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782" r:id="rId2"/>
    <p:sldMasterId id="2147483814" r:id="rId3"/>
  </p:sldMasterIdLst>
  <p:notesMasterIdLst>
    <p:notesMasterId r:id="rId5"/>
  </p:notesMasterIdLst>
  <p:sldIdLst>
    <p:sldId id="2145708529" r:id="rId4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94A4"/>
    <a:srgbClr val="9B907B"/>
    <a:srgbClr val="7A2182"/>
    <a:srgbClr val="1F497D"/>
    <a:srgbClr val="EA7600"/>
    <a:srgbClr val="81735D"/>
    <a:srgbClr val="FFFFFF"/>
    <a:srgbClr val="9F402D"/>
    <a:srgbClr val="004975"/>
    <a:srgbClr val="55A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82614" autoAdjust="0"/>
  </p:normalViewPr>
  <p:slideViewPr>
    <p:cSldViewPr>
      <p:cViewPr varScale="1">
        <p:scale>
          <a:sx n="93" d="100"/>
          <a:sy n="93" d="100"/>
        </p:scale>
        <p:origin x="58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7A21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BE-471D-9CC2-2CEB65D4C7CA}"/>
              </c:ext>
            </c:extLst>
          </c:dPt>
          <c:dPt>
            <c:idx val="1"/>
            <c:bubble3D val="0"/>
            <c:spPr>
              <a:solidFill>
                <a:srgbClr val="0A94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BE-471D-9CC2-2CEB65D4C7CA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BE-471D-9CC2-2CEB65D4C7CA}"/>
              </c:ext>
            </c:extLst>
          </c:dPt>
          <c:dPt>
            <c:idx val="3"/>
            <c:bubble3D val="0"/>
            <c:spPr>
              <a:solidFill>
                <a:srgbClr val="00497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BE-471D-9CC2-2CEB65D4C7CA}"/>
              </c:ext>
            </c:extLst>
          </c:dPt>
          <c:dPt>
            <c:idx val="4"/>
            <c:bubble3D val="0"/>
            <c:spPr>
              <a:solidFill>
                <a:srgbClr val="00497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2BE-471D-9CC2-2CEB65D4C7C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2BE-471D-9CC2-2CEB65D4C7CA}"/>
              </c:ext>
            </c:extLst>
          </c:dPt>
          <c:dPt>
            <c:idx val="6"/>
            <c:bubble3D val="0"/>
            <c:spPr>
              <a:solidFill>
                <a:srgbClr val="007BC0"/>
              </a:solidFill>
              <a:ln w="19050">
                <a:solidFill>
                  <a:srgbClr val="007B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2BE-471D-9CC2-2CEB65D4C7CA}"/>
              </c:ext>
            </c:extLst>
          </c:dPt>
          <c:cat>
            <c:strRef>
              <c:f>Tabelle1!$A$2:$A$8</c:f>
              <c:strCache>
                <c:ptCount val="3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36</c:v>
                </c:pt>
                <c:pt idx="1">
                  <c:v>36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2BE-471D-9CC2-2CEB65D4C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2F70E-8761-49B2-A3D8-B05ED9AEC52C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D5222-10FF-446B-90EB-B76F66D5B0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4918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D48B2-9EB0-4B37-9B35-FC11E2EA535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30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3374504" y="4767263"/>
            <a:ext cx="909464" cy="273844"/>
          </a:xfrm>
        </p:spPr>
        <p:txBody>
          <a:bodyPr/>
          <a:lstStyle/>
          <a:p>
            <a:fld id="{68BC0154-C574-476D-996E-1AB4587DD1CB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95536" y="4767263"/>
            <a:ext cx="2895600" cy="27384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4355976" y="4767263"/>
            <a:ext cx="792088" cy="273844"/>
          </a:xfrm>
        </p:spPr>
        <p:txBody>
          <a:bodyPr/>
          <a:lstStyle/>
          <a:p>
            <a:r>
              <a:rPr lang="sv-SE" dirty="0"/>
              <a:t>Nr </a:t>
            </a:r>
            <a:fld id="{957555F6-4469-406C-B04B-A4230E74B16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685800" y="1203599"/>
            <a:ext cx="7772400" cy="936103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31640" y="2139702"/>
            <a:ext cx="6400800" cy="100811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</a:t>
            </a:r>
            <a:br>
              <a:rPr lang="sv-SE" dirty="0"/>
            </a:br>
            <a:r>
              <a:rPr lang="sv-SE" dirty="0"/>
              <a:t>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434660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ast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0154-C574-476D-996E-1AB4587DD1CB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 dirty="0"/>
              <a:t>Nr </a:t>
            </a:r>
            <a:fld id="{957555F6-4469-406C-B04B-A4230E74B16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388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ast vit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0154-C574-476D-996E-1AB4587DD1CB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 dirty="0"/>
              <a:t>Nr </a:t>
            </a:r>
            <a:fld id="{957555F6-4469-406C-B04B-A4230E74B169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6" y="4659982"/>
            <a:ext cx="1296144" cy="34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1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dast vit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0154-C574-476D-996E-1AB4587DD1CB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 dirty="0"/>
              <a:t>Nr </a:t>
            </a:r>
            <a:fld id="{957555F6-4469-406C-B04B-A4230E74B169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6" y="4659982"/>
            <a:ext cx="1296144" cy="34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63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0154-C574-476D-996E-1AB4587DD1CB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 dirty="0"/>
              <a:t>Nr </a:t>
            </a:r>
            <a:fld id="{957555F6-4469-406C-B04B-A4230E74B16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812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6ADDDE-20FE-15DB-EF6E-8AFCD26AD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798E0A2-6701-A6E5-EFBD-C98BBDABE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A05873B-00DB-66F9-371A-254AD0C37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4581-5FFB-4C0B-A7B8-4002F43602F4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B6714-26CA-FFC0-40AA-52A7B63E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AED6C10-D91A-FF87-DD5D-10E18128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1B43-3F34-404B-A31C-B03EF0AC5D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766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461231-74EC-842D-B5F1-7BEC66E36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D0BEBB-8556-B7BA-FD27-479BD1D60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EAB74-40B3-06DE-7B11-5F6EBAA3A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4581-5FFB-4C0B-A7B8-4002F43602F4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E8BE52-2222-66B9-B6D0-5CE291C64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D0204D-1200-BC49-A9B7-F5F40E11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1B43-3F34-404B-A31C-B03EF0AC5D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703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9981B5-A7D4-E90A-62BA-F0DD4641B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C73577B-B150-5141-7802-CC88D8326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3285753-A27B-61F9-D61D-BC9E087CF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4581-5FFB-4C0B-A7B8-4002F43602F4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47CFF8F-388B-34E9-826B-64800C15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3FE132-6EB6-B678-D577-359852EA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1B43-3F34-404B-A31C-B03EF0AC5D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7153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DC0D8F-B8A4-FF26-FF38-504D43B0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7FF1A0-31F6-7F9B-6489-D525F5868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1C17DE0-FDE2-1CA0-EC26-A05F2CA97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385A606-9AA6-79CF-FA71-72A5BB30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4581-5FFB-4C0B-A7B8-4002F43602F4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8C991E3-1F1A-A8A7-A9C7-06F6A7288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A96CE7E-5413-E395-29C3-1153488E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1B43-3F34-404B-A31C-B03EF0AC5D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0256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73763A-401A-BAD1-5C5E-24C12982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9034A90-FDEA-AD93-44CD-C12AD0C5E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893F5DD-EA43-1FF4-81FC-C24174C62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AC34E37-9B9C-AFE2-C91E-B3AB402A8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2771FF6-ED03-9961-E5FF-B3FBEEA79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2F8584D-13A3-0316-BC10-33A01A13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4581-5FFB-4C0B-A7B8-4002F43602F4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CF44BEE-BA09-A0CF-CB80-D9887E4D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CE0CA34-6979-FFD3-5C63-85FA61A0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1B43-3F34-404B-A31C-B03EF0AC5D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8072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D4F9DC-9E89-535C-44D3-BC85AEF07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CE4725A-5396-3A40-524F-436EDABEA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4581-5FFB-4C0B-A7B8-4002F43602F4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0B6A860-0F4C-8D25-66C3-8ECB7D3F9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E1A94BF-9941-8242-061A-D4D496FF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1B43-3F34-404B-A31C-B03EF0AC5D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100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0154-C574-476D-996E-1AB4587DD1CB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 dirty="0"/>
              <a:t>Nr </a:t>
            </a:r>
            <a:fld id="{957555F6-4469-406C-B04B-A4230E74B16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67914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99F7347-2085-81FD-F856-0AC3AB3D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4581-5FFB-4C0B-A7B8-4002F43602F4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3939018-5BBD-BCED-0349-38A6CBCA0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03610BF-E6A3-78B6-F08C-D99774DC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1B43-3F34-404B-A31C-B03EF0AC5D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5521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DA5D56-BE96-0904-583A-1775FAC4B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3C7CB7-6134-E101-4E87-D5C980B6A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5B96A4D-305B-3C56-CFF1-3297E8524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0460781-5CA5-4A23-50B6-1D5C1BD0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4581-5FFB-4C0B-A7B8-4002F43602F4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B759E49-72EF-B576-6224-08E513B2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68C4B1C-0E1F-7D5F-1E83-C6C42D39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1B43-3F34-404B-A31C-B03EF0AC5D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8981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9325DD-4140-FEC6-C995-8AC56025A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60CAA49-C0A1-C644-8B87-10E76AECCC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DE22931-91E0-A619-F6FF-5D2E75024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1B44B7E-71A5-FC1B-F982-56B5D36F2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4581-5FFB-4C0B-A7B8-4002F43602F4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B1D9F64-93DE-2DF1-FFFD-F22631D4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05EBD92-9027-A0F8-6844-D2C2EE59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1B43-3F34-404B-A31C-B03EF0AC5D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714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DFBC12-65B0-E71E-4221-3CB6F25B5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3D5A604-127C-FA69-9872-4DC427C58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9C15E8B-EC4D-2290-1F39-F6F82F63C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4581-5FFB-4C0B-A7B8-4002F43602F4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582F81C-C015-F9A3-3388-E86089998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259D01B-4144-C404-12F7-B393A45EC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1B43-3F34-404B-A31C-B03EF0AC5D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9165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E82318F4-2873-33F8-63DD-A002F33FA1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4E04A5A-4210-0592-32F0-90F90D59D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2DE0702-7F2F-424E-7667-BD14E7FE6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4581-5FFB-4C0B-A7B8-4002F43602F4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6E53611-DD1B-7B2F-883E-CCF0550AC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0731469-6E39-6415-E2D0-688666796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1B43-3F34-404B-A31C-B03EF0AC5D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87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457200" y="1106314"/>
            <a:ext cx="4038600" cy="2545556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</a:t>
            </a:r>
            <a:br>
              <a:rPr lang="sv-SE" dirty="0"/>
            </a:br>
            <a:r>
              <a:rPr lang="sv-SE" dirty="0"/>
              <a:t>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4648200" y="1106314"/>
            <a:ext cx="4038600" cy="2545556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</a:t>
            </a:r>
            <a:br>
              <a:rPr lang="sv-SE" dirty="0"/>
            </a:br>
            <a:r>
              <a:rPr lang="sv-SE" dirty="0"/>
              <a:t>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0154-C574-476D-996E-1AB4587DD1CB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 dirty="0"/>
              <a:t>Nr </a:t>
            </a:r>
            <a:fld id="{957555F6-4469-406C-B04B-A4230E74B16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418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0154-C574-476D-996E-1AB4587DD1CB}" type="datetimeFigureOut">
              <a:rPr lang="sv-SE" smtClean="0"/>
              <a:t>2023-10-22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 dirty="0"/>
              <a:t>Nr </a:t>
            </a:r>
            <a:fld id="{957555F6-4469-406C-B04B-A4230E74B16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297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turkos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1275606"/>
            <a:ext cx="6480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79512" y="1570484"/>
            <a:ext cx="5976664" cy="1872208"/>
          </a:xfrm>
        </p:spPr>
        <p:txBody>
          <a:bodyPr>
            <a:normAutofit/>
          </a:bodyPr>
          <a:lstStyle>
            <a:lvl1pPr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</a:t>
            </a:r>
            <a:br>
              <a:rPr lang="sv-SE" dirty="0"/>
            </a:br>
            <a:r>
              <a:rPr lang="sv-SE" dirty="0"/>
              <a:t>att ändra format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483230"/>
            <a:ext cx="1872207" cy="6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0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sida turkos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23478"/>
            <a:ext cx="1872207" cy="679542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84201E0D-124D-0240-D515-067BC3268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31790"/>
            <a:ext cx="5976664" cy="1872208"/>
          </a:xfrm>
          <a:solidFill>
            <a:srgbClr val="0A94A4"/>
          </a:solidFill>
        </p:spPr>
        <p:txBody>
          <a:bodyPr>
            <a:normAutofit/>
          </a:bodyPr>
          <a:lstStyle/>
          <a:p>
            <a:endParaRPr lang="sv-SE" sz="3200" b="1" dirty="0"/>
          </a:p>
        </p:txBody>
      </p:sp>
    </p:spTree>
    <p:extLst>
      <p:ext uri="{BB962C8B-B14F-4D97-AF65-F5344CB8AC3E}">
        <p14:creationId xmlns:p14="http://schemas.microsoft.com/office/powerpoint/2010/main" val="71280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ård utan linje/vitt fält och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A94A4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0" y="0"/>
            <a:ext cx="9144000" cy="180000"/>
          </a:xfrm>
          <a:prstGeom prst="rect">
            <a:avLst/>
          </a:prstGeom>
          <a:solidFill>
            <a:srgbClr val="0A9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/>
          <p:nvPr userDrawn="1"/>
        </p:nvSpPr>
        <p:spPr>
          <a:xfrm>
            <a:off x="0" y="4587974"/>
            <a:ext cx="9144000" cy="54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4139952" y="4731990"/>
            <a:ext cx="1152128" cy="273844"/>
          </a:xfrm>
        </p:spPr>
        <p:txBody>
          <a:bodyPr/>
          <a:lstStyle/>
          <a:p>
            <a:fld id="{68BC0154-C574-476D-996E-1AB4587DD1CB}" type="datetimeFigureOut">
              <a:rPr lang="sv-SE" smtClean="0"/>
              <a:pPr/>
              <a:t>2023-10-22</a:t>
            </a:fld>
            <a:endParaRPr lang="sv-SE" dirty="0"/>
          </a:p>
        </p:txBody>
      </p:sp>
      <p:sp>
        <p:nvSpPr>
          <p:cNvPr id="10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52264" y="4731990"/>
            <a:ext cx="3600000" cy="27384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1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5364088" y="4731990"/>
            <a:ext cx="792088" cy="273844"/>
          </a:xfrm>
        </p:spPr>
        <p:txBody>
          <a:bodyPr/>
          <a:lstStyle/>
          <a:p>
            <a:r>
              <a:rPr lang="sv-SE"/>
              <a:t>Nr </a:t>
            </a:r>
            <a:fld id="{957555F6-4469-406C-B04B-A4230E74B169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7308304" y="4587974"/>
            <a:ext cx="1512168" cy="547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172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ård utan linje/vitt fält och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A94A4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0" y="0"/>
            <a:ext cx="9144000" cy="180000"/>
          </a:xfrm>
          <a:prstGeom prst="rect">
            <a:avLst/>
          </a:prstGeom>
          <a:solidFill>
            <a:srgbClr val="0A9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/>
          <p:nvPr userDrawn="1"/>
        </p:nvSpPr>
        <p:spPr>
          <a:xfrm>
            <a:off x="0" y="4587974"/>
            <a:ext cx="9144000" cy="54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4139952" y="4731990"/>
            <a:ext cx="1152128" cy="273844"/>
          </a:xfrm>
        </p:spPr>
        <p:txBody>
          <a:bodyPr/>
          <a:lstStyle/>
          <a:p>
            <a:fld id="{68BC0154-C574-476D-996E-1AB4587DD1CB}" type="datetimeFigureOut">
              <a:rPr lang="sv-SE" smtClean="0"/>
              <a:pPr/>
              <a:t>2023-10-22</a:t>
            </a:fld>
            <a:endParaRPr lang="sv-SE" dirty="0"/>
          </a:p>
        </p:txBody>
      </p:sp>
      <p:sp>
        <p:nvSpPr>
          <p:cNvPr id="10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52264" y="4731990"/>
            <a:ext cx="3600000" cy="27384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1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5364088" y="4731990"/>
            <a:ext cx="792088" cy="273844"/>
          </a:xfrm>
        </p:spPr>
        <p:txBody>
          <a:bodyPr/>
          <a:lstStyle/>
          <a:p>
            <a:r>
              <a:rPr lang="sv-SE"/>
              <a:t>Nr </a:t>
            </a:r>
            <a:fld id="{957555F6-4469-406C-B04B-A4230E74B169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7308304" y="4587974"/>
            <a:ext cx="1512168" cy="547099"/>
          </a:xfrm>
          <a:prstGeom prst="rect">
            <a:avLst/>
          </a:prstGeom>
          <a:noFill/>
        </p:spPr>
      </p:pic>
      <p:pic>
        <p:nvPicPr>
          <p:cNvPr id="4" name="Bildobjekt 3" descr="En bild som visar rita, konst, Grafik, design&#10;&#10;Automatiskt genererad beskrivning">
            <a:extLst>
              <a:ext uri="{FF2B5EF4-FFF2-40B4-BE49-F238E27FC236}">
                <a16:creationId xmlns:a16="http://schemas.microsoft.com/office/drawing/2014/main" id="{001AAD1F-3D7A-1240-EF30-221E163674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55" y="356840"/>
            <a:ext cx="458056" cy="7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8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ård utan linje/vitt fält och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A94A4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0" y="0"/>
            <a:ext cx="9144000" cy="180000"/>
          </a:xfrm>
          <a:prstGeom prst="rect">
            <a:avLst/>
          </a:prstGeom>
          <a:solidFill>
            <a:srgbClr val="0A9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/>
          <p:cNvSpPr/>
          <p:nvPr userDrawn="1"/>
        </p:nvSpPr>
        <p:spPr>
          <a:xfrm>
            <a:off x="0" y="4587974"/>
            <a:ext cx="9144000" cy="54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4139952" y="4731990"/>
            <a:ext cx="1152128" cy="273844"/>
          </a:xfrm>
        </p:spPr>
        <p:txBody>
          <a:bodyPr/>
          <a:lstStyle/>
          <a:p>
            <a:fld id="{68BC0154-C574-476D-996E-1AB4587DD1CB}" type="datetimeFigureOut">
              <a:rPr lang="sv-SE" smtClean="0"/>
              <a:pPr/>
              <a:t>2023-10-22</a:t>
            </a:fld>
            <a:endParaRPr lang="sv-SE" dirty="0"/>
          </a:p>
        </p:txBody>
      </p:sp>
      <p:sp>
        <p:nvSpPr>
          <p:cNvPr id="10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52264" y="4731990"/>
            <a:ext cx="3600000" cy="273844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1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5364088" y="4731990"/>
            <a:ext cx="792088" cy="273844"/>
          </a:xfrm>
        </p:spPr>
        <p:txBody>
          <a:bodyPr/>
          <a:lstStyle/>
          <a:p>
            <a:r>
              <a:rPr lang="sv-SE"/>
              <a:t>Nr </a:t>
            </a:r>
            <a:fld id="{957555F6-4469-406C-B04B-A4230E74B169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7308304" y="4587974"/>
            <a:ext cx="1512168" cy="547099"/>
          </a:xfrm>
          <a:prstGeom prst="rect">
            <a:avLst/>
          </a:prstGeom>
          <a:noFill/>
        </p:spPr>
      </p:pic>
      <p:pic>
        <p:nvPicPr>
          <p:cNvPr id="4" name="Bildobjekt 3" descr="En bild som visar rita, konst, Grafik, design&#10;&#10;Automatiskt genererad beskrivning">
            <a:extLst>
              <a:ext uri="{FF2B5EF4-FFF2-40B4-BE49-F238E27FC236}">
                <a16:creationId xmlns:a16="http://schemas.microsoft.com/office/drawing/2014/main" id="{001AAD1F-3D7A-1240-EF30-221E163674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55" y="356840"/>
            <a:ext cx="458056" cy="7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1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1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139952" y="4731990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8BC0154-C574-476D-996E-1AB4587DD1CB}" type="datetimeFigureOut">
              <a:rPr lang="sv-SE" smtClean="0"/>
              <a:pPr/>
              <a:t>2023-10-22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52264" y="4731990"/>
            <a:ext cx="3600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364088" y="4731990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sv-SE"/>
              <a:t>Nr </a:t>
            </a:r>
            <a:fld id="{957555F6-4469-406C-B04B-A4230E74B169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80000"/>
          </a:xfrm>
          <a:prstGeom prst="rect">
            <a:avLst/>
          </a:prstGeom>
          <a:solidFill>
            <a:srgbClr val="0A9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7308304" y="4587974"/>
            <a:ext cx="1512168" cy="547099"/>
          </a:xfrm>
          <a:prstGeom prst="rect">
            <a:avLst/>
          </a:prstGeom>
          <a:noFill/>
        </p:spPr>
      </p:pic>
      <p:cxnSp>
        <p:nvCxnSpPr>
          <p:cNvPr id="10" name="Rak 9"/>
          <p:cNvCxnSpPr/>
          <p:nvPr userDrawn="1"/>
        </p:nvCxnSpPr>
        <p:spPr>
          <a:xfrm>
            <a:off x="395536" y="4587974"/>
            <a:ext cx="8352928" cy="0"/>
          </a:xfrm>
          <a:prstGeom prst="line">
            <a:avLst/>
          </a:prstGeom>
          <a:ln w="19050">
            <a:solidFill>
              <a:srgbClr val="0A94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95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0A94A4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139952" y="4731990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8BC0154-C574-476D-996E-1AB4587DD1CB}" type="datetimeFigureOut">
              <a:rPr lang="sv-SE" smtClean="0"/>
              <a:pPr/>
              <a:t>2023-10-22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52264" y="4731990"/>
            <a:ext cx="3600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364088" y="4731990"/>
            <a:ext cx="7920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sv-SE"/>
              <a:t>Nr </a:t>
            </a:r>
            <a:fld id="{957555F6-4469-406C-B04B-A4230E74B169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6867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810" r:id="rId2"/>
    <p:sldLayoutId id="2147483808" r:id="rId3"/>
    <p:sldLayoutId id="2147483812" r:id="rId4"/>
    <p:sldLayoutId id="2147483813" r:id="rId5"/>
    <p:sldLayoutId id="2147483784" r:id="rId6"/>
    <p:sldLayoutId id="2147483786" r:id="rId7"/>
    <p:sldLayoutId id="2147483811" r:id="rId8"/>
    <p:sldLayoutId id="214748378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0A94A4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760297F-74E3-067F-80CB-8687B817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2E4E776-755A-5C53-F5EC-159E921B8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BE17AD6-2083-2452-914B-5BE1B33DC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84581-5FFB-4C0B-A7B8-4002F43602F4}" type="datetimeFigureOut">
              <a:rPr lang="sv-SE" smtClean="0"/>
              <a:t>2023-10-22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667A668-3A5D-E833-A8D6-AD93CFC7E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DBC8BE0-1E12-6470-4BFC-82B2EC970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71B43-3F34-404B-A31C-B03EF0AC5D2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04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chart" Target="../charts/chart1.xml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svg"/><Relationship Id="rId10" Type="http://schemas.openxmlformats.org/officeDocument/2006/relationships/image" Target="../media/image14.svg"/><Relationship Id="rId19" Type="http://schemas.openxmlformats.org/officeDocument/2006/relationships/image" Target="../media/image22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D2B53218-A2D0-487C-8ECF-DF0A91B5570A}"/>
              </a:ext>
            </a:extLst>
          </p:cNvPr>
          <p:cNvSpPr/>
          <p:nvPr/>
        </p:nvSpPr>
        <p:spPr>
          <a:xfrm>
            <a:off x="0" y="-123855"/>
            <a:ext cx="8131048" cy="144557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762152">
              <a:defRPr/>
            </a:pPr>
            <a:endParaRPr lang="en-US" sz="1500" kern="0">
              <a:solidFill>
                <a:prstClr val="white"/>
              </a:solidFill>
              <a:latin typeface="Bosch Office Sans"/>
            </a:endParaRPr>
          </a:p>
        </p:txBody>
      </p:sp>
      <p:sp>
        <p:nvSpPr>
          <p:cNvPr id="23" name="Textplatzhalter 1">
            <a:extLst>
              <a:ext uri="{FF2B5EF4-FFF2-40B4-BE49-F238E27FC236}">
                <a16:creationId xmlns:a16="http://schemas.microsoft.com/office/drawing/2014/main" id="{51C70862-F018-483D-9D40-4FAAD2F0FF33}"/>
              </a:ext>
            </a:extLst>
          </p:cNvPr>
          <p:cNvSpPr txBox="1">
            <a:spLocks/>
          </p:cNvSpPr>
          <p:nvPr/>
        </p:nvSpPr>
        <p:spPr>
          <a:xfrm>
            <a:off x="357107" y="146126"/>
            <a:ext cx="7266622" cy="777198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251982" indent="-251982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7563" indent="-27358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Wingdings 3" panose="05040102010807070707" pitchFamily="18" charset="2"/>
              <a:buChar char="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746" indent="-205185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62152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sz="3600" dirty="0">
                <a:solidFill>
                  <a:srgbClr val="0A94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Välfärdsförvaltningen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55C7678-3348-4C41-B3FF-54B13D53E88A}"/>
              </a:ext>
            </a:extLst>
          </p:cNvPr>
          <p:cNvSpPr/>
          <p:nvPr/>
        </p:nvSpPr>
        <p:spPr>
          <a:xfrm>
            <a:off x="4869512" y="0"/>
            <a:ext cx="4360150" cy="5152007"/>
          </a:xfrm>
          <a:prstGeom prst="rect">
            <a:avLst/>
          </a:prstGeom>
          <a:solidFill>
            <a:srgbClr val="0A94A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762152"/>
            <a:endParaRPr lang="de-DE" sz="1500" kern="0" dirty="0">
              <a:solidFill>
                <a:srgbClr val="0A94A4"/>
              </a:solidFill>
              <a:latin typeface="Bosch Office Sans"/>
            </a:endParaRPr>
          </a:p>
        </p:txBody>
      </p:sp>
      <p:grpSp>
        <p:nvGrpSpPr>
          <p:cNvPr id="9" name="Gruppieren 26">
            <a:extLst>
              <a:ext uri="{FF2B5EF4-FFF2-40B4-BE49-F238E27FC236}">
                <a16:creationId xmlns:a16="http://schemas.microsoft.com/office/drawing/2014/main" id="{885AE42D-5D62-9122-B327-CC4265E63946}"/>
              </a:ext>
            </a:extLst>
          </p:cNvPr>
          <p:cNvGrpSpPr/>
          <p:nvPr/>
        </p:nvGrpSpPr>
        <p:grpSpPr>
          <a:xfrm>
            <a:off x="5280816" y="2652238"/>
            <a:ext cx="4591714" cy="964624"/>
            <a:chOff x="11834766" y="2708187"/>
            <a:chExt cx="5508640" cy="1157251"/>
          </a:xfrm>
        </p:grpSpPr>
        <p:grpSp>
          <p:nvGrpSpPr>
            <p:cNvPr id="10" name="Gruppieren 8">
              <a:extLst>
                <a:ext uri="{FF2B5EF4-FFF2-40B4-BE49-F238E27FC236}">
                  <a16:creationId xmlns:a16="http://schemas.microsoft.com/office/drawing/2014/main" id="{DAC88434-1AA3-E32B-7D92-A86506A8EB46}"/>
                </a:ext>
              </a:extLst>
            </p:cNvPr>
            <p:cNvGrpSpPr/>
            <p:nvPr/>
          </p:nvGrpSpPr>
          <p:grpSpPr>
            <a:xfrm>
              <a:off x="11834766" y="2708187"/>
              <a:ext cx="5508640" cy="1157251"/>
              <a:chOff x="5443707" y="2679867"/>
              <a:chExt cx="5783068" cy="1214902"/>
            </a:xfrm>
          </p:grpSpPr>
          <p:sp>
            <p:nvSpPr>
              <p:cNvPr id="12" name="Inhaltsplatzhalter 3">
                <a:extLst>
                  <a:ext uri="{FF2B5EF4-FFF2-40B4-BE49-F238E27FC236}">
                    <a16:creationId xmlns:a16="http://schemas.microsoft.com/office/drawing/2014/main" id="{25A37116-3C1B-166C-0B8B-D314F180BF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1601" y="2711454"/>
                <a:ext cx="5191298" cy="9489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0023" tIns="0" rIns="90023" bIns="0" rtlCol="0" anchor="ctr">
                <a:noAutofit/>
              </a:bodyPr>
              <a:lstStyle>
                <a:lvl1pPr marL="251982" indent="-251982" algn="l" defTabSz="914333" rtl="0" eaLnBrk="1" latinLnBrk="0" hangingPunct="1">
                  <a:lnSpc>
                    <a:spcPct val="107000"/>
                  </a:lnSpc>
                  <a:spcBef>
                    <a:spcPts val="500"/>
                  </a:spcBef>
                  <a:buFont typeface="Wingdings 3" panose="05040102010807070707" pitchFamily="18" charset="2"/>
                  <a:buChar char="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7563" indent="-273580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Wingdings 3" panose="05040102010807070707" pitchFamily="18" charset="2"/>
                  <a:buChar char="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0746" indent="-205185" algn="l" defTabSz="914333" rtl="0" eaLnBrk="1" latinLnBrk="0" hangingPunct="1">
                  <a:lnSpc>
                    <a:spcPct val="102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sv-SE" sz="1000" b="1" dirty="0"/>
                  <a:t>	</a:t>
                </a:r>
                <a:endParaRPr lang="sv-SE" sz="1167" dirty="0"/>
              </a:p>
            </p:txBody>
          </p:sp>
          <p:sp>
            <p:nvSpPr>
              <p:cNvPr id="13" name="Ellipse 42">
                <a:extLst>
                  <a:ext uri="{FF2B5EF4-FFF2-40B4-BE49-F238E27FC236}">
                    <a16:creationId xmlns:a16="http://schemas.microsoft.com/office/drawing/2014/main" id="{9EDED5AE-FF45-B836-D51B-5A53E44072CF}"/>
                  </a:ext>
                </a:extLst>
              </p:cNvPr>
              <p:cNvSpPr/>
              <p:nvPr/>
            </p:nvSpPr>
            <p:spPr>
              <a:xfrm>
                <a:off x="5443707" y="2708529"/>
                <a:ext cx="916706" cy="9504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62152">
                  <a:defRPr/>
                </a:pPr>
                <a:endParaRPr lang="sv-SE" sz="1500" kern="0" dirty="0">
                  <a:solidFill>
                    <a:srgbClr val="000000"/>
                  </a:solidFill>
                  <a:latin typeface="Bosch Office Sans"/>
                </a:endParaRPr>
              </a:p>
            </p:txBody>
          </p:sp>
          <p:sp>
            <p:nvSpPr>
              <p:cNvPr id="14" name="Textfeld 53">
                <a:extLst>
                  <a:ext uri="{FF2B5EF4-FFF2-40B4-BE49-F238E27FC236}">
                    <a16:creationId xmlns:a16="http://schemas.microsoft.com/office/drawing/2014/main" id="{D6DA967D-DDD1-7DC4-BC0A-CCE4FF1D6185}"/>
                  </a:ext>
                </a:extLst>
              </p:cNvPr>
              <p:cNvSpPr txBox="1"/>
              <p:nvPr/>
            </p:nvSpPr>
            <p:spPr>
              <a:xfrm>
                <a:off x="6406201" y="2679867"/>
                <a:ext cx="4820574" cy="1214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sv-SE" sz="3001" b="1" dirty="0">
                    <a:solidFill>
                      <a:schemeClr val="tx2"/>
                    </a:solidFill>
                  </a:rPr>
                  <a:t>Individ och familj</a:t>
                </a:r>
                <a:endParaRPr lang="sv-SE" sz="3001" dirty="0">
                  <a:solidFill>
                    <a:schemeClr val="tx2"/>
                  </a:solidFill>
                </a:endParaRPr>
              </a:p>
              <a:p>
                <a:endParaRPr lang="sv-SE" sz="1167" dirty="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11" name="Grafik 9">
              <a:extLst>
                <a:ext uri="{FF2B5EF4-FFF2-40B4-BE49-F238E27FC236}">
                  <a16:creationId xmlns:a16="http://schemas.microsoft.com/office/drawing/2014/main" id="{00FFF166-C1E6-C2FB-3826-B80A2812F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968137" y="2822571"/>
              <a:ext cx="686172" cy="686172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A303402-ADB9-027F-E7B8-11F1E67D9067}"/>
              </a:ext>
            </a:extLst>
          </p:cNvPr>
          <p:cNvGrpSpPr/>
          <p:nvPr/>
        </p:nvGrpSpPr>
        <p:grpSpPr>
          <a:xfrm>
            <a:off x="5329678" y="1651762"/>
            <a:ext cx="4572470" cy="769647"/>
            <a:chOff x="11766091" y="1347153"/>
            <a:chExt cx="5485552" cy="923339"/>
          </a:xfrm>
        </p:grpSpPr>
        <p:grpSp>
          <p:nvGrpSpPr>
            <p:cNvPr id="18" name="Gruppieren 34">
              <a:extLst>
                <a:ext uri="{FF2B5EF4-FFF2-40B4-BE49-F238E27FC236}">
                  <a16:creationId xmlns:a16="http://schemas.microsoft.com/office/drawing/2014/main" id="{F9EA762C-930F-6041-F69E-AF963CF69D9E}"/>
                </a:ext>
              </a:extLst>
            </p:cNvPr>
            <p:cNvGrpSpPr/>
            <p:nvPr/>
          </p:nvGrpSpPr>
          <p:grpSpPr>
            <a:xfrm>
              <a:off x="11766091" y="1355075"/>
              <a:ext cx="5347595" cy="915417"/>
              <a:chOff x="5247648" y="4154061"/>
              <a:chExt cx="5653262" cy="961023"/>
            </a:xfrm>
          </p:grpSpPr>
          <p:sp>
            <p:nvSpPr>
              <p:cNvPr id="21" name="Inhaltsplatzhalter 3">
                <a:extLst>
                  <a:ext uri="{FF2B5EF4-FFF2-40B4-BE49-F238E27FC236}">
                    <a16:creationId xmlns:a16="http://schemas.microsoft.com/office/drawing/2014/main" id="{BBCAFB1B-908A-311F-F2BC-09FE2D871A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3308" y="4157906"/>
                <a:ext cx="5227602" cy="9489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0023" tIns="0" rIns="90023" bIns="0" rtlCol="0" anchor="ctr">
                <a:noAutofit/>
              </a:bodyPr>
              <a:lstStyle>
                <a:lvl1pPr marL="251982" indent="-251982" algn="l" defTabSz="914333" rtl="0" eaLnBrk="1" latinLnBrk="0" hangingPunct="1">
                  <a:lnSpc>
                    <a:spcPct val="107000"/>
                  </a:lnSpc>
                  <a:spcBef>
                    <a:spcPts val="500"/>
                  </a:spcBef>
                  <a:buFont typeface="Wingdings 3" panose="05040102010807070707" pitchFamily="18" charset="2"/>
                  <a:buChar char="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7563" indent="-273580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Wingdings 3" panose="05040102010807070707" pitchFamily="18" charset="2"/>
                  <a:buChar char="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0746" indent="-205185" algn="l" defTabSz="914333" rtl="0" eaLnBrk="1" latinLnBrk="0" hangingPunct="1">
                  <a:lnSpc>
                    <a:spcPct val="102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sv-SE" sz="1000" b="1" dirty="0"/>
                  <a:t>	</a:t>
                </a:r>
                <a:endParaRPr lang="sv-SE" sz="1167" dirty="0"/>
              </a:p>
            </p:txBody>
          </p:sp>
          <p:sp>
            <p:nvSpPr>
              <p:cNvPr id="24" name="Ellipse 36">
                <a:extLst>
                  <a:ext uri="{FF2B5EF4-FFF2-40B4-BE49-F238E27FC236}">
                    <a16:creationId xmlns:a16="http://schemas.microsoft.com/office/drawing/2014/main" id="{BFCBBE6C-DD77-F16C-A218-F2A82C98EDBA}"/>
                  </a:ext>
                </a:extLst>
              </p:cNvPr>
              <p:cNvSpPr/>
              <p:nvPr/>
            </p:nvSpPr>
            <p:spPr>
              <a:xfrm>
                <a:off x="5247648" y="4154061"/>
                <a:ext cx="847234" cy="96102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62152">
                  <a:defRPr/>
                </a:pPr>
                <a:endParaRPr lang="sv-SE" sz="1500" kern="0" dirty="0">
                  <a:solidFill>
                    <a:srgbClr val="000000"/>
                  </a:solidFill>
                  <a:latin typeface="Bosch Office Sans"/>
                </a:endParaRPr>
              </a:p>
            </p:txBody>
          </p:sp>
        </p:grpSp>
        <p:sp>
          <p:nvSpPr>
            <p:cNvPr id="19" name="Textfeld 52">
              <a:extLst>
                <a:ext uri="{FF2B5EF4-FFF2-40B4-BE49-F238E27FC236}">
                  <a16:creationId xmlns:a16="http://schemas.microsoft.com/office/drawing/2014/main" id="{7F273D36-34C9-D98B-0FD7-EDD47DE84AF2}"/>
                </a:ext>
              </a:extLst>
            </p:cNvPr>
            <p:cNvSpPr txBox="1"/>
            <p:nvPr/>
          </p:nvSpPr>
          <p:spPr>
            <a:xfrm>
              <a:off x="12659824" y="1347153"/>
              <a:ext cx="4591819" cy="855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sv-SE" sz="3001" b="1" dirty="0">
                  <a:solidFill>
                    <a:srgbClr val="7A2182"/>
                  </a:solidFill>
                </a:rPr>
                <a:t>Äldreomsorg</a:t>
              </a:r>
              <a:endParaRPr lang="sv-SE" sz="3001" dirty="0">
                <a:solidFill>
                  <a:srgbClr val="7A2182"/>
                </a:solidFill>
              </a:endParaRPr>
            </a:p>
          </p:txBody>
        </p:sp>
      </p:grpSp>
      <p:grpSp>
        <p:nvGrpSpPr>
          <p:cNvPr id="25" name="Gruppieren 27">
            <a:extLst>
              <a:ext uri="{FF2B5EF4-FFF2-40B4-BE49-F238E27FC236}">
                <a16:creationId xmlns:a16="http://schemas.microsoft.com/office/drawing/2014/main" id="{74327235-5383-18F2-A7B7-67DA104039C8}"/>
              </a:ext>
            </a:extLst>
          </p:cNvPr>
          <p:cNvGrpSpPr/>
          <p:nvPr/>
        </p:nvGrpSpPr>
        <p:grpSpPr>
          <a:xfrm>
            <a:off x="5301669" y="3682866"/>
            <a:ext cx="4612794" cy="782373"/>
            <a:chOff x="11834769" y="4042395"/>
            <a:chExt cx="5533929" cy="938606"/>
          </a:xfrm>
        </p:grpSpPr>
        <p:grpSp>
          <p:nvGrpSpPr>
            <p:cNvPr id="26" name="Gruppieren 10">
              <a:extLst>
                <a:ext uri="{FF2B5EF4-FFF2-40B4-BE49-F238E27FC236}">
                  <a16:creationId xmlns:a16="http://schemas.microsoft.com/office/drawing/2014/main" id="{246DE352-7288-0F12-A6BD-AB7B33B2F3A1}"/>
                </a:ext>
              </a:extLst>
            </p:cNvPr>
            <p:cNvGrpSpPr/>
            <p:nvPr/>
          </p:nvGrpSpPr>
          <p:grpSpPr>
            <a:xfrm>
              <a:off x="11834769" y="4042395"/>
              <a:ext cx="5533929" cy="938606"/>
              <a:chOff x="5357240" y="3785536"/>
              <a:chExt cx="5809621" cy="985367"/>
            </a:xfrm>
          </p:grpSpPr>
          <p:pic>
            <p:nvPicPr>
              <p:cNvPr id="28" name="Grafik 39">
                <a:extLst>
                  <a:ext uri="{FF2B5EF4-FFF2-40B4-BE49-F238E27FC236}">
                    <a16:creationId xmlns:a16="http://schemas.microsoft.com/office/drawing/2014/main" id="{D629A8E7-D4C4-5D79-DA4D-264C42008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477177" y="3973873"/>
                <a:ext cx="669183" cy="652860"/>
              </a:xfrm>
              <a:prstGeom prst="rect">
                <a:avLst/>
              </a:prstGeom>
            </p:spPr>
          </p:pic>
          <p:grpSp>
            <p:nvGrpSpPr>
              <p:cNvPr id="30" name="Gruppieren 43">
                <a:extLst>
                  <a:ext uri="{FF2B5EF4-FFF2-40B4-BE49-F238E27FC236}">
                    <a16:creationId xmlns:a16="http://schemas.microsoft.com/office/drawing/2014/main" id="{95F16570-F25D-3F67-D829-C40AA6D49242}"/>
                  </a:ext>
                </a:extLst>
              </p:cNvPr>
              <p:cNvGrpSpPr/>
              <p:nvPr/>
            </p:nvGrpSpPr>
            <p:grpSpPr>
              <a:xfrm>
                <a:off x="5357240" y="3820503"/>
                <a:ext cx="5656547" cy="950400"/>
                <a:chOff x="5244363" y="4157172"/>
                <a:chExt cx="5656547" cy="950400"/>
              </a:xfrm>
            </p:grpSpPr>
            <p:sp>
              <p:nvSpPr>
                <p:cNvPr id="32" name="Inhaltsplatzhalter 3">
                  <a:extLst>
                    <a:ext uri="{FF2B5EF4-FFF2-40B4-BE49-F238E27FC236}">
                      <a16:creationId xmlns:a16="http://schemas.microsoft.com/office/drawing/2014/main" id="{140BFA09-13D2-4913-ADB3-969F1563E5A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673308" y="4157906"/>
                  <a:ext cx="5227602" cy="9489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lIns="90023" tIns="0" rIns="90023" bIns="0" rtlCol="0" anchor="ctr">
                  <a:noAutofit/>
                </a:bodyPr>
                <a:lstStyle>
                  <a:lvl1pPr marL="251982" indent="-251982" algn="l" defTabSz="914333" rtl="0" eaLnBrk="1" latinLnBrk="0" hangingPunct="1">
                    <a:lnSpc>
                      <a:spcPct val="107000"/>
                    </a:lnSpc>
                    <a:spcBef>
                      <a:spcPts val="500"/>
                    </a:spcBef>
                    <a:buFont typeface="Wingdings 3" panose="05040102010807070707" pitchFamily="18" charset="2"/>
                    <a:buChar char="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7563" indent="-273580" algn="l" defTabSz="914333" rtl="0" eaLnBrk="1" latinLnBrk="0" hangingPunct="1">
                    <a:lnSpc>
                      <a:spcPct val="103000"/>
                    </a:lnSpc>
                    <a:spcBef>
                      <a:spcPts val="500"/>
                    </a:spcBef>
                    <a:buFont typeface="Wingdings 3" panose="05040102010807070707" pitchFamily="18" charset="2"/>
                    <a:buChar char="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730746" indent="-205185" algn="l" defTabSz="914333" rtl="0" eaLnBrk="1" latinLnBrk="0" hangingPunct="1">
                    <a:lnSpc>
                      <a:spcPct val="102000"/>
                    </a:lnSpc>
                    <a:spcBef>
                      <a:spcPts val="500"/>
                    </a:spcBef>
                    <a:buFont typeface="Bosch Office Sans" pitchFamily="2" charset="0"/>
                    <a:buChar char="‒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32331" indent="-183586" algn="l" defTabSz="914333" rtl="0" eaLnBrk="1" latinLnBrk="0" hangingPunct="1">
                    <a:lnSpc>
                      <a:spcPct val="103000"/>
                    </a:lnSpc>
                    <a:spcBef>
                      <a:spcPts val="500"/>
                    </a:spcBef>
                    <a:buFont typeface="Bosch Office Sans" pitchFamily="2" charset="0"/>
                    <a:buChar char="‒"/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331" indent="-183586" algn="l" defTabSz="914333" rtl="0" eaLnBrk="1" latinLnBrk="0" hangingPunct="1">
                    <a:lnSpc>
                      <a:spcPct val="103000"/>
                    </a:lnSpc>
                    <a:spcBef>
                      <a:spcPts val="500"/>
                    </a:spcBef>
                    <a:buFont typeface="Bosch Office Sans" pitchFamily="2" charset="0"/>
                    <a:buChar char="‒"/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932331" indent="-183586" algn="l" defTabSz="914333" rtl="0" eaLnBrk="1" latinLnBrk="0" hangingPunct="1">
                    <a:lnSpc>
                      <a:spcPct val="103000"/>
                    </a:lnSpc>
                    <a:spcBef>
                      <a:spcPts val="500"/>
                    </a:spcBef>
                    <a:buFont typeface="Bosch Office Sans" pitchFamily="2" charset="0"/>
                    <a:buChar char="‒"/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932331" indent="-183586" algn="l" defTabSz="914333" rtl="0" eaLnBrk="1" latinLnBrk="0" hangingPunct="1">
                    <a:lnSpc>
                      <a:spcPct val="103000"/>
                    </a:lnSpc>
                    <a:spcBef>
                      <a:spcPts val="500"/>
                    </a:spcBef>
                    <a:buFont typeface="Bosch Office Sans" pitchFamily="2" charset="0"/>
                    <a:buChar char="‒"/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932331" indent="-183586" algn="l" defTabSz="914333" rtl="0" eaLnBrk="1" latinLnBrk="0" hangingPunct="1">
                    <a:lnSpc>
                      <a:spcPct val="103000"/>
                    </a:lnSpc>
                    <a:spcBef>
                      <a:spcPts val="500"/>
                    </a:spcBef>
                    <a:buFont typeface="Bosch Office Sans" pitchFamily="2" charset="0"/>
                    <a:buChar char="‒"/>
                    <a:defRPr sz="13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932331" indent="-183586" algn="l" defTabSz="914333" rtl="0" eaLnBrk="1" latinLnBrk="0" hangingPunct="1">
                    <a:lnSpc>
                      <a:spcPct val="103000"/>
                    </a:lnSpc>
                    <a:spcBef>
                      <a:spcPts val="500"/>
                    </a:spcBef>
                    <a:buFont typeface="Bosch Office Sans" pitchFamily="2" charset="0"/>
                    <a:buChar char="‒"/>
                    <a:defRPr sz="13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50000"/>
                    </a:lnSpc>
                    <a:buNone/>
                  </a:pPr>
                  <a:r>
                    <a:rPr lang="sv-SE" sz="1000" b="1" dirty="0"/>
                    <a:t>	</a:t>
                  </a:r>
                  <a:endParaRPr lang="sv-SE" sz="1167" dirty="0"/>
                </a:p>
              </p:txBody>
            </p:sp>
            <p:sp>
              <p:nvSpPr>
                <p:cNvPr id="34" name="Ellipse 45">
                  <a:extLst>
                    <a:ext uri="{FF2B5EF4-FFF2-40B4-BE49-F238E27FC236}">
                      <a16:creationId xmlns:a16="http://schemas.microsoft.com/office/drawing/2014/main" id="{795FD49D-D986-F6E0-962A-6B63023E08DF}"/>
                    </a:ext>
                  </a:extLst>
                </p:cNvPr>
                <p:cNvSpPr/>
                <p:nvPr/>
              </p:nvSpPr>
              <p:spPr>
                <a:xfrm>
                  <a:off x="5244363" y="4157172"/>
                  <a:ext cx="923117" cy="950400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762152">
                    <a:defRPr/>
                  </a:pPr>
                  <a:endParaRPr lang="sv-SE" sz="1500" kern="0" dirty="0">
                    <a:solidFill>
                      <a:srgbClr val="000000"/>
                    </a:solidFill>
                    <a:latin typeface="Bosch Office Sans"/>
                  </a:endParaRPr>
                </a:p>
              </p:txBody>
            </p:sp>
          </p:grpSp>
          <p:sp>
            <p:nvSpPr>
              <p:cNvPr id="31" name="Textfeld 54">
                <a:extLst>
                  <a:ext uri="{FF2B5EF4-FFF2-40B4-BE49-F238E27FC236}">
                    <a16:creationId xmlns:a16="http://schemas.microsoft.com/office/drawing/2014/main" id="{1A16A462-85C0-8FC0-6497-E4DAAFF365BC}"/>
                  </a:ext>
                </a:extLst>
              </p:cNvPr>
              <p:cNvSpPr txBox="1"/>
              <p:nvPr/>
            </p:nvSpPr>
            <p:spPr>
              <a:xfrm>
                <a:off x="6346286" y="3785536"/>
                <a:ext cx="4820575" cy="898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sv-SE" sz="3001" b="1" dirty="0">
                    <a:solidFill>
                      <a:srgbClr val="0A94A4"/>
                    </a:solidFill>
                  </a:rPr>
                  <a:t>Funktionsstöd</a:t>
                </a:r>
              </a:p>
            </p:txBody>
          </p:sp>
        </p:grpSp>
        <p:pic>
          <p:nvPicPr>
            <p:cNvPr id="27" name="Grafik 14">
              <a:extLst>
                <a:ext uri="{FF2B5EF4-FFF2-40B4-BE49-F238E27FC236}">
                  <a16:creationId xmlns:a16="http://schemas.microsoft.com/office/drawing/2014/main" id="{C79E1413-D5BA-4B5D-A11C-0C15DCA9E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899274" y="4159900"/>
              <a:ext cx="736906" cy="736906"/>
            </a:xfrm>
            <a:prstGeom prst="rect">
              <a:avLst/>
            </a:prstGeom>
          </p:spPr>
        </p:pic>
      </p:grpSp>
      <p:pic>
        <p:nvPicPr>
          <p:cNvPr id="47" name="Bild 46" descr="Omtanke kontur">
            <a:extLst>
              <a:ext uri="{FF2B5EF4-FFF2-40B4-BE49-F238E27FC236}">
                <a16:creationId xmlns:a16="http://schemas.microsoft.com/office/drawing/2014/main" id="{9C16EF1D-A9C0-A47A-74DD-2C8F8306A4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84748" y="1753790"/>
            <a:ext cx="611551" cy="611551"/>
          </a:xfrm>
          <a:prstGeom prst="rect">
            <a:avLst/>
          </a:prstGeom>
        </p:spPr>
      </p:pic>
      <p:grpSp>
        <p:nvGrpSpPr>
          <p:cNvPr id="73" name="Gruppieren 15">
            <a:extLst>
              <a:ext uri="{FF2B5EF4-FFF2-40B4-BE49-F238E27FC236}">
                <a16:creationId xmlns:a16="http://schemas.microsoft.com/office/drawing/2014/main" id="{A36EF9C8-25C5-EFFE-1245-A1F8EE097920}"/>
              </a:ext>
            </a:extLst>
          </p:cNvPr>
          <p:cNvGrpSpPr/>
          <p:nvPr/>
        </p:nvGrpSpPr>
        <p:grpSpPr>
          <a:xfrm>
            <a:off x="5280816" y="699542"/>
            <a:ext cx="4572470" cy="769647"/>
            <a:chOff x="11766091" y="1347153"/>
            <a:chExt cx="5485552" cy="923339"/>
          </a:xfrm>
        </p:grpSpPr>
        <p:grpSp>
          <p:nvGrpSpPr>
            <p:cNvPr id="74" name="Gruppieren 34">
              <a:extLst>
                <a:ext uri="{FF2B5EF4-FFF2-40B4-BE49-F238E27FC236}">
                  <a16:creationId xmlns:a16="http://schemas.microsoft.com/office/drawing/2014/main" id="{D1196ABD-5C6F-5C0E-1B8F-84AAB39FF0E4}"/>
                </a:ext>
              </a:extLst>
            </p:cNvPr>
            <p:cNvGrpSpPr/>
            <p:nvPr/>
          </p:nvGrpSpPr>
          <p:grpSpPr>
            <a:xfrm>
              <a:off x="11766091" y="1355075"/>
              <a:ext cx="5347595" cy="915417"/>
              <a:chOff x="5247648" y="4154061"/>
              <a:chExt cx="5653262" cy="961023"/>
            </a:xfrm>
          </p:grpSpPr>
          <p:sp>
            <p:nvSpPr>
              <p:cNvPr id="76" name="Inhaltsplatzhalter 3">
                <a:extLst>
                  <a:ext uri="{FF2B5EF4-FFF2-40B4-BE49-F238E27FC236}">
                    <a16:creationId xmlns:a16="http://schemas.microsoft.com/office/drawing/2014/main" id="{51692F47-D016-9ED7-5AC3-1AFFFCDB0E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3308" y="4157906"/>
                <a:ext cx="5227602" cy="9489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90023" tIns="0" rIns="90023" bIns="0" rtlCol="0" anchor="ctr">
                <a:noAutofit/>
              </a:bodyPr>
              <a:lstStyle>
                <a:lvl1pPr marL="251982" indent="-251982" algn="l" defTabSz="914333" rtl="0" eaLnBrk="1" latinLnBrk="0" hangingPunct="1">
                  <a:lnSpc>
                    <a:spcPct val="107000"/>
                  </a:lnSpc>
                  <a:spcBef>
                    <a:spcPts val="500"/>
                  </a:spcBef>
                  <a:buFont typeface="Wingdings 3" panose="05040102010807070707" pitchFamily="18" charset="2"/>
                  <a:buChar char="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7563" indent="-273580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Wingdings 3" panose="05040102010807070707" pitchFamily="18" charset="2"/>
                  <a:buChar char="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0746" indent="-205185" algn="l" defTabSz="914333" rtl="0" eaLnBrk="1" latinLnBrk="0" hangingPunct="1">
                  <a:lnSpc>
                    <a:spcPct val="102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932331" indent="-183586" algn="l" defTabSz="914333" rtl="0" eaLnBrk="1" latinLnBrk="0" hangingPunct="1">
                  <a:lnSpc>
                    <a:spcPct val="103000"/>
                  </a:lnSpc>
                  <a:spcBef>
                    <a:spcPts val="500"/>
                  </a:spcBef>
                  <a:buFont typeface="Bosch Office Sans" pitchFamily="2" charset="0"/>
                  <a:buChar char="‒"/>
                  <a:defRPr sz="13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sv-SE" sz="1000" b="1" dirty="0"/>
                  <a:t>	</a:t>
                </a:r>
                <a:endParaRPr lang="sv-SE" sz="1167" dirty="0"/>
              </a:p>
            </p:txBody>
          </p:sp>
          <p:sp>
            <p:nvSpPr>
              <p:cNvPr id="77" name="Ellipse 36">
                <a:extLst>
                  <a:ext uri="{FF2B5EF4-FFF2-40B4-BE49-F238E27FC236}">
                    <a16:creationId xmlns:a16="http://schemas.microsoft.com/office/drawing/2014/main" id="{A8C926AB-BDA1-7FD4-9B6D-0B7A75CD9A77}"/>
                  </a:ext>
                </a:extLst>
              </p:cNvPr>
              <p:cNvSpPr/>
              <p:nvPr/>
            </p:nvSpPr>
            <p:spPr>
              <a:xfrm>
                <a:off x="5247648" y="4154061"/>
                <a:ext cx="847234" cy="96102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762152">
                  <a:defRPr/>
                </a:pPr>
                <a:endParaRPr lang="sv-SE" sz="1500" kern="0" dirty="0">
                  <a:solidFill>
                    <a:srgbClr val="000000"/>
                  </a:solidFill>
                  <a:latin typeface="Bosch Office Sans"/>
                </a:endParaRPr>
              </a:p>
            </p:txBody>
          </p:sp>
        </p:grpSp>
        <p:sp>
          <p:nvSpPr>
            <p:cNvPr id="75" name="Textfeld 52">
              <a:extLst>
                <a:ext uri="{FF2B5EF4-FFF2-40B4-BE49-F238E27FC236}">
                  <a16:creationId xmlns:a16="http://schemas.microsoft.com/office/drawing/2014/main" id="{58AF866B-56A3-E29D-9BCE-406C37CE49CE}"/>
                </a:ext>
              </a:extLst>
            </p:cNvPr>
            <p:cNvSpPr txBox="1"/>
            <p:nvPr/>
          </p:nvSpPr>
          <p:spPr>
            <a:xfrm>
              <a:off x="12659824" y="1347153"/>
              <a:ext cx="4591819" cy="855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sv-SE" sz="3001" b="1" dirty="0">
                  <a:solidFill>
                    <a:schemeClr val="accent3"/>
                  </a:solidFill>
                </a:rPr>
                <a:t>Entré</a:t>
              </a:r>
              <a:endParaRPr lang="sv-SE" sz="3001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78" name="Bild 77" descr="Pil: motsolsböj med hel fyllning">
            <a:extLst>
              <a:ext uri="{FF2B5EF4-FFF2-40B4-BE49-F238E27FC236}">
                <a16:creationId xmlns:a16="http://schemas.microsoft.com/office/drawing/2014/main" id="{59E2F16B-AA74-20FA-0632-70FDAF1297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301266" flipH="1">
            <a:off x="5389654" y="762645"/>
            <a:ext cx="707211" cy="707212"/>
          </a:xfrm>
          <a:prstGeom prst="rect">
            <a:avLst/>
          </a:prstGeom>
        </p:spPr>
      </p:pic>
      <p:grpSp>
        <p:nvGrpSpPr>
          <p:cNvPr id="7" name="Grupp 6">
            <a:extLst>
              <a:ext uri="{FF2B5EF4-FFF2-40B4-BE49-F238E27FC236}">
                <a16:creationId xmlns:a16="http://schemas.microsoft.com/office/drawing/2014/main" id="{A203477D-AFA2-9EB4-DE0C-BADF5E0922A8}"/>
              </a:ext>
            </a:extLst>
          </p:cNvPr>
          <p:cNvGrpSpPr/>
          <p:nvPr/>
        </p:nvGrpSpPr>
        <p:grpSpPr>
          <a:xfrm>
            <a:off x="-864782" y="996047"/>
            <a:ext cx="6138642" cy="4000290"/>
            <a:chOff x="-864782" y="996047"/>
            <a:chExt cx="6138642" cy="4000290"/>
          </a:xfrm>
        </p:grpSpPr>
        <p:grpSp>
          <p:nvGrpSpPr>
            <p:cNvPr id="69" name="Grupp 68">
              <a:extLst>
                <a:ext uri="{FF2B5EF4-FFF2-40B4-BE49-F238E27FC236}">
                  <a16:creationId xmlns:a16="http://schemas.microsoft.com/office/drawing/2014/main" id="{D259DAE7-3D54-70FC-2585-186F710EC008}"/>
                </a:ext>
              </a:extLst>
            </p:cNvPr>
            <p:cNvGrpSpPr/>
            <p:nvPr/>
          </p:nvGrpSpPr>
          <p:grpSpPr>
            <a:xfrm>
              <a:off x="-864782" y="996047"/>
              <a:ext cx="6138642" cy="4000290"/>
              <a:chOff x="-828680" y="996047"/>
              <a:chExt cx="6138642" cy="4000290"/>
            </a:xfrm>
          </p:grpSpPr>
          <p:sp>
            <p:nvSpPr>
              <p:cNvPr id="53" name="Ellips 52">
                <a:extLst>
                  <a:ext uri="{FF2B5EF4-FFF2-40B4-BE49-F238E27FC236}">
                    <a16:creationId xmlns:a16="http://schemas.microsoft.com/office/drawing/2014/main" id="{DDAC729C-FC4F-92A0-3032-0BCC2B99854C}"/>
                  </a:ext>
                </a:extLst>
              </p:cNvPr>
              <p:cNvSpPr/>
              <p:nvPr/>
            </p:nvSpPr>
            <p:spPr>
              <a:xfrm>
                <a:off x="271709" y="996047"/>
                <a:ext cx="4000290" cy="4000290"/>
              </a:xfrm>
              <a:prstGeom prst="ellipse">
                <a:avLst/>
              </a:prstGeom>
              <a:solidFill>
                <a:srgbClr val="81735D">
                  <a:alpha val="3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0D601AF8-5DF5-414C-9CE3-7AA5DE84B9D8}"/>
                  </a:ext>
                </a:extLst>
              </p:cNvPr>
              <p:cNvGrpSpPr/>
              <p:nvPr/>
            </p:nvGrpSpPr>
            <p:grpSpPr>
              <a:xfrm>
                <a:off x="-828680" y="1167003"/>
                <a:ext cx="6138642" cy="3549225"/>
                <a:chOff x="-942881" y="1404734"/>
                <a:chExt cx="7364475" cy="4257975"/>
              </a:xfrm>
            </p:grpSpPr>
            <p:graphicFrame>
              <p:nvGraphicFramePr>
                <p:cNvPr id="6" name="Diagramm 41">
                  <a:extLst>
                    <a:ext uri="{FF2B5EF4-FFF2-40B4-BE49-F238E27FC236}">
                      <a16:creationId xmlns:a16="http://schemas.microsoft.com/office/drawing/2014/main" id="{C3E3BDE0-EBBB-4BDA-8E1C-8F493BF4DAF2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3892813219"/>
                    </p:ext>
                  </p:extLst>
                </p:nvPr>
              </p:nvGraphicFramePr>
              <p:xfrm>
                <a:off x="-942881" y="1404734"/>
                <a:ext cx="7364475" cy="425797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3"/>
                </a:graphicData>
              </a:graphic>
            </p:graphicFrame>
            <p:pic>
              <p:nvPicPr>
                <p:cNvPr id="49" name="Grafik 48">
                  <a:extLst>
                    <a:ext uri="{FF2B5EF4-FFF2-40B4-BE49-F238E27FC236}">
                      <a16:creationId xmlns:a16="http://schemas.microsoft.com/office/drawing/2014/main" id="{522F6848-0ECB-41BE-A7F0-4E13DA4748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435" y="2486570"/>
                  <a:ext cx="686172" cy="686172"/>
                </a:xfrm>
                <a:prstGeom prst="rect">
                  <a:avLst/>
                </a:prstGeom>
              </p:spPr>
            </p:pic>
            <p:pic>
              <p:nvPicPr>
                <p:cNvPr id="51" name="Grafik 50">
                  <a:extLst>
                    <a:ext uri="{FF2B5EF4-FFF2-40B4-BE49-F238E27FC236}">
                      <a16:creationId xmlns:a16="http://schemas.microsoft.com/office/drawing/2014/main" id="{85BAA933-2455-45C2-9D2C-0347347D6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2839" y="4578440"/>
                  <a:ext cx="736906" cy="736906"/>
                </a:xfrm>
                <a:prstGeom prst="rect">
                  <a:avLst/>
                </a:prstGeom>
              </p:spPr>
            </p:pic>
            <p:sp>
              <p:nvSpPr>
                <p:cNvPr id="41" name="Ellipse 2">
                  <a:extLst>
                    <a:ext uri="{FF2B5EF4-FFF2-40B4-BE49-F238E27FC236}">
                      <a16:creationId xmlns:a16="http://schemas.microsoft.com/office/drawing/2014/main" id="{25F2DB00-4F64-4393-BD8A-3999D2A40965}"/>
                    </a:ext>
                  </a:extLst>
                </p:cNvPr>
                <p:cNvSpPr/>
                <p:nvPr/>
              </p:nvSpPr>
              <p:spPr>
                <a:xfrm flipH="1">
                  <a:off x="2106410" y="2946408"/>
                  <a:ext cx="1222410" cy="11259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90155">
                    <a:buClr>
                      <a:srgbClr val="000000"/>
                    </a:buClr>
                    <a:buSzPct val="100000"/>
                    <a:defRPr/>
                  </a:pPr>
                  <a:endParaRPr lang="en-US" sz="1334" dirty="0">
                    <a:solidFill>
                      <a:prstClr val="white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48" name="Textfeld 47">
                  <a:extLst>
                    <a:ext uri="{FF2B5EF4-FFF2-40B4-BE49-F238E27FC236}">
                      <a16:creationId xmlns:a16="http://schemas.microsoft.com/office/drawing/2014/main" id="{2524090D-F822-4174-96DE-925B4075198B}"/>
                    </a:ext>
                  </a:extLst>
                </p:cNvPr>
                <p:cNvSpPr txBox="1"/>
                <p:nvPr/>
              </p:nvSpPr>
              <p:spPr>
                <a:xfrm>
                  <a:off x="2281672" y="3361031"/>
                  <a:ext cx="1047148" cy="29666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defTabSz="762152">
                    <a:spcBef>
                      <a:spcPts val="417"/>
                    </a:spcBef>
                  </a:pPr>
                  <a:r>
                    <a:rPr lang="sv-SE" sz="1100" b="1" kern="0" dirty="0">
                      <a:solidFill>
                        <a:srgbClr val="0A94A4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Medborgare</a:t>
                  </a:r>
                </a:p>
              </p:txBody>
            </p:sp>
          </p:grpSp>
          <p:pic>
            <p:nvPicPr>
              <p:cNvPr id="8" name="Bild 7" descr="Omtanke kontur">
                <a:extLst>
                  <a:ext uri="{FF2B5EF4-FFF2-40B4-BE49-F238E27FC236}">
                    <a16:creationId xmlns:a16="http://schemas.microsoft.com/office/drawing/2014/main" id="{E76E5163-A7C6-14B3-2B16-8C5F6D8CA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3061426" y="2075072"/>
                <a:ext cx="525075" cy="525075"/>
              </a:xfrm>
              <a:prstGeom prst="rect">
                <a:avLst/>
              </a:prstGeom>
            </p:spPr>
          </p:pic>
        </p:grpSp>
        <p:pic>
          <p:nvPicPr>
            <p:cNvPr id="71" name="Bild 70" descr="Pil: motsolsböj med hel fyllning">
              <a:extLst>
                <a:ext uri="{FF2B5EF4-FFF2-40B4-BE49-F238E27FC236}">
                  <a16:creationId xmlns:a16="http://schemas.microsoft.com/office/drawing/2014/main" id="{6A220F12-F69E-3633-DC67-A506E8141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301266" flipH="1">
              <a:off x="2040093" y="2046794"/>
              <a:ext cx="914399" cy="914400"/>
            </a:xfrm>
            <a:prstGeom prst="rect">
              <a:avLst/>
            </a:prstGeom>
          </p:spPr>
        </p:pic>
        <p:pic>
          <p:nvPicPr>
            <p:cNvPr id="72" name="Bild 71" descr="Pil: motsolsböj med hel fyllning">
              <a:extLst>
                <a:ext uri="{FF2B5EF4-FFF2-40B4-BE49-F238E27FC236}">
                  <a16:creationId xmlns:a16="http://schemas.microsoft.com/office/drawing/2014/main" id="{FED8005D-F3E6-89EA-67FD-6B42A7186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0220535">
              <a:off x="1400733" y="2046533"/>
              <a:ext cx="845636" cy="914400"/>
            </a:xfrm>
            <a:prstGeom prst="rect">
              <a:avLst/>
            </a:prstGeom>
          </p:spPr>
        </p:pic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B7419816-1645-C604-1626-78D1CE9D59CE}"/>
                </a:ext>
              </a:extLst>
            </p:cNvPr>
            <p:cNvSpPr/>
            <p:nvPr/>
          </p:nvSpPr>
          <p:spPr>
            <a:xfrm>
              <a:off x="866281" y="1189107"/>
              <a:ext cx="2722800" cy="143575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469916"/>
                </a:avLst>
              </a:prstTxWarp>
              <a:spAutoFit/>
            </a:bodyPr>
            <a:lstStyle/>
            <a:p>
              <a:pPr algn="ctr"/>
              <a:r>
                <a:rPr lang="sv-SE" sz="1600" b="1" kern="0" cap="none" spc="0" dirty="0">
                  <a:ln w="0"/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Strategiskt stöd</a:t>
              </a:r>
              <a:endParaRPr lang="sv-SE" sz="1600" b="1" cap="none" spc="0" dirty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82967A84-9E3D-566C-4629-0345A071BB95}"/>
                </a:ext>
              </a:extLst>
            </p:cNvPr>
            <p:cNvSpPr/>
            <p:nvPr/>
          </p:nvSpPr>
          <p:spPr>
            <a:xfrm>
              <a:off x="1022554" y="3639648"/>
              <a:ext cx="2426395" cy="11720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sv-SE" sz="1600" b="1" cap="none" spc="0" dirty="0">
                  <a:ln w="0"/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Utveckling och kvalitet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814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Turkos färg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urkos färg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PP-mallar 10-9 NY</Template>
  <TotalTime>14613</TotalTime>
  <Words>18</Words>
  <Application>Microsoft Office PowerPoint</Application>
  <PresentationFormat>Bildspel på skärmen (16:9)</PresentationFormat>
  <Paragraphs>13</Paragraphs>
  <Slides>1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</vt:i4>
      </vt:variant>
    </vt:vector>
  </HeadingPairs>
  <TitlesOfParts>
    <vt:vector size="10" baseType="lpstr">
      <vt:lpstr>Arial</vt:lpstr>
      <vt:lpstr>Bosch Office Sans</vt:lpstr>
      <vt:lpstr>Calibri</vt:lpstr>
      <vt:lpstr>Calibri Light</vt:lpstr>
      <vt:lpstr>Roboto</vt:lpstr>
      <vt:lpstr>Wingdings 3</vt:lpstr>
      <vt:lpstr>Turkos färg 1</vt:lpstr>
      <vt:lpstr>Turkos färg 2</vt:lpstr>
      <vt:lpstr>Anpassad formgivning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innan du börjar!</dc:title>
  <dc:creator>Kaisa Björnström</dc:creator>
  <cp:lastModifiedBy>Elisabeth Bårman</cp:lastModifiedBy>
  <cp:revision>23</cp:revision>
  <dcterms:created xsi:type="dcterms:W3CDTF">2023-10-02T16:33:05Z</dcterms:created>
  <dcterms:modified xsi:type="dcterms:W3CDTF">2023-10-22T12:21:59Z</dcterms:modified>
</cp:coreProperties>
</file>