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4"/>
  </p:sldMasterIdLst>
  <p:notesMasterIdLst>
    <p:notesMasterId r:id="rId23"/>
  </p:notesMasterIdLst>
  <p:sldIdLst>
    <p:sldId id="2147376951" r:id="rId5"/>
    <p:sldId id="1241" r:id="rId6"/>
    <p:sldId id="2147376949" r:id="rId7"/>
    <p:sldId id="2147376965" r:id="rId8"/>
    <p:sldId id="2147376911" r:id="rId9"/>
    <p:sldId id="2147376916" r:id="rId10"/>
    <p:sldId id="2147376939" r:id="rId11"/>
    <p:sldId id="2147376924" r:id="rId12"/>
    <p:sldId id="2147376930" r:id="rId13"/>
    <p:sldId id="2147376929" r:id="rId14"/>
    <p:sldId id="2147376933" r:id="rId15"/>
    <p:sldId id="2147376935" r:id="rId16"/>
    <p:sldId id="2147376934" r:id="rId17"/>
    <p:sldId id="2147376927" r:id="rId18"/>
    <p:sldId id="2147376936" r:id="rId19"/>
    <p:sldId id="2147376931" r:id="rId20"/>
    <p:sldId id="1243" r:id="rId21"/>
    <p:sldId id="2147376932" r:id="rId22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lå/ turkos färgkombo" id="{BFF23662-9DB0-4DD7-AEDF-14E96B9DDBDC}">
          <p14:sldIdLst>
            <p14:sldId id="2147376951"/>
            <p14:sldId id="1241"/>
            <p14:sldId id="2147376949"/>
            <p14:sldId id="2147376965"/>
            <p14:sldId id="2147376911"/>
            <p14:sldId id="2147376916"/>
            <p14:sldId id="2147376939"/>
            <p14:sldId id="2147376924"/>
            <p14:sldId id="2147376930"/>
            <p14:sldId id="2147376929"/>
            <p14:sldId id="2147376933"/>
            <p14:sldId id="2147376935"/>
            <p14:sldId id="2147376934"/>
            <p14:sldId id="2147376927"/>
            <p14:sldId id="2147376936"/>
            <p14:sldId id="2147376931"/>
            <p14:sldId id="1243"/>
            <p14:sldId id="214737693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B5B8"/>
    <a:srgbClr val="398A8D"/>
    <a:srgbClr val="F89818"/>
    <a:srgbClr val="116478"/>
    <a:srgbClr val="0C3D71"/>
    <a:srgbClr val="40CBB1"/>
    <a:srgbClr val="0D4B5A"/>
    <a:srgbClr val="004663"/>
    <a:srgbClr val="296265"/>
    <a:srgbClr val="3B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69" autoAdjust="0"/>
    <p:restoredTop sz="93557" autoAdjust="0"/>
  </p:normalViewPr>
  <p:slideViewPr>
    <p:cSldViewPr snapToGrid="0">
      <p:cViewPr varScale="1">
        <p:scale>
          <a:sx n="69" d="100"/>
          <a:sy n="69" d="100"/>
        </p:scale>
        <p:origin x="3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jörn Arnek" userId="bfac4fbc-4ff1-4f08-8291-69aea261719a" providerId="ADAL" clId="{6645A1BB-21B8-40F9-9105-56B941682023}"/>
    <pc:docChg chg="undo custSel delSld modSld sldOrd modSection">
      <pc:chgData name="Björn Arnek" userId="bfac4fbc-4ff1-4f08-8291-69aea261719a" providerId="ADAL" clId="{6645A1BB-21B8-40F9-9105-56B941682023}" dt="2024-11-22T07:45:56.883" v="132" actId="6549"/>
      <pc:docMkLst>
        <pc:docMk/>
      </pc:docMkLst>
      <pc:sldChg chg="del">
        <pc:chgData name="Björn Arnek" userId="bfac4fbc-4ff1-4f08-8291-69aea261719a" providerId="ADAL" clId="{6645A1BB-21B8-40F9-9105-56B941682023}" dt="2024-11-22T07:33:28.652" v="0" actId="47"/>
        <pc:sldMkLst>
          <pc:docMk/>
          <pc:sldMk cId="0" sldId="395"/>
        </pc:sldMkLst>
      </pc:sldChg>
      <pc:sldChg chg="del">
        <pc:chgData name="Björn Arnek" userId="bfac4fbc-4ff1-4f08-8291-69aea261719a" providerId="ADAL" clId="{6645A1BB-21B8-40F9-9105-56B941682023}" dt="2024-11-22T07:33:33.003" v="3" actId="47"/>
        <pc:sldMkLst>
          <pc:docMk/>
          <pc:sldMk cId="0" sldId="397"/>
        </pc:sldMkLst>
      </pc:sldChg>
      <pc:sldChg chg="del">
        <pc:chgData name="Björn Arnek" userId="bfac4fbc-4ff1-4f08-8291-69aea261719a" providerId="ADAL" clId="{6645A1BB-21B8-40F9-9105-56B941682023}" dt="2024-11-22T07:38:10.467" v="65" actId="47"/>
        <pc:sldMkLst>
          <pc:docMk/>
          <pc:sldMk cId="3562329877" sldId="637"/>
        </pc:sldMkLst>
      </pc:sldChg>
      <pc:sldChg chg="delSp modSp mod">
        <pc:chgData name="Björn Arnek" userId="bfac4fbc-4ff1-4f08-8291-69aea261719a" providerId="ADAL" clId="{6645A1BB-21B8-40F9-9105-56B941682023}" dt="2024-11-22T07:43:10.278" v="118" actId="478"/>
        <pc:sldMkLst>
          <pc:docMk/>
          <pc:sldMk cId="3731133272" sldId="1243"/>
        </pc:sldMkLst>
        <pc:spChg chg="mod">
          <ac:chgData name="Björn Arnek" userId="bfac4fbc-4ff1-4f08-8291-69aea261719a" providerId="ADAL" clId="{6645A1BB-21B8-40F9-9105-56B941682023}" dt="2024-11-22T07:35:54.489" v="43" actId="6549"/>
          <ac:spMkLst>
            <pc:docMk/>
            <pc:sldMk cId="3731133272" sldId="1243"/>
            <ac:spMk id="4" creationId="{86B9F731-CFE1-312A-D175-FDC5769AA526}"/>
          </ac:spMkLst>
        </pc:spChg>
        <pc:spChg chg="del">
          <ac:chgData name="Björn Arnek" userId="bfac4fbc-4ff1-4f08-8291-69aea261719a" providerId="ADAL" clId="{6645A1BB-21B8-40F9-9105-56B941682023}" dt="2024-11-22T07:43:04.548" v="116" actId="478"/>
          <ac:spMkLst>
            <pc:docMk/>
            <pc:sldMk cId="3731133272" sldId="1243"/>
            <ac:spMk id="7" creationId="{49D4F66D-7E52-9EA8-A853-D9E9721067BE}"/>
          </ac:spMkLst>
        </pc:spChg>
        <pc:spChg chg="del">
          <ac:chgData name="Björn Arnek" userId="bfac4fbc-4ff1-4f08-8291-69aea261719a" providerId="ADAL" clId="{6645A1BB-21B8-40F9-9105-56B941682023}" dt="2024-11-22T07:43:10.278" v="118" actId="478"/>
          <ac:spMkLst>
            <pc:docMk/>
            <pc:sldMk cId="3731133272" sldId="1243"/>
            <ac:spMk id="8" creationId="{870D76B9-CBFD-9F74-1D1A-C11F80B93509}"/>
          </ac:spMkLst>
        </pc:spChg>
        <pc:spChg chg="del">
          <ac:chgData name="Björn Arnek" userId="bfac4fbc-4ff1-4f08-8291-69aea261719a" providerId="ADAL" clId="{6645A1BB-21B8-40F9-9105-56B941682023}" dt="2024-11-22T07:43:06.906" v="117" actId="478"/>
          <ac:spMkLst>
            <pc:docMk/>
            <pc:sldMk cId="3731133272" sldId="1243"/>
            <ac:spMk id="10" creationId="{10A6316B-23F1-5895-287B-FB43674AA33F}"/>
          </ac:spMkLst>
        </pc:spChg>
        <pc:spChg chg="del">
          <ac:chgData name="Björn Arnek" userId="bfac4fbc-4ff1-4f08-8291-69aea261719a" providerId="ADAL" clId="{6645A1BB-21B8-40F9-9105-56B941682023}" dt="2024-11-22T07:43:00.473" v="115" actId="478"/>
          <ac:spMkLst>
            <pc:docMk/>
            <pc:sldMk cId="3731133272" sldId="1243"/>
            <ac:spMk id="11" creationId="{8FA09EA4-BBE3-D3DF-C685-9C31BB8985D5}"/>
          </ac:spMkLst>
        </pc:spChg>
      </pc:sldChg>
      <pc:sldChg chg="del">
        <pc:chgData name="Björn Arnek" userId="bfac4fbc-4ff1-4f08-8291-69aea261719a" providerId="ADAL" clId="{6645A1BB-21B8-40F9-9105-56B941682023}" dt="2024-11-22T07:35:21.182" v="37" actId="47"/>
        <pc:sldMkLst>
          <pc:docMk/>
          <pc:sldMk cId="2766591555" sldId="5659"/>
        </pc:sldMkLst>
      </pc:sldChg>
      <pc:sldChg chg="del">
        <pc:chgData name="Björn Arnek" userId="bfac4fbc-4ff1-4f08-8291-69aea261719a" providerId="ADAL" clId="{6645A1BB-21B8-40F9-9105-56B941682023}" dt="2024-11-22T07:35:19.975" v="36" actId="47"/>
        <pc:sldMkLst>
          <pc:docMk/>
          <pc:sldMk cId="925601724" sldId="5660"/>
        </pc:sldMkLst>
      </pc:sldChg>
      <pc:sldChg chg="del">
        <pc:chgData name="Björn Arnek" userId="bfac4fbc-4ff1-4f08-8291-69aea261719a" providerId="ADAL" clId="{6645A1BB-21B8-40F9-9105-56B941682023}" dt="2024-11-22T07:35:23.977" v="39" actId="47"/>
        <pc:sldMkLst>
          <pc:docMk/>
          <pc:sldMk cId="705389991" sldId="5661"/>
        </pc:sldMkLst>
      </pc:sldChg>
      <pc:sldChg chg="del">
        <pc:chgData name="Björn Arnek" userId="bfac4fbc-4ff1-4f08-8291-69aea261719a" providerId="ADAL" clId="{6645A1BB-21B8-40F9-9105-56B941682023}" dt="2024-11-22T07:35:22.423" v="38" actId="47"/>
        <pc:sldMkLst>
          <pc:docMk/>
          <pc:sldMk cId="2371013671" sldId="5662"/>
        </pc:sldMkLst>
      </pc:sldChg>
      <pc:sldChg chg="del">
        <pc:chgData name="Björn Arnek" userId="bfac4fbc-4ff1-4f08-8291-69aea261719a" providerId="ADAL" clId="{6645A1BB-21B8-40F9-9105-56B941682023}" dt="2024-11-22T07:34:32.456" v="25" actId="47"/>
        <pc:sldMkLst>
          <pc:docMk/>
          <pc:sldMk cId="1574589025" sldId="2147376914"/>
        </pc:sldMkLst>
      </pc:sldChg>
      <pc:sldChg chg="del">
        <pc:chgData name="Björn Arnek" userId="bfac4fbc-4ff1-4f08-8291-69aea261719a" providerId="ADAL" clId="{6645A1BB-21B8-40F9-9105-56B941682023}" dt="2024-11-22T07:34:53.362" v="30" actId="47"/>
        <pc:sldMkLst>
          <pc:docMk/>
          <pc:sldMk cId="1947538665" sldId="2147376915"/>
        </pc:sldMkLst>
      </pc:sldChg>
      <pc:sldChg chg="delSp modSp mod">
        <pc:chgData name="Björn Arnek" userId="bfac4fbc-4ff1-4f08-8291-69aea261719a" providerId="ADAL" clId="{6645A1BB-21B8-40F9-9105-56B941682023}" dt="2024-11-22T07:44:11.870" v="131" actId="478"/>
        <pc:sldMkLst>
          <pc:docMk/>
          <pc:sldMk cId="1856066559" sldId="2147376916"/>
        </pc:sldMkLst>
        <pc:spChg chg="mod">
          <ac:chgData name="Björn Arnek" userId="bfac4fbc-4ff1-4f08-8291-69aea261719a" providerId="ADAL" clId="{6645A1BB-21B8-40F9-9105-56B941682023}" dt="2024-11-22T07:34:20.998" v="23" actId="20577"/>
          <ac:spMkLst>
            <pc:docMk/>
            <pc:sldMk cId="1856066559" sldId="2147376916"/>
            <ac:spMk id="4" creationId="{85EE4FCF-B515-9A2C-E922-65387897C4E0}"/>
          </ac:spMkLst>
        </pc:spChg>
        <pc:spChg chg="del">
          <ac:chgData name="Björn Arnek" userId="bfac4fbc-4ff1-4f08-8291-69aea261719a" providerId="ADAL" clId="{6645A1BB-21B8-40F9-9105-56B941682023}" dt="2024-11-22T07:34:10.834" v="7" actId="478"/>
          <ac:spMkLst>
            <pc:docMk/>
            <pc:sldMk cId="1856066559" sldId="2147376916"/>
            <ac:spMk id="5" creationId="{C26CE18C-3274-35D9-AE13-153720C37499}"/>
          </ac:spMkLst>
        </pc:spChg>
        <pc:spChg chg="del">
          <ac:chgData name="Björn Arnek" userId="bfac4fbc-4ff1-4f08-8291-69aea261719a" providerId="ADAL" clId="{6645A1BB-21B8-40F9-9105-56B941682023}" dt="2024-11-22T07:44:11.870" v="131" actId="478"/>
          <ac:spMkLst>
            <pc:docMk/>
            <pc:sldMk cId="1856066559" sldId="2147376916"/>
            <ac:spMk id="6" creationId="{5317A488-2950-A1F8-4328-84859C87B466}"/>
          </ac:spMkLst>
        </pc:spChg>
      </pc:sldChg>
      <pc:sldChg chg="del">
        <pc:chgData name="Björn Arnek" userId="bfac4fbc-4ff1-4f08-8291-69aea261719a" providerId="ADAL" clId="{6645A1BB-21B8-40F9-9105-56B941682023}" dt="2024-11-22T07:44:06.113" v="130" actId="47"/>
        <pc:sldMkLst>
          <pc:docMk/>
          <pc:sldMk cId="3024970685" sldId="2147376920"/>
        </pc:sldMkLst>
      </pc:sldChg>
      <pc:sldChg chg="del">
        <pc:chgData name="Björn Arnek" userId="bfac4fbc-4ff1-4f08-8291-69aea261719a" providerId="ADAL" clId="{6645A1BB-21B8-40F9-9105-56B941682023}" dt="2024-11-22T07:37:38.081" v="64" actId="47"/>
        <pc:sldMkLst>
          <pc:docMk/>
          <pc:sldMk cId="1287454663" sldId="2147376921"/>
        </pc:sldMkLst>
      </pc:sldChg>
      <pc:sldChg chg="del">
        <pc:chgData name="Björn Arnek" userId="bfac4fbc-4ff1-4f08-8291-69aea261719a" providerId="ADAL" clId="{6645A1BB-21B8-40F9-9105-56B941682023}" dt="2024-11-22T07:33:58.724" v="6" actId="47"/>
        <pc:sldMkLst>
          <pc:docMk/>
          <pc:sldMk cId="1338467608" sldId="2147376922"/>
        </pc:sldMkLst>
      </pc:sldChg>
      <pc:sldChg chg="del">
        <pc:chgData name="Björn Arnek" userId="bfac4fbc-4ff1-4f08-8291-69aea261719a" providerId="ADAL" clId="{6645A1BB-21B8-40F9-9105-56B941682023}" dt="2024-11-22T07:35:15.911" v="34" actId="47"/>
        <pc:sldMkLst>
          <pc:docMk/>
          <pc:sldMk cId="871504797" sldId="2147376923"/>
        </pc:sldMkLst>
      </pc:sldChg>
      <pc:sldChg chg="modSp mod">
        <pc:chgData name="Björn Arnek" userId="bfac4fbc-4ff1-4f08-8291-69aea261719a" providerId="ADAL" clId="{6645A1BB-21B8-40F9-9105-56B941682023}" dt="2024-11-22T07:45:56.883" v="132" actId="6549"/>
        <pc:sldMkLst>
          <pc:docMk/>
          <pc:sldMk cId="2778647888" sldId="2147376924"/>
        </pc:sldMkLst>
        <pc:spChg chg="mod">
          <ac:chgData name="Björn Arnek" userId="bfac4fbc-4ff1-4f08-8291-69aea261719a" providerId="ADAL" clId="{6645A1BB-21B8-40F9-9105-56B941682023}" dt="2024-11-22T07:45:56.883" v="132" actId="6549"/>
          <ac:spMkLst>
            <pc:docMk/>
            <pc:sldMk cId="2778647888" sldId="2147376924"/>
            <ac:spMk id="3" creationId="{3C431E86-BED5-FCB7-4550-0A81C1B1B074}"/>
          </ac:spMkLst>
        </pc:spChg>
      </pc:sldChg>
      <pc:sldChg chg="del">
        <pc:chgData name="Björn Arnek" userId="bfac4fbc-4ff1-4f08-8291-69aea261719a" providerId="ADAL" clId="{6645A1BB-21B8-40F9-9105-56B941682023}" dt="2024-11-22T07:37:08.389" v="58" actId="47"/>
        <pc:sldMkLst>
          <pc:docMk/>
          <pc:sldMk cId="1170939077" sldId="2147376925"/>
        </pc:sldMkLst>
      </pc:sldChg>
      <pc:sldChg chg="delSp modSp mod ord">
        <pc:chgData name="Björn Arnek" userId="bfac4fbc-4ff1-4f08-8291-69aea261719a" providerId="ADAL" clId="{6645A1BB-21B8-40F9-9105-56B941682023}" dt="2024-11-22T07:43:27.403" v="122" actId="478"/>
        <pc:sldMkLst>
          <pc:docMk/>
          <pc:sldMk cId="1434914926" sldId="2147376927"/>
        </pc:sldMkLst>
        <pc:spChg chg="mod">
          <ac:chgData name="Björn Arnek" userId="bfac4fbc-4ff1-4f08-8291-69aea261719a" providerId="ADAL" clId="{6645A1BB-21B8-40F9-9105-56B941682023}" dt="2024-11-22T07:36:31.283" v="51" actId="6549"/>
          <ac:spMkLst>
            <pc:docMk/>
            <pc:sldMk cId="1434914926" sldId="2147376927"/>
            <ac:spMk id="6" creationId="{54249A58-00DA-A03E-D8C0-B0E86EBF21D4}"/>
          </ac:spMkLst>
        </pc:spChg>
        <pc:spChg chg="del">
          <ac:chgData name="Björn Arnek" userId="bfac4fbc-4ff1-4f08-8291-69aea261719a" providerId="ADAL" clId="{6645A1BB-21B8-40F9-9105-56B941682023}" dt="2024-11-22T07:43:27.403" v="122" actId="478"/>
          <ac:spMkLst>
            <pc:docMk/>
            <pc:sldMk cId="1434914926" sldId="2147376927"/>
            <ac:spMk id="8" creationId="{1DAF38C0-3B2D-94D6-D734-FFA1BB615D96}"/>
          </ac:spMkLst>
        </pc:spChg>
      </pc:sldChg>
      <pc:sldChg chg="delSp modSp mod ord">
        <pc:chgData name="Björn Arnek" userId="bfac4fbc-4ff1-4f08-8291-69aea261719a" providerId="ADAL" clId="{6645A1BB-21B8-40F9-9105-56B941682023}" dt="2024-11-22T07:43:54.597" v="129" actId="478"/>
        <pc:sldMkLst>
          <pc:docMk/>
          <pc:sldMk cId="497591427" sldId="2147376929"/>
        </pc:sldMkLst>
        <pc:spChg chg="mod">
          <ac:chgData name="Björn Arnek" userId="bfac4fbc-4ff1-4f08-8291-69aea261719a" providerId="ADAL" clId="{6645A1BB-21B8-40F9-9105-56B941682023}" dt="2024-11-22T07:36:19.417" v="49" actId="20577"/>
          <ac:spMkLst>
            <pc:docMk/>
            <pc:sldMk cId="497591427" sldId="2147376929"/>
            <ac:spMk id="6" creationId="{2BA81A09-FE8E-920E-289E-31516A33D4DD}"/>
          </ac:spMkLst>
        </pc:spChg>
        <pc:spChg chg="del">
          <ac:chgData name="Björn Arnek" userId="bfac4fbc-4ff1-4f08-8291-69aea261719a" providerId="ADAL" clId="{6645A1BB-21B8-40F9-9105-56B941682023}" dt="2024-11-22T07:43:54.597" v="129" actId="478"/>
          <ac:spMkLst>
            <pc:docMk/>
            <pc:sldMk cId="497591427" sldId="2147376929"/>
            <ac:spMk id="10" creationId="{458B5304-18CC-68B5-0E50-F7AE2A39C555}"/>
          </ac:spMkLst>
        </pc:spChg>
        <pc:spChg chg="del">
          <ac:chgData name="Björn Arnek" userId="bfac4fbc-4ff1-4f08-8291-69aea261719a" providerId="ADAL" clId="{6645A1BB-21B8-40F9-9105-56B941682023}" dt="2024-11-22T07:43:50.388" v="128" actId="478"/>
          <ac:spMkLst>
            <pc:docMk/>
            <pc:sldMk cId="497591427" sldId="2147376929"/>
            <ac:spMk id="11" creationId="{502AF908-1AB0-93B8-B67F-E811E52F0DE4}"/>
          </ac:spMkLst>
        </pc:spChg>
      </pc:sldChg>
      <pc:sldChg chg="modSp mod ord">
        <pc:chgData name="Björn Arnek" userId="bfac4fbc-4ff1-4f08-8291-69aea261719a" providerId="ADAL" clId="{6645A1BB-21B8-40F9-9105-56B941682023}" dt="2024-11-22T07:39:42.996" v="81"/>
        <pc:sldMkLst>
          <pc:docMk/>
          <pc:sldMk cId="2079059521" sldId="2147376930"/>
        </pc:sldMkLst>
        <pc:spChg chg="mod">
          <ac:chgData name="Björn Arnek" userId="bfac4fbc-4ff1-4f08-8291-69aea261719a" providerId="ADAL" clId="{6645A1BB-21B8-40F9-9105-56B941682023}" dt="2024-11-22T07:37:03.805" v="57" actId="6549"/>
          <ac:spMkLst>
            <pc:docMk/>
            <pc:sldMk cId="2079059521" sldId="2147376930"/>
            <ac:spMk id="5" creationId="{B26F68D2-A128-ADD7-2D06-D8DC1690A205}"/>
          </ac:spMkLst>
        </pc:spChg>
      </pc:sldChg>
      <pc:sldChg chg="delSp modSp mod ord">
        <pc:chgData name="Björn Arnek" userId="bfac4fbc-4ff1-4f08-8291-69aea261719a" providerId="ADAL" clId="{6645A1BB-21B8-40F9-9105-56B941682023}" dt="2024-11-22T07:43:15.187" v="119" actId="478"/>
        <pc:sldMkLst>
          <pc:docMk/>
          <pc:sldMk cId="137970597" sldId="2147376931"/>
        </pc:sldMkLst>
        <pc:spChg chg="mod">
          <ac:chgData name="Björn Arnek" userId="bfac4fbc-4ff1-4f08-8291-69aea261719a" providerId="ADAL" clId="{6645A1BB-21B8-40F9-9105-56B941682023}" dt="2024-11-22T07:36:53.450" v="55" actId="6549"/>
          <ac:spMkLst>
            <pc:docMk/>
            <pc:sldMk cId="137970597" sldId="2147376931"/>
            <ac:spMk id="5" creationId="{0EE34425-12C9-97C1-4383-79A10C9BD777}"/>
          </ac:spMkLst>
        </pc:spChg>
        <pc:spChg chg="del">
          <ac:chgData name="Björn Arnek" userId="bfac4fbc-4ff1-4f08-8291-69aea261719a" providerId="ADAL" clId="{6645A1BB-21B8-40F9-9105-56B941682023}" dt="2024-11-22T07:43:15.187" v="119" actId="478"/>
          <ac:spMkLst>
            <pc:docMk/>
            <pc:sldMk cId="137970597" sldId="2147376931"/>
            <ac:spMk id="8" creationId="{3E678AF0-B00D-DF99-2A68-424CFA4B443C}"/>
          </ac:spMkLst>
        </pc:spChg>
      </pc:sldChg>
      <pc:sldChg chg="delSp modSp mod ord">
        <pc:chgData name="Björn Arnek" userId="bfac4fbc-4ff1-4f08-8291-69aea261719a" providerId="ADAL" clId="{6645A1BB-21B8-40F9-9105-56B941682023}" dt="2024-11-22T07:42:52.201" v="114" actId="478"/>
        <pc:sldMkLst>
          <pc:docMk/>
          <pc:sldMk cId="916695258" sldId="2147376932"/>
        </pc:sldMkLst>
        <pc:spChg chg="del">
          <ac:chgData name="Björn Arnek" userId="bfac4fbc-4ff1-4f08-8291-69aea261719a" providerId="ADAL" clId="{6645A1BB-21B8-40F9-9105-56B941682023}" dt="2024-11-22T07:42:49.221" v="113" actId="478"/>
          <ac:spMkLst>
            <pc:docMk/>
            <pc:sldMk cId="916695258" sldId="2147376932"/>
            <ac:spMk id="3" creationId="{9D8B4165-1CD9-4D73-3EAD-11B218B892CC}"/>
          </ac:spMkLst>
        </pc:spChg>
        <pc:spChg chg="del">
          <ac:chgData name="Björn Arnek" userId="bfac4fbc-4ff1-4f08-8291-69aea261719a" providerId="ADAL" clId="{6645A1BB-21B8-40F9-9105-56B941682023}" dt="2024-11-22T07:42:46.977" v="112" actId="478"/>
          <ac:spMkLst>
            <pc:docMk/>
            <pc:sldMk cId="916695258" sldId="2147376932"/>
            <ac:spMk id="4" creationId="{993FAFE5-5538-3A0B-F784-CDF065CB446E}"/>
          </ac:spMkLst>
        </pc:spChg>
        <pc:spChg chg="mod">
          <ac:chgData name="Björn Arnek" userId="bfac4fbc-4ff1-4f08-8291-69aea261719a" providerId="ADAL" clId="{6645A1BB-21B8-40F9-9105-56B941682023}" dt="2024-11-22T07:35:48.988" v="42" actId="6549"/>
          <ac:spMkLst>
            <pc:docMk/>
            <pc:sldMk cId="916695258" sldId="2147376932"/>
            <ac:spMk id="5" creationId="{0353CB81-F396-16D2-5243-17BEAA431AA1}"/>
          </ac:spMkLst>
        </pc:spChg>
        <pc:spChg chg="del">
          <ac:chgData name="Björn Arnek" userId="bfac4fbc-4ff1-4f08-8291-69aea261719a" providerId="ADAL" clId="{6645A1BB-21B8-40F9-9105-56B941682023}" dt="2024-11-22T07:42:52.201" v="114" actId="478"/>
          <ac:spMkLst>
            <pc:docMk/>
            <pc:sldMk cId="916695258" sldId="2147376932"/>
            <ac:spMk id="9" creationId="{B3A3870F-6238-B9C5-6097-E64F160A78A9}"/>
          </ac:spMkLst>
        </pc:spChg>
      </pc:sldChg>
      <pc:sldChg chg="delSp modSp mod ord">
        <pc:chgData name="Björn Arnek" userId="bfac4fbc-4ff1-4f08-8291-69aea261719a" providerId="ADAL" clId="{6645A1BB-21B8-40F9-9105-56B941682023}" dt="2024-11-22T07:43:46.068" v="127" actId="478"/>
        <pc:sldMkLst>
          <pc:docMk/>
          <pc:sldMk cId="3803335298" sldId="2147376933"/>
        </pc:sldMkLst>
        <pc:spChg chg="mod">
          <ac:chgData name="Björn Arnek" userId="bfac4fbc-4ff1-4f08-8291-69aea261719a" providerId="ADAL" clId="{6645A1BB-21B8-40F9-9105-56B941682023}" dt="2024-11-22T07:36:39.826" v="53" actId="6549"/>
          <ac:spMkLst>
            <pc:docMk/>
            <pc:sldMk cId="3803335298" sldId="2147376933"/>
            <ac:spMk id="5" creationId="{FB5C1C2C-9F70-4386-4ED3-5EA29DF47F1D}"/>
          </ac:spMkLst>
        </pc:spChg>
        <pc:spChg chg="del">
          <ac:chgData name="Björn Arnek" userId="bfac4fbc-4ff1-4f08-8291-69aea261719a" providerId="ADAL" clId="{6645A1BB-21B8-40F9-9105-56B941682023}" dt="2024-11-22T07:43:42.079" v="126" actId="478"/>
          <ac:spMkLst>
            <pc:docMk/>
            <pc:sldMk cId="3803335298" sldId="2147376933"/>
            <ac:spMk id="9" creationId="{2F0D5768-E2A0-9A50-D1D2-0654DBC030CF}"/>
          </ac:spMkLst>
        </pc:spChg>
        <pc:spChg chg="del">
          <ac:chgData name="Björn Arnek" userId="bfac4fbc-4ff1-4f08-8291-69aea261719a" providerId="ADAL" clId="{6645A1BB-21B8-40F9-9105-56B941682023}" dt="2024-11-22T07:43:46.068" v="127" actId="478"/>
          <ac:spMkLst>
            <pc:docMk/>
            <pc:sldMk cId="3803335298" sldId="2147376933"/>
            <ac:spMk id="10" creationId="{089A14B1-75C5-F040-73CD-9BA80D624A90}"/>
          </ac:spMkLst>
        </pc:spChg>
      </pc:sldChg>
      <pc:sldChg chg="delSp modSp mod ord">
        <pc:chgData name="Björn Arnek" userId="bfac4fbc-4ff1-4f08-8291-69aea261719a" providerId="ADAL" clId="{6645A1BB-21B8-40F9-9105-56B941682023}" dt="2024-11-22T07:43:34.075" v="124" actId="478"/>
        <pc:sldMkLst>
          <pc:docMk/>
          <pc:sldMk cId="2615763624" sldId="2147376934"/>
        </pc:sldMkLst>
        <pc:spChg chg="mod">
          <ac:chgData name="Björn Arnek" userId="bfac4fbc-4ff1-4f08-8291-69aea261719a" providerId="ADAL" clId="{6645A1BB-21B8-40F9-9105-56B941682023}" dt="2024-11-22T07:36:00.931" v="44" actId="6549"/>
          <ac:spMkLst>
            <pc:docMk/>
            <pc:sldMk cId="2615763624" sldId="2147376934"/>
            <ac:spMk id="5" creationId="{07943FBF-74B9-EE6A-1A2E-A4883BC0D044}"/>
          </ac:spMkLst>
        </pc:spChg>
        <pc:spChg chg="del">
          <ac:chgData name="Björn Arnek" userId="bfac4fbc-4ff1-4f08-8291-69aea261719a" providerId="ADAL" clId="{6645A1BB-21B8-40F9-9105-56B941682023}" dt="2024-11-22T07:43:34.075" v="124" actId="478"/>
          <ac:spMkLst>
            <pc:docMk/>
            <pc:sldMk cId="2615763624" sldId="2147376934"/>
            <ac:spMk id="9" creationId="{69E865B4-D8D4-1695-6E2C-607A4524AA9D}"/>
          </ac:spMkLst>
        </pc:spChg>
        <pc:spChg chg="del">
          <ac:chgData name="Björn Arnek" userId="bfac4fbc-4ff1-4f08-8291-69aea261719a" providerId="ADAL" clId="{6645A1BB-21B8-40F9-9105-56B941682023}" dt="2024-11-22T07:43:31.548" v="123" actId="478"/>
          <ac:spMkLst>
            <pc:docMk/>
            <pc:sldMk cId="2615763624" sldId="2147376934"/>
            <ac:spMk id="12" creationId="{F2665275-3AFE-A959-6DA3-EFCCB9C6DD0C}"/>
          </ac:spMkLst>
        </pc:spChg>
      </pc:sldChg>
      <pc:sldChg chg="delSp modSp mod ord">
        <pc:chgData name="Björn Arnek" userId="bfac4fbc-4ff1-4f08-8291-69aea261719a" providerId="ADAL" clId="{6645A1BB-21B8-40F9-9105-56B941682023}" dt="2024-11-22T07:43:37.824" v="125" actId="478"/>
        <pc:sldMkLst>
          <pc:docMk/>
          <pc:sldMk cId="3703697073" sldId="2147376935"/>
        </pc:sldMkLst>
        <pc:spChg chg="del">
          <ac:chgData name="Björn Arnek" userId="bfac4fbc-4ff1-4f08-8291-69aea261719a" providerId="ADAL" clId="{6645A1BB-21B8-40F9-9105-56B941682023}" dt="2024-11-22T07:43:37.824" v="125" actId="478"/>
          <ac:spMkLst>
            <pc:docMk/>
            <pc:sldMk cId="3703697073" sldId="2147376935"/>
            <ac:spMk id="3" creationId="{D799D85D-B66A-F886-801D-8F176A0A99E9}"/>
          </ac:spMkLst>
        </pc:spChg>
        <pc:spChg chg="mod">
          <ac:chgData name="Björn Arnek" userId="bfac4fbc-4ff1-4f08-8291-69aea261719a" providerId="ADAL" clId="{6645A1BB-21B8-40F9-9105-56B941682023}" dt="2024-11-22T07:36:24.987" v="50" actId="6549"/>
          <ac:spMkLst>
            <pc:docMk/>
            <pc:sldMk cId="3703697073" sldId="2147376935"/>
            <ac:spMk id="5" creationId="{88D12521-C75F-1D5E-330F-9BACD6EC4BEB}"/>
          </ac:spMkLst>
        </pc:spChg>
      </pc:sldChg>
      <pc:sldChg chg="delSp modSp mod">
        <pc:chgData name="Björn Arnek" userId="bfac4fbc-4ff1-4f08-8291-69aea261719a" providerId="ADAL" clId="{6645A1BB-21B8-40F9-9105-56B941682023}" dt="2024-11-22T07:43:22.773" v="121" actId="478"/>
        <pc:sldMkLst>
          <pc:docMk/>
          <pc:sldMk cId="2304247430" sldId="2147376936"/>
        </pc:sldMkLst>
        <pc:spChg chg="mod">
          <ac:chgData name="Björn Arnek" userId="bfac4fbc-4ff1-4f08-8291-69aea261719a" providerId="ADAL" clId="{6645A1BB-21B8-40F9-9105-56B941682023}" dt="2024-11-22T07:35:38.258" v="40" actId="6549"/>
          <ac:spMkLst>
            <pc:docMk/>
            <pc:sldMk cId="2304247430" sldId="2147376936"/>
            <ac:spMk id="5" creationId="{6DC9CC62-8B71-4D84-3CDA-E3C0C350D6F2}"/>
          </ac:spMkLst>
        </pc:spChg>
        <pc:spChg chg="del">
          <ac:chgData name="Björn Arnek" userId="bfac4fbc-4ff1-4f08-8291-69aea261719a" providerId="ADAL" clId="{6645A1BB-21B8-40F9-9105-56B941682023}" dt="2024-11-22T07:43:22.773" v="121" actId="478"/>
          <ac:spMkLst>
            <pc:docMk/>
            <pc:sldMk cId="2304247430" sldId="2147376936"/>
            <ac:spMk id="9" creationId="{46A74CC2-180E-40B8-0569-7AD808826809}"/>
          </ac:spMkLst>
        </pc:spChg>
        <pc:spChg chg="del">
          <ac:chgData name="Björn Arnek" userId="bfac4fbc-4ff1-4f08-8291-69aea261719a" providerId="ADAL" clId="{6645A1BB-21B8-40F9-9105-56B941682023}" dt="2024-11-22T07:43:20.433" v="120" actId="478"/>
          <ac:spMkLst>
            <pc:docMk/>
            <pc:sldMk cId="2304247430" sldId="2147376936"/>
            <ac:spMk id="10" creationId="{E4E93C3D-B886-204F-706D-CADC5C1E2A73}"/>
          </ac:spMkLst>
        </pc:spChg>
      </pc:sldChg>
      <pc:sldChg chg="modSp mod">
        <pc:chgData name="Björn Arnek" userId="bfac4fbc-4ff1-4f08-8291-69aea261719a" providerId="ADAL" clId="{6645A1BB-21B8-40F9-9105-56B941682023}" dt="2024-11-22T07:34:46.082" v="29" actId="20577"/>
        <pc:sldMkLst>
          <pc:docMk/>
          <pc:sldMk cId="1291133086" sldId="2147376939"/>
        </pc:sldMkLst>
        <pc:spChg chg="mod">
          <ac:chgData name="Björn Arnek" userId="bfac4fbc-4ff1-4f08-8291-69aea261719a" providerId="ADAL" clId="{6645A1BB-21B8-40F9-9105-56B941682023}" dt="2024-11-22T07:34:46.082" v="29" actId="20577"/>
          <ac:spMkLst>
            <pc:docMk/>
            <pc:sldMk cId="1291133086" sldId="2147376939"/>
            <ac:spMk id="6" creationId="{34BC21FB-A24A-28E9-0F4F-32B9F400AD88}"/>
          </ac:spMkLst>
        </pc:spChg>
      </pc:sldChg>
      <pc:sldChg chg="del">
        <pc:chgData name="Björn Arnek" userId="bfac4fbc-4ff1-4f08-8291-69aea261719a" providerId="ADAL" clId="{6645A1BB-21B8-40F9-9105-56B941682023}" dt="2024-11-22T07:35:18.387" v="35" actId="47"/>
        <pc:sldMkLst>
          <pc:docMk/>
          <pc:sldMk cId="832798150" sldId="2147376941"/>
        </pc:sldMkLst>
      </pc:sldChg>
      <pc:sldChg chg="del">
        <pc:chgData name="Björn Arnek" userId="bfac4fbc-4ff1-4f08-8291-69aea261719a" providerId="ADAL" clId="{6645A1BB-21B8-40F9-9105-56B941682023}" dt="2024-11-22T07:33:30.002" v="1" actId="47"/>
        <pc:sldMkLst>
          <pc:docMk/>
          <pc:sldMk cId="0" sldId="2147376943"/>
        </pc:sldMkLst>
      </pc:sldChg>
      <pc:sldChg chg="del">
        <pc:chgData name="Björn Arnek" userId="bfac4fbc-4ff1-4f08-8291-69aea261719a" providerId="ADAL" clId="{6645A1BB-21B8-40F9-9105-56B941682023}" dt="2024-11-22T07:34:35.014" v="26" actId="47"/>
        <pc:sldMkLst>
          <pc:docMk/>
          <pc:sldMk cId="4018221952" sldId="2147376944"/>
        </pc:sldMkLst>
      </pc:sldChg>
      <pc:sldChg chg="del">
        <pc:chgData name="Björn Arnek" userId="bfac4fbc-4ff1-4f08-8291-69aea261719a" providerId="ADAL" clId="{6645A1BB-21B8-40F9-9105-56B941682023}" dt="2024-11-22T07:34:29.160" v="24" actId="47"/>
        <pc:sldMkLst>
          <pc:docMk/>
          <pc:sldMk cId="3367795572" sldId="2147376948"/>
        </pc:sldMkLst>
      </pc:sldChg>
      <pc:sldChg chg="del">
        <pc:chgData name="Björn Arnek" userId="bfac4fbc-4ff1-4f08-8291-69aea261719a" providerId="ADAL" clId="{6645A1BB-21B8-40F9-9105-56B941682023}" dt="2024-11-22T07:37:15.877" v="62" actId="47"/>
        <pc:sldMkLst>
          <pc:docMk/>
          <pc:sldMk cId="3740161616" sldId="2147376950"/>
        </pc:sldMkLst>
      </pc:sldChg>
      <pc:sldChg chg="modSp mod">
        <pc:chgData name="Björn Arnek" userId="bfac4fbc-4ff1-4f08-8291-69aea261719a" providerId="ADAL" clId="{6645A1BB-21B8-40F9-9105-56B941682023}" dt="2024-11-22T07:37:29.434" v="63" actId="6549"/>
        <pc:sldMkLst>
          <pc:docMk/>
          <pc:sldMk cId="1983783426" sldId="2147376951"/>
        </pc:sldMkLst>
        <pc:spChg chg="mod">
          <ac:chgData name="Björn Arnek" userId="bfac4fbc-4ff1-4f08-8291-69aea261719a" providerId="ADAL" clId="{6645A1BB-21B8-40F9-9105-56B941682023}" dt="2024-11-22T07:37:29.434" v="63" actId="6549"/>
          <ac:spMkLst>
            <pc:docMk/>
            <pc:sldMk cId="1983783426" sldId="2147376951"/>
            <ac:spMk id="3" creationId="{AC2304D1-4D49-4FEF-A34E-B43A6E3CFDD0}"/>
          </ac:spMkLst>
        </pc:spChg>
      </pc:sldChg>
      <pc:sldChg chg="del">
        <pc:chgData name="Björn Arnek" userId="bfac4fbc-4ff1-4f08-8291-69aea261719a" providerId="ADAL" clId="{6645A1BB-21B8-40F9-9105-56B941682023}" dt="2024-11-22T07:35:07.436" v="31" actId="47"/>
        <pc:sldMkLst>
          <pc:docMk/>
          <pc:sldMk cId="3427376362" sldId="2147376952"/>
        </pc:sldMkLst>
      </pc:sldChg>
      <pc:sldChg chg="del">
        <pc:chgData name="Björn Arnek" userId="bfac4fbc-4ff1-4f08-8291-69aea261719a" providerId="ADAL" clId="{6645A1BB-21B8-40F9-9105-56B941682023}" dt="2024-11-22T07:35:10.918" v="33" actId="47"/>
        <pc:sldMkLst>
          <pc:docMk/>
          <pc:sldMk cId="3799786118" sldId="2147376953"/>
        </pc:sldMkLst>
      </pc:sldChg>
      <pc:sldChg chg="del">
        <pc:chgData name="Björn Arnek" userId="bfac4fbc-4ff1-4f08-8291-69aea261719a" providerId="ADAL" clId="{6645A1BB-21B8-40F9-9105-56B941682023}" dt="2024-11-22T07:37:08.703" v="59" actId="47"/>
        <pc:sldMkLst>
          <pc:docMk/>
          <pc:sldMk cId="873716299" sldId="2147376954"/>
        </pc:sldMkLst>
      </pc:sldChg>
      <pc:sldChg chg="del">
        <pc:chgData name="Björn Arnek" userId="bfac4fbc-4ff1-4f08-8291-69aea261719a" providerId="ADAL" clId="{6645A1BB-21B8-40F9-9105-56B941682023}" dt="2024-11-22T07:37:12.892" v="60" actId="47"/>
        <pc:sldMkLst>
          <pc:docMk/>
          <pc:sldMk cId="46983716" sldId="2147376958"/>
        </pc:sldMkLst>
      </pc:sldChg>
      <pc:sldChg chg="del">
        <pc:chgData name="Björn Arnek" userId="bfac4fbc-4ff1-4f08-8291-69aea261719a" providerId="ADAL" clId="{6645A1BB-21B8-40F9-9105-56B941682023}" dt="2024-11-22T07:33:31.337" v="2" actId="47"/>
        <pc:sldMkLst>
          <pc:docMk/>
          <pc:sldMk cId="0" sldId="2147376959"/>
        </pc:sldMkLst>
      </pc:sldChg>
      <pc:sldChg chg="del">
        <pc:chgData name="Björn Arnek" userId="bfac4fbc-4ff1-4f08-8291-69aea261719a" providerId="ADAL" clId="{6645A1BB-21B8-40F9-9105-56B941682023}" dt="2024-11-22T07:33:35.940" v="5" actId="47"/>
        <pc:sldMkLst>
          <pc:docMk/>
          <pc:sldMk cId="0" sldId="2147376961"/>
        </pc:sldMkLst>
      </pc:sldChg>
      <pc:sldChg chg="del">
        <pc:chgData name="Björn Arnek" userId="bfac4fbc-4ff1-4f08-8291-69aea261719a" providerId="ADAL" clId="{6645A1BB-21B8-40F9-9105-56B941682023}" dt="2024-11-22T07:33:34.339" v="4" actId="47"/>
        <pc:sldMkLst>
          <pc:docMk/>
          <pc:sldMk cId="2574464671" sldId="2147376962"/>
        </pc:sldMkLst>
      </pc:sldChg>
      <pc:sldChg chg="del">
        <pc:chgData name="Björn Arnek" userId="bfac4fbc-4ff1-4f08-8291-69aea261719a" providerId="ADAL" clId="{6645A1BB-21B8-40F9-9105-56B941682023}" dt="2024-11-22T07:35:09.459" v="32" actId="47"/>
        <pc:sldMkLst>
          <pc:docMk/>
          <pc:sldMk cId="3841509906" sldId="2147376963"/>
        </pc:sldMkLst>
      </pc:sldChg>
      <pc:sldChg chg="del">
        <pc:chgData name="Björn Arnek" userId="bfac4fbc-4ff1-4f08-8291-69aea261719a" providerId="ADAL" clId="{6645A1BB-21B8-40F9-9105-56B941682023}" dt="2024-11-22T07:37:14.163" v="61" actId="47"/>
        <pc:sldMkLst>
          <pc:docMk/>
          <pc:sldMk cId="536565810" sldId="2147376964"/>
        </pc:sldMkLst>
      </pc:sldChg>
      <pc:sldMasterChg chg="delSldLayout">
        <pc:chgData name="Björn Arnek" userId="bfac4fbc-4ff1-4f08-8291-69aea261719a" providerId="ADAL" clId="{6645A1BB-21B8-40F9-9105-56B941682023}" dt="2024-11-22T07:35:23.977" v="39" actId="47"/>
        <pc:sldMasterMkLst>
          <pc:docMk/>
          <pc:sldMasterMk cId="3602955484" sldId="2147483664"/>
        </pc:sldMasterMkLst>
        <pc:sldLayoutChg chg="del">
          <pc:chgData name="Björn Arnek" userId="bfac4fbc-4ff1-4f08-8291-69aea261719a" providerId="ADAL" clId="{6645A1BB-21B8-40F9-9105-56B941682023}" dt="2024-11-22T07:35:23.977" v="39" actId="47"/>
          <pc:sldLayoutMkLst>
            <pc:docMk/>
            <pc:sldMasterMk cId="3602955484" sldId="2147483664"/>
            <pc:sldLayoutMk cId="2504862360" sldId="2147483767"/>
          </pc:sldLayoutMkLst>
        </pc:sldLayoutChg>
        <pc:sldLayoutChg chg="del">
          <pc:chgData name="Björn Arnek" userId="bfac4fbc-4ff1-4f08-8291-69aea261719a" providerId="ADAL" clId="{6645A1BB-21B8-40F9-9105-56B941682023}" dt="2024-11-22T07:33:35.940" v="5" actId="47"/>
          <pc:sldLayoutMkLst>
            <pc:docMk/>
            <pc:sldMasterMk cId="3602955484" sldId="2147483664"/>
            <pc:sldLayoutMk cId="1385472006" sldId="2147483769"/>
          </pc:sldLayoutMkLst>
        </pc:sldLayoutChg>
        <pc:sldLayoutChg chg="del">
          <pc:chgData name="Björn Arnek" userId="bfac4fbc-4ff1-4f08-8291-69aea261719a" providerId="ADAL" clId="{6645A1BB-21B8-40F9-9105-56B941682023}" dt="2024-11-22T07:33:34.339" v="4" actId="47"/>
          <pc:sldLayoutMkLst>
            <pc:docMk/>
            <pc:sldMasterMk cId="3602955484" sldId="2147483664"/>
            <pc:sldLayoutMk cId="2249843324" sldId="214748377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AAC85-AB0E-9044-BD2A-09BE8329F8C6}" type="datetimeFigureOut">
              <a:rPr lang="sv-SE" smtClean="0"/>
              <a:t>2024-11-22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220DC-4B60-3D40-99ED-D8F6DDF5E5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643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16CC2-6F66-9C41-97A1-8145920EAA8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7894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8684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6615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2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/turkos: Fram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75320D67-81EA-4C88-9003-6EFAA5482197}"/>
              </a:ext>
            </a:extLst>
          </p:cNvPr>
          <p:cNvSpPr/>
          <p:nvPr userDrawn="1"/>
        </p:nvSpPr>
        <p:spPr>
          <a:xfrm flipH="1">
            <a:off x="-1" y="1"/>
            <a:ext cx="12192000" cy="6857999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A211D58D-6536-4C28-916F-E8825F23EBFC}"/>
              </a:ext>
            </a:extLst>
          </p:cNvPr>
          <p:cNvSpPr/>
          <p:nvPr userDrawn="1"/>
        </p:nvSpPr>
        <p:spPr>
          <a:xfrm flipH="1">
            <a:off x="-2" y="1"/>
            <a:ext cx="3066389" cy="6857999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37">
            <a:extLst>
              <a:ext uri="{FF2B5EF4-FFF2-40B4-BE49-F238E27FC236}">
                <a16:creationId xmlns:a16="http://schemas.microsoft.com/office/drawing/2014/main" id="{BE5F5B33-84D3-4FDF-94B3-808D9DA282B2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11647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6" name="Graphic 49">
            <a:extLst>
              <a:ext uri="{FF2B5EF4-FFF2-40B4-BE49-F238E27FC236}">
                <a16:creationId xmlns:a16="http://schemas.microsoft.com/office/drawing/2014/main" id="{1B2FDEF7-68FF-4985-A9CA-09B11A5DF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9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3C9D66E-B447-40DA-A8F0-ECEDEA6772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926" r="44930"/>
          <a:stretch/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AA376E-69D0-CCC5-30E8-1B891D5C37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3212" y="519797"/>
            <a:ext cx="2543175" cy="5818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89174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med mö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F9FC1256-9585-4305-BCA6-687EC078E352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10" name="Graphic 20">
            <a:extLst>
              <a:ext uri="{FF2B5EF4-FFF2-40B4-BE49-F238E27FC236}">
                <a16:creationId xmlns:a16="http://schemas.microsoft.com/office/drawing/2014/main" id="{4A85DCC4-D948-4BFD-BFD6-4BB3E2D6BB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pic>
        <p:nvPicPr>
          <p:cNvPr id="4" name="Picture 3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6233B892-B6AB-CB92-47A5-564B068D14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alphaModFix amt="70000"/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221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med mönst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7">
            <a:extLst>
              <a:ext uri="{FF2B5EF4-FFF2-40B4-BE49-F238E27FC236}">
                <a16:creationId xmlns:a16="http://schemas.microsoft.com/office/drawing/2014/main" id="{CDC134DE-A4E0-FC63-1883-D617B08AF70B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92073216-8BE2-C0C5-DBD8-DF6521A84E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926" r="44930"/>
          <a:stretch/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pic>
        <p:nvPicPr>
          <p:cNvPr id="5" name="Graphic 49">
            <a:extLst>
              <a:ext uri="{FF2B5EF4-FFF2-40B4-BE49-F238E27FC236}">
                <a16:creationId xmlns:a16="http://schemas.microsoft.com/office/drawing/2014/main" id="{91FBA564-C714-A21B-B8E5-0B1B3B6BC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96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lad grafik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7">
            <a:extLst>
              <a:ext uri="{FF2B5EF4-FFF2-40B4-BE49-F238E27FC236}">
                <a16:creationId xmlns:a16="http://schemas.microsoft.com/office/drawing/2014/main" id="{A32EB31E-1460-4CB8-A2C3-C81FECA160C1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6" name="Rak koppling 58">
            <a:extLst>
              <a:ext uri="{FF2B5EF4-FFF2-40B4-BE49-F238E27FC236}">
                <a16:creationId xmlns:a16="http://schemas.microsoft.com/office/drawing/2014/main" id="{491536DA-9C00-4AFF-B360-1C87DA7912A7}"/>
              </a:ext>
            </a:extLst>
          </p:cNvPr>
          <p:cNvCxnSpPr>
            <a:cxnSpLocks/>
          </p:cNvCxnSpPr>
          <p:nvPr userDrawn="1"/>
        </p:nvCxnSpPr>
        <p:spPr>
          <a:xfrm>
            <a:off x="3060000" y="535482"/>
            <a:ext cx="0" cy="5800185"/>
          </a:xfrm>
          <a:prstGeom prst="line">
            <a:avLst/>
          </a:prstGeom>
          <a:noFill/>
          <a:ln w="635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miter lim="800000"/>
          </a:ln>
          <a:effectLst/>
        </p:spPr>
      </p:cxnSp>
      <p:pic>
        <p:nvPicPr>
          <p:cNvPr id="19" name="Graphic 33">
            <a:extLst>
              <a:ext uri="{FF2B5EF4-FFF2-40B4-BE49-F238E27FC236}">
                <a16:creationId xmlns:a16="http://schemas.microsoft.com/office/drawing/2014/main" id="{16C2A90B-9CB9-4962-A436-0CF1E933BE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1B1530D-FF66-D103-0012-43191902D93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503613" y="728663"/>
            <a:ext cx="8280400" cy="561657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3699955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07" userDrawn="1">
          <p15:clr>
            <a:srgbClr val="9FCC3B"/>
          </p15:clr>
        </p15:guide>
        <p15:guide id="2" pos="2615" userDrawn="1">
          <p15:clr>
            <a:srgbClr val="FBAE40"/>
          </p15:clr>
        </p15:guide>
        <p15:guide id="3" pos="7197" userDrawn="1">
          <p15:clr>
            <a:srgbClr val="FBAE40"/>
          </p15:clr>
        </p15:guide>
        <p15:guide id="4" pos="7423" userDrawn="1">
          <p15:clr>
            <a:srgbClr val="9FCC3B"/>
          </p15:clr>
        </p15:guide>
        <p15:guide id="5" orient="horz" pos="459" userDrawn="1">
          <p15:clr>
            <a:srgbClr val="9FCC3B"/>
          </p15:clr>
        </p15:guide>
        <p15:guide id="6" orient="horz" pos="777" userDrawn="1">
          <p15:clr>
            <a:srgbClr val="FBAE40"/>
          </p15:clr>
        </p15:guide>
        <p15:guide id="7" orient="horz" pos="3612" userDrawn="1">
          <p15:clr>
            <a:srgbClr val="FBAE40"/>
          </p15:clr>
        </p15:guide>
        <p15:guide id="8" orient="horz" pos="3997" userDrawn="1">
          <p15:clr>
            <a:srgbClr val="9FCC3B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lad grafiksida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7">
            <a:extLst>
              <a:ext uri="{FF2B5EF4-FFF2-40B4-BE49-F238E27FC236}">
                <a16:creationId xmlns:a16="http://schemas.microsoft.com/office/drawing/2014/main" id="{A32EB31E-1460-4CB8-A2C3-C81FECA160C1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Rectangle 37">
            <a:extLst>
              <a:ext uri="{FF2B5EF4-FFF2-40B4-BE49-F238E27FC236}">
                <a16:creationId xmlns:a16="http://schemas.microsoft.com/office/drawing/2014/main" id="{2F65AB3D-543D-5FF2-3E2A-6301434F8CEB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6" name="Rak koppling 58">
            <a:extLst>
              <a:ext uri="{FF2B5EF4-FFF2-40B4-BE49-F238E27FC236}">
                <a16:creationId xmlns:a16="http://schemas.microsoft.com/office/drawing/2014/main" id="{491536DA-9C00-4AFF-B360-1C87DA7912A7}"/>
              </a:ext>
            </a:extLst>
          </p:cNvPr>
          <p:cNvCxnSpPr>
            <a:cxnSpLocks/>
          </p:cNvCxnSpPr>
          <p:nvPr userDrawn="1"/>
        </p:nvCxnSpPr>
        <p:spPr>
          <a:xfrm>
            <a:off x="3060000" y="535482"/>
            <a:ext cx="0" cy="5800185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1B1530D-FF66-D103-0012-43191902D93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503613" y="728663"/>
            <a:ext cx="8280400" cy="561657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  <p:pic>
        <p:nvPicPr>
          <p:cNvPr id="5" name="Graphic 49">
            <a:extLst>
              <a:ext uri="{FF2B5EF4-FFF2-40B4-BE49-F238E27FC236}">
                <a16:creationId xmlns:a16="http://schemas.microsoft.com/office/drawing/2014/main" id="{9F6400D0-6038-D4A8-7073-40B779F6A7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52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07">
          <p15:clr>
            <a:srgbClr val="9FCC3B"/>
          </p15:clr>
        </p15:guide>
        <p15:guide id="2" pos="2615">
          <p15:clr>
            <a:srgbClr val="FBAE40"/>
          </p15:clr>
        </p15:guide>
        <p15:guide id="3" pos="7197">
          <p15:clr>
            <a:srgbClr val="FBAE40"/>
          </p15:clr>
        </p15:guide>
        <p15:guide id="4" pos="7423">
          <p15:clr>
            <a:srgbClr val="9FCC3B"/>
          </p15:clr>
        </p15:guide>
        <p15:guide id="5" orient="horz" pos="459">
          <p15:clr>
            <a:srgbClr val="9FCC3B"/>
          </p15:clr>
        </p15:guide>
        <p15:guide id="6" orient="horz" pos="777">
          <p15:clr>
            <a:srgbClr val="FBAE40"/>
          </p15:clr>
        </p15:guide>
        <p15:guide id="7" orient="horz" pos="3612">
          <p15:clr>
            <a:srgbClr val="FBAE40"/>
          </p15:clr>
        </p15:guide>
        <p15:guide id="8" orient="horz" pos="3997">
          <p15:clr>
            <a:srgbClr val="9FCC3B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Hel grafik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8C002B81-2195-41EF-80D3-1C2C50350C8B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Graphic 33">
            <a:extLst>
              <a:ext uri="{FF2B5EF4-FFF2-40B4-BE49-F238E27FC236}">
                <a16:creationId xmlns:a16="http://schemas.microsoft.com/office/drawing/2014/main" id="{957E9A3D-C98D-4347-830C-EE1DFDD789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DAD29926-1A4F-EFAE-AEFF-4B791669E3C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58813" y="981075"/>
            <a:ext cx="10874375" cy="49323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142448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 userDrawn="1">
          <p15:clr>
            <a:srgbClr val="9FCC3B"/>
          </p15:clr>
        </p15:guide>
        <p15:guide id="2" pos="937" userDrawn="1">
          <p15:clr>
            <a:srgbClr val="FBAE40"/>
          </p15:clr>
        </p15:guide>
        <p15:guide id="3" pos="6970" userDrawn="1">
          <p15:clr>
            <a:srgbClr val="FBAE40"/>
          </p15:clr>
        </p15:guide>
        <p15:guide id="4" pos="7265" userDrawn="1">
          <p15:clr>
            <a:srgbClr val="9FCC3B"/>
          </p15:clr>
        </p15:guide>
        <p15:guide id="5" orient="horz" pos="618" userDrawn="1">
          <p15:clr>
            <a:srgbClr val="9FCC3B"/>
          </p15:clr>
        </p15:guide>
        <p15:guide id="6" orient="horz" pos="913" userDrawn="1">
          <p15:clr>
            <a:srgbClr val="FBAE40"/>
          </p15:clr>
        </p15:guide>
        <p15:guide id="7" orient="horz" pos="3385" userDrawn="1">
          <p15:clr>
            <a:srgbClr val="FBAE40"/>
          </p15:clr>
        </p15:guide>
        <p15:guide id="8" orient="horz" pos="3725" userDrawn="1">
          <p15:clr>
            <a:srgbClr val="9FCC3B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Hel grafiksida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8C002B81-2195-41EF-80D3-1C2C50350C8B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ectangle 37">
            <a:extLst>
              <a:ext uri="{FF2B5EF4-FFF2-40B4-BE49-F238E27FC236}">
                <a16:creationId xmlns:a16="http://schemas.microsoft.com/office/drawing/2014/main" id="{49AB5328-0285-1544-6AB0-276E1264CC5A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DAD29926-1A4F-EFAE-AEFF-4B791669E3C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58813" y="981075"/>
            <a:ext cx="10874375" cy="49323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  <p:pic>
        <p:nvPicPr>
          <p:cNvPr id="6" name="Graphic 49">
            <a:extLst>
              <a:ext uri="{FF2B5EF4-FFF2-40B4-BE49-F238E27FC236}">
                <a16:creationId xmlns:a16="http://schemas.microsoft.com/office/drawing/2014/main" id="{5AB0DA2C-FDA8-DD9D-7704-D5F77490F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66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9FCC3B"/>
          </p15:clr>
        </p15:guide>
        <p15:guide id="2" pos="937">
          <p15:clr>
            <a:srgbClr val="FBAE40"/>
          </p15:clr>
        </p15:guide>
        <p15:guide id="3" pos="6970">
          <p15:clr>
            <a:srgbClr val="FBAE40"/>
          </p15:clr>
        </p15:guide>
        <p15:guide id="4" pos="7265">
          <p15:clr>
            <a:srgbClr val="9FCC3B"/>
          </p15:clr>
        </p15:guide>
        <p15:guide id="5" orient="horz" pos="618">
          <p15:clr>
            <a:srgbClr val="9FCC3B"/>
          </p15:clr>
        </p15:guide>
        <p15:guide id="6" orient="horz" pos="913">
          <p15:clr>
            <a:srgbClr val="FBAE40"/>
          </p15:clr>
        </p15:guide>
        <p15:guide id="7" orient="horz" pos="3385">
          <p15:clr>
            <a:srgbClr val="FBAE40"/>
          </p15:clr>
        </p15:guide>
        <p15:guide id="8" orient="horz" pos="3725">
          <p15:clr>
            <a:srgbClr val="9FCC3B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Hel grafiksida med box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7">
            <a:extLst>
              <a:ext uri="{FF2B5EF4-FFF2-40B4-BE49-F238E27FC236}">
                <a16:creationId xmlns:a16="http://schemas.microsoft.com/office/drawing/2014/main" id="{CDC134DE-A4E0-FC63-1883-D617B08AF70B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Rektangel 26">
            <a:extLst>
              <a:ext uri="{FF2B5EF4-FFF2-40B4-BE49-F238E27FC236}">
                <a16:creationId xmlns:a16="http://schemas.microsoft.com/office/drawing/2014/main" id="{C3C80177-5431-1A0A-7CFA-D19FDD51EF90}"/>
              </a:ext>
            </a:extLst>
          </p:cNvPr>
          <p:cNvSpPr/>
          <p:nvPr userDrawn="1"/>
        </p:nvSpPr>
        <p:spPr>
          <a:xfrm>
            <a:off x="7750678" y="1808922"/>
            <a:ext cx="4265611" cy="39671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pic>
        <p:nvPicPr>
          <p:cNvPr id="5" name="Graphic 49">
            <a:extLst>
              <a:ext uri="{FF2B5EF4-FFF2-40B4-BE49-F238E27FC236}">
                <a16:creationId xmlns:a16="http://schemas.microsoft.com/office/drawing/2014/main" id="{BC9E5A32-204E-63B0-4FDB-2C53F0AED5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850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Hel grafiksida med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8C002B81-2195-41EF-80D3-1C2C50350C8B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Graphic 33">
            <a:extLst>
              <a:ext uri="{FF2B5EF4-FFF2-40B4-BE49-F238E27FC236}">
                <a16:creationId xmlns:a16="http://schemas.microsoft.com/office/drawing/2014/main" id="{957E9A3D-C98D-4347-830C-EE1DFDD789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2" name="Rektangel 26">
            <a:extLst>
              <a:ext uri="{FF2B5EF4-FFF2-40B4-BE49-F238E27FC236}">
                <a16:creationId xmlns:a16="http://schemas.microsoft.com/office/drawing/2014/main" id="{AFA8852C-07AC-B210-9645-878E4982E01F}"/>
              </a:ext>
            </a:extLst>
          </p:cNvPr>
          <p:cNvSpPr/>
          <p:nvPr userDrawn="1"/>
        </p:nvSpPr>
        <p:spPr>
          <a:xfrm>
            <a:off x="7750678" y="1808922"/>
            <a:ext cx="4265611" cy="39671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78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elad grafiksida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7">
            <a:extLst>
              <a:ext uri="{FF2B5EF4-FFF2-40B4-BE49-F238E27FC236}">
                <a16:creationId xmlns:a16="http://schemas.microsoft.com/office/drawing/2014/main" id="{CDC134DE-A4E0-FC63-1883-D617B08AF70B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Rektangel 26">
            <a:extLst>
              <a:ext uri="{FF2B5EF4-FFF2-40B4-BE49-F238E27FC236}">
                <a16:creationId xmlns:a16="http://schemas.microsoft.com/office/drawing/2014/main" id="{9DDA838A-125C-DA3D-B09F-368B2A2C9A4F}"/>
              </a:ext>
            </a:extLst>
          </p:cNvPr>
          <p:cNvSpPr/>
          <p:nvPr userDrawn="1"/>
        </p:nvSpPr>
        <p:spPr>
          <a:xfrm>
            <a:off x="8225988" y="654996"/>
            <a:ext cx="3517125" cy="486367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pic>
        <p:nvPicPr>
          <p:cNvPr id="5" name="Graphic 49">
            <a:extLst>
              <a:ext uri="{FF2B5EF4-FFF2-40B4-BE49-F238E27FC236}">
                <a16:creationId xmlns:a16="http://schemas.microsoft.com/office/drawing/2014/main" id="{4EAC6FCE-4FA1-00B8-F32D-105B01EAF5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103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elad grafiksida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7">
            <a:extLst>
              <a:ext uri="{FF2B5EF4-FFF2-40B4-BE49-F238E27FC236}">
                <a16:creationId xmlns:a16="http://schemas.microsoft.com/office/drawing/2014/main" id="{CDC134DE-A4E0-FC63-1883-D617B08AF70B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EB01C5E-02AB-8270-D346-4E7BBFCE9465}"/>
              </a:ext>
            </a:extLst>
          </p:cNvPr>
          <p:cNvSpPr/>
          <p:nvPr userDrawn="1"/>
        </p:nvSpPr>
        <p:spPr>
          <a:xfrm>
            <a:off x="8284349" y="1808454"/>
            <a:ext cx="3357282" cy="3474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/>
            <a:endParaRPr lang="sv-SE" sz="1200" dirty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9388"/>
            <a:endParaRPr lang="sv-SE" sz="1200" dirty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9388"/>
            <a:endParaRPr lang="sv-SE" sz="1200" dirty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9388"/>
            <a:endParaRPr lang="sv-SE" sz="1200" dirty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9388"/>
            <a:endParaRPr lang="sv-SE" sz="1200" dirty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9388"/>
            <a:r>
              <a:rPr lang="sv-SE" sz="1200" dirty="0">
                <a:solidFill>
                  <a:schemeClr val="tx1"/>
                </a:solidFill>
                <a:latin typeface="Arial Nova Light" panose="020B0304020202020204" pitchFamily="34" charset="0"/>
              </a:rPr>
              <a:t>   </a:t>
            </a:r>
          </a:p>
          <a:p>
            <a:pPr marL="179388"/>
            <a:r>
              <a:rPr lang="sv-SE" sz="1200" dirty="0">
                <a:solidFill>
                  <a:schemeClr val="tx1"/>
                </a:solidFill>
                <a:latin typeface="Arial Nova Light" panose="020B0304020202020204" pitchFamily="34" charset="0"/>
              </a:rPr>
              <a:t>   </a:t>
            </a:r>
          </a:p>
        </p:txBody>
      </p:sp>
      <p:pic>
        <p:nvPicPr>
          <p:cNvPr id="5" name="Graphic 4" descr="Information with solid fill">
            <a:extLst>
              <a:ext uri="{FF2B5EF4-FFF2-40B4-BE49-F238E27FC236}">
                <a16:creationId xmlns:a16="http://schemas.microsoft.com/office/drawing/2014/main" id="{866B26B2-99A4-977B-203E-AAED54552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93695" y="1454441"/>
            <a:ext cx="581308" cy="581308"/>
          </a:xfrm>
          <a:prstGeom prst="rect">
            <a:avLst/>
          </a:prstGeom>
        </p:spPr>
      </p:pic>
      <p:pic>
        <p:nvPicPr>
          <p:cNvPr id="2" name="Graphic 49">
            <a:extLst>
              <a:ext uri="{FF2B5EF4-FFF2-40B4-BE49-F238E27FC236}">
                <a16:creationId xmlns:a16="http://schemas.microsoft.com/office/drawing/2014/main" id="{657B68BB-23ED-4BA2-153E-B39DEA0237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630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/turkos: Fram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8344D6-58FC-8076-3F6E-A462EBF733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1494" y="178723"/>
            <a:ext cx="11829011" cy="650055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cxnSp>
        <p:nvCxnSpPr>
          <p:cNvPr id="23" name="Rak koppling 58">
            <a:extLst>
              <a:ext uri="{FF2B5EF4-FFF2-40B4-BE49-F238E27FC236}">
                <a16:creationId xmlns:a16="http://schemas.microsoft.com/office/drawing/2014/main" id="{5BAF2D1B-3D75-47E8-8FE6-74904BA5FAD2}"/>
              </a:ext>
            </a:extLst>
          </p:cNvPr>
          <p:cNvCxnSpPr>
            <a:cxnSpLocks/>
          </p:cNvCxnSpPr>
          <p:nvPr userDrawn="1"/>
        </p:nvCxnSpPr>
        <p:spPr>
          <a:xfrm>
            <a:off x="3060000" y="535482"/>
            <a:ext cx="0" cy="5800185"/>
          </a:xfrm>
          <a:prstGeom prst="line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2" name="Rak koppling 58">
            <a:extLst>
              <a:ext uri="{FF2B5EF4-FFF2-40B4-BE49-F238E27FC236}">
                <a16:creationId xmlns:a16="http://schemas.microsoft.com/office/drawing/2014/main" id="{53DED8C3-B34C-25F0-889A-BCBA7D6CDA89}"/>
              </a:ext>
            </a:extLst>
          </p:cNvPr>
          <p:cNvCxnSpPr>
            <a:cxnSpLocks/>
          </p:cNvCxnSpPr>
          <p:nvPr userDrawn="1"/>
        </p:nvCxnSpPr>
        <p:spPr>
          <a:xfrm>
            <a:off x="3060000" y="535482"/>
            <a:ext cx="0" cy="5800185"/>
          </a:xfrm>
          <a:prstGeom prst="line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pic>
        <p:nvPicPr>
          <p:cNvPr id="4" name="Picture 55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41F74B6B-F603-0DDB-8814-059ABC78C5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0745" y="332400"/>
            <a:ext cx="5603653" cy="430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306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elad grafiksida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7">
            <a:extLst>
              <a:ext uri="{FF2B5EF4-FFF2-40B4-BE49-F238E27FC236}">
                <a16:creationId xmlns:a16="http://schemas.microsoft.com/office/drawing/2014/main" id="{CDC134DE-A4E0-FC63-1883-D617B08AF70B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D104E8BC-3FE1-2AC1-9952-01035A761A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9389" y="179388"/>
            <a:ext cx="4878133" cy="6497637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4" name="Graphic 49">
            <a:extLst>
              <a:ext uri="{FF2B5EF4-FFF2-40B4-BE49-F238E27FC236}">
                <a16:creationId xmlns:a16="http://schemas.microsoft.com/office/drawing/2014/main" id="{3EE67588-D0DD-2B4B-9F8A-27A8C72D5A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68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29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elad grafiksida mö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0F5A76A-C2E0-4341-B31D-612DAE2877F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4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D15C1F-BFED-9B6C-21BE-B635BE862B4C}"/>
              </a:ext>
            </a:extLst>
          </p:cNvPr>
          <p:cNvSpPr/>
          <p:nvPr userDrawn="1"/>
        </p:nvSpPr>
        <p:spPr>
          <a:xfrm>
            <a:off x="0" y="0"/>
            <a:ext cx="365345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9CEA5C2B-9266-EABF-538A-92BC273C65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8345" y="-233363"/>
            <a:ext cx="6141637" cy="4718961"/>
          </a:xfrm>
          <a:prstGeom prst="rect">
            <a:avLst/>
          </a:prstGeom>
        </p:spPr>
      </p:pic>
      <p:pic>
        <p:nvPicPr>
          <p:cNvPr id="6" name="Graphic 49">
            <a:extLst>
              <a:ext uri="{FF2B5EF4-FFF2-40B4-BE49-F238E27FC236}">
                <a16:creationId xmlns:a16="http://schemas.microsoft.com/office/drawing/2014/main" id="{893C4EA7-AF92-5E64-5DF2-BDD7F11724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76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elad grafiksida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7">
            <a:extLst>
              <a:ext uri="{FF2B5EF4-FFF2-40B4-BE49-F238E27FC236}">
                <a16:creationId xmlns:a16="http://schemas.microsoft.com/office/drawing/2014/main" id="{E31D1843-E01F-2A09-928D-59475444BB37}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7B3626DC-BA73-987B-FCE4-968872FDA488}"/>
              </a:ext>
            </a:extLst>
          </p:cNvPr>
          <p:cNvSpPr/>
          <p:nvPr userDrawn="1"/>
        </p:nvSpPr>
        <p:spPr>
          <a:xfrm>
            <a:off x="-6896" y="0"/>
            <a:ext cx="5024151" cy="6860994"/>
          </a:xfrm>
          <a:custGeom>
            <a:avLst/>
            <a:gdLst>
              <a:gd name="connsiteX0" fmla="*/ 0 w 4895385"/>
              <a:gd name="connsiteY0" fmla="*/ 0 h 6858000"/>
              <a:gd name="connsiteX1" fmla="*/ 4895385 w 4895385"/>
              <a:gd name="connsiteY1" fmla="*/ 0 h 6858000"/>
              <a:gd name="connsiteX2" fmla="*/ 4895385 w 4895385"/>
              <a:gd name="connsiteY2" fmla="*/ 6858000 h 6858000"/>
              <a:gd name="connsiteX3" fmla="*/ 0 w 4895385"/>
              <a:gd name="connsiteY3" fmla="*/ 6858000 h 6858000"/>
              <a:gd name="connsiteX4" fmla="*/ 0 w 4895385"/>
              <a:gd name="connsiteY4" fmla="*/ 0 h 6858000"/>
              <a:gd name="connsiteX0" fmla="*/ 0 w 4895385"/>
              <a:gd name="connsiteY0" fmla="*/ 0 h 6858000"/>
              <a:gd name="connsiteX1" fmla="*/ 3571410 w 4895385"/>
              <a:gd name="connsiteY1" fmla="*/ 9525 h 6858000"/>
              <a:gd name="connsiteX2" fmla="*/ 4895385 w 4895385"/>
              <a:gd name="connsiteY2" fmla="*/ 6858000 h 6858000"/>
              <a:gd name="connsiteX3" fmla="*/ 0 w 4895385"/>
              <a:gd name="connsiteY3" fmla="*/ 6858000 h 6858000"/>
              <a:gd name="connsiteX4" fmla="*/ 0 w 4895385"/>
              <a:gd name="connsiteY4" fmla="*/ 0 h 6858000"/>
              <a:gd name="connsiteX0" fmla="*/ 0 w 4895385"/>
              <a:gd name="connsiteY0" fmla="*/ 0 h 6858000"/>
              <a:gd name="connsiteX1" fmla="*/ 3591598 w 4895385"/>
              <a:gd name="connsiteY1" fmla="*/ 50196 h 6858000"/>
              <a:gd name="connsiteX2" fmla="*/ 4895385 w 4895385"/>
              <a:gd name="connsiteY2" fmla="*/ 6858000 h 6858000"/>
              <a:gd name="connsiteX3" fmla="*/ 0 w 4895385"/>
              <a:gd name="connsiteY3" fmla="*/ 6858000 h 6858000"/>
              <a:gd name="connsiteX4" fmla="*/ 0 w 4895385"/>
              <a:gd name="connsiteY4" fmla="*/ 0 h 6858000"/>
              <a:gd name="connsiteX0" fmla="*/ 4514 w 4895385"/>
              <a:gd name="connsiteY0" fmla="*/ 4372 h 6807804"/>
              <a:gd name="connsiteX1" fmla="*/ 3591598 w 4895385"/>
              <a:gd name="connsiteY1" fmla="*/ 0 h 6807804"/>
              <a:gd name="connsiteX2" fmla="*/ 4895385 w 4895385"/>
              <a:gd name="connsiteY2" fmla="*/ 6807804 h 6807804"/>
              <a:gd name="connsiteX3" fmla="*/ 0 w 4895385"/>
              <a:gd name="connsiteY3" fmla="*/ 6807804 h 6807804"/>
              <a:gd name="connsiteX4" fmla="*/ 4514 w 4895385"/>
              <a:gd name="connsiteY4" fmla="*/ 4372 h 6807804"/>
              <a:gd name="connsiteX0" fmla="*/ 13543 w 4895385"/>
              <a:gd name="connsiteY0" fmla="*/ 54393 h 6807804"/>
              <a:gd name="connsiteX1" fmla="*/ 3591598 w 4895385"/>
              <a:gd name="connsiteY1" fmla="*/ 0 h 6807804"/>
              <a:gd name="connsiteX2" fmla="*/ 4895385 w 4895385"/>
              <a:gd name="connsiteY2" fmla="*/ 6807804 h 6807804"/>
              <a:gd name="connsiteX3" fmla="*/ 0 w 4895385"/>
              <a:gd name="connsiteY3" fmla="*/ 6807804 h 6807804"/>
              <a:gd name="connsiteX4" fmla="*/ 13543 w 4895385"/>
              <a:gd name="connsiteY4" fmla="*/ 54393 h 6807804"/>
              <a:gd name="connsiteX0" fmla="*/ 200 w 4900099"/>
              <a:gd name="connsiteY0" fmla="*/ 22561 h 6807804"/>
              <a:gd name="connsiteX1" fmla="*/ 3596312 w 4900099"/>
              <a:gd name="connsiteY1" fmla="*/ 0 h 6807804"/>
              <a:gd name="connsiteX2" fmla="*/ 4900099 w 4900099"/>
              <a:gd name="connsiteY2" fmla="*/ 6807804 h 6807804"/>
              <a:gd name="connsiteX3" fmla="*/ 4714 w 4900099"/>
              <a:gd name="connsiteY3" fmla="*/ 6807804 h 6807804"/>
              <a:gd name="connsiteX4" fmla="*/ 200 w 4900099"/>
              <a:gd name="connsiteY4" fmla="*/ 22561 h 6807804"/>
              <a:gd name="connsiteX0" fmla="*/ 200 w 4900099"/>
              <a:gd name="connsiteY0" fmla="*/ 18014 h 6807804"/>
              <a:gd name="connsiteX1" fmla="*/ 3596312 w 4900099"/>
              <a:gd name="connsiteY1" fmla="*/ 0 h 6807804"/>
              <a:gd name="connsiteX2" fmla="*/ 4900099 w 4900099"/>
              <a:gd name="connsiteY2" fmla="*/ 6807804 h 6807804"/>
              <a:gd name="connsiteX3" fmla="*/ 4714 w 4900099"/>
              <a:gd name="connsiteY3" fmla="*/ 6807804 h 6807804"/>
              <a:gd name="connsiteX4" fmla="*/ 200 w 4900099"/>
              <a:gd name="connsiteY4" fmla="*/ 18014 h 6807804"/>
              <a:gd name="connsiteX0" fmla="*/ 200 w 4900099"/>
              <a:gd name="connsiteY0" fmla="*/ 0 h 6789790"/>
              <a:gd name="connsiteX1" fmla="*/ 3596312 w 4900099"/>
              <a:gd name="connsiteY1" fmla="*/ 175 h 6789790"/>
              <a:gd name="connsiteX2" fmla="*/ 4900099 w 4900099"/>
              <a:gd name="connsiteY2" fmla="*/ 6789790 h 6789790"/>
              <a:gd name="connsiteX3" fmla="*/ 4714 w 4900099"/>
              <a:gd name="connsiteY3" fmla="*/ 6789790 h 6789790"/>
              <a:gd name="connsiteX4" fmla="*/ 200 w 4900099"/>
              <a:gd name="connsiteY4" fmla="*/ 0 h 6789790"/>
              <a:gd name="connsiteX0" fmla="*/ 366 w 4900265"/>
              <a:gd name="connsiteY0" fmla="*/ 0 h 6789790"/>
              <a:gd name="connsiteX1" fmla="*/ 3596478 w 4900265"/>
              <a:gd name="connsiteY1" fmla="*/ 175 h 6789790"/>
              <a:gd name="connsiteX2" fmla="*/ 4900265 w 4900265"/>
              <a:gd name="connsiteY2" fmla="*/ 6789790 h 6789790"/>
              <a:gd name="connsiteX3" fmla="*/ 1065 w 4900265"/>
              <a:gd name="connsiteY3" fmla="*/ 6782055 h 6789790"/>
              <a:gd name="connsiteX4" fmla="*/ 366 w 4900265"/>
              <a:gd name="connsiteY4" fmla="*/ 0 h 6789790"/>
              <a:gd name="connsiteX0" fmla="*/ 366 w 4900265"/>
              <a:gd name="connsiteY0" fmla="*/ 0 h 6789790"/>
              <a:gd name="connsiteX1" fmla="*/ 3596478 w 4900265"/>
              <a:gd name="connsiteY1" fmla="*/ 175 h 6789790"/>
              <a:gd name="connsiteX2" fmla="*/ 4900265 w 4900265"/>
              <a:gd name="connsiteY2" fmla="*/ 6789790 h 6789790"/>
              <a:gd name="connsiteX3" fmla="*/ 1065 w 4900265"/>
              <a:gd name="connsiteY3" fmla="*/ 6782055 h 6789790"/>
              <a:gd name="connsiteX4" fmla="*/ 366 w 4900265"/>
              <a:gd name="connsiteY4" fmla="*/ 0 h 6789790"/>
              <a:gd name="connsiteX0" fmla="*/ 6934 w 4906833"/>
              <a:gd name="connsiteY0" fmla="*/ 0 h 6789790"/>
              <a:gd name="connsiteX1" fmla="*/ 3603046 w 4906833"/>
              <a:gd name="connsiteY1" fmla="*/ 175 h 6789790"/>
              <a:gd name="connsiteX2" fmla="*/ 4906833 w 4906833"/>
              <a:gd name="connsiteY2" fmla="*/ 6789790 h 6789790"/>
              <a:gd name="connsiteX3" fmla="*/ 0 w 4906833"/>
              <a:gd name="connsiteY3" fmla="*/ 6785923 h 6789790"/>
              <a:gd name="connsiteX4" fmla="*/ 6934 w 4906833"/>
              <a:gd name="connsiteY4" fmla="*/ 0 h 6789790"/>
              <a:gd name="connsiteX0" fmla="*/ 6934 w 4906833"/>
              <a:gd name="connsiteY0" fmla="*/ 0 h 6789790"/>
              <a:gd name="connsiteX1" fmla="*/ 3603046 w 4906833"/>
              <a:gd name="connsiteY1" fmla="*/ 175 h 6789790"/>
              <a:gd name="connsiteX2" fmla="*/ 4906833 w 4906833"/>
              <a:gd name="connsiteY2" fmla="*/ 6789790 h 6789790"/>
              <a:gd name="connsiteX3" fmla="*/ 0 w 4906833"/>
              <a:gd name="connsiteY3" fmla="*/ 6785923 h 6789790"/>
              <a:gd name="connsiteX4" fmla="*/ 6934 w 4906833"/>
              <a:gd name="connsiteY4" fmla="*/ 0 h 678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6833" h="6789790">
                <a:moveTo>
                  <a:pt x="6934" y="0"/>
                </a:moveTo>
                <a:lnTo>
                  <a:pt x="3603046" y="175"/>
                </a:lnTo>
                <a:lnTo>
                  <a:pt x="4906833" y="6789790"/>
                </a:lnTo>
                <a:lnTo>
                  <a:pt x="0" y="6785923"/>
                </a:lnTo>
                <a:cubicBezTo>
                  <a:pt x="1505" y="4518112"/>
                  <a:pt x="5429" y="2267811"/>
                  <a:pt x="6934" y="0"/>
                </a:cubicBezTo>
                <a:close/>
              </a:path>
            </a:pathLst>
          </a:custGeom>
          <a:solidFill>
            <a:srgbClr val="50B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C6F5C242-34A6-3805-6A9B-FC8B5A2A73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8345" y="-233363"/>
            <a:ext cx="6141637" cy="4718961"/>
          </a:xfrm>
          <a:prstGeom prst="rect">
            <a:avLst/>
          </a:prstGeom>
        </p:spPr>
      </p:pic>
      <p:pic>
        <p:nvPicPr>
          <p:cNvPr id="4" name="Graphic 49">
            <a:extLst>
              <a:ext uri="{FF2B5EF4-FFF2-40B4-BE49-F238E27FC236}">
                <a16:creationId xmlns:a16="http://schemas.microsoft.com/office/drawing/2014/main" id="{CFB2CC18-B262-DF21-98DB-ACDEBE622B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25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and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0F5A76A-C2E0-4341-B31D-612DAE2877F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4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>
            <a:off x="5355771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pic>
        <p:nvPicPr>
          <p:cNvPr id="3" name="Graphic 2" descr="Woman with solid fill">
            <a:extLst>
              <a:ext uri="{FF2B5EF4-FFF2-40B4-BE49-F238E27FC236}">
                <a16:creationId xmlns:a16="http://schemas.microsoft.com/office/drawing/2014/main" id="{9C9E6014-D629-25F2-287A-811ECBD4C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6035" y="2605907"/>
            <a:ext cx="3027135" cy="3027135"/>
          </a:xfrm>
          <a:prstGeom prst="rect">
            <a:avLst/>
          </a:prstGeom>
        </p:spPr>
      </p:pic>
      <p:pic>
        <p:nvPicPr>
          <p:cNvPr id="4" name="Graphic 3" descr="Man with solid fill">
            <a:extLst>
              <a:ext uri="{FF2B5EF4-FFF2-40B4-BE49-F238E27FC236}">
                <a16:creationId xmlns:a16="http://schemas.microsoft.com/office/drawing/2014/main" id="{E7B6F654-81DD-F865-801E-DC2B0808155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24300" y="2599587"/>
            <a:ext cx="3027135" cy="3027135"/>
          </a:xfrm>
          <a:prstGeom prst="rect">
            <a:avLst/>
          </a:prstGeom>
        </p:spPr>
      </p:pic>
      <p:pic>
        <p:nvPicPr>
          <p:cNvPr id="5" name="Graphic 4" descr="Woman with solid fill">
            <a:extLst>
              <a:ext uri="{FF2B5EF4-FFF2-40B4-BE49-F238E27FC236}">
                <a16:creationId xmlns:a16="http://schemas.microsoft.com/office/drawing/2014/main" id="{0B142167-F3D6-7396-AED3-E257E2A5E1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2565" y="2593267"/>
            <a:ext cx="3027135" cy="3027135"/>
          </a:xfrm>
          <a:prstGeom prst="rect">
            <a:avLst/>
          </a:prstGeom>
        </p:spPr>
      </p:pic>
      <p:pic>
        <p:nvPicPr>
          <p:cNvPr id="7" name="Graphic 6" descr="Man with solid fill">
            <a:extLst>
              <a:ext uri="{FF2B5EF4-FFF2-40B4-BE49-F238E27FC236}">
                <a16:creationId xmlns:a16="http://schemas.microsoft.com/office/drawing/2014/main" id="{55D1BB92-F04B-9745-AC4D-3DE16377FF4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88484" y="2586947"/>
            <a:ext cx="3027135" cy="3027135"/>
          </a:xfrm>
          <a:prstGeom prst="rect">
            <a:avLst/>
          </a:prstGeom>
        </p:spPr>
      </p:pic>
      <p:pic>
        <p:nvPicPr>
          <p:cNvPr id="9" name="Graphic 49">
            <a:extLst>
              <a:ext uri="{FF2B5EF4-FFF2-40B4-BE49-F238E27FC236}">
                <a16:creationId xmlns:a16="http://schemas.microsoft.com/office/drawing/2014/main" id="{F649CE2A-454A-1B5F-96C0-E12CCB7D9B3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18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itat och cirk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31F89B6C-5364-4AF9-A8AA-643D945DA99B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7" name="Graphic 33">
            <a:extLst>
              <a:ext uri="{FF2B5EF4-FFF2-40B4-BE49-F238E27FC236}">
                <a16:creationId xmlns:a16="http://schemas.microsoft.com/office/drawing/2014/main" id="{371AEBCE-FA60-4EA7-90BE-CD27CD357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cxnSp>
        <p:nvCxnSpPr>
          <p:cNvPr id="10" name="Rak 8">
            <a:extLst>
              <a:ext uri="{FF2B5EF4-FFF2-40B4-BE49-F238E27FC236}">
                <a16:creationId xmlns:a16="http://schemas.microsoft.com/office/drawing/2014/main" id="{E5988FE7-60E0-4033-9357-0A478DBA6E3A}"/>
              </a:ext>
            </a:extLst>
          </p:cNvPr>
          <p:cNvCxnSpPr/>
          <p:nvPr userDrawn="1"/>
        </p:nvCxnSpPr>
        <p:spPr>
          <a:xfrm>
            <a:off x="6493635" y="5023473"/>
            <a:ext cx="38333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tshållare för text 32">
            <a:extLst>
              <a:ext uri="{FF2B5EF4-FFF2-40B4-BE49-F238E27FC236}">
                <a16:creationId xmlns:a16="http://schemas.microsoft.com/office/drawing/2014/main" id="{D91735EA-C66B-868A-FFA0-C07009F1698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93635" y="5230864"/>
            <a:ext cx="2739839" cy="230832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wrap="square" lIns="0" anchor="ctr">
            <a:spAutoFit/>
          </a:bodyPr>
          <a:lstStyle>
            <a:lvl1pPr marL="0" indent="0" algn="l">
              <a:buNone/>
              <a:defRPr sz="1000" b="0" i="0" baseline="0">
                <a:solidFill>
                  <a:schemeClr val="tx1"/>
                </a:solidFill>
                <a:latin typeface="Arial Nova Light" panose="020B0304020202020204" pitchFamily="34" charset="0"/>
                <a:ea typeface="Arial Nova Light" panose="020B0304020202020204" pitchFamily="34" charset="0"/>
                <a:cs typeface="Arial Nova Light" panose="020B03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Platshållare för bild 9">
            <a:extLst>
              <a:ext uri="{FF2B5EF4-FFF2-40B4-BE49-F238E27FC236}">
                <a16:creationId xmlns:a16="http://schemas.microsoft.com/office/drawing/2014/main" id="{B91E61F6-DA4E-0FF7-04F8-A6FB93B4B831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343472" y="1916832"/>
            <a:ext cx="3933370" cy="3930907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1B28273-C496-51E9-03E9-EE4EED686A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493635" y="3429001"/>
            <a:ext cx="3933825" cy="14907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i="1"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96134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55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itat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7">
            <a:extLst>
              <a:ext uri="{FF2B5EF4-FFF2-40B4-BE49-F238E27FC236}">
                <a16:creationId xmlns:a16="http://schemas.microsoft.com/office/drawing/2014/main" id="{3CADEC8E-4690-AD12-CB91-814A42C37146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8344D6-58FC-8076-3F6E-A462EBF733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2880" y="174567"/>
            <a:ext cx="11829011" cy="650055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textruta 9">
            <a:extLst>
              <a:ext uri="{FF2B5EF4-FFF2-40B4-BE49-F238E27FC236}">
                <a16:creationId xmlns:a16="http://schemas.microsoft.com/office/drawing/2014/main" id="{E73CACEB-27CD-C563-EAB0-A71B75719D69}"/>
              </a:ext>
            </a:extLst>
          </p:cNvPr>
          <p:cNvSpPr txBox="1"/>
          <p:nvPr/>
        </p:nvSpPr>
        <p:spPr>
          <a:xfrm>
            <a:off x="648105" y="2533522"/>
            <a:ext cx="23029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600" dirty="0">
                <a:solidFill>
                  <a:schemeClr val="accent5"/>
                </a:solidFill>
                <a:latin typeface="+mj-lt"/>
              </a:rPr>
              <a:t>”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7DF1410-98BA-514B-D173-8CD8FE108C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3275" y="800100"/>
            <a:ext cx="9896475" cy="7969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1" i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A5F7CB21-66A1-BDB4-D10C-2773CC96427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14138" y="3111572"/>
            <a:ext cx="3933825" cy="14907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i="1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Platshållare för text 32">
            <a:extLst>
              <a:ext uri="{FF2B5EF4-FFF2-40B4-BE49-F238E27FC236}">
                <a16:creationId xmlns:a16="http://schemas.microsoft.com/office/drawing/2014/main" id="{4410F791-BF12-CEC3-28BE-287789E651D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14138" y="4732433"/>
            <a:ext cx="2739839" cy="230832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wrap="square" lIns="0" anchor="ctr">
            <a:spAutoFit/>
          </a:bodyPr>
          <a:lstStyle>
            <a:lvl1pPr marL="0" indent="0" algn="l">
              <a:buNone/>
              <a:defRPr sz="1000" b="0" i="0" baseline="0">
                <a:solidFill>
                  <a:schemeClr val="bg1"/>
                </a:solidFill>
                <a:latin typeface="Arial Nova Light" panose="020B0304020202020204" pitchFamily="34" charset="0"/>
                <a:ea typeface="Arial Nova Light" panose="020B0304020202020204" pitchFamily="34" charset="0"/>
                <a:cs typeface="Arial Nova Light" panose="020B03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24889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43" userDrawn="1">
          <p15:clr>
            <a:srgbClr val="FBAE40"/>
          </p15:clr>
        </p15:guide>
        <p15:guide id="2" pos="506" userDrawn="1">
          <p15:clr>
            <a:srgbClr val="FBAE40"/>
          </p15:clr>
        </p15:guide>
        <p15:guide id="3" orient="horz" pos="504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fokusgrupp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7">
            <a:extLst>
              <a:ext uri="{FF2B5EF4-FFF2-40B4-BE49-F238E27FC236}">
                <a16:creationId xmlns:a16="http://schemas.microsoft.com/office/drawing/2014/main" id="{7D4F2F5E-D19A-4006-A2DA-D7DB1274E715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255DA5-8B94-81DB-0CAE-E1845C52BE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1838" y="1304925"/>
            <a:ext cx="7408862" cy="4940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57EE4AD-6EF2-AB94-D3E6-995C479B58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90291" y="799115"/>
            <a:ext cx="2363509" cy="1783146"/>
          </a:xfrm>
          <a:prstGeom prst="wedgeEllipseCallout">
            <a:avLst>
              <a:gd name="adj1" fmla="val -36925"/>
              <a:gd name="adj2" fmla="val 55693"/>
            </a:avLst>
          </a:prstGeom>
          <a:solidFill>
            <a:schemeClr val="accent5"/>
          </a:solidFill>
          <a:ln w="19050">
            <a:noFill/>
          </a:ln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3FCD746-B0CF-0F7C-17E3-4D9C59FA1C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34846" y="3016251"/>
            <a:ext cx="3120272" cy="2102528"/>
          </a:xfrm>
          <a:prstGeom prst="wedgeEllipseCallout">
            <a:avLst>
              <a:gd name="adj1" fmla="val -20587"/>
              <a:gd name="adj2" fmla="val 63006"/>
            </a:avLst>
          </a:prstGeom>
          <a:solidFill>
            <a:schemeClr val="accent5"/>
          </a:solidFill>
          <a:ln w="19050">
            <a:noFill/>
          </a:ln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3" name="Graphic 49">
            <a:extLst>
              <a:ext uri="{FF2B5EF4-FFF2-40B4-BE49-F238E27FC236}">
                <a16:creationId xmlns:a16="http://schemas.microsoft.com/office/drawing/2014/main" id="{419FEA43-C5A5-62F2-A714-A71D2BF17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236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fokusgrup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33">
            <a:extLst>
              <a:ext uri="{FF2B5EF4-FFF2-40B4-BE49-F238E27FC236}">
                <a16:creationId xmlns:a16="http://schemas.microsoft.com/office/drawing/2014/main" id="{D0725879-7C25-6451-2053-C3A0B4AE21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80370"/>
            <a:ext cx="1780317" cy="447566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255DA5-8B94-81DB-0CAE-E1845C52BE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1838" y="1304925"/>
            <a:ext cx="7408862" cy="4940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57EE4AD-6EF2-AB94-D3E6-995C479B58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90291" y="799115"/>
            <a:ext cx="2363509" cy="1783146"/>
          </a:xfrm>
          <a:prstGeom prst="wedgeEllipseCallout">
            <a:avLst>
              <a:gd name="adj1" fmla="val -36925"/>
              <a:gd name="adj2" fmla="val 55693"/>
            </a:avLst>
          </a:prstGeom>
          <a:solidFill>
            <a:schemeClr val="accent5"/>
          </a:solidFill>
          <a:ln w="190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3FCD746-B0CF-0F7C-17E3-4D9C59FA1C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34846" y="3016251"/>
            <a:ext cx="3120272" cy="2102528"/>
          </a:xfrm>
          <a:prstGeom prst="wedgeEllipseCallout">
            <a:avLst>
              <a:gd name="adj1" fmla="val -20587"/>
              <a:gd name="adj2" fmla="val 63006"/>
            </a:avLst>
          </a:prstGeom>
          <a:solidFill>
            <a:schemeClr val="accent5"/>
          </a:solidFill>
          <a:ln w="190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30947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fokusgrup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968E5C4-C539-ACF7-6BC7-E5F5D33B0BE3}"/>
              </a:ext>
            </a:extLst>
          </p:cNvPr>
          <p:cNvSpPr/>
          <p:nvPr userDrawn="1"/>
        </p:nvSpPr>
        <p:spPr>
          <a:xfrm>
            <a:off x="2006826" y="1667660"/>
            <a:ext cx="3818766" cy="198184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C67CD0E-47BF-26DF-8B67-C512C76DCA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71154" y="2127070"/>
            <a:ext cx="3666099" cy="1457701"/>
          </a:xfrm>
          <a:prstGeom prst="rect">
            <a:avLst/>
          </a:prstGeom>
          <a:noFill/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•"/>
              <a:defRPr sz="1000"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3C45D7C-1E70-62A2-9FA1-B7E6541C42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1688" y="1756078"/>
            <a:ext cx="3665565" cy="282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EAB124-5725-AB53-6B8E-2909EF6AE3CB}"/>
              </a:ext>
            </a:extLst>
          </p:cNvPr>
          <p:cNvSpPr/>
          <p:nvPr userDrawn="1"/>
        </p:nvSpPr>
        <p:spPr>
          <a:xfrm>
            <a:off x="2006826" y="3752203"/>
            <a:ext cx="3818766" cy="198184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EF48A9B5-5DCF-FCEE-76E9-7BBD22FBD3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1154" y="4211613"/>
            <a:ext cx="3666099" cy="1457701"/>
          </a:xfrm>
          <a:prstGeom prst="rect">
            <a:avLst/>
          </a:prstGeom>
          <a:noFill/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•"/>
              <a:defRPr sz="1000"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EEAC8F75-7EBD-C937-1865-9218510656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71688" y="3840621"/>
            <a:ext cx="3665565" cy="282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1AB509B-6919-2511-8BDB-023F1BE55FC0}"/>
              </a:ext>
            </a:extLst>
          </p:cNvPr>
          <p:cNvSpPr/>
          <p:nvPr userDrawn="1"/>
        </p:nvSpPr>
        <p:spPr>
          <a:xfrm>
            <a:off x="6366410" y="1667660"/>
            <a:ext cx="3818766" cy="198184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8706C22-7B18-8DC3-CA88-4FEC3D1292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30738" y="2127070"/>
            <a:ext cx="3666099" cy="1457701"/>
          </a:xfrm>
          <a:prstGeom prst="rect">
            <a:avLst/>
          </a:prstGeom>
          <a:noFill/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•"/>
              <a:defRPr sz="1000"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323FC34E-B3B1-06A8-7F64-B1C1B34B51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31272" y="1756078"/>
            <a:ext cx="3665565" cy="282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725B43-91CD-29EE-DAF8-D16AE645AEAA}"/>
              </a:ext>
            </a:extLst>
          </p:cNvPr>
          <p:cNvSpPr/>
          <p:nvPr userDrawn="1"/>
        </p:nvSpPr>
        <p:spPr>
          <a:xfrm>
            <a:off x="6366408" y="3752203"/>
            <a:ext cx="3818766" cy="198184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E3661D6-73DD-26DB-72C0-E9CA962660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30736" y="4211613"/>
            <a:ext cx="3666099" cy="1457701"/>
          </a:xfrm>
          <a:prstGeom prst="rect">
            <a:avLst/>
          </a:prstGeom>
          <a:noFill/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•"/>
              <a:defRPr sz="1000"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DA8EE043-66E1-D8E9-79EE-0813D6223E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31270" y="3840621"/>
            <a:ext cx="3665565" cy="282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29" name="Graphic 33">
            <a:extLst>
              <a:ext uri="{FF2B5EF4-FFF2-40B4-BE49-F238E27FC236}">
                <a16:creationId xmlns:a16="http://schemas.microsoft.com/office/drawing/2014/main" id="{501BD24F-3554-EE13-B369-AD7F99B2DB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79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3612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fokusgrupp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7">
            <a:extLst>
              <a:ext uri="{FF2B5EF4-FFF2-40B4-BE49-F238E27FC236}">
                <a16:creationId xmlns:a16="http://schemas.microsoft.com/office/drawing/2014/main" id="{7D4F2F5E-D19A-4006-A2DA-D7DB1274E715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0F1D58-2C53-04C2-010E-34B386DDCD48}"/>
              </a:ext>
            </a:extLst>
          </p:cNvPr>
          <p:cNvSpPr/>
          <p:nvPr userDrawn="1"/>
        </p:nvSpPr>
        <p:spPr>
          <a:xfrm>
            <a:off x="2006826" y="1667660"/>
            <a:ext cx="3818766" cy="198184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1D88730D-C65C-04E5-11BF-68F266C691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71154" y="2127070"/>
            <a:ext cx="3666099" cy="1457701"/>
          </a:xfrm>
          <a:prstGeom prst="rect">
            <a:avLst/>
          </a:prstGeom>
          <a:noFill/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•"/>
              <a:defRPr sz="1000"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98077721-A569-AFE1-CC97-403F390D0D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1688" y="1756078"/>
            <a:ext cx="3665565" cy="282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39E12E-EAF4-CF47-1179-B5430F453107}"/>
              </a:ext>
            </a:extLst>
          </p:cNvPr>
          <p:cNvSpPr/>
          <p:nvPr userDrawn="1"/>
        </p:nvSpPr>
        <p:spPr>
          <a:xfrm>
            <a:off x="2006826" y="3752203"/>
            <a:ext cx="3818766" cy="198184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BBC7741-81DD-5018-BDC8-9F48DD0AA7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1154" y="4211613"/>
            <a:ext cx="3666099" cy="1457701"/>
          </a:xfrm>
          <a:prstGeom prst="rect">
            <a:avLst/>
          </a:prstGeom>
          <a:noFill/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•"/>
              <a:defRPr sz="1000"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97660020-184F-0666-26CD-7E68562FFD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71688" y="3840621"/>
            <a:ext cx="3665565" cy="282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504517-C659-9AA9-D97C-9D72C82AFBC8}"/>
              </a:ext>
            </a:extLst>
          </p:cNvPr>
          <p:cNvSpPr/>
          <p:nvPr userDrawn="1"/>
        </p:nvSpPr>
        <p:spPr>
          <a:xfrm>
            <a:off x="6366410" y="1667660"/>
            <a:ext cx="3818766" cy="198184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4B3F281-3ADD-23FE-C5E4-776CFED264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30738" y="2127070"/>
            <a:ext cx="3666099" cy="1457701"/>
          </a:xfrm>
          <a:prstGeom prst="rect">
            <a:avLst/>
          </a:prstGeom>
          <a:noFill/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•"/>
              <a:defRPr sz="1000"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EA71DEA7-4F3C-8ED3-6C97-66267D010B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31272" y="1756078"/>
            <a:ext cx="3665565" cy="282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2DA9ED-0D89-440B-3A2A-D757F0AD850B}"/>
              </a:ext>
            </a:extLst>
          </p:cNvPr>
          <p:cNvSpPr/>
          <p:nvPr userDrawn="1"/>
        </p:nvSpPr>
        <p:spPr>
          <a:xfrm>
            <a:off x="6366408" y="3752203"/>
            <a:ext cx="3818766" cy="198184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FD606D6-287C-918E-E58C-ADC4A5B2A15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30736" y="4211613"/>
            <a:ext cx="3666099" cy="1457701"/>
          </a:xfrm>
          <a:prstGeom prst="rect">
            <a:avLst/>
          </a:prstGeom>
          <a:noFill/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•"/>
              <a:defRPr sz="1000"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07A9089-3662-3C8F-093C-EBBDB346F8F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31270" y="3840621"/>
            <a:ext cx="3665565" cy="282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20" name="Graphic 49">
            <a:extLst>
              <a:ext uri="{FF2B5EF4-FFF2-40B4-BE49-F238E27FC236}">
                <a16:creationId xmlns:a16="http://schemas.microsoft.com/office/drawing/2014/main" id="{CCC71329-8EC5-7CDB-BF67-EC3F878F66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05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/ turkos: introbild / agenda / om undersökning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7">
            <a:extLst>
              <a:ext uri="{FF2B5EF4-FFF2-40B4-BE49-F238E27FC236}">
                <a16:creationId xmlns:a16="http://schemas.microsoft.com/office/drawing/2014/main" id="{EA5FA945-2A5C-4DAB-8EE2-EAD74802936F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4" name="Graphic 49">
            <a:extLst>
              <a:ext uri="{FF2B5EF4-FFF2-40B4-BE49-F238E27FC236}">
                <a16:creationId xmlns:a16="http://schemas.microsoft.com/office/drawing/2014/main" id="{B0B29633-FBDF-41DD-899C-141ECA8C02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5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E6FDECD-1414-4503-BC65-3B0BFCDB61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926" r="44930"/>
          <a:stretch/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7114A75F-543B-59C5-32F6-309CAC3D45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3212" y="519797"/>
            <a:ext cx="2543175" cy="5818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06069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fokusgrup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0FFFA5A-3B61-6A58-605F-489647156763}"/>
              </a:ext>
            </a:extLst>
          </p:cNvPr>
          <p:cNvSpPr/>
          <p:nvPr userDrawn="1"/>
        </p:nvSpPr>
        <p:spPr>
          <a:xfrm>
            <a:off x="2006826" y="1667660"/>
            <a:ext cx="3818766" cy="39933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CF2A56F9-1F9F-4D52-A4CE-BC4E045911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71154" y="2127070"/>
            <a:ext cx="3666099" cy="3448342"/>
          </a:xfrm>
          <a:prstGeom prst="rect">
            <a:avLst/>
          </a:prstGeom>
          <a:noFill/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•"/>
              <a:defRPr sz="1000"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EF972FA6-4BB0-A827-318E-75BC5F3AB3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1688" y="1756078"/>
            <a:ext cx="3665565" cy="282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5783FD-8666-8FD9-F1E1-6C8EE4533B28}"/>
              </a:ext>
            </a:extLst>
          </p:cNvPr>
          <p:cNvSpPr/>
          <p:nvPr userDrawn="1"/>
        </p:nvSpPr>
        <p:spPr>
          <a:xfrm>
            <a:off x="6366410" y="1667660"/>
            <a:ext cx="3818766" cy="39933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52C8C4D3-EE9E-AC9A-9244-5CD7103AD3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30738" y="2127070"/>
            <a:ext cx="3666099" cy="3448342"/>
          </a:xfrm>
          <a:prstGeom prst="rect">
            <a:avLst/>
          </a:prstGeom>
          <a:noFill/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•"/>
              <a:defRPr sz="1000"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FA0DE53-A107-56BF-04D4-1B2F3042CB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31272" y="1756078"/>
            <a:ext cx="3665565" cy="282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9" name="Graphic 33">
            <a:extLst>
              <a:ext uri="{FF2B5EF4-FFF2-40B4-BE49-F238E27FC236}">
                <a16:creationId xmlns:a16="http://schemas.microsoft.com/office/drawing/2014/main" id="{CF4F7A35-560D-97A5-A18F-9740FC69D0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05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356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fokusgrup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8FBA3AC8-02BA-5549-C3D0-C6F62FDCB14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87813036"/>
              </p:ext>
            </p:extLst>
          </p:nvPr>
        </p:nvGraphicFramePr>
        <p:xfrm>
          <a:off x="2552841" y="1553770"/>
          <a:ext cx="7086318" cy="1385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6318">
                  <a:extLst>
                    <a:ext uri="{9D8B030D-6E8A-4147-A177-3AD203B41FA5}">
                      <a16:colId xmlns:a16="http://schemas.microsoft.com/office/drawing/2014/main" val="3631078314"/>
                    </a:ext>
                  </a:extLst>
                </a:gridCol>
              </a:tblGrid>
              <a:tr h="2499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sv-SE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869761"/>
                  </a:ext>
                </a:extLst>
              </a:tr>
              <a:tr h="1050479"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endParaRPr lang="sv-SE" sz="1050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18000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34648"/>
                  </a:ext>
                </a:extLst>
              </a:tr>
            </a:tbl>
          </a:graphicData>
        </a:graphic>
      </p:graphicFrame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FBBB220F-F334-8379-FF50-0575BA5F877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92285025"/>
              </p:ext>
            </p:extLst>
          </p:nvPr>
        </p:nvGraphicFramePr>
        <p:xfrm>
          <a:off x="2552841" y="4581525"/>
          <a:ext cx="7086318" cy="1385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6318">
                  <a:extLst>
                    <a:ext uri="{9D8B030D-6E8A-4147-A177-3AD203B41FA5}">
                      <a16:colId xmlns:a16="http://schemas.microsoft.com/office/drawing/2014/main" val="3631078314"/>
                    </a:ext>
                  </a:extLst>
                </a:gridCol>
              </a:tblGrid>
              <a:tr h="2499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sv-SE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869761"/>
                  </a:ext>
                </a:extLst>
              </a:tr>
              <a:tr h="1050479"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endParaRPr lang="sv-SE" sz="1050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18000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34648"/>
                  </a:ext>
                </a:extLst>
              </a:tr>
            </a:tbl>
          </a:graphicData>
        </a:graphic>
      </p:graphicFrame>
      <p:sp>
        <p:nvSpPr>
          <p:cNvPr id="7" name="TextBox 12">
            <a:extLst>
              <a:ext uri="{FF2B5EF4-FFF2-40B4-BE49-F238E27FC236}">
                <a16:creationId xmlns:a16="http://schemas.microsoft.com/office/drawing/2014/main" id="{CA57C5DB-2486-F509-1B1F-8E57DBCDD207}"/>
              </a:ext>
            </a:extLst>
          </p:cNvPr>
          <p:cNvSpPr txBox="1"/>
          <p:nvPr userDrawn="1"/>
        </p:nvSpPr>
        <p:spPr>
          <a:xfrm>
            <a:off x="1600589" y="42505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68B9A88A-31BD-C42C-8CA5-6ACC44D5C7AF}"/>
              </a:ext>
            </a:extLst>
          </p:cNvPr>
          <p:cNvSpPr txBox="1"/>
          <p:nvPr userDrawn="1"/>
        </p:nvSpPr>
        <p:spPr>
          <a:xfrm>
            <a:off x="1600589" y="1200520"/>
            <a:ext cx="908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140E756D-E875-68AD-5BD7-F5B6D91BB2C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45862174"/>
              </p:ext>
            </p:extLst>
          </p:nvPr>
        </p:nvGraphicFramePr>
        <p:xfrm>
          <a:off x="2552841" y="3067647"/>
          <a:ext cx="7086318" cy="1385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6318">
                  <a:extLst>
                    <a:ext uri="{9D8B030D-6E8A-4147-A177-3AD203B41FA5}">
                      <a16:colId xmlns:a16="http://schemas.microsoft.com/office/drawing/2014/main" val="3631078314"/>
                    </a:ext>
                  </a:extLst>
                </a:gridCol>
              </a:tblGrid>
              <a:tr h="2499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sv-SE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869761"/>
                  </a:ext>
                </a:extLst>
              </a:tr>
              <a:tr h="1050479"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endParaRPr lang="sv-SE" sz="1050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18000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34648"/>
                  </a:ext>
                </a:extLst>
              </a:tr>
            </a:tbl>
          </a:graphicData>
        </a:graphic>
      </p:graphicFrame>
      <p:sp>
        <p:nvSpPr>
          <p:cNvPr id="12" name="TextBox 15">
            <a:extLst>
              <a:ext uri="{FF2B5EF4-FFF2-40B4-BE49-F238E27FC236}">
                <a16:creationId xmlns:a16="http://schemas.microsoft.com/office/drawing/2014/main" id="{365401E7-5F1C-A5EB-8234-EF5E64801C42}"/>
              </a:ext>
            </a:extLst>
          </p:cNvPr>
          <p:cNvSpPr txBox="1"/>
          <p:nvPr userDrawn="1"/>
        </p:nvSpPr>
        <p:spPr>
          <a:xfrm>
            <a:off x="1600589" y="2770179"/>
            <a:ext cx="10455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3" name="Graphic 33">
            <a:extLst>
              <a:ext uri="{FF2B5EF4-FFF2-40B4-BE49-F238E27FC236}">
                <a16:creationId xmlns:a16="http://schemas.microsoft.com/office/drawing/2014/main" id="{DFEE9700-2BDF-A022-D5F4-6CAB4284A2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2565DF38-9031-A1ED-2FB3-A953152749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52841" y="1553770"/>
            <a:ext cx="7086318" cy="3207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352C9CD4-27AC-5433-E6CD-11D98A8250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52841" y="3067647"/>
            <a:ext cx="7086318" cy="30859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E5603CB9-50D9-DC58-AFBB-339F44C621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52841" y="1925898"/>
            <a:ext cx="7086318" cy="1013629"/>
          </a:xfrm>
          <a:prstGeom prst="rect">
            <a:avLst/>
          </a:prstGeom>
        </p:spPr>
        <p:txBody>
          <a:bodyPr anchor="t"/>
          <a:lstStyle>
            <a:lvl1pPr marL="171450" indent="-171450"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E871B80E-F468-723B-CE69-C37B13F21E0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52841" y="3414759"/>
            <a:ext cx="7086318" cy="1013629"/>
          </a:xfrm>
          <a:prstGeom prst="rect">
            <a:avLst/>
          </a:prstGeom>
        </p:spPr>
        <p:txBody>
          <a:bodyPr anchor="t"/>
          <a:lstStyle>
            <a:lvl1pPr marL="171450" indent="-171450"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49BF5BF7-BC6E-8C79-99FC-3207E502EE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52841" y="4939698"/>
            <a:ext cx="7086318" cy="1013629"/>
          </a:xfrm>
          <a:prstGeom prst="rect">
            <a:avLst/>
          </a:prstGeom>
        </p:spPr>
        <p:txBody>
          <a:bodyPr anchor="t"/>
          <a:lstStyle>
            <a:lvl1pPr marL="171450" indent="-171450"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42ABEF14-E1D0-1333-AFB6-BC04CFFFA2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52841" y="4581525"/>
            <a:ext cx="7086318" cy="30859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613664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886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fokusgrup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FBBB220F-F334-8379-FF50-0575BA5F877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61228797"/>
              </p:ext>
            </p:extLst>
          </p:nvPr>
        </p:nvGraphicFramePr>
        <p:xfrm>
          <a:off x="2552841" y="4581525"/>
          <a:ext cx="7086318" cy="1385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6318">
                  <a:extLst>
                    <a:ext uri="{9D8B030D-6E8A-4147-A177-3AD203B41FA5}">
                      <a16:colId xmlns:a16="http://schemas.microsoft.com/office/drawing/2014/main" val="3631078314"/>
                    </a:ext>
                  </a:extLst>
                </a:gridCol>
              </a:tblGrid>
              <a:tr h="2499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sv-SE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869761"/>
                  </a:ext>
                </a:extLst>
              </a:tr>
              <a:tr h="1050479"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endParaRPr lang="sv-SE" sz="1050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18000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34648"/>
                  </a:ext>
                </a:extLst>
              </a:tr>
            </a:tbl>
          </a:graphicData>
        </a:graphic>
      </p:graphicFrame>
      <p:sp>
        <p:nvSpPr>
          <p:cNvPr id="7" name="TextBox 12">
            <a:extLst>
              <a:ext uri="{FF2B5EF4-FFF2-40B4-BE49-F238E27FC236}">
                <a16:creationId xmlns:a16="http://schemas.microsoft.com/office/drawing/2014/main" id="{CA57C5DB-2486-F509-1B1F-8E57DBCDD207}"/>
              </a:ext>
            </a:extLst>
          </p:cNvPr>
          <p:cNvSpPr txBox="1"/>
          <p:nvPr userDrawn="1"/>
        </p:nvSpPr>
        <p:spPr>
          <a:xfrm>
            <a:off x="1600589" y="42505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68B9A88A-31BD-C42C-8CA5-6ACC44D5C7AF}"/>
              </a:ext>
            </a:extLst>
          </p:cNvPr>
          <p:cNvSpPr txBox="1"/>
          <p:nvPr userDrawn="1"/>
        </p:nvSpPr>
        <p:spPr>
          <a:xfrm>
            <a:off x="1600589" y="1200520"/>
            <a:ext cx="908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140E756D-E875-68AD-5BD7-F5B6D91BB2C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81858023"/>
              </p:ext>
            </p:extLst>
          </p:nvPr>
        </p:nvGraphicFramePr>
        <p:xfrm>
          <a:off x="2552841" y="3068638"/>
          <a:ext cx="7086318" cy="1385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6318">
                  <a:extLst>
                    <a:ext uri="{9D8B030D-6E8A-4147-A177-3AD203B41FA5}">
                      <a16:colId xmlns:a16="http://schemas.microsoft.com/office/drawing/2014/main" val="3631078314"/>
                    </a:ext>
                  </a:extLst>
                </a:gridCol>
              </a:tblGrid>
              <a:tr h="2499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sv-SE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869761"/>
                  </a:ext>
                </a:extLst>
              </a:tr>
              <a:tr h="1050479"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endParaRPr lang="sv-SE" sz="1050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18000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34648"/>
                  </a:ext>
                </a:extLst>
              </a:tr>
            </a:tbl>
          </a:graphicData>
        </a:graphic>
      </p:graphicFrame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8FBA3AC8-02BA-5549-C3D0-C6F62FDCB14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57624957"/>
              </p:ext>
            </p:extLst>
          </p:nvPr>
        </p:nvGraphicFramePr>
        <p:xfrm>
          <a:off x="2552841" y="1553770"/>
          <a:ext cx="7086318" cy="1385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6318">
                  <a:extLst>
                    <a:ext uri="{9D8B030D-6E8A-4147-A177-3AD203B41FA5}">
                      <a16:colId xmlns:a16="http://schemas.microsoft.com/office/drawing/2014/main" val="3631078314"/>
                    </a:ext>
                  </a:extLst>
                </a:gridCol>
              </a:tblGrid>
              <a:tr h="2499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sv-SE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869761"/>
                  </a:ext>
                </a:extLst>
              </a:tr>
              <a:tr h="1050479"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endParaRPr lang="sv-SE" sz="1050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18000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34648"/>
                  </a:ext>
                </a:extLst>
              </a:tr>
            </a:tbl>
          </a:graphicData>
        </a:graphic>
      </p:graphicFrame>
      <p:sp>
        <p:nvSpPr>
          <p:cNvPr id="12" name="TextBox 15">
            <a:extLst>
              <a:ext uri="{FF2B5EF4-FFF2-40B4-BE49-F238E27FC236}">
                <a16:creationId xmlns:a16="http://schemas.microsoft.com/office/drawing/2014/main" id="{365401E7-5F1C-A5EB-8234-EF5E64801C42}"/>
              </a:ext>
            </a:extLst>
          </p:cNvPr>
          <p:cNvSpPr txBox="1"/>
          <p:nvPr userDrawn="1"/>
        </p:nvSpPr>
        <p:spPr>
          <a:xfrm>
            <a:off x="1600589" y="2770179"/>
            <a:ext cx="10455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3" name="Graphic 33">
            <a:extLst>
              <a:ext uri="{FF2B5EF4-FFF2-40B4-BE49-F238E27FC236}">
                <a16:creationId xmlns:a16="http://schemas.microsoft.com/office/drawing/2014/main" id="{97961C25-8D63-68C2-BE75-4C1D6F77BF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A549B07E-1BF6-5B84-8AC2-A73C0AA213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52841" y="1553770"/>
            <a:ext cx="7086318" cy="3207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A3977E0-F5BA-12FA-C10C-E3C989BE2C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52841" y="3067647"/>
            <a:ext cx="7086318" cy="30859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E0F24E7C-56A5-7664-DAD5-ACC167597B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52841" y="1925898"/>
            <a:ext cx="7086318" cy="1013629"/>
          </a:xfrm>
          <a:prstGeom prst="rect">
            <a:avLst/>
          </a:prstGeom>
        </p:spPr>
        <p:txBody>
          <a:bodyPr anchor="t"/>
          <a:lstStyle>
            <a:lvl1pPr marL="171450" indent="-171450"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C44F895C-F815-1CE2-522E-FA4ED6D948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52841" y="3414759"/>
            <a:ext cx="7086318" cy="1013629"/>
          </a:xfrm>
          <a:prstGeom prst="rect">
            <a:avLst/>
          </a:prstGeom>
        </p:spPr>
        <p:txBody>
          <a:bodyPr anchor="t"/>
          <a:lstStyle>
            <a:lvl1pPr marL="171450" indent="-171450"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446E9104-6A70-6C45-B39E-D4498B0AF7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52841" y="4939698"/>
            <a:ext cx="7086318" cy="1013629"/>
          </a:xfrm>
          <a:prstGeom prst="rect">
            <a:avLst/>
          </a:prstGeom>
        </p:spPr>
        <p:txBody>
          <a:bodyPr anchor="t"/>
          <a:lstStyle>
            <a:lvl1pPr marL="171450" indent="-171450"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2CCF0992-B8AD-695B-8DDA-C4151641EB8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52841" y="4581525"/>
            <a:ext cx="7086318" cy="30859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932202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933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/ turkos: Tack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7">
            <a:extLst>
              <a:ext uri="{FF2B5EF4-FFF2-40B4-BE49-F238E27FC236}">
                <a16:creationId xmlns:a16="http://schemas.microsoft.com/office/drawing/2014/main" id="{7D4F2F5E-D19A-4006-A2DA-D7DB1274E715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5" name="Graphic 49">
            <a:extLst>
              <a:ext uri="{FF2B5EF4-FFF2-40B4-BE49-F238E27FC236}">
                <a16:creationId xmlns:a16="http://schemas.microsoft.com/office/drawing/2014/main" id="{074E64DD-303B-4CCE-9370-993657B5E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6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EC44AA1-4B61-425B-8DE3-FA233B8C0E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926" r="44930"/>
          <a:stretch/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4AF45C-E96A-975A-1304-952799B54E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3212" y="519797"/>
            <a:ext cx="2543175" cy="5818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27951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tshållare för text 44"/>
          <p:cNvSpPr>
            <a:spLocks noGrp="1"/>
          </p:cNvSpPr>
          <p:nvPr>
            <p:ph type="body" sz="quarter" idx="11" hasCustomPrompt="1"/>
          </p:nvPr>
        </p:nvSpPr>
        <p:spPr>
          <a:xfrm>
            <a:off x="332319" y="1272443"/>
            <a:ext cx="5745485" cy="5035592"/>
          </a:xfrm>
          <a:prstGeom prst="rect">
            <a:avLst/>
          </a:prstGeom>
        </p:spPr>
        <p:txBody>
          <a:bodyPr lIns="0"/>
          <a:lstStyle>
            <a:lvl1pPr marL="342891" indent="-342891">
              <a:buFont typeface="Wingdings" pitchFamily="2" charset="2"/>
              <a:buChar char="§"/>
              <a:defRPr sz="1467" b="0" i="0">
                <a:latin typeface="Calibri Regular" charset="0"/>
                <a:cs typeface="Calibri Regular" charset="0"/>
              </a:defRPr>
            </a:lvl1pPr>
            <a:lvl2pPr>
              <a:defRPr sz="1467" b="0" i="0">
                <a:latin typeface="Calibri Regular" charset="0"/>
                <a:cs typeface="Calibri Regular" charset="0"/>
              </a:defRPr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50" name="Rubrik 1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11861419" cy="1255595"/>
          </a:xfrm>
          <a:prstGeom prst="rect">
            <a:avLst/>
          </a:prstGeom>
        </p:spPr>
        <p:txBody>
          <a:bodyPr lIns="251999" tIns="360000" rIns="251999" anchor="t" anchorCtr="0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796" algn="l"/>
              </a:tabLst>
              <a:defRPr sz="3600" b="1" i="0" baseline="0">
                <a:latin typeface="Calibri Regular" charset="0"/>
                <a:cs typeface="Calibri Regular" charset="0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796" algn="l"/>
              </a:tabLst>
              <a:defRPr/>
            </a:pPr>
            <a:r>
              <a:rPr lang="sv-SE" sz="3600" b="1">
                <a:cs typeface="Arial" panose="020B0604020202020204" pitchFamily="34" charset="0"/>
              </a:rPr>
              <a:t>Rubrik</a:t>
            </a:r>
            <a:endParaRPr lang="sv-SE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10BABCE0-93F3-6449-A5C7-621F6E677901}"/>
              </a:ext>
            </a:extLst>
          </p:cNvPr>
          <p:cNvSpPr txBox="1">
            <a:spLocks/>
          </p:cNvSpPr>
          <p:nvPr/>
        </p:nvSpPr>
        <p:spPr>
          <a:xfrm>
            <a:off x="-1" y="-19661"/>
            <a:ext cx="8799872" cy="1079648"/>
          </a:xfrm>
          <a:prstGeom prst="rect">
            <a:avLst/>
          </a:prstGeom>
        </p:spPr>
        <p:txBody>
          <a:bodyPr lIns="335999" tIns="6096000" rIns="335999" anchor="t" anchorCtr="0"/>
          <a:lstStyle>
            <a:lvl1pPr algn="l" defTabSz="457200" rtl="0" eaLnBrk="1" latinLnBrk="0" hangingPunct="1">
              <a:spcBef>
                <a:spcPct val="0"/>
              </a:spcBef>
              <a:buNone/>
              <a:tabLst>
                <a:tab pos="177800" algn="l"/>
              </a:tabLst>
              <a:defRPr sz="3200" b="0" i="0" kern="1200" baseline="0">
                <a:solidFill>
                  <a:schemeClr val="tx1"/>
                </a:solidFill>
                <a:latin typeface="Calibri Regular" charset="0"/>
                <a:ea typeface="+mj-ea"/>
                <a:cs typeface="Calibri Regular" charset="0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7061" algn="l"/>
              </a:tabLst>
              <a:defRPr/>
            </a:pPr>
            <a:r>
              <a:rPr kumimoji="0" lang="sv-SE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Novus slutsatser och insikter</a:t>
            </a:r>
          </a:p>
        </p:txBody>
      </p:sp>
    </p:spTree>
    <p:extLst>
      <p:ext uri="{BB962C8B-B14F-4D97-AF65-F5344CB8AC3E}">
        <p14:creationId xmlns:p14="http://schemas.microsoft.com/office/powerpoint/2010/main" val="2800920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880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å/ turkos: Hel grafik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8C002B81-2195-41EF-80D3-1C2C50350C8B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C0FB744A-53E8-4A9A-9E69-A9723D3EE1A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7" name="Graphic 33">
            <a:extLst>
              <a:ext uri="{FF2B5EF4-FFF2-40B4-BE49-F238E27FC236}">
                <a16:creationId xmlns:a16="http://schemas.microsoft.com/office/drawing/2014/main" id="{957E9A3D-C98D-4347-830C-EE1DFDD789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EEC1BFAD-C661-4942-8802-EC2DF036B565}"/>
              </a:ext>
            </a:extLst>
          </p:cNvPr>
          <p:cNvSpPr txBox="1"/>
          <p:nvPr userDrawn="1"/>
        </p:nvSpPr>
        <p:spPr>
          <a:xfrm>
            <a:off x="653995" y="6218425"/>
            <a:ext cx="623779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28600" algn="just">
              <a:spcAft>
                <a:spcPts val="1200"/>
              </a:spcAft>
              <a:tabLst>
                <a:tab pos="3060065" algn="ctr"/>
                <a:tab pos="5760085" algn="r"/>
              </a:tabLst>
            </a:pPr>
            <a:r>
              <a:rPr lang="sv-SE" sz="700">
                <a:solidFill>
                  <a:srgbClr val="D0CECE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Copyright © Demoskop AB</a:t>
            </a:r>
          </a:p>
        </p:txBody>
      </p:sp>
      <p:sp>
        <p:nvSpPr>
          <p:cNvPr id="9" name="Platshållare för bildnummer 1">
            <a:extLst>
              <a:ext uri="{FF2B5EF4-FFF2-40B4-BE49-F238E27FC236}">
                <a16:creationId xmlns:a16="http://schemas.microsoft.com/office/drawing/2014/main" id="{A42B0DDF-62F5-4DA6-94F1-E350B5255E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891075" y="628256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E4AAC70F-B316-4F00-960F-EEE6531C349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204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/ turkos: 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7">
            <a:extLst>
              <a:ext uri="{FF2B5EF4-FFF2-40B4-BE49-F238E27FC236}">
                <a16:creationId xmlns:a16="http://schemas.microsoft.com/office/drawing/2014/main" id="{D19A31F3-1053-4F12-9985-283B308BF16D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11647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" name="Graphic 49">
            <a:extLst>
              <a:ext uri="{FF2B5EF4-FFF2-40B4-BE49-F238E27FC236}">
                <a16:creationId xmlns:a16="http://schemas.microsoft.com/office/drawing/2014/main" id="{3A94C9AA-337D-473E-A4C8-6A44AEB3D2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5E29F8F-B95C-4A23-B3EE-C553E06D56EB}"/>
              </a:ext>
            </a:extLst>
          </p:cNvPr>
          <p:cNvSpPr/>
          <p:nvPr userDrawn="1"/>
        </p:nvSpPr>
        <p:spPr>
          <a:xfrm>
            <a:off x="3066387" y="535482"/>
            <a:ext cx="8602851" cy="5800185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5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F9B93E93-B62B-4D01-A30A-29BA044179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926" r="44930"/>
          <a:stretch/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634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BDAD08F5-010D-4EB5-B96C-D5547AE7C18E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B372749-BE23-4DEC-9220-258B38339D67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7" name="Rak koppling 58">
            <a:extLst>
              <a:ext uri="{FF2B5EF4-FFF2-40B4-BE49-F238E27FC236}">
                <a16:creationId xmlns:a16="http://schemas.microsoft.com/office/drawing/2014/main" id="{88B7EFD6-3E58-4C76-9BB6-87DADCA12AEB}"/>
              </a:ext>
            </a:extLst>
          </p:cNvPr>
          <p:cNvCxnSpPr>
            <a:cxnSpLocks/>
          </p:cNvCxnSpPr>
          <p:nvPr userDrawn="1"/>
        </p:nvCxnSpPr>
        <p:spPr>
          <a:xfrm>
            <a:off x="3060000" y="535482"/>
            <a:ext cx="0" cy="580018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33">
            <a:extLst>
              <a:ext uri="{FF2B5EF4-FFF2-40B4-BE49-F238E27FC236}">
                <a16:creationId xmlns:a16="http://schemas.microsoft.com/office/drawing/2014/main" id="{05757A29-26E8-4EE5-BC0D-04FEFF0039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AAC69A1-F9C8-FF92-C168-FB5733080A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32001" y="506741"/>
            <a:ext cx="2543175" cy="5818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0A796D-554C-EDC3-EE78-30FAE8B724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8386" y="1215455"/>
            <a:ext cx="4975225" cy="4440238"/>
          </a:xfrm>
          <a:prstGeom prst="rect">
            <a:avLst/>
          </a:prstGeom>
        </p:spPr>
        <p:txBody>
          <a:bodyPr/>
          <a:lstStyle>
            <a:lvl1pPr marL="228600" indent="-228600">
              <a:defRPr lang="en-US" sz="1600" kern="1200" dirty="0" smtClean="0">
                <a:solidFill>
                  <a:schemeClr val="tx1"/>
                </a:solidFill>
                <a:latin typeface="Arial (Brödtext)"/>
                <a:ea typeface="+mn-ea"/>
                <a:cs typeface="+mn-cs"/>
              </a:defRPr>
            </a:lvl1pPr>
          </a:lstStyle>
          <a:p>
            <a:pPr marL="171450" lvl="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3281380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3">
            <a:extLst>
              <a:ext uri="{FF2B5EF4-FFF2-40B4-BE49-F238E27FC236}">
                <a16:creationId xmlns:a16="http://schemas.microsoft.com/office/drawing/2014/main" id="{31AD526F-1724-4552-9739-888A877AD6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98CC437-0CA7-DF21-3210-C1D05F4BC3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32001" y="506741"/>
            <a:ext cx="2543175" cy="5818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30153A-7E71-828B-0897-8B50EBC17E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8243" y="1201275"/>
            <a:ext cx="7481887" cy="3200400"/>
          </a:xfrm>
          <a:prstGeom prst="rect">
            <a:avLst/>
          </a:prstGeom>
        </p:spPr>
        <p:txBody>
          <a:bodyPr/>
          <a:lstStyle>
            <a:lvl1pPr marL="228600" indent="-228600"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71450" lvl="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538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5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F9FC1256-9585-4305-BCA6-687EC078E352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10" name="Graphic 20">
            <a:extLst>
              <a:ext uri="{FF2B5EF4-FFF2-40B4-BE49-F238E27FC236}">
                <a16:creationId xmlns:a16="http://schemas.microsoft.com/office/drawing/2014/main" id="{4A85DCC4-D948-4BFD-BFD6-4BB3E2D6BB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8FA4BDF-65A7-C799-FEC3-7BE4935FEE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3355" y="1220287"/>
            <a:ext cx="2543175" cy="44174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8D6B45-D363-8E37-AE5F-8FECB637B6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34521" y="1220287"/>
            <a:ext cx="7867650" cy="3209925"/>
          </a:xfrm>
          <a:prstGeom prst="rect">
            <a:avLst/>
          </a:prstGeom>
        </p:spPr>
        <p:txBody>
          <a:bodyPr/>
          <a:lstStyle>
            <a:lvl1pPr marL="228600" indent="-228600"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85750" lvl="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8176628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31F89B6C-5364-4AF9-A8AA-643D945DA99B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7" name="Graphic 33">
            <a:extLst>
              <a:ext uri="{FF2B5EF4-FFF2-40B4-BE49-F238E27FC236}">
                <a16:creationId xmlns:a16="http://schemas.microsoft.com/office/drawing/2014/main" id="{371AEBCE-FA60-4EA7-90BE-CD27CD357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A51437-B9C8-1AEA-B686-D9285A8614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37388" y="1246187"/>
            <a:ext cx="4638675" cy="43656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DAF5A5-CE27-AADD-287E-7BA7B95B1B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3545" y="1250914"/>
            <a:ext cx="5235575" cy="4360897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71051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5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31F89B6C-5364-4AF9-A8AA-643D945DA99B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7" name="Graphic 33">
            <a:extLst>
              <a:ext uri="{FF2B5EF4-FFF2-40B4-BE49-F238E27FC236}">
                <a16:creationId xmlns:a16="http://schemas.microsoft.com/office/drawing/2014/main" id="{371AEBCE-FA60-4EA7-90BE-CD27CD357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DAF5A5-CE27-AADD-287E-7BA7B95B1B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3545" y="1772156"/>
            <a:ext cx="4510655" cy="3839655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679C5E2-0573-61C2-D1AC-2D3D0E0651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27800" y="1772156"/>
            <a:ext cx="4492111" cy="3839655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CDA52EA-89F6-1DFE-081C-09C9880AE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54113" y="1335088"/>
            <a:ext cx="4510087" cy="307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6910A11-E025-643C-1696-A78AAD8A4F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27800" y="1323961"/>
            <a:ext cx="4491037" cy="307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435083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55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714718CD-5C16-4E97-ABB6-228549E9BE17}"/>
              </a:ext>
            </a:extLst>
          </p:cNvPr>
          <p:cNvSpPr/>
          <p:nvPr userDrawn="1"/>
        </p:nvSpPr>
        <p:spPr>
          <a:xfrm flipH="1">
            <a:off x="-1" y="1"/>
            <a:ext cx="12192000" cy="6857999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98DCC26-9B02-4A78-9DFA-97DF71338EA0}"/>
              </a:ext>
            </a:extLst>
          </p:cNvPr>
          <p:cNvSpPr/>
          <p:nvPr userDrawn="1"/>
        </p:nvSpPr>
        <p:spPr>
          <a:xfrm flipH="1">
            <a:off x="-2" y="1"/>
            <a:ext cx="3066389" cy="6857999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FF0A0D99-FA12-4A49-9122-367A3CEDCE94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295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1" r:id="rId2"/>
    <p:sldLayoutId id="2147483687" r:id="rId3"/>
    <p:sldLayoutId id="2147483683" r:id="rId4"/>
    <p:sldLayoutId id="2147483733" r:id="rId5"/>
    <p:sldLayoutId id="2147483734" r:id="rId6"/>
    <p:sldLayoutId id="2147483735" r:id="rId7"/>
    <p:sldLayoutId id="2147483736" r:id="rId8"/>
    <p:sldLayoutId id="2147483759" r:id="rId9"/>
    <p:sldLayoutId id="2147483755" r:id="rId10"/>
    <p:sldLayoutId id="2147483748" r:id="rId11"/>
    <p:sldLayoutId id="2147483699" r:id="rId12"/>
    <p:sldLayoutId id="2147483753" r:id="rId13"/>
    <p:sldLayoutId id="2147483704" r:id="rId14"/>
    <p:sldLayoutId id="2147483754" r:id="rId15"/>
    <p:sldLayoutId id="2147483742" r:id="rId16"/>
    <p:sldLayoutId id="2147483752" r:id="rId17"/>
    <p:sldLayoutId id="2147483743" r:id="rId18"/>
    <p:sldLayoutId id="2147483751" r:id="rId19"/>
    <p:sldLayoutId id="2147483758" r:id="rId20"/>
    <p:sldLayoutId id="2147483744" r:id="rId21"/>
    <p:sldLayoutId id="2147483746" r:id="rId22"/>
    <p:sldLayoutId id="2147483745" r:id="rId23"/>
    <p:sldLayoutId id="2147483739" r:id="rId24"/>
    <p:sldLayoutId id="2147483750" r:id="rId25"/>
    <p:sldLayoutId id="2147483740" r:id="rId26"/>
    <p:sldLayoutId id="2147483757" r:id="rId27"/>
    <p:sldLayoutId id="2147483760" r:id="rId28"/>
    <p:sldLayoutId id="2147483762" r:id="rId29"/>
    <p:sldLayoutId id="2147483761" r:id="rId30"/>
    <p:sldLayoutId id="2147483763" r:id="rId31"/>
    <p:sldLayoutId id="2147483764" r:id="rId32"/>
    <p:sldLayoutId id="2147483696" r:id="rId33"/>
    <p:sldLayoutId id="2147483765" r:id="rId34"/>
    <p:sldLayoutId id="2147483766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8">
            <a:extLst>
              <a:ext uri="{FF2B5EF4-FFF2-40B4-BE49-F238E27FC236}">
                <a16:creationId xmlns:a16="http://schemas.microsoft.com/office/drawing/2014/main" id="{AC2304D1-4D49-4FEF-A34E-B43A6E3CFDD0}"/>
              </a:ext>
            </a:extLst>
          </p:cNvPr>
          <p:cNvSpPr txBox="1"/>
          <p:nvPr/>
        </p:nvSpPr>
        <p:spPr>
          <a:xfrm>
            <a:off x="3603890" y="2256732"/>
            <a:ext cx="8243553" cy="233910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endParaRPr lang="sv-SE" sz="4400" dirty="0">
              <a:solidFill>
                <a:srgbClr val="FFFFFF"/>
              </a:solidFill>
              <a:latin typeface="Arial" panose="020B0604020202020204"/>
            </a:endParaRPr>
          </a:p>
          <a:p>
            <a:r>
              <a:rPr lang="sv-SE" sz="3600" dirty="0">
                <a:solidFill>
                  <a:srgbClr val="FFFFFF"/>
                </a:solidFill>
                <a:latin typeface="Arial" panose="020B0604020202020204"/>
              </a:rPr>
              <a:t>Arbetsmiljöindex 2024</a:t>
            </a:r>
          </a:p>
          <a:p>
            <a:r>
              <a:rPr lang="sv-SE" sz="2800" dirty="0">
                <a:solidFill>
                  <a:srgbClr val="FFFFFF"/>
                </a:solidFill>
                <a:latin typeface="Arial" panose="020B0604020202020204"/>
              </a:rPr>
              <a:t>Medarbetarnöjdhet Sjukvård och omsorg </a:t>
            </a:r>
          </a:p>
          <a:p>
            <a:endParaRPr lang="sv-SE" sz="4400" dirty="0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A8D8AD5A-5684-53AF-BA38-6C8E67B9E3C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64228" t="45" r="11184" b="-45"/>
          <a:stretch/>
        </p:blipFill>
        <p:spPr>
          <a:xfrm>
            <a:off x="540000" y="519797"/>
            <a:ext cx="2543175" cy="5818188"/>
          </a:xfr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06FD35BD-2E14-E993-A790-3A66E7B7B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890" y="2112003"/>
            <a:ext cx="5396176" cy="54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83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EA9CFB5F-E520-D70B-5AD6-524D6A3F66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154682" y="1888991"/>
            <a:ext cx="5764447" cy="3786122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559563F2-DE63-E00C-E761-DCA0DD73997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81104" y="1906460"/>
            <a:ext cx="5764447" cy="3786122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2BA81A09-FE8E-920E-289E-31516A33D4DD}"/>
              </a:ext>
            </a:extLst>
          </p:cNvPr>
          <p:cNvSpPr txBox="1"/>
          <p:nvPr/>
        </p:nvSpPr>
        <p:spPr>
          <a:xfrm>
            <a:off x="314325" y="457200"/>
            <a:ext cx="1163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i="1" dirty="0">
                <a:solidFill>
                  <a:srgbClr val="116478"/>
                </a:solidFill>
              </a:rPr>
              <a:t>Dagligt arbete</a:t>
            </a:r>
            <a:endParaRPr lang="sv-SE" sz="2400" dirty="0">
              <a:solidFill>
                <a:srgbClr val="116478"/>
              </a:solidFill>
            </a:endParaRPr>
          </a:p>
        </p:txBody>
      </p:sp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631FB85A-FA9F-76A0-BEDE-6868BDDC0064}"/>
              </a:ext>
            </a:extLst>
          </p:cNvPr>
          <p:cNvCxnSpPr>
            <a:cxnSpLocks/>
          </p:cNvCxnSpPr>
          <p:nvPr/>
        </p:nvCxnSpPr>
        <p:spPr>
          <a:xfrm>
            <a:off x="364524" y="2813635"/>
            <a:ext cx="1155460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ruta 1">
            <a:extLst>
              <a:ext uri="{FF2B5EF4-FFF2-40B4-BE49-F238E27FC236}">
                <a16:creationId xmlns:a16="http://schemas.microsoft.com/office/drawing/2014/main" id="{7552E8EF-61BC-55C6-3E2F-C4866D61440A}"/>
              </a:ext>
            </a:extLst>
          </p:cNvPr>
          <p:cNvSpPr txBox="1"/>
          <p:nvPr/>
        </p:nvSpPr>
        <p:spPr>
          <a:xfrm>
            <a:off x="2393238" y="1656727"/>
            <a:ext cx="3987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OMSORG PRIVAT/OFFENTLIG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6B18CAD-5E15-1E79-4CEC-030596278D5D}"/>
              </a:ext>
            </a:extLst>
          </p:cNvPr>
          <p:cNvSpPr txBox="1"/>
          <p:nvPr/>
        </p:nvSpPr>
        <p:spPr>
          <a:xfrm>
            <a:off x="8355421" y="1656727"/>
            <a:ext cx="3987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SJUKVÅRD PRIVAT/OFFENTLIG</a:t>
            </a:r>
          </a:p>
        </p:txBody>
      </p:sp>
    </p:spTree>
    <p:extLst>
      <p:ext uri="{BB962C8B-B14F-4D97-AF65-F5344CB8AC3E}">
        <p14:creationId xmlns:p14="http://schemas.microsoft.com/office/powerpoint/2010/main" val="497591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E0EF1EB5-75D7-B184-82C4-1989144302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0588" y="1841311"/>
            <a:ext cx="6340892" cy="4164734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FB5C1C2C-9F70-4386-4ED3-5EA29DF47F1D}"/>
              </a:ext>
            </a:extLst>
          </p:cNvPr>
          <p:cNvSpPr txBox="1"/>
          <p:nvPr/>
        </p:nvSpPr>
        <p:spPr>
          <a:xfrm>
            <a:off x="-299407" y="457200"/>
            <a:ext cx="12800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i="1" dirty="0">
                <a:solidFill>
                  <a:srgbClr val="116478"/>
                </a:solidFill>
              </a:rPr>
              <a:t>Patientvård och kvalitet</a:t>
            </a:r>
            <a:endParaRPr lang="sv-SE" sz="2300" dirty="0">
              <a:solidFill>
                <a:srgbClr val="116478"/>
              </a:solidFill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CEF8B86-EF47-7F66-7DED-7E9263D3A724}"/>
              </a:ext>
            </a:extLst>
          </p:cNvPr>
          <p:cNvSpPr txBox="1"/>
          <p:nvPr/>
        </p:nvSpPr>
        <p:spPr>
          <a:xfrm>
            <a:off x="2627410" y="1624828"/>
            <a:ext cx="3987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OMSORG PRIVAT/OFFENTLIG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B87428A-BB30-0047-7F9E-386EC4F71192}"/>
              </a:ext>
            </a:extLst>
          </p:cNvPr>
          <p:cNvSpPr txBox="1"/>
          <p:nvPr/>
        </p:nvSpPr>
        <p:spPr>
          <a:xfrm>
            <a:off x="8255058" y="1624828"/>
            <a:ext cx="3987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SJUKVÅRD PRIVAT/OFFENTLIG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B5D991D3-EF9F-C671-5AC4-701514491E7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825276" y="1849551"/>
            <a:ext cx="6340892" cy="4164734"/>
          </a:xfrm>
          <a:prstGeom prst="rect">
            <a:avLst/>
          </a:prstGeom>
        </p:spPr>
      </p:pic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242A5430-57A6-54F1-38C8-1290C9277C9D}"/>
              </a:ext>
            </a:extLst>
          </p:cNvPr>
          <p:cNvCxnSpPr>
            <a:cxnSpLocks/>
          </p:cNvCxnSpPr>
          <p:nvPr/>
        </p:nvCxnSpPr>
        <p:spPr>
          <a:xfrm>
            <a:off x="372762" y="2814227"/>
            <a:ext cx="1081134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335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9209D5CA-DF74-D8CE-08AC-701B74DF39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4873" y="1824310"/>
            <a:ext cx="6340892" cy="4164734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A4288275-73A0-1A31-096F-1E3746E0F0D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679391" y="1824310"/>
            <a:ext cx="6340892" cy="4164734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88D12521-C75F-1D5E-330F-9BACD6EC4BEB}"/>
              </a:ext>
            </a:extLst>
          </p:cNvPr>
          <p:cNvSpPr txBox="1"/>
          <p:nvPr/>
        </p:nvSpPr>
        <p:spPr>
          <a:xfrm>
            <a:off x="-54082" y="457200"/>
            <a:ext cx="12391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i="1" dirty="0">
                <a:solidFill>
                  <a:srgbClr val="116478"/>
                </a:solidFill>
              </a:rPr>
              <a:t>Ledning och organisation</a:t>
            </a:r>
            <a:endParaRPr lang="sv-SE" sz="2400" dirty="0">
              <a:solidFill>
                <a:srgbClr val="116478"/>
              </a:solidFill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1DC6F58-E80C-9C59-7244-B5EDBA6E2F2A}"/>
              </a:ext>
            </a:extLst>
          </p:cNvPr>
          <p:cNvSpPr txBox="1"/>
          <p:nvPr/>
        </p:nvSpPr>
        <p:spPr>
          <a:xfrm>
            <a:off x="2383640" y="1624828"/>
            <a:ext cx="3987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OMSORG PRIVAT/OFFENTLIG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CF89152-D23B-B127-8888-75F453428869}"/>
              </a:ext>
            </a:extLst>
          </p:cNvPr>
          <p:cNvSpPr txBox="1"/>
          <p:nvPr/>
        </p:nvSpPr>
        <p:spPr>
          <a:xfrm>
            <a:off x="7910929" y="1624828"/>
            <a:ext cx="3987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SJUKVÅRD PRIVAT/OFFENTLIG</a:t>
            </a:r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F8A0825C-76AF-20E0-9F67-B71C282BA702}"/>
              </a:ext>
            </a:extLst>
          </p:cNvPr>
          <p:cNvCxnSpPr>
            <a:cxnSpLocks/>
          </p:cNvCxnSpPr>
          <p:nvPr/>
        </p:nvCxnSpPr>
        <p:spPr>
          <a:xfrm>
            <a:off x="372762" y="2829697"/>
            <a:ext cx="1081134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697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0D845A3B-C59E-F146-E89B-08AB7505388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129965" y="2128063"/>
            <a:ext cx="5764447" cy="3786122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CC9B8790-4D75-DD40-D41B-3413343ABC8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95285" y="2136301"/>
            <a:ext cx="5764447" cy="3786122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07943FBF-74B9-EE6A-1A2E-A4883BC0D044}"/>
              </a:ext>
            </a:extLst>
          </p:cNvPr>
          <p:cNvSpPr txBox="1"/>
          <p:nvPr/>
        </p:nvSpPr>
        <p:spPr>
          <a:xfrm>
            <a:off x="-299407" y="457200"/>
            <a:ext cx="12800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i="1" dirty="0">
                <a:solidFill>
                  <a:srgbClr val="116478"/>
                </a:solidFill>
              </a:rPr>
              <a:t>Hållbarhetsarbete</a:t>
            </a:r>
            <a:endParaRPr lang="sv-SE" sz="2000" dirty="0">
              <a:solidFill>
                <a:srgbClr val="116478"/>
              </a:solidFill>
            </a:endParaRPr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4DC0F9A8-6782-F951-A63E-240D11DEE0C3}"/>
              </a:ext>
            </a:extLst>
          </p:cNvPr>
          <p:cNvCxnSpPr>
            <a:cxnSpLocks/>
          </p:cNvCxnSpPr>
          <p:nvPr/>
        </p:nvCxnSpPr>
        <p:spPr>
          <a:xfrm>
            <a:off x="372762" y="3331804"/>
            <a:ext cx="1081134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ruta 3">
            <a:extLst>
              <a:ext uri="{FF2B5EF4-FFF2-40B4-BE49-F238E27FC236}">
                <a16:creationId xmlns:a16="http://schemas.microsoft.com/office/drawing/2014/main" id="{1EB9E38C-AFE9-2A98-981A-F431B54B9671}"/>
              </a:ext>
            </a:extLst>
          </p:cNvPr>
          <p:cNvSpPr txBox="1"/>
          <p:nvPr/>
        </p:nvSpPr>
        <p:spPr>
          <a:xfrm>
            <a:off x="2705471" y="1902051"/>
            <a:ext cx="3987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OMSORG PRIVAT/OFFENTLIG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0E9670D1-3627-ED90-E31B-58828A8B9F05}"/>
              </a:ext>
            </a:extLst>
          </p:cNvPr>
          <p:cNvSpPr txBox="1"/>
          <p:nvPr/>
        </p:nvSpPr>
        <p:spPr>
          <a:xfrm>
            <a:off x="8333119" y="1902051"/>
            <a:ext cx="3987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SJUKVÅRD PRIVAT/OFFENTLIG</a:t>
            </a:r>
          </a:p>
        </p:txBody>
      </p:sp>
    </p:spTree>
    <p:extLst>
      <p:ext uri="{BB962C8B-B14F-4D97-AF65-F5344CB8AC3E}">
        <p14:creationId xmlns:p14="http://schemas.microsoft.com/office/powerpoint/2010/main" val="2615763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B9DE3C29-E78D-5CDA-9C48-E8CA130277C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709938" y="1848955"/>
            <a:ext cx="6340894" cy="4164734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1D0B1A98-0D6D-BB64-3C46-5426D465844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81205" y="1816004"/>
            <a:ext cx="6340892" cy="416473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54249A58-00DA-A03E-D8C0-B0E86EBF21D4}"/>
              </a:ext>
            </a:extLst>
          </p:cNvPr>
          <p:cNvSpPr txBox="1"/>
          <p:nvPr/>
        </p:nvSpPr>
        <p:spPr>
          <a:xfrm>
            <a:off x="314325" y="457200"/>
            <a:ext cx="1163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i="1" dirty="0">
                <a:solidFill>
                  <a:srgbClr val="116478"/>
                </a:solidFill>
              </a:rPr>
              <a:t>Fysisk arbetsmiljö</a:t>
            </a:r>
            <a:endParaRPr lang="sv-SE" sz="2400" dirty="0">
              <a:solidFill>
                <a:srgbClr val="116478"/>
              </a:solidFill>
            </a:endParaRPr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0D16380E-2B03-23AD-D140-DA11904E9F77}"/>
              </a:ext>
            </a:extLst>
          </p:cNvPr>
          <p:cNvCxnSpPr>
            <a:cxnSpLocks/>
          </p:cNvCxnSpPr>
          <p:nvPr/>
        </p:nvCxnSpPr>
        <p:spPr>
          <a:xfrm>
            <a:off x="364524" y="2821867"/>
            <a:ext cx="1081134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ruta 3">
            <a:extLst>
              <a:ext uri="{FF2B5EF4-FFF2-40B4-BE49-F238E27FC236}">
                <a16:creationId xmlns:a16="http://schemas.microsoft.com/office/drawing/2014/main" id="{C925C5C6-60E9-5922-30BA-B5D435A99DE4}"/>
              </a:ext>
            </a:extLst>
          </p:cNvPr>
          <p:cNvSpPr txBox="1"/>
          <p:nvPr/>
        </p:nvSpPr>
        <p:spPr>
          <a:xfrm>
            <a:off x="2477785" y="1603562"/>
            <a:ext cx="3987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OMSORG PRIVAT/OFFENTLIG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C323F553-204A-8A1B-52C7-5F1B90800760}"/>
              </a:ext>
            </a:extLst>
          </p:cNvPr>
          <p:cNvSpPr txBox="1"/>
          <p:nvPr/>
        </p:nvSpPr>
        <p:spPr>
          <a:xfrm>
            <a:off x="8105433" y="1603562"/>
            <a:ext cx="3987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SJUKVÅRD PRIVAT/OFFENTLIG</a:t>
            </a:r>
          </a:p>
        </p:txBody>
      </p:sp>
    </p:spTree>
    <p:extLst>
      <p:ext uri="{BB962C8B-B14F-4D97-AF65-F5344CB8AC3E}">
        <p14:creationId xmlns:p14="http://schemas.microsoft.com/office/powerpoint/2010/main" val="1434914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EAFF04BC-0FA0-89CA-6434-3D6B8DA2FB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97680" y="1833580"/>
            <a:ext cx="6340892" cy="4164734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6DC9CC62-8B71-4D84-3CDA-E3C0C350D6F2}"/>
              </a:ext>
            </a:extLst>
          </p:cNvPr>
          <p:cNvSpPr txBox="1"/>
          <p:nvPr/>
        </p:nvSpPr>
        <p:spPr>
          <a:xfrm>
            <a:off x="-241859" y="457200"/>
            <a:ext cx="1256294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300" i="1" dirty="0">
                <a:solidFill>
                  <a:srgbClr val="116478"/>
                </a:solidFill>
              </a:rPr>
              <a:t>Närmaste chef</a:t>
            </a:r>
            <a:endParaRPr lang="sv-SE" sz="2300" dirty="0">
              <a:solidFill>
                <a:srgbClr val="116478"/>
              </a:solidFill>
            </a:endParaRP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EF1B62F4-7111-F4CD-8BBC-D3E44856D79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817032" y="1825342"/>
            <a:ext cx="6340892" cy="4164734"/>
          </a:xfrm>
          <a:prstGeom prst="rect">
            <a:avLst/>
          </a:prstGeom>
        </p:spPr>
      </p:pic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74922FC2-800D-8B44-6C14-FC594D5B4336}"/>
              </a:ext>
            </a:extLst>
          </p:cNvPr>
          <p:cNvCxnSpPr>
            <a:cxnSpLocks/>
          </p:cNvCxnSpPr>
          <p:nvPr/>
        </p:nvCxnSpPr>
        <p:spPr>
          <a:xfrm>
            <a:off x="372762" y="2847681"/>
            <a:ext cx="1106464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4A3DA37A-0CB3-6CD6-AA87-0D38CDC888D7}"/>
              </a:ext>
            </a:extLst>
          </p:cNvPr>
          <p:cNvSpPr txBox="1"/>
          <p:nvPr/>
        </p:nvSpPr>
        <p:spPr>
          <a:xfrm>
            <a:off x="2460145" y="1600973"/>
            <a:ext cx="3987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OMSORG PRIVAT/OFFENTLIG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61F1EB3-1332-1044-ADF5-5995EA2F930E}"/>
              </a:ext>
            </a:extLst>
          </p:cNvPr>
          <p:cNvSpPr txBox="1"/>
          <p:nvPr/>
        </p:nvSpPr>
        <p:spPr>
          <a:xfrm>
            <a:off x="8087793" y="1600973"/>
            <a:ext cx="3987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SJUKVÅRD PRIVAT/OFFENTLIG</a:t>
            </a:r>
          </a:p>
        </p:txBody>
      </p:sp>
    </p:spTree>
    <p:extLst>
      <p:ext uri="{BB962C8B-B14F-4D97-AF65-F5344CB8AC3E}">
        <p14:creationId xmlns:p14="http://schemas.microsoft.com/office/powerpoint/2010/main" val="2304247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84FC24BF-24AA-1760-F86D-A7EB2B9FEB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44042" y="1859698"/>
            <a:ext cx="6340892" cy="4164734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4B71AE72-91D4-DDD4-CD00-F56F15D9B69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2914" y="1866629"/>
            <a:ext cx="6340892" cy="4164734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0EE34425-12C9-97C1-4383-79A10C9BD777}"/>
              </a:ext>
            </a:extLst>
          </p:cNvPr>
          <p:cNvSpPr txBox="1"/>
          <p:nvPr/>
        </p:nvSpPr>
        <p:spPr>
          <a:xfrm>
            <a:off x="314325" y="457200"/>
            <a:ext cx="1163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i="1" dirty="0">
                <a:solidFill>
                  <a:srgbClr val="116478"/>
                </a:solidFill>
              </a:rPr>
              <a:t>Professionell utveckling</a:t>
            </a:r>
            <a:endParaRPr lang="sv-SE" sz="2400" dirty="0">
              <a:solidFill>
                <a:srgbClr val="116478"/>
              </a:solidFill>
            </a:endParaRPr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A9A1A3DF-D362-681A-D793-D70FF6A1AF52}"/>
              </a:ext>
            </a:extLst>
          </p:cNvPr>
          <p:cNvCxnSpPr>
            <a:cxnSpLocks/>
          </p:cNvCxnSpPr>
          <p:nvPr/>
        </p:nvCxnSpPr>
        <p:spPr>
          <a:xfrm>
            <a:off x="372762" y="2857323"/>
            <a:ext cx="1081134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144BC6F3-0D58-D62D-BFBB-1ADBF8DBD129}"/>
              </a:ext>
            </a:extLst>
          </p:cNvPr>
          <p:cNvSpPr txBox="1"/>
          <p:nvPr/>
        </p:nvSpPr>
        <p:spPr>
          <a:xfrm>
            <a:off x="2582808" y="1656727"/>
            <a:ext cx="3987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OMSORG PRIVAT/OFFENTLIG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395BAFB-79C4-810B-BF38-7CA9936FF138}"/>
              </a:ext>
            </a:extLst>
          </p:cNvPr>
          <p:cNvSpPr txBox="1"/>
          <p:nvPr/>
        </p:nvSpPr>
        <p:spPr>
          <a:xfrm>
            <a:off x="8210456" y="1656727"/>
            <a:ext cx="3987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SJUKVÅRD PRIVAT/OFFENTLIG</a:t>
            </a:r>
          </a:p>
        </p:txBody>
      </p:sp>
    </p:spTree>
    <p:extLst>
      <p:ext uri="{BB962C8B-B14F-4D97-AF65-F5344CB8AC3E}">
        <p14:creationId xmlns:p14="http://schemas.microsoft.com/office/powerpoint/2010/main" val="137970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B53E8655-B4C9-47D8-B918-F4ECFE2C2E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72301" y="2114404"/>
            <a:ext cx="5764447" cy="3786122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962A44E6-7AD9-1840-4740-8CCD17D1090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28237" y="2097931"/>
            <a:ext cx="5764447" cy="3786122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86B9F731-CFE1-312A-D175-FDC5769AA526}"/>
              </a:ext>
            </a:extLst>
          </p:cNvPr>
          <p:cNvSpPr txBox="1"/>
          <p:nvPr/>
        </p:nvSpPr>
        <p:spPr>
          <a:xfrm>
            <a:off x="133815" y="457200"/>
            <a:ext cx="118171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300" i="1" dirty="0">
                <a:solidFill>
                  <a:srgbClr val="116478"/>
                </a:solidFill>
              </a:rPr>
              <a:t>Arbetsförhållanden</a:t>
            </a:r>
            <a:endParaRPr lang="sv-SE" sz="2300" dirty="0">
              <a:solidFill>
                <a:srgbClr val="116478"/>
              </a:solidFill>
            </a:endParaRPr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230EBC47-4DB6-B6B7-E667-3E1FCB915EDF}"/>
              </a:ext>
            </a:extLst>
          </p:cNvPr>
          <p:cNvCxnSpPr>
            <a:cxnSpLocks/>
          </p:cNvCxnSpPr>
          <p:nvPr/>
        </p:nvCxnSpPr>
        <p:spPr>
          <a:xfrm>
            <a:off x="578711" y="2996869"/>
            <a:ext cx="1081134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ruta 1">
            <a:extLst>
              <a:ext uri="{FF2B5EF4-FFF2-40B4-BE49-F238E27FC236}">
                <a16:creationId xmlns:a16="http://schemas.microsoft.com/office/drawing/2014/main" id="{855BC12C-CA50-2628-DCDC-83359274C44D}"/>
              </a:ext>
            </a:extLst>
          </p:cNvPr>
          <p:cNvSpPr txBox="1"/>
          <p:nvPr/>
        </p:nvSpPr>
        <p:spPr>
          <a:xfrm>
            <a:off x="2036402" y="1846296"/>
            <a:ext cx="3987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OMSORG PRIVAT/OFFENTLIG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191EF704-30F5-295C-8D7E-EB36AF9CEC44}"/>
              </a:ext>
            </a:extLst>
          </p:cNvPr>
          <p:cNvSpPr txBox="1"/>
          <p:nvPr/>
        </p:nvSpPr>
        <p:spPr>
          <a:xfrm>
            <a:off x="7664050" y="1846296"/>
            <a:ext cx="3987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SJUKVÅRD PRIVAT/OFFENTLIG</a:t>
            </a:r>
          </a:p>
        </p:txBody>
      </p:sp>
    </p:spTree>
    <p:extLst>
      <p:ext uri="{BB962C8B-B14F-4D97-AF65-F5344CB8AC3E}">
        <p14:creationId xmlns:p14="http://schemas.microsoft.com/office/powerpoint/2010/main" val="3731133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E3B39B8A-8FE7-11A6-ED09-2EFD9531C7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38874" y="1722067"/>
            <a:ext cx="6340892" cy="4164734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6CD22AFB-CB80-3F17-EC94-AB3C34C4400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479284" y="1722067"/>
            <a:ext cx="6340892" cy="4164734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0353CB81-F396-16D2-5243-17BEAA431AA1}"/>
              </a:ext>
            </a:extLst>
          </p:cNvPr>
          <p:cNvSpPr txBox="1"/>
          <p:nvPr/>
        </p:nvSpPr>
        <p:spPr>
          <a:xfrm>
            <a:off x="314325" y="457200"/>
            <a:ext cx="1163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i="1" dirty="0">
                <a:solidFill>
                  <a:srgbClr val="116478"/>
                </a:solidFill>
              </a:rPr>
              <a:t>Lön och förmåner</a:t>
            </a:r>
            <a:endParaRPr lang="sv-SE" sz="2400" dirty="0">
              <a:solidFill>
                <a:srgbClr val="116478"/>
              </a:solidFill>
            </a:endParaRPr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3CA3AFCB-F0F6-111E-031C-34ED8E7A40D8}"/>
              </a:ext>
            </a:extLst>
          </p:cNvPr>
          <p:cNvCxnSpPr>
            <a:cxnSpLocks/>
          </p:cNvCxnSpPr>
          <p:nvPr/>
        </p:nvCxnSpPr>
        <p:spPr>
          <a:xfrm>
            <a:off x="372762" y="3040972"/>
            <a:ext cx="1081134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ruta 9">
            <a:extLst>
              <a:ext uri="{FF2B5EF4-FFF2-40B4-BE49-F238E27FC236}">
                <a16:creationId xmlns:a16="http://schemas.microsoft.com/office/drawing/2014/main" id="{7C539450-3E19-7C2A-E900-E276E161ACF4}"/>
              </a:ext>
            </a:extLst>
          </p:cNvPr>
          <p:cNvSpPr txBox="1"/>
          <p:nvPr/>
        </p:nvSpPr>
        <p:spPr>
          <a:xfrm>
            <a:off x="2170215" y="1478309"/>
            <a:ext cx="3987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OMSORG PRIVAT/OFFENTLIG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D9DA56E7-E45E-40FE-C621-E0C8A1970CAB}"/>
              </a:ext>
            </a:extLst>
          </p:cNvPr>
          <p:cNvSpPr txBox="1"/>
          <p:nvPr/>
        </p:nvSpPr>
        <p:spPr>
          <a:xfrm>
            <a:off x="7362965" y="1478309"/>
            <a:ext cx="3987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SJUKVÅRD PRIVAT/OFFENTLIG</a:t>
            </a:r>
          </a:p>
        </p:txBody>
      </p:sp>
    </p:spTree>
    <p:extLst>
      <p:ext uri="{BB962C8B-B14F-4D97-AF65-F5344CB8AC3E}">
        <p14:creationId xmlns:p14="http://schemas.microsoft.com/office/powerpoint/2010/main" val="916695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7ABD9DEA-53AB-3EF1-CDCD-56884C92BC37}"/>
              </a:ext>
            </a:extLst>
          </p:cNvPr>
          <p:cNvSpPr txBox="1"/>
          <p:nvPr/>
        </p:nvSpPr>
        <p:spPr>
          <a:xfrm>
            <a:off x="0" y="523875"/>
            <a:ext cx="7391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SE"/>
            </a:defPPr>
            <a:lvl1pPr algn="ctr" defTabSz="457200" fontAlgn="base">
              <a:spcBef>
                <a:spcPts val="0"/>
              </a:spcBef>
              <a:spcAft>
                <a:spcPts val="0"/>
              </a:spcAft>
              <a:defRPr sz="2400">
                <a:latin typeface="Arial"/>
                <a:ea typeface="ＭＳ Ｐゴシック" pitchFamily="-110" charset="-128"/>
                <a:cs typeface="Arial"/>
              </a:defRPr>
            </a:lvl1pPr>
            <a:lvl2pPr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404040"/>
                </a:solidFill>
                <a:latin typeface="Arial" pitchFamily="-110" charset="0"/>
                <a:ea typeface="ＭＳ Ｐゴシック" pitchFamily="-110" charset="-128"/>
                <a:cs typeface="Arial" panose="020B0604020202020204" pitchFamily="34" charset="0"/>
              </a:defRPr>
            </a:lvl2pPr>
            <a:lvl3pPr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404040"/>
                </a:solidFill>
                <a:latin typeface="Arial" pitchFamily="-110" charset="0"/>
                <a:ea typeface="ＭＳ Ｐゴシック" pitchFamily="-110" charset="-128"/>
                <a:cs typeface="Arial" panose="020B0604020202020204" pitchFamily="34" charset="0"/>
              </a:defRPr>
            </a:lvl3pPr>
            <a:lvl4pPr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404040"/>
                </a:solidFill>
                <a:latin typeface="Arial" pitchFamily="-110" charset="0"/>
                <a:ea typeface="ＭＳ Ｐゴシック" pitchFamily="-110" charset="-128"/>
                <a:cs typeface="Arial" panose="020B0604020202020204" pitchFamily="34" charset="0"/>
              </a:defRPr>
            </a:lvl4pPr>
            <a:lvl5pPr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404040"/>
                </a:solidFill>
                <a:latin typeface="Arial" pitchFamily="-110" charset="0"/>
                <a:ea typeface="ＭＳ Ｐゴシック" pitchFamily="-110" charset="-128"/>
                <a:cs typeface="Arial" panose="020B0604020202020204" pitchFamily="34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2800">
                <a:latin typeface="Arial" pitchFamily="-110" charset="0"/>
                <a:ea typeface="ＭＳ Ｐゴシック" pitchFamily="-110" charset="-128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2800">
                <a:latin typeface="Arial" pitchFamily="-110" charset="0"/>
                <a:ea typeface="ＭＳ Ｐゴシック" pitchFamily="-110" charset="-128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2800">
                <a:latin typeface="Arial" pitchFamily="-110" charset="0"/>
                <a:ea typeface="ＭＳ Ｐゴシック" pitchFamily="-110" charset="-128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2800">
                <a:latin typeface="Arial" pitchFamily="-110" charset="0"/>
                <a:ea typeface="ＭＳ Ｐゴシック" pitchFamily="-110" charset="-128"/>
              </a:defRPr>
            </a:lvl9pPr>
          </a:lstStyle>
          <a:p>
            <a:r>
              <a:rPr lang="sv-SE" dirty="0">
                <a:solidFill>
                  <a:schemeClr val="bg1"/>
                </a:solidFill>
              </a:rPr>
              <a:t>Genomförande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7279212-A48B-EA71-005F-5E850F68F055}"/>
              </a:ext>
            </a:extLst>
          </p:cNvPr>
          <p:cNvSpPr txBox="1"/>
          <p:nvPr/>
        </p:nvSpPr>
        <p:spPr>
          <a:xfrm>
            <a:off x="342900" y="1152572"/>
            <a:ext cx="6378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</a:rPr>
              <a:t>Målgruppen är personer som arbetar inom Sjukvård eller Omsorg antingen Privat eller Offentligt. </a:t>
            </a:r>
          </a:p>
          <a:p>
            <a:endParaRPr lang="sv-SE" sz="1400" dirty="0">
              <a:solidFill>
                <a:schemeClr val="bg1"/>
              </a:solidFill>
            </a:endParaRPr>
          </a:p>
          <a:p>
            <a:r>
              <a:rPr lang="sv-SE" sz="1400" dirty="0">
                <a:solidFill>
                  <a:schemeClr val="bg1"/>
                </a:solidFill>
              </a:rPr>
              <a:t>Svaren har samlats in via en s.k. webpanel där respondenterna inledningsvis har svarat på var de arbetar för att kunna sortera in svaren enligt ovan. Datainsamlingen pågick 2/9 till 16/9.</a:t>
            </a:r>
          </a:p>
          <a:p>
            <a:endParaRPr lang="sv-SE" sz="1400" dirty="0">
              <a:solidFill>
                <a:schemeClr val="bg1"/>
              </a:solidFill>
            </a:endParaRPr>
          </a:p>
          <a:p>
            <a:r>
              <a:rPr lang="sv-SE" sz="1400" dirty="0">
                <a:solidFill>
                  <a:schemeClr val="bg1"/>
                </a:solidFill>
              </a:rPr>
              <a:t>Frågorna har besvarat på en skala 1-10 vilken har räknats om till ett betyg/index 0-100. </a:t>
            </a:r>
          </a:p>
          <a:p>
            <a:endParaRPr lang="sv-SE" sz="1400" dirty="0">
              <a:solidFill>
                <a:schemeClr val="bg1"/>
              </a:solidFill>
            </a:endParaRPr>
          </a:p>
          <a:p>
            <a:r>
              <a:rPr lang="sv-SE" sz="1400" dirty="0">
                <a:solidFill>
                  <a:schemeClr val="bg1"/>
                </a:solidFill>
              </a:rPr>
              <a:t>Totalt har </a:t>
            </a:r>
            <a:r>
              <a:rPr lang="sv-SE" sz="1400" b="1" dirty="0">
                <a:solidFill>
                  <a:schemeClr val="bg1"/>
                </a:solidFill>
              </a:rPr>
              <a:t>2 064 svar </a:t>
            </a:r>
            <a:r>
              <a:rPr lang="sv-SE" sz="1400" dirty="0">
                <a:solidFill>
                  <a:schemeClr val="bg1"/>
                </a:solidFill>
              </a:rPr>
              <a:t>samlats in vilka fördelar sig enligt nedan.</a:t>
            </a:r>
          </a:p>
          <a:p>
            <a:r>
              <a:rPr lang="sv-SE" sz="1400" dirty="0">
                <a:solidFill>
                  <a:schemeClr val="bg1"/>
                </a:solidFill>
              </a:rPr>
              <a:t>Resultaten har viktats enligt verklig fördelning.</a:t>
            </a:r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9A9BB874-94AC-1ED9-A0CF-638A7F7267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886975"/>
              </p:ext>
            </p:extLst>
          </p:nvPr>
        </p:nvGraphicFramePr>
        <p:xfrm>
          <a:off x="850900" y="3998009"/>
          <a:ext cx="4064000" cy="230832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45806897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0907277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0108155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1363976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58593369"/>
                    </a:ext>
                  </a:extLst>
                </a:gridCol>
              </a:tblGrid>
              <a:tr h="364393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Totalt</a:t>
                      </a:r>
                      <a:endParaRPr lang="sv-SE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Antal svar</a:t>
                      </a:r>
                      <a:endParaRPr lang="sv-SE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sv-SE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Verklig fördelning*</a:t>
                      </a:r>
                      <a:endParaRPr lang="sv-SE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Precision**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65118657"/>
                  </a:ext>
                </a:extLst>
              </a:tr>
              <a:tr h="242991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Sjukvård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1004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49%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40%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+/-1,5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56780222"/>
                  </a:ext>
                </a:extLst>
              </a:tr>
              <a:tr h="242991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Omsorg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1060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51%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60%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+/-1,3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97290716"/>
                  </a:ext>
                </a:extLst>
              </a:tr>
              <a:tr h="242991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Sjukvård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51399792"/>
                  </a:ext>
                </a:extLst>
              </a:tr>
              <a:tr h="242991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Privat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237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24%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+/-2,6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24191360"/>
                  </a:ext>
                </a:extLst>
              </a:tr>
              <a:tr h="242991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Offentligt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767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76%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80%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+/-1,5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7946621"/>
                  </a:ext>
                </a:extLst>
              </a:tr>
              <a:tr h="242991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Omsorg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33277508"/>
                  </a:ext>
                </a:extLst>
              </a:tr>
              <a:tr h="242991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Privat 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272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26%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25%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+/-2,7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19363479"/>
                  </a:ext>
                </a:extLst>
              </a:tr>
              <a:tr h="242991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Offentligt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788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74%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75%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+/-1,7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65344355"/>
                  </a:ext>
                </a:extLst>
              </a:tr>
            </a:tbl>
          </a:graphicData>
        </a:graphic>
      </p:graphicFrame>
      <p:sp>
        <p:nvSpPr>
          <p:cNvPr id="7" name="textruta 6">
            <a:extLst>
              <a:ext uri="{FF2B5EF4-FFF2-40B4-BE49-F238E27FC236}">
                <a16:creationId xmlns:a16="http://schemas.microsoft.com/office/drawing/2014/main" id="{C4D1ACAE-447E-CDA9-EF0A-4815798798B3}"/>
              </a:ext>
            </a:extLst>
          </p:cNvPr>
          <p:cNvSpPr txBox="1"/>
          <p:nvPr/>
        </p:nvSpPr>
        <p:spPr>
          <a:xfrm>
            <a:off x="58890" y="6528610"/>
            <a:ext cx="3701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i="1" dirty="0">
                <a:solidFill>
                  <a:schemeClr val="bg1"/>
                </a:solidFill>
              </a:rPr>
              <a:t>* Verklig fördelning från Vårdföretagarna september 2024.</a:t>
            </a:r>
          </a:p>
          <a:p>
            <a:r>
              <a:rPr lang="sv-SE" sz="800" i="1" dirty="0">
                <a:solidFill>
                  <a:schemeClr val="bg1"/>
                </a:solidFill>
              </a:rPr>
              <a:t>** Resultatprecision på Arbetsmiljöindex (skala 0-100), konfidensintervall 90%</a:t>
            </a:r>
          </a:p>
        </p:txBody>
      </p:sp>
    </p:spTree>
    <p:extLst>
      <p:ext uri="{BB962C8B-B14F-4D97-AF65-F5344CB8AC3E}">
        <p14:creationId xmlns:p14="http://schemas.microsoft.com/office/powerpoint/2010/main" val="2233506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51668C8A-209C-18C2-D095-1EFB7B92FF52}"/>
              </a:ext>
            </a:extLst>
          </p:cNvPr>
          <p:cNvSpPr txBox="1"/>
          <p:nvPr/>
        </p:nvSpPr>
        <p:spPr>
          <a:xfrm>
            <a:off x="426534" y="851046"/>
            <a:ext cx="5539368" cy="407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v-SE" sz="1600" b="1" dirty="0">
                <a:solidFill>
                  <a:schemeClr val="bg1"/>
                </a:solidFill>
              </a:rPr>
              <a:t>Screening för delmålgrupper:</a:t>
            </a:r>
          </a:p>
          <a:p>
            <a:pPr>
              <a:spcBef>
                <a:spcPts val="600"/>
              </a:spcBef>
            </a:pPr>
            <a:endParaRPr lang="sv-SE" sz="1600" b="1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sv-SE" sz="1600" b="1" dirty="0">
                <a:solidFill>
                  <a:schemeClr val="bg1"/>
                </a:solidFill>
              </a:rPr>
              <a:t>Var inom hälso-/sjukvård  och omsorg arbetar du idag? (välj det som bäst stämmer in på dig)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Offentligt anställd inom omsorgen (assistans, individ-/familjeomsorg, hemtjänst/äldreomsorg)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Privat anställd inom omsorgen (assistans, individ-/familjeomsorg, hemtjänst/äldreomsorg)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Offentligt anställd inom Hälso- och sjukvård (sjukvård, </a:t>
            </a:r>
            <a:r>
              <a:rPr lang="sv-SE" sz="1600" dirty="0" err="1">
                <a:solidFill>
                  <a:schemeClr val="bg1"/>
                </a:solidFill>
              </a:rPr>
              <a:t>bvc</a:t>
            </a:r>
            <a:r>
              <a:rPr lang="sv-SE" sz="1600" dirty="0">
                <a:solidFill>
                  <a:schemeClr val="bg1"/>
                </a:solidFill>
              </a:rPr>
              <a:t>/</a:t>
            </a:r>
            <a:r>
              <a:rPr lang="sv-SE" sz="1600" dirty="0" err="1">
                <a:solidFill>
                  <a:schemeClr val="bg1"/>
                </a:solidFill>
              </a:rPr>
              <a:t>mödrarvård</a:t>
            </a:r>
            <a:r>
              <a:rPr lang="sv-SE" sz="1600" dirty="0">
                <a:solidFill>
                  <a:schemeClr val="bg1"/>
                </a:solidFill>
              </a:rPr>
              <a:t>, hälsovård)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Privat anställd inom Hälso- och sjukvård (sjukvård, </a:t>
            </a:r>
            <a:r>
              <a:rPr lang="sv-SE" sz="1600" dirty="0" err="1">
                <a:solidFill>
                  <a:schemeClr val="bg1"/>
                </a:solidFill>
              </a:rPr>
              <a:t>bvc</a:t>
            </a:r>
            <a:r>
              <a:rPr lang="sv-SE" sz="1600" dirty="0">
                <a:solidFill>
                  <a:schemeClr val="bg1"/>
                </a:solidFill>
              </a:rPr>
              <a:t>/</a:t>
            </a:r>
            <a:r>
              <a:rPr lang="sv-SE" sz="1600" dirty="0" err="1">
                <a:solidFill>
                  <a:schemeClr val="bg1"/>
                </a:solidFill>
              </a:rPr>
              <a:t>mödrarvård</a:t>
            </a:r>
            <a:r>
              <a:rPr lang="sv-SE" sz="1600" dirty="0">
                <a:solidFill>
                  <a:schemeClr val="bg1"/>
                </a:solidFill>
              </a:rPr>
              <a:t>, hälsovård)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Jag är inte yrkesverksam (dvs arbetar inte alls inom någon av ovan alternativ)</a:t>
            </a:r>
          </a:p>
        </p:txBody>
      </p:sp>
    </p:spTree>
    <p:extLst>
      <p:ext uri="{BB962C8B-B14F-4D97-AF65-F5344CB8AC3E}">
        <p14:creationId xmlns:p14="http://schemas.microsoft.com/office/powerpoint/2010/main" val="1143337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7ABD9DEA-53AB-3EF1-CDCD-56884C92BC37}"/>
              </a:ext>
            </a:extLst>
          </p:cNvPr>
          <p:cNvSpPr txBox="1"/>
          <p:nvPr/>
        </p:nvSpPr>
        <p:spPr>
          <a:xfrm>
            <a:off x="4346186" y="412363"/>
            <a:ext cx="7391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SE"/>
            </a:defPPr>
            <a:lvl1pPr algn="ctr" defTabSz="457200" fontAlgn="base">
              <a:spcBef>
                <a:spcPts val="0"/>
              </a:spcBef>
              <a:spcAft>
                <a:spcPts val="0"/>
              </a:spcAft>
              <a:defRPr sz="2400">
                <a:latin typeface="Arial"/>
                <a:ea typeface="ＭＳ Ｐゴシック" pitchFamily="-110" charset="-128"/>
                <a:cs typeface="Arial"/>
              </a:defRPr>
            </a:lvl1pPr>
            <a:lvl2pPr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404040"/>
                </a:solidFill>
                <a:latin typeface="Arial" pitchFamily="-110" charset="0"/>
                <a:ea typeface="ＭＳ Ｐゴシック" pitchFamily="-110" charset="-128"/>
                <a:cs typeface="Arial" panose="020B0604020202020204" pitchFamily="34" charset="0"/>
              </a:defRPr>
            </a:lvl2pPr>
            <a:lvl3pPr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404040"/>
                </a:solidFill>
                <a:latin typeface="Arial" pitchFamily="-110" charset="0"/>
                <a:ea typeface="ＭＳ Ｐゴシック" pitchFamily="-110" charset="-128"/>
                <a:cs typeface="Arial" panose="020B0604020202020204" pitchFamily="34" charset="0"/>
              </a:defRPr>
            </a:lvl3pPr>
            <a:lvl4pPr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404040"/>
                </a:solidFill>
                <a:latin typeface="Arial" pitchFamily="-110" charset="0"/>
                <a:ea typeface="ＭＳ Ｐゴシック" pitchFamily="-110" charset="-128"/>
                <a:cs typeface="Arial" panose="020B0604020202020204" pitchFamily="34" charset="0"/>
              </a:defRPr>
            </a:lvl4pPr>
            <a:lvl5pPr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404040"/>
                </a:solidFill>
                <a:latin typeface="Arial" pitchFamily="-110" charset="0"/>
                <a:ea typeface="ＭＳ Ｐゴシック" pitchFamily="-110" charset="-128"/>
                <a:cs typeface="Arial" panose="020B0604020202020204" pitchFamily="34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2800">
                <a:latin typeface="Arial" pitchFamily="-110" charset="0"/>
                <a:ea typeface="ＭＳ Ｐゴシック" pitchFamily="-110" charset="-128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2800">
                <a:latin typeface="Arial" pitchFamily="-110" charset="0"/>
                <a:ea typeface="ＭＳ Ｐゴシック" pitchFamily="-110" charset="-128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2800">
                <a:latin typeface="Arial" pitchFamily="-110" charset="0"/>
                <a:ea typeface="ＭＳ Ｐゴシック" pitchFamily="-110" charset="-128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2800">
                <a:latin typeface="Arial" pitchFamily="-110" charset="0"/>
                <a:ea typeface="ＭＳ Ｐゴシック" pitchFamily="-110" charset="-128"/>
              </a:defRPr>
            </a:lvl9pPr>
          </a:lstStyle>
          <a:p>
            <a:r>
              <a:rPr lang="sv-SE" dirty="0">
                <a:solidFill>
                  <a:schemeClr val="bg1"/>
                </a:solidFill>
              </a:rPr>
              <a:t>Resultatens kvalitet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7279212-A48B-EA71-005F-5E850F68F055}"/>
              </a:ext>
            </a:extLst>
          </p:cNvPr>
          <p:cNvSpPr txBox="1"/>
          <p:nvPr/>
        </p:nvSpPr>
        <p:spPr>
          <a:xfrm>
            <a:off x="4964265" y="1119118"/>
            <a:ext cx="706821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chemeClr val="bg1"/>
                </a:solidFill>
              </a:rPr>
              <a:t>Resultaten har generellt en väldigt god resultatprecision</a:t>
            </a:r>
            <a:r>
              <a:rPr lang="sv-SE" sz="1400" dirty="0">
                <a:solidFill>
                  <a:schemeClr val="bg1"/>
                </a:solidFill>
              </a:rPr>
              <a:t> drivet av </a:t>
            </a:r>
          </a:p>
          <a:p>
            <a:pPr marL="342900" indent="-342900">
              <a:buAutoNum type="arabicParenR"/>
            </a:pPr>
            <a:r>
              <a:rPr lang="sv-SE" sz="1400" dirty="0">
                <a:solidFill>
                  <a:schemeClr val="bg1"/>
                </a:solidFill>
              </a:rPr>
              <a:t>Mycket bra svarsbas med fullgott antal svar per delmålgrupp </a:t>
            </a:r>
          </a:p>
          <a:p>
            <a:pPr marL="342900" indent="-342900">
              <a:buAutoNum type="arabicParenR"/>
            </a:pPr>
            <a:r>
              <a:rPr lang="sv-SE" sz="1400" dirty="0">
                <a:solidFill>
                  <a:schemeClr val="bg1"/>
                </a:solidFill>
              </a:rPr>
              <a:t>Vi har kontroll på att svaren kommer från rätt delmålgrupper</a:t>
            </a:r>
          </a:p>
          <a:p>
            <a:pPr marL="342900" indent="-342900">
              <a:buAutoNum type="arabicParenR"/>
            </a:pPr>
            <a:r>
              <a:rPr lang="sv-SE" sz="1400" dirty="0">
                <a:solidFill>
                  <a:schemeClr val="bg1"/>
                </a:solidFill>
              </a:rPr>
              <a:t>Resultaten är viktade för att spela den verkliga fördelningen av arbetsmarknaden</a:t>
            </a:r>
          </a:p>
          <a:p>
            <a:pPr marL="342900" indent="-342900">
              <a:buAutoNum type="arabicParenR"/>
            </a:pPr>
            <a:r>
              <a:rPr lang="sv-SE" sz="1400" dirty="0">
                <a:solidFill>
                  <a:schemeClr val="bg1"/>
                </a:solidFill>
              </a:rPr>
              <a:t>Vi har använt beprövade frågor med hög validitet</a:t>
            </a:r>
          </a:p>
          <a:p>
            <a:pPr marL="342900" indent="-342900">
              <a:buAutoNum type="arabicParenR"/>
            </a:pPr>
            <a:r>
              <a:rPr lang="sv-SE" sz="1400" dirty="0">
                <a:solidFill>
                  <a:schemeClr val="bg1"/>
                </a:solidFill>
              </a:rPr>
              <a:t>Bra svarsmönster sett till varians, standardavvikelse och andel vet ej</a:t>
            </a:r>
          </a:p>
          <a:p>
            <a:pPr marL="342900" indent="-342900">
              <a:buAutoNum type="arabicParenR"/>
            </a:pPr>
            <a:r>
              <a:rPr lang="sv-SE" sz="1400" dirty="0">
                <a:solidFill>
                  <a:schemeClr val="bg1"/>
                </a:solidFill>
              </a:rPr>
              <a:t>Drivkraftsanalys med hög förklaringsgrad (R2) </a:t>
            </a:r>
          </a:p>
          <a:p>
            <a:pPr marL="342900" indent="-342900">
              <a:buAutoNum type="arabicParenR"/>
            </a:pPr>
            <a:r>
              <a:rPr lang="sv-SE" sz="1400" dirty="0">
                <a:solidFill>
                  <a:schemeClr val="bg1"/>
                </a:solidFill>
              </a:rPr>
              <a:t>Resultatprecisionen på Arbetsmiljöindex (Medarbetarnöjdhet) ligger mellan +/-1,5 och +/-2,7 (se tabell till vänster) vilket betyder att exempelvis ett resultat på 70 inom sjukvård med 90% säkerhet ligger inom intervallet  68,5 - 71,5.</a:t>
            </a:r>
          </a:p>
          <a:p>
            <a:pPr marL="342900" indent="-342900">
              <a:buAutoNum type="arabicParenR"/>
            </a:pPr>
            <a:endParaRPr lang="sv-SE" sz="1400" dirty="0">
              <a:solidFill>
                <a:schemeClr val="bg1"/>
              </a:solidFill>
            </a:endParaRPr>
          </a:p>
          <a:p>
            <a:r>
              <a:rPr lang="sv-SE" sz="1400" b="1" dirty="0">
                <a:solidFill>
                  <a:schemeClr val="bg1"/>
                </a:solidFill>
              </a:rPr>
              <a:t>Tolkningsstöd Arbetsmiljöindex</a:t>
            </a:r>
          </a:p>
          <a:p>
            <a:pPr marL="342900" indent="-342900">
              <a:buAutoNum type="arabicParenR"/>
            </a:pPr>
            <a:r>
              <a:rPr lang="sv-SE" sz="1400" dirty="0">
                <a:solidFill>
                  <a:schemeClr val="bg1"/>
                </a:solidFill>
              </a:rPr>
              <a:t>Skillnader på 1 betygsenhet </a:t>
            </a:r>
            <a:r>
              <a:rPr lang="sv-SE" sz="1400" b="1" dirty="0">
                <a:solidFill>
                  <a:schemeClr val="bg1"/>
                </a:solidFill>
              </a:rPr>
              <a:t>inte är statistiskt säkerställda </a:t>
            </a:r>
            <a:r>
              <a:rPr lang="sv-SE" sz="1400" dirty="0">
                <a:solidFill>
                  <a:schemeClr val="bg1"/>
                </a:solidFill>
              </a:rPr>
              <a:t>och kan inte tolkas som en skillnad mellan grupper</a:t>
            </a:r>
          </a:p>
          <a:p>
            <a:pPr marL="342900" indent="-342900">
              <a:buAutoNum type="arabicParenR"/>
            </a:pPr>
            <a:r>
              <a:rPr lang="sv-SE" sz="1400" dirty="0">
                <a:solidFill>
                  <a:schemeClr val="bg1"/>
                </a:solidFill>
              </a:rPr>
              <a:t>Skillnader på 2 enheter eller mer mellan </a:t>
            </a:r>
            <a:r>
              <a:rPr lang="sv-SE" sz="1400" u="sng" dirty="0">
                <a:solidFill>
                  <a:schemeClr val="bg1"/>
                </a:solidFill>
              </a:rPr>
              <a:t>sjukvård och omsorg, och mellan privat och offentlig sektor</a:t>
            </a:r>
            <a:r>
              <a:rPr lang="sv-SE" sz="1400" dirty="0">
                <a:solidFill>
                  <a:schemeClr val="bg1"/>
                </a:solidFill>
              </a:rPr>
              <a:t> är en statistiskt säkerställd skillnad</a:t>
            </a:r>
          </a:p>
          <a:p>
            <a:pPr marL="342900" indent="-342900">
              <a:buAutoNum type="arabicParenR"/>
            </a:pPr>
            <a:r>
              <a:rPr lang="sv-SE" sz="1400" dirty="0">
                <a:solidFill>
                  <a:schemeClr val="bg1"/>
                </a:solidFill>
              </a:rPr>
              <a:t>Skillnader på 3 enheter eller mer </a:t>
            </a:r>
            <a:r>
              <a:rPr lang="sv-SE" sz="1400" u="sng" dirty="0">
                <a:solidFill>
                  <a:schemeClr val="bg1"/>
                </a:solidFill>
              </a:rPr>
              <a:t>mellan privat och offentligt inom sjukvård och omsorg </a:t>
            </a:r>
            <a:r>
              <a:rPr lang="sv-SE" sz="1400" dirty="0">
                <a:solidFill>
                  <a:schemeClr val="bg1"/>
                </a:solidFill>
              </a:rPr>
              <a:t>är en statistiskt säkerställd skillnad</a:t>
            </a:r>
          </a:p>
          <a:p>
            <a:pPr marL="342900" indent="-342900">
              <a:buAutoNum type="arabicParenR"/>
            </a:pPr>
            <a:r>
              <a:rPr lang="sv-SE" sz="1400" dirty="0">
                <a:solidFill>
                  <a:schemeClr val="bg1"/>
                </a:solidFill>
              </a:rPr>
              <a:t>Skillnader på 4 enheter eller mer mellan </a:t>
            </a:r>
            <a:r>
              <a:rPr lang="sv-SE" sz="1400" u="sng" dirty="0">
                <a:solidFill>
                  <a:schemeClr val="bg1"/>
                </a:solidFill>
              </a:rPr>
              <a:t>privat omsorg</a:t>
            </a:r>
            <a:r>
              <a:rPr lang="sv-SE" sz="1400" dirty="0">
                <a:solidFill>
                  <a:schemeClr val="bg1"/>
                </a:solidFill>
              </a:rPr>
              <a:t> och </a:t>
            </a:r>
            <a:r>
              <a:rPr lang="sv-SE" sz="1400" u="sng" dirty="0">
                <a:solidFill>
                  <a:schemeClr val="bg1"/>
                </a:solidFill>
              </a:rPr>
              <a:t>privat sjukvård</a:t>
            </a:r>
            <a:r>
              <a:rPr lang="sv-SE" sz="1400" dirty="0">
                <a:solidFill>
                  <a:schemeClr val="bg1"/>
                </a:solidFill>
              </a:rPr>
              <a:t> är en statistiskt säkerställd skillnad</a:t>
            </a:r>
          </a:p>
          <a:p>
            <a:pPr marL="342900" indent="-342900">
              <a:buAutoNum type="arabicParenR"/>
            </a:pPr>
            <a:endParaRPr lang="sv-SE" sz="1400" dirty="0">
              <a:solidFill>
                <a:schemeClr val="bg1"/>
              </a:solidFill>
            </a:endParaRPr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9A9BB874-94AC-1ED9-A0CF-638A7F7267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221453"/>
              </p:ext>
            </p:extLst>
          </p:nvPr>
        </p:nvGraphicFramePr>
        <p:xfrm>
          <a:off x="159519" y="3291620"/>
          <a:ext cx="4064000" cy="230832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45806897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0907277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0108155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1363976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58593369"/>
                    </a:ext>
                  </a:extLst>
                </a:gridCol>
              </a:tblGrid>
              <a:tr h="364393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Totalt</a:t>
                      </a:r>
                      <a:endParaRPr lang="sv-SE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Antal svar</a:t>
                      </a:r>
                      <a:endParaRPr lang="sv-SE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sv-SE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Verklig fördelning*</a:t>
                      </a:r>
                      <a:endParaRPr lang="sv-SE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Precision**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65118657"/>
                  </a:ext>
                </a:extLst>
              </a:tr>
              <a:tr h="242991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Sjukvård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1004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49%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40%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+/-1,5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56780222"/>
                  </a:ext>
                </a:extLst>
              </a:tr>
              <a:tr h="242991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Omsorg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1060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51%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60%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+/-1,3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97290716"/>
                  </a:ext>
                </a:extLst>
              </a:tr>
              <a:tr h="242991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Sjukvård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51399792"/>
                  </a:ext>
                </a:extLst>
              </a:tr>
              <a:tr h="242991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Privat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237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24%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+/-2,6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24191360"/>
                  </a:ext>
                </a:extLst>
              </a:tr>
              <a:tr h="242991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Offentligt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767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76%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80%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+/-1,5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7946621"/>
                  </a:ext>
                </a:extLst>
              </a:tr>
              <a:tr h="242991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Omsorg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33277508"/>
                  </a:ext>
                </a:extLst>
              </a:tr>
              <a:tr h="242991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Privat 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272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26%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25%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+/-2,7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19363479"/>
                  </a:ext>
                </a:extLst>
              </a:tr>
              <a:tr h="242991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Offentligt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788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74%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75%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+/-1,7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65344355"/>
                  </a:ext>
                </a:extLst>
              </a:tr>
            </a:tbl>
          </a:graphicData>
        </a:graphic>
      </p:graphicFrame>
      <p:sp>
        <p:nvSpPr>
          <p:cNvPr id="7" name="textruta 6">
            <a:extLst>
              <a:ext uri="{FF2B5EF4-FFF2-40B4-BE49-F238E27FC236}">
                <a16:creationId xmlns:a16="http://schemas.microsoft.com/office/drawing/2014/main" id="{C4D1ACAE-447E-CDA9-EF0A-4815798798B3}"/>
              </a:ext>
            </a:extLst>
          </p:cNvPr>
          <p:cNvSpPr txBox="1"/>
          <p:nvPr/>
        </p:nvSpPr>
        <p:spPr>
          <a:xfrm>
            <a:off x="58889" y="6361345"/>
            <a:ext cx="4702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i="1" dirty="0">
                <a:solidFill>
                  <a:schemeClr val="bg1"/>
                </a:solidFill>
              </a:rPr>
              <a:t>* Verklig fördelning från Vårdföretagarna september 2024.</a:t>
            </a:r>
          </a:p>
          <a:p>
            <a:r>
              <a:rPr lang="sv-SE" sz="900" i="1" dirty="0">
                <a:solidFill>
                  <a:schemeClr val="bg1"/>
                </a:solidFill>
              </a:rPr>
              <a:t>** Resultatprecision på Arbetsmiljöindex (skala 0-100), konfidensintervall 90%</a:t>
            </a:r>
          </a:p>
        </p:txBody>
      </p:sp>
    </p:spTree>
    <p:extLst>
      <p:ext uri="{BB962C8B-B14F-4D97-AF65-F5344CB8AC3E}">
        <p14:creationId xmlns:p14="http://schemas.microsoft.com/office/powerpoint/2010/main" val="773761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l: höger 1">
            <a:extLst>
              <a:ext uri="{FF2B5EF4-FFF2-40B4-BE49-F238E27FC236}">
                <a16:creationId xmlns:a16="http://schemas.microsoft.com/office/drawing/2014/main" id="{334581DE-8817-A317-6141-364F89ED9809}"/>
              </a:ext>
            </a:extLst>
          </p:cNvPr>
          <p:cNvSpPr/>
          <p:nvPr/>
        </p:nvSpPr>
        <p:spPr>
          <a:xfrm>
            <a:off x="7400879" y="3591871"/>
            <a:ext cx="424113" cy="551287"/>
          </a:xfrm>
          <a:prstGeom prst="rightArrow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ödesschema: Koppling 3">
            <a:extLst>
              <a:ext uri="{FF2B5EF4-FFF2-40B4-BE49-F238E27FC236}">
                <a16:creationId xmlns:a16="http://schemas.microsoft.com/office/drawing/2014/main" id="{574869FB-CB38-C2DE-4923-E8F615CBE54B}"/>
              </a:ext>
            </a:extLst>
          </p:cNvPr>
          <p:cNvSpPr/>
          <p:nvPr/>
        </p:nvSpPr>
        <p:spPr>
          <a:xfrm>
            <a:off x="5774358" y="3165350"/>
            <a:ext cx="1582963" cy="1394670"/>
          </a:xfrm>
          <a:prstGeom prst="flowChartConnector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Arbets-miljö-index</a:t>
            </a:r>
          </a:p>
        </p:txBody>
      </p:sp>
      <p:grpSp>
        <p:nvGrpSpPr>
          <p:cNvPr id="42" name="Grupp 41">
            <a:extLst>
              <a:ext uri="{FF2B5EF4-FFF2-40B4-BE49-F238E27FC236}">
                <a16:creationId xmlns:a16="http://schemas.microsoft.com/office/drawing/2014/main" id="{1B843DF3-54C7-D780-9EBF-6DF5A9F58C31}"/>
              </a:ext>
            </a:extLst>
          </p:cNvPr>
          <p:cNvGrpSpPr/>
          <p:nvPr/>
        </p:nvGrpSpPr>
        <p:grpSpPr>
          <a:xfrm>
            <a:off x="3122733" y="1364616"/>
            <a:ext cx="2430701" cy="481707"/>
            <a:chOff x="2833977" y="890817"/>
            <a:chExt cx="2430701" cy="582866"/>
          </a:xfrm>
        </p:grpSpPr>
        <p:sp>
          <p:nvSpPr>
            <p:cNvPr id="5" name="Pil: höger 4">
              <a:extLst>
                <a:ext uri="{FF2B5EF4-FFF2-40B4-BE49-F238E27FC236}">
                  <a16:creationId xmlns:a16="http://schemas.microsoft.com/office/drawing/2014/main" id="{68BF7CB3-D225-AFD4-70D3-745E7B8698AD}"/>
                </a:ext>
              </a:extLst>
            </p:cNvPr>
            <p:cNvSpPr/>
            <p:nvPr/>
          </p:nvSpPr>
          <p:spPr>
            <a:xfrm>
              <a:off x="4798154" y="975155"/>
              <a:ext cx="466524" cy="414191"/>
            </a:xfrm>
            <a:prstGeom prst="rightArrow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1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AutoShape 155">
              <a:extLst>
                <a:ext uri="{FF2B5EF4-FFF2-40B4-BE49-F238E27FC236}">
                  <a16:creationId xmlns:a16="http://schemas.microsoft.com/office/drawing/2014/main" id="{B25A5C0F-D47D-B925-C6CE-507375476D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589691" y="135103"/>
              <a:ext cx="582866" cy="2094294"/>
            </a:xfrm>
            <a:prstGeom prst="roundRect">
              <a:avLst>
                <a:gd name="adj" fmla="val 16667"/>
              </a:avLst>
            </a:prstGeom>
            <a:solidFill>
              <a:srgbClr val="FF0066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vert270" wrap="none" anchor="ctr"/>
            <a:lstStyle/>
            <a:p>
              <a:pPr algn="ctr"/>
              <a:r>
                <a:rPr lang="sv-SE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Arbetsbelastning/</a:t>
              </a:r>
            </a:p>
            <a:p>
              <a:pPr algn="ctr"/>
              <a:r>
                <a:rPr lang="sv-SE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arbetsförhållande</a:t>
              </a:r>
            </a:p>
          </p:txBody>
        </p:sp>
      </p:grpSp>
      <p:grpSp>
        <p:nvGrpSpPr>
          <p:cNvPr id="33" name="Grupp 32">
            <a:extLst>
              <a:ext uri="{FF2B5EF4-FFF2-40B4-BE49-F238E27FC236}">
                <a16:creationId xmlns:a16="http://schemas.microsoft.com/office/drawing/2014/main" id="{343611B4-BEFC-4C70-9584-7A1D2761D1F1}"/>
              </a:ext>
            </a:extLst>
          </p:cNvPr>
          <p:cNvGrpSpPr/>
          <p:nvPr/>
        </p:nvGrpSpPr>
        <p:grpSpPr>
          <a:xfrm>
            <a:off x="3122733" y="2503469"/>
            <a:ext cx="2430699" cy="437916"/>
            <a:chOff x="3122736" y="2873039"/>
            <a:chExt cx="2430699" cy="582867"/>
          </a:xfrm>
        </p:grpSpPr>
        <p:sp>
          <p:nvSpPr>
            <p:cNvPr id="7" name="Pil: höger 6">
              <a:extLst>
                <a:ext uri="{FF2B5EF4-FFF2-40B4-BE49-F238E27FC236}">
                  <a16:creationId xmlns:a16="http://schemas.microsoft.com/office/drawing/2014/main" id="{164E1147-2978-7C09-B3CE-0C1662B6C775}"/>
                </a:ext>
              </a:extLst>
            </p:cNvPr>
            <p:cNvSpPr/>
            <p:nvPr/>
          </p:nvSpPr>
          <p:spPr>
            <a:xfrm>
              <a:off x="5086911" y="2936669"/>
              <a:ext cx="466524" cy="455609"/>
            </a:xfrm>
            <a:prstGeom prst="rightArrow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1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AutoShape 162">
              <a:extLst>
                <a:ext uri="{FF2B5EF4-FFF2-40B4-BE49-F238E27FC236}">
                  <a16:creationId xmlns:a16="http://schemas.microsoft.com/office/drawing/2014/main" id="{550EE11E-6C63-E5A5-1D8E-5DBBC233B9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878448" y="2117327"/>
              <a:ext cx="582867" cy="2094292"/>
            </a:xfrm>
            <a:prstGeom prst="roundRect">
              <a:avLst>
                <a:gd name="adj" fmla="val 16667"/>
              </a:avLst>
            </a:prstGeom>
            <a:solidFill>
              <a:srgbClr val="FF0066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vert270" wrap="none" anchor="ctr"/>
            <a:lstStyle/>
            <a:p>
              <a:pPr algn="ctr"/>
              <a:r>
                <a:rPr lang="sv-SE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Professionell</a:t>
              </a:r>
            </a:p>
            <a:p>
              <a:pPr algn="ctr"/>
              <a:r>
                <a:rPr lang="sv-SE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utveckling.</a:t>
              </a:r>
            </a:p>
          </p:txBody>
        </p:sp>
      </p:grpSp>
      <p:grpSp>
        <p:nvGrpSpPr>
          <p:cNvPr id="36" name="Grupp 35">
            <a:extLst>
              <a:ext uri="{FF2B5EF4-FFF2-40B4-BE49-F238E27FC236}">
                <a16:creationId xmlns:a16="http://schemas.microsoft.com/office/drawing/2014/main" id="{26A03EAB-7983-080B-1563-0EB59D25863C}"/>
              </a:ext>
            </a:extLst>
          </p:cNvPr>
          <p:cNvGrpSpPr/>
          <p:nvPr/>
        </p:nvGrpSpPr>
        <p:grpSpPr>
          <a:xfrm>
            <a:off x="3122733" y="1953644"/>
            <a:ext cx="2430699" cy="437916"/>
            <a:chOff x="3122736" y="3505562"/>
            <a:chExt cx="2430699" cy="582867"/>
          </a:xfrm>
        </p:grpSpPr>
        <p:sp>
          <p:nvSpPr>
            <p:cNvPr id="9" name="Pil: höger 8">
              <a:extLst>
                <a:ext uri="{FF2B5EF4-FFF2-40B4-BE49-F238E27FC236}">
                  <a16:creationId xmlns:a16="http://schemas.microsoft.com/office/drawing/2014/main" id="{0956E66A-95B0-8DC3-9E7E-76DF96D08ACA}"/>
                </a:ext>
              </a:extLst>
            </p:cNvPr>
            <p:cNvSpPr/>
            <p:nvPr/>
          </p:nvSpPr>
          <p:spPr>
            <a:xfrm>
              <a:off x="5086911" y="3569192"/>
              <a:ext cx="466524" cy="455609"/>
            </a:xfrm>
            <a:prstGeom prst="rightArrow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1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AutoShape 164">
              <a:extLst>
                <a:ext uri="{FF2B5EF4-FFF2-40B4-BE49-F238E27FC236}">
                  <a16:creationId xmlns:a16="http://schemas.microsoft.com/office/drawing/2014/main" id="{85BF9E6E-6D88-AEB6-F9EF-99D221FD84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878448" y="2749850"/>
              <a:ext cx="582867" cy="2094292"/>
            </a:xfrm>
            <a:prstGeom prst="roundRect">
              <a:avLst>
                <a:gd name="adj" fmla="val 16667"/>
              </a:avLst>
            </a:prstGeom>
            <a:solidFill>
              <a:srgbClr val="FF0066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vert270" wrap="none" anchor="ctr"/>
            <a:lstStyle/>
            <a:p>
              <a:pPr algn="ctr"/>
              <a:r>
                <a:rPr lang="sv-SE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Dagligt arbete</a:t>
              </a:r>
            </a:p>
          </p:txBody>
        </p:sp>
      </p:grpSp>
      <p:grpSp>
        <p:nvGrpSpPr>
          <p:cNvPr id="35" name="Grupp 34">
            <a:extLst>
              <a:ext uri="{FF2B5EF4-FFF2-40B4-BE49-F238E27FC236}">
                <a16:creationId xmlns:a16="http://schemas.microsoft.com/office/drawing/2014/main" id="{31D55780-5A78-31BA-8824-E48713CC4D58}"/>
              </a:ext>
            </a:extLst>
          </p:cNvPr>
          <p:cNvGrpSpPr/>
          <p:nvPr/>
        </p:nvGrpSpPr>
        <p:grpSpPr>
          <a:xfrm>
            <a:off x="3122733" y="3051851"/>
            <a:ext cx="2430699" cy="437916"/>
            <a:chOff x="3122736" y="4179981"/>
            <a:chExt cx="2430699" cy="582867"/>
          </a:xfrm>
        </p:grpSpPr>
        <p:sp>
          <p:nvSpPr>
            <p:cNvPr id="6" name="Pil: höger 5">
              <a:extLst>
                <a:ext uri="{FF2B5EF4-FFF2-40B4-BE49-F238E27FC236}">
                  <a16:creationId xmlns:a16="http://schemas.microsoft.com/office/drawing/2014/main" id="{35EBF20F-6E00-BC30-7A6D-D162C1260B5B}"/>
                </a:ext>
              </a:extLst>
            </p:cNvPr>
            <p:cNvSpPr/>
            <p:nvPr/>
          </p:nvSpPr>
          <p:spPr>
            <a:xfrm>
              <a:off x="5086911" y="4243611"/>
              <a:ext cx="466524" cy="455609"/>
            </a:xfrm>
            <a:prstGeom prst="rightArrow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1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AutoShape 166">
              <a:extLst>
                <a:ext uri="{FF2B5EF4-FFF2-40B4-BE49-F238E27FC236}">
                  <a16:creationId xmlns:a16="http://schemas.microsoft.com/office/drawing/2014/main" id="{35B25E9B-B450-E06B-B81F-3F065CA200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878448" y="3424269"/>
              <a:ext cx="582867" cy="2094292"/>
            </a:xfrm>
            <a:prstGeom prst="roundRect">
              <a:avLst>
                <a:gd name="adj" fmla="val 16667"/>
              </a:avLst>
            </a:prstGeom>
            <a:solidFill>
              <a:srgbClr val="FF0066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vert270" wrap="none" anchor="ctr"/>
            <a:lstStyle/>
            <a:p>
              <a:pPr algn="ctr"/>
              <a:r>
                <a:rPr lang="sv-SE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Kollegiala relationer</a:t>
              </a:r>
            </a:p>
          </p:txBody>
        </p:sp>
      </p:grpSp>
      <p:sp>
        <p:nvSpPr>
          <p:cNvPr id="16" name="AutoShape 160">
            <a:extLst>
              <a:ext uri="{FF2B5EF4-FFF2-40B4-BE49-F238E27FC236}">
                <a16:creationId xmlns:a16="http://schemas.microsoft.com/office/drawing/2014/main" id="{5819F0E2-D5BE-6471-40DE-09522842A2E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440886" y="3442496"/>
            <a:ext cx="667058" cy="167302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none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Ambassadörskap</a:t>
            </a:r>
          </a:p>
          <a:p>
            <a:pPr algn="ctr"/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v-SE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eNPS</a:t>
            </a:r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AutoShape 155">
            <a:extLst>
              <a:ext uri="{FF2B5EF4-FFF2-40B4-BE49-F238E27FC236}">
                <a16:creationId xmlns:a16="http://schemas.microsoft.com/office/drawing/2014/main" id="{DA2C2B35-C800-6B39-C8E8-5A4FF010E2C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440889" y="2585449"/>
            <a:ext cx="667053" cy="167302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none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grpSp>
        <p:nvGrpSpPr>
          <p:cNvPr id="34" name="Grupp 33">
            <a:extLst>
              <a:ext uri="{FF2B5EF4-FFF2-40B4-BE49-F238E27FC236}">
                <a16:creationId xmlns:a16="http://schemas.microsoft.com/office/drawing/2014/main" id="{C5A9D7BF-E16A-5107-8CB2-AF1AF49C9C8C}"/>
              </a:ext>
            </a:extLst>
          </p:cNvPr>
          <p:cNvGrpSpPr/>
          <p:nvPr/>
        </p:nvGrpSpPr>
        <p:grpSpPr>
          <a:xfrm>
            <a:off x="3122733" y="3618445"/>
            <a:ext cx="2430699" cy="437916"/>
            <a:chOff x="3122736" y="4525524"/>
            <a:chExt cx="2430699" cy="582867"/>
          </a:xfrm>
        </p:grpSpPr>
        <p:sp>
          <p:nvSpPr>
            <p:cNvPr id="18" name="Pil: höger 17">
              <a:extLst>
                <a:ext uri="{FF2B5EF4-FFF2-40B4-BE49-F238E27FC236}">
                  <a16:creationId xmlns:a16="http://schemas.microsoft.com/office/drawing/2014/main" id="{5E15B4DC-FCBD-A1EC-6F05-3B948B3FEFE5}"/>
                </a:ext>
              </a:extLst>
            </p:cNvPr>
            <p:cNvSpPr/>
            <p:nvPr/>
          </p:nvSpPr>
          <p:spPr>
            <a:xfrm>
              <a:off x="5086911" y="4589154"/>
              <a:ext cx="466524" cy="455609"/>
            </a:xfrm>
            <a:prstGeom prst="rightArrow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1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AutoShape 166">
              <a:extLst>
                <a:ext uri="{FF2B5EF4-FFF2-40B4-BE49-F238E27FC236}">
                  <a16:creationId xmlns:a16="http://schemas.microsoft.com/office/drawing/2014/main" id="{06F6A025-6149-85BC-5F46-BEFAF8EE8A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878448" y="3769812"/>
              <a:ext cx="582867" cy="2094292"/>
            </a:xfrm>
            <a:prstGeom prst="roundRect">
              <a:avLst>
                <a:gd name="adj" fmla="val 16667"/>
              </a:avLst>
            </a:prstGeom>
            <a:solidFill>
              <a:srgbClr val="FF0066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vert270" wrap="none" anchor="ctr"/>
            <a:lstStyle/>
            <a:p>
              <a:pPr algn="ctr"/>
              <a:r>
                <a:rPr lang="sv-SE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Patientvård och kvalitet</a:t>
              </a:r>
            </a:p>
          </p:txBody>
        </p:sp>
      </p:grpSp>
      <p:sp>
        <p:nvSpPr>
          <p:cNvPr id="20" name="textruta 19">
            <a:extLst>
              <a:ext uri="{FF2B5EF4-FFF2-40B4-BE49-F238E27FC236}">
                <a16:creationId xmlns:a16="http://schemas.microsoft.com/office/drawing/2014/main" id="{87488DE9-2AD2-1ECB-D2DF-9C0EE10F72FA}"/>
              </a:ext>
            </a:extLst>
          </p:cNvPr>
          <p:cNvSpPr txBox="1"/>
          <p:nvPr/>
        </p:nvSpPr>
        <p:spPr>
          <a:xfrm>
            <a:off x="3009290" y="974985"/>
            <a:ext cx="2450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Kvalitetsområde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B79FF56D-76AF-E390-62CA-636C4AA19650}"/>
              </a:ext>
            </a:extLst>
          </p:cNvPr>
          <p:cNvSpPr txBox="1"/>
          <p:nvPr/>
        </p:nvSpPr>
        <p:spPr>
          <a:xfrm>
            <a:off x="5798131" y="974985"/>
            <a:ext cx="1541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Helhetskänsla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0E30E188-E9ED-0EBE-D210-D43C3D065A06}"/>
              </a:ext>
            </a:extLst>
          </p:cNvPr>
          <p:cNvSpPr txBox="1"/>
          <p:nvPr/>
        </p:nvSpPr>
        <p:spPr>
          <a:xfrm>
            <a:off x="8016984" y="974985"/>
            <a:ext cx="1401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Engagemang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8BE03BF9-CBD3-1DAD-933D-CC3254990645}"/>
              </a:ext>
            </a:extLst>
          </p:cNvPr>
          <p:cNvSpPr txBox="1"/>
          <p:nvPr/>
        </p:nvSpPr>
        <p:spPr>
          <a:xfrm>
            <a:off x="4855116" y="1144925"/>
            <a:ext cx="14011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50" i="1" dirty="0">
                <a:latin typeface="Arial" panose="020B0604020202020204" pitchFamily="34" charset="0"/>
                <a:cs typeface="Arial" panose="020B0604020202020204" pitchFamily="34" charset="0"/>
              </a:rPr>
              <a:t>påverkar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7B6ABF09-1B5D-8C44-4498-BB5A197C1A39}"/>
              </a:ext>
            </a:extLst>
          </p:cNvPr>
          <p:cNvSpPr txBox="1"/>
          <p:nvPr/>
        </p:nvSpPr>
        <p:spPr>
          <a:xfrm>
            <a:off x="6827951" y="1144925"/>
            <a:ext cx="14011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50" i="1" dirty="0">
                <a:latin typeface="Arial" panose="020B0604020202020204" pitchFamily="34" charset="0"/>
                <a:cs typeface="Arial" panose="020B0604020202020204" pitchFamily="34" charset="0"/>
              </a:rPr>
              <a:t>påverkar</a:t>
            </a:r>
          </a:p>
        </p:txBody>
      </p:sp>
      <p:grpSp>
        <p:nvGrpSpPr>
          <p:cNvPr id="37" name="Grupp 36">
            <a:extLst>
              <a:ext uri="{FF2B5EF4-FFF2-40B4-BE49-F238E27FC236}">
                <a16:creationId xmlns:a16="http://schemas.microsoft.com/office/drawing/2014/main" id="{EADEAD96-B57C-8A38-548D-FF0AFCFFC88A}"/>
              </a:ext>
            </a:extLst>
          </p:cNvPr>
          <p:cNvGrpSpPr/>
          <p:nvPr/>
        </p:nvGrpSpPr>
        <p:grpSpPr>
          <a:xfrm>
            <a:off x="3122733" y="4781004"/>
            <a:ext cx="2430699" cy="443142"/>
            <a:chOff x="3111500" y="5419770"/>
            <a:chExt cx="2430699" cy="589822"/>
          </a:xfrm>
        </p:grpSpPr>
        <p:sp>
          <p:nvSpPr>
            <p:cNvPr id="27" name="Pil: höger 26">
              <a:extLst>
                <a:ext uri="{FF2B5EF4-FFF2-40B4-BE49-F238E27FC236}">
                  <a16:creationId xmlns:a16="http://schemas.microsoft.com/office/drawing/2014/main" id="{0FEA5F50-41D3-4AE4-7FBA-E254897636B8}"/>
                </a:ext>
              </a:extLst>
            </p:cNvPr>
            <p:cNvSpPr/>
            <p:nvPr/>
          </p:nvSpPr>
          <p:spPr>
            <a:xfrm>
              <a:off x="5075675" y="5553983"/>
              <a:ext cx="466524" cy="455609"/>
            </a:xfrm>
            <a:prstGeom prst="rightArrow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1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AutoShape 166">
              <a:extLst>
                <a:ext uri="{FF2B5EF4-FFF2-40B4-BE49-F238E27FC236}">
                  <a16:creationId xmlns:a16="http://schemas.microsoft.com/office/drawing/2014/main" id="{C0D7AD33-FD18-A4FB-7AA8-D1FD411EFA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867213" y="4664057"/>
              <a:ext cx="582866" cy="2094292"/>
            </a:xfrm>
            <a:prstGeom prst="roundRect">
              <a:avLst>
                <a:gd name="adj" fmla="val 16667"/>
              </a:avLst>
            </a:prstGeom>
            <a:solidFill>
              <a:srgbClr val="FF0066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vert270" wrap="none" anchor="ctr"/>
            <a:lstStyle/>
            <a:p>
              <a:pPr algn="ctr"/>
              <a:r>
                <a:rPr lang="sv-SE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Hållbarhetsarbete</a:t>
              </a:r>
            </a:p>
          </p:txBody>
        </p:sp>
      </p:grpSp>
      <p:grpSp>
        <p:nvGrpSpPr>
          <p:cNvPr id="39" name="Grupp 38">
            <a:extLst>
              <a:ext uri="{FF2B5EF4-FFF2-40B4-BE49-F238E27FC236}">
                <a16:creationId xmlns:a16="http://schemas.microsoft.com/office/drawing/2014/main" id="{EAE7AA12-3B2F-383F-713A-F0E324BE80DD}"/>
              </a:ext>
            </a:extLst>
          </p:cNvPr>
          <p:cNvGrpSpPr/>
          <p:nvPr/>
        </p:nvGrpSpPr>
        <p:grpSpPr>
          <a:xfrm>
            <a:off x="3122730" y="4179239"/>
            <a:ext cx="2430701" cy="481705"/>
            <a:chOff x="3122734" y="1496458"/>
            <a:chExt cx="2430701" cy="641150"/>
          </a:xfrm>
        </p:grpSpPr>
        <p:sp>
          <p:nvSpPr>
            <p:cNvPr id="40" name="Pil: höger 39">
              <a:extLst>
                <a:ext uri="{FF2B5EF4-FFF2-40B4-BE49-F238E27FC236}">
                  <a16:creationId xmlns:a16="http://schemas.microsoft.com/office/drawing/2014/main" id="{A375AB55-BA17-52E9-B6C0-960E0E0C309B}"/>
                </a:ext>
              </a:extLst>
            </p:cNvPr>
            <p:cNvSpPr/>
            <p:nvPr/>
          </p:nvSpPr>
          <p:spPr>
            <a:xfrm>
              <a:off x="5086911" y="1589229"/>
              <a:ext cx="466524" cy="455609"/>
            </a:xfrm>
            <a:prstGeom prst="rightArrow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1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AutoShape 155">
              <a:extLst>
                <a:ext uri="{FF2B5EF4-FFF2-40B4-BE49-F238E27FC236}">
                  <a16:creationId xmlns:a16="http://schemas.microsoft.com/office/drawing/2014/main" id="{0574DA3C-EF13-9FC2-387F-0DA6430A16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849306" y="769886"/>
              <a:ext cx="641150" cy="2094294"/>
            </a:xfrm>
            <a:prstGeom prst="roundRect">
              <a:avLst>
                <a:gd name="adj" fmla="val 16667"/>
              </a:avLst>
            </a:prstGeom>
            <a:solidFill>
              <a:srgbClr val="FF0066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vert270" wrap="none" anchor="ctr"/>
            <a:lstStyle/>
            <a:p>
              <a:pPr algn="ctr"/>
              <a:r>
                <a:rPr lang="sv-SE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Lön och förmåner</a:t>
              </a:r>
            </a:p>
          </p:txBody>
        </p:sp>
      </p:grpSp>
      <p:sp>
        <p:nvSpPr>
          <p:cNvPr id="43" name="textruta 42">
            <a:extLst>
              <a:ext uri="{FF2B5EF4-FFF2-40B4-BE49-F238E27FC236}">
                <a16:creationId xmlns:a16="http://schemas.microsoft.com/office/drawing/2014/main" id="{8816E566-9857-5D56-6388-95B1423A2F57}"/>
              </a:ext>
            </a:extLst>
          </p:cNvPr>
          <p:cNvSpPr txBox="1"/>
          <p:nvPr/>
        </p:nvSpPr>
        <p:spPr>
          <a:xfrm>
            <a:off x="625642" y="1559977"/>
            <a:ext cx="2248658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1200" i="1" dirty="0"/>
              <a:t>Varje områden är tillika ett frågeområde i enkäten.</a:t>
            </a:r>
          </a:p>
          <a:p>
            <a:endParaRPr lang="sv-SE" sz="1200" i="1" dirty="0"/>
          </a:p>
          <a:p>
            <a:r>
              <a:rPr lang="sv-SE" sz="1200" i="1" dirty="0"/>
              <a:t>Varje område består av ett antal underliggande delfrågor vilka belyser resp. område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8B6E872D-F4D2-FDBC-3771-409F842AA1F9}"/>
              </a:ext>
            </a:extLst>
          </p:cNvPr>
          <p:cNvGrpSpPr/>
          <p:nvPr/>
        </p:nvGrpSpPr>
        <p:grpSpPr>
          <a:xfrm>
            <a:off x="3122731" y="5327389"/>
            <a:ext cx="2430699" cy="437916"/>
            <a:chOff x="5710846" y="5396269"/>
            <a:chExt cx="2430699" cy="582867"/>
          </a:xfrm>
        </p:grpSpPr>
        <p:sp>
          <p:nvSpPr>
            <p:cNvPr id="8" name="Pil: höger 7">
              <a:extLst>
                <a:ext uri="{FF2B5EF4-FFF2-40B4-BE49-F238E27FC236}">
                  <a16:creationId xmlns:a16="http://schemas.microsoft.com/office/drawing/2014/main" id="{78E4286C-4ADD-8F29-954F-E6E64150758D}"/>
                </a:ext>
              </a:extLst>
            </p:cNvPr>
            <p:cNvSpPr/>
            <p:nvPr/>
          </p:nvSpPr>
          <p:spPr>
            <a:xfrm>
              <a:off x="7675021" y="5459900"/>
              <a:ext cx="466524" cy="455609"/>
            </a:xfrm>
            <a:prstGeom prst="rightArrow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1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AutoShape 166">
              <a:extLst>
                <a:ext uri="{FF2B5EF4-FFF2-40B4-BE49-F238E27FC236}">
                  <a16:creationId xmlns:a16="http://schemas.microsoft.com/office/drawing/2014/main" id="{0E1A5667-BAD2-A78C-6235-A9088E9604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466558" y="4640557"/>
              <a:ext cx="582867" cy="2094292"/>
            </a:xfrm>
            <a:prstGeom prst="roundRect">
              <a:avLst>
                <a:gd name="adj" fmla="val 16667"/>
              </a:avLst>
            </a:prstGeom>
            <a:solidFill>
              <a:srgbClr val="FF0066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vert270" wrap="none" anchor="ctr"/>
            <a:lstStyle/>
            <a:p>
              <a:pPr algn="ctr"/>
              <a:r>
                <a:rPr lang="sv-SE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Ledningen</a:t>
              </a:r>
            </a:p>
          </p:txBody>
        </p:sp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F0CCAD78-5A8F-6A46-8E64-4E2402987FA6}"/>
              </a:ext>
            </a:extLst>
          </p:cNvPr>
          <p:cNvGrpSpPr/>
          <p:nvPr/>
        </p:nvGrpSpPr>
        <p:grpSpPr>
          <a:xfrm>
            <a:off x="3126272" y="5894460"/>
            <a:ext cx="2430699" cy="437916"/>
            <a:chOff x="5710846" y="5396269"/>
            <a:chExt cx="2430699" cy="582867"/>
          </a:xfrm>
        </p:grpSpPr>
        <p:sp>
          <p:nvSpPr>
            <p:cNvPr id="30" name="Pil: höger 29">
              <a:extLst>
                <a:ext uri="{FF2B5EF4-FFF2-40B4-BE49-F238E27FC236}">
                  <a16:creationId xmlns:a16="http://schemas.microsoft.com/office/drawing/2014/main" id="{2B60FBA0-F196-D19E-72F7-3EB50A73346E}"/>
                </a:ext>
              </a:extLst>
            </p:cNvPr>
            <p:cNvSpPr/>
            <p:nvPr/>
          </p:nvSpPr>
          <p:spPr>
            <a:xfrm>
              <a:off x="7675021" y="5459900"/>
              <a:ext cx="466524" cy="455609"/>
            </a:xfrm>
            <a:prstGeom prst="rightArrow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1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AutoShape 166">
              <a:extLst>
                <a:ext uri="{FF2B5EF4-FFF2-40B4-BE49-F238E27FC236}">
                  <a16:creationId xmlns:a16="http://schemas.microsoft.com/office/drawing/2014/main" id="{377A05AA-5E16-7F82-DA44-610767242B8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466558" y="4640557"/>
              <a:ext cx="582867" cy="2094292"/>
            </a:xfrm>
            <a:prstGeom prst="roundRect">
              <a:avLst>
                <a:gd name="adj" fmla="val 16667"/>
              </a:avLst>
            </a:prstGeom>
            <a:solidFill>
              <a:srgbClr val="FF0066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vert270" wrap="none" anchor="ctr"/>
            <a:lstStyle/>
            <a:p>
              <a:pPr algn="ctr"/>
              <a:r>
                <a:rPr lang="sv-SE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Närmaste chefen</a:t>
              </a:r>
            </a:p>
          </p:txBody>
        </p:sp>
      </p:grpSp>
      <p:sp>
        <p:nvSpPr>
          <p:cNvPr id="38" name="textruta 37">
            <a:extLst>
              <a:ext uri="{FF2B5EF4-FFF2-40B4-BE49-F238E27FC236}">
                <a16:creationId xmlns:a16="http://schemas.microsoft.com/office/drawing/2014/main" id="{38F3BBC8-C5E9-5609-7CF8-27534399A033}"/>
              </a:ext>
            </a:extLst>
          </p:cNvPr>
          <p:cNvSpPr txBox="1"/>
          <p:nvPr/>
        </p:nvSpPr>
        <p:spPr>
          <a:xfrm>
            <a:off x="314325" y="457200"/>
            <a:ext cx="1163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>
                <a:solidFill>
                  <a:srgbClr val="116478"/>
                </a:solidFill>
              </a:rPr>
              <a:t>Modellbeskrivning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98B9C5CF-25E6-C6B5-93D5-52335C07FD4C}"/>
              </a:ext>
            </a:extLst>
          </p:cNvPr>
          <p:cNvSpPr txBox="1"/>
          <p:nvPr/>
        </p:nvSpPr>
        <p:spPr>
          <a:xfrm>
            <a:off x="7181198" y="5316713"/>
            <a:ext cx="4669438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1200" i="1" dirty="0"/>
              <a:t>Frågorna i enkäten besvaras på en skala 1-10, vilken omräknas till betyg och index 0-100. </a:t>
            </a:r>
            <a:r>
              <a:rPr lang="sv-SE" sz="1200" i="1" dirty="0" err="1"/>
              <a:t>eNPS</a:t>
            </a:r>
            <a:r>
              <a:rPr lang="sv-SE" sz="1200" i="1" dirty="0"/>
              <a:t> beräknas som ett värde -100 till 100.  </a:t>
            </a:r>
          </a:p>
          <a:p>
            <a:pPr algn="ctr"/>
            <a:endParaRPr lang="sv-SE" sz="1200" i="1" dirty="0"/>
          </a:p>
          <a:p>
            <a:pPr algn="ctr"/>
            <a:r>
              <a:rPr lang="sv-SE" sz="1200" i="1" dirty="0"/>
              <a:t>I analysen beräknas ett snittbetyg 0-100 för varje Kvalitetsområde i modellen, ett medelvärde av underliggande delfrågor. </a:t>
            </a:r>
          </a:p>
        </p:txBody>
      </p:sp>
    </p:spTree>
    <p:extLst>
      <p:ext uri="{BB962C8B-B14F-4D97-AF65-F5344CB8AC3E}">
        <p14:creationId xmlns:p14="http://schemas.microsoft.com/office/powerpoint/2010/main" val="3065345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156AF0A2-7ADA-FD1A-E8EC-8A67FC4F8F38}"/>
              </a:ext>
            </a:extLst>
          </p:cNvPr>
          <p:cNvSpPr/>
          <p:nvPr/>
        </p:nvSpPr>
        <p:spPr>
          <a:xfrm>
            <a:off x="4751115" y="1783057"/>
            <a:ext cx="2832100" cy="4009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5EE4FCF-B515-9A2C-E922-65387897C4E0}"/>
              </a:ext>
            </a:extLst>
          </p:cNvPr>
          <p:cNvSpPr txBox="1"/>
          <p:nvPr/>
        </p:nvSpPr>
        <p:spPr>
          <a:xfrm>
            <a:off x="314325" y="457200"/>
            <a:ext cx="1163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>
                <a:solidFill>
                  <a:srgbClr val="116478"/>
                </a:solidFill>
              </a:rPr>
              <a:t>Arbetsmiljöindex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6B936E3-1CE1-A747-43A0-42E8594C85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39504" y="1657374"/>
            <a:ext cx="6340892" cy="4164734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6A49D6B8-AE4C-D791-307E-CB71A8F70C6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30704" y="1649185"/>
            <a:ext cx="6340892" cy="4163650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E359ADFC-6A8C-9678-0D9E-217A7EEE0251}"/>
              </a:ext>
            </a:extLst>
          </p:cNvPr>
          <p:cNvCxnSpPr/>
          <p:nvPr/>
        </p:nvCxnSpPr>
        <p:spPr>
          <a:xfrm>
            <a:off x="568713" y="2606863"/>
            <a:ext cx="1053790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ruta 1">
            <a:extLst>
              <a:ext uri="{FF2B5EF4-FFF2-40B4-BE49-F238E27FC236}">
                <a16:creationId xmlns:a16="http://schemas.microsoft.com/office/drawing/2014/main" id="{CFB14C72-E20B-597D-B831-1E864BF065FE}"/>
              </a:ext>
            </a:extLst>
          </p:cNvPr>
          <p:cNvSpPr txBox="1"/>
          <p:nvPr/>
        </p:nvSpPr>
        <p:spPr>
          <a:xfrm>
            <a:off x="2259425" y="1411401"/>
            <a:ext cx="3987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/>
              <a:t>OMSORG PRIVAT/OFFENTLIG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ACA6E84C-E9A1-B14C-F553-254352834DE0}"/>
              </a:ext>
            </a:extLst>
          </p:cNvPr>
          <p:cNvSpPr txBox="1"/>
          <p:nvPr/>
        </p:nvSpPr>
        <p:spPr>
          <a:xfrm>
            <a:off x="8165852" y="1411401"/>
            <a:ext cx="3987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/>
              <a:t>SJUKVÅRD PRIVAT/OFFENTLIG</a:t>
            </a:r>
          </a:p>
        </p:txBody>
      </p:sp>
    </p:spTree>
    <p:extLst>
      <p:ext uri="{BB962C8B-B14F-4D97-AF65-F5344CB8AC3E}">
        <p14:creationId xmlns:p14="http://schemas.microsoft.com/office/powerpoint/2010/main" val="1856066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23E82B1E-0EBE-E2F7-639E-284E619ABD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4659" y="1770918"/>
            <a:ext cx="6340892" cy="416365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902E3C5C-87BD-5FAF-5379-BE12E9A6954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982863" y="1783785"/>
            <a:ext cx="6338723" cy="416365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34BC21FB-A24A-28E9-0F4F-32B9F400AD88}"/>
              </a:ext>
            </a:extLst>
          </p:cNvPr>
          <p:cNvSpPr txBox="1"/>
          <p:nvPr/>
        </p:nvSpPr>
        <p:spPr>
          <a:xfrm>
            <a:off x="314325" y="457200"/>
            <a:ext cx="1163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>
                <a:solidFill>
                  <a:srgbClr val="116478"/>
                </a:solidFill>
              </a:rPr>
              <a:t>Motivation</a:t>
            </a:r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FD949C8E-B0FB-4D24-FF34-1F174223C087}"/>
              </a:ext>
            </a:extLst>
          </p:cNvPr>
          <p:cNvCxnSpPr>
            <a:cxnSpLocks/>
          </p:cNvCxnSpPr>
          <p:nvPr/>
        </p:nvCxnSpPr>
        <p:spPr>
          <a:xfrm>
            <a:off x="381000" y="3068399"/>
            <a:ext cx="1081134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B82D1FA5-CCD5-4861-EB2F-837B21F9ABCE}"/>
              </a:ext>
            </a:extLst>
          </p:cNvPr>
          <p:cNvSpPr txBox="1"/>
          <p:nvPr/>
        </p:nvSpPr>
        <p:spPr>
          <a:xfrm>
            <a:off x="2225971" y="1600973"/>
            <a:ext cx="3987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OMSORG PRIVAT/OFFENTLIG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39C9AAC-CA4E-EA29-866B-E35031B3A8A8}"/>
              </a:ext>
            </a:extLst>
          </p:cNvPr>
          <p:cNvSpPr txBox="1"/>
          <p:nvPr/>
        </p:nvSpPr>
        <p:spPr>
          <a:xfrm>
            <a:off x="8110093" y="1600973"/>
            <a:ext cx="3987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SJUKVÅRD PRIVAT/OFFENTLIG</a:t>
            </a:r>
          </a:p>
        </p:txBody>
      </p:sp>
    </p:spTree>
    <p:extLst>
      <p:ext uri="{BB962C8B-B14F-4D97-AF65-F5344CB8AC3E}">
        <p14:creationId xmlns:p14="http://schemas.microsoft.com/office/powerpoint/2010/main" val="1291133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3C431E86-BED5-FCB7-4550-0A81C1B1B074}"/>
              </a:ext>
            </a:extLst>
          </p:cNvPr>
          <p:cNvSpPr txBox="1"/>
          <p:nvPr/>
        </p:nvSpPr>
        <p:spPr>
          <a:xfrm>
            <a:off x="1090413" y="2325415"/>
            <a:ext cx="9891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000" dirty="0">
                <a:solidFill>
                  <a:schemeClr val="bg1"/>
                </a:solidFill>
              </a:rPr>
              <a:t>Resultat per kvalitetsområde och delfråga</a:t>
            </a:r>
          </a:p>
        </p:txBody>
      </p:sp>
    </p:spTree>
    <p:extLst>
      <p:ext uri="{BB962C8B-B14F-4D97-AF65-F5344CB8AC3E}">
        <p14:creationId xmlns:p14="http://schemas.microsoft.com/office/powerpoint/2010/main" val="2778647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37C09B6B-0808-E9DD-7AAD-4805289152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06394" y="1891984"/>
            <a:ext cx="5764447" cy="3786122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1EDAD8DE-A95E-94F4-6B42-32312AC6789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435" y="1891984"/>
            <a:ext cx="5764447" cy="3786122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B26F68D2-A128-ADD7-2D06-D8DC1690A205}"/>
              </a:ext>
            </a:extLst>
          </p:cNvPr>
          <p:cNvSpPr txBox="1"/>
          <p:nvPr/>
        </p:nvSpPr>
        <p:spPr>
          <a:xfrm>
            <a:off x="314325" y="457200"/>
            <a:ext cx="1163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i="1" dirty="0">
                <a:solidFill>
                  <a:srgbClr val="116478"/>
                </a:solidFill>
              </a:rPr>
              <a:t>Kollegiala relationerna</a:t>
            </a:r>
            <a:endParaRPr lang="sv-SE" sz="2400" dirty="0">
              <a:solidFill>
                <a:srgbClr val="116478"/>
              </a:solidFill>
            </a:endParaRPr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45B6E6C8-B359-4F96-9905-92F9B6A6F1B5}"/>
              </a:ext>
            </a:extLst>
          </p:cNvPr>
          <p:cNvCxnSpPr>
            <a:cxnSpLocks/>
          </p:cNvCxnSpPr>
          <p:nvPr/>
        </p:nvCxnSpPr>
        <p:spPr>
          <a:xfrm>
            <a:off x="372762" y="3079249"/>
            <a:ext cx="1081134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7CD9AF55-4C57-8B6F-F238-E29F36166FBE}"/>
              </a:ext>
            </a:extLst>
          </p:cNvPr>
          <p:cNvSpPr txBox="1"/>
          <p:nvPr/>
        </p:nvSpPr>
        <p:spPr>
          <a:xfrm>
            <a:off x="2348634" y="1656727"/>
            <a:ext cx="3987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OMSORG PRIVAT/OFFENTLIG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9169EAB-86B4-ECCE-C415-3C5C9AA40A5B}"/>
              </a:ext>
            </a:extLst>
          </p:cNvPr>
          <p:cNvSpPr txBox="1"/>
          <p:nvPr/>
        </p:nvSpPr>
        <p:spPr>
          <a:xfrm>
            <a:off x="7976282" y="1656727"/>
            <a:ext cx="3987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SJUKVÅRD PRIVAT/OFFENTLIG</a:t>
            </a:r>
          </a:p>
        </p:txBody>
      </p:sp>
    </p:spTree>
    <p:extLst>
      <p:ext uri="{BB962C8B-B14F-4D97-AF65-F5344CB8AC3E}">
        <p14:creationId xmlns:p14="http://schemas.microsoft.com/office/powerpoint/2010/main" val="2079059521"/>
      </p:ext>
    </p:extLst>
  </p:cSld>
  <p:clrMapOvr>
    <a:masterClrMapping/>
  </p:clrMapOvr>
</p:sld>
</file>

<file path=ppt/theme/theme1.xml><?xml version="1.0" encoding="utf-8"?>
<a:theme xmlns:a="http://schemas.openxmlformats.org/drawingml/2006/main" name="Blå/turkos">
  <a:themeElements>
    <a:clrScheme name="Svart/ Orange Mal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663"/>
      </a:accent1>
      <a:accent2>
        <a:srgbClr val="972533"/>
      </a:accent2>
      <a:accent3>
        <a:srgbClr val="767878"/>
      </a:accent3>
      <a:accent4>
        <a:srgbClr val="116478"/>
      </a:accent4>
      <a:accent5>
        <a:srgbClr val="50B5B8"/>
      </a:accent5>
      <a:accent6>
        <a:srgbClr val="F95E3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_Turkos_Blå_test.pptx" id="{BE9004E2-327F-4F1E-BBA6-64F4380C74E3}" vid="{7A37B865-E357-4C01-A8F4-4B30BFE588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1C00B93991A642937CA7391FC25071" ma:contentTypeVersion="18" ma:contentTypeDescription="Skapa ett nytt dokument." ma:contentTypeScope="" ma:versionID="960eb422b5eaf39c74744b3f73908215">
  <xsd:schema xmlns:xsd="http://www.w3.org/2001/XMLSchema" xmlns:xs="http://www.w3.org/2001/XMLSchema" xmlns:p="http://schemas.microsoft.com/office/2006/metadata/properties" xmlns:ns2="f0687dfa-120c-406e-b23b-e7c18694bc77" xmlns:ns3="d5f08383-210c-4de4-8910-d3bcbf2f4824" targetNamespace="http://schemas.microsoft.com/office/2006/metadata/properties" ma:root="true" ma:fieldsID="d54e351984df821d469af4daa5c760ac" ns2:_="" ns3:_="">
    <xsd:import namespace="f0687dfa-120c-406e-b23b-e7c18694bc77"/>
    <xsd:import namespace="d5f08383-210c-4de4-8910-d3bcbf2f482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87dfa-120c-406e-b23b-e7c18694bc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e30b12-6a22-4ec6-bc16-0ce4e86e37fe}" ma:internalName="TaxCatchAll" ma:showField="CatchAllData" ma:web="f0687dfa-120c-406e-b23b-e7c18694b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08383-210c-4de4-8910-d3bcbf2f48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e2e76165-211a-4a61-b099-9a3650bf60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687dfa-120c-406e-b23b-e7c18694bc77" xsi:nil="true"/>
    <lcf76f155ced4ddcb4097134ff3c332f xmlns="d5f08383-210c-4de4-8910-d3bcbf2f482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B57B57-AC01-41D1-A140-211747302D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687dfa-120c-406e-b23b-e7c18694bc77"/>
    <ds:schemaRef ds:uri="d5f08383-210c-4de4-8910-d3bcbf2f48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50E9BB-A900-4493-A8BC-3CD24CC2A2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12E639-30DA-4569-97BB-54F42F909920}">
  <ds:schemaRefs>
    <ds:schemaRef ds:uri="http://purl.org/dc/terms/"/>
    <ds:schemaRef ds:uri="http://schemas.microsoft.com/office/2006/metadata/properties"/>
    <ds:schemaRef ds:uri="http://www.w3.org/XML/1998/namespace"/>
    <ds:schemaRef ds:uri="http://purl.org/dc/dcmitype/"/>
    <ds:schemaRef ds:uri="f0687dfa-120c-406e-b23b-e7c18694bc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d5f08383-210c-4de4-8910-d3bcbf2f4824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Mall_Blå_Turkos_ny</Template>
  <TotalTime>14024</TotalTime>
  <Words>760</Words>
  <Application>Microsoft Office PowerPoint</Application>
  <PresentationFormat>Bredbild</PresentationFormat>
  <Paragraphs>180</Paragraphs>
  <Slides>18</Slides>
  <Notes>3</Notes>
  <HiddenSlides>1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6" baseType="lpstr">
      <vt:lpstr>Arial</vt:lpstr>
      <vt:lpstr>Arial (Brödtext)</vt:lpstr>
      <vt:lpstr>Arial Nova Light</vt:lpstr>
      <vt:lpstr>Calibri</vt:lpstr>
      <vt:lpstr>Calibri Regular</vt:lpstr>
      <vt:lpstr>Lab Grotesque Black</vt:lpstr>
      <vt:lpstr>Wingdings</vt:lpstr>
      <vt:lpstr>Blå/turkos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Petra Wiik</dc:creator>
  <cp:lastModifiedBy>Björn Arnek</cp:lastModifiedBy>
  <cp:revision>7</cp:revision>
  <dcterms:created xsi:type="dcterms:W3CDTF">2024-09-26T12:52:49Z</dcterms:created>
  <dcterms:modified xsi:type="dcterms:W3CDTF">2024-11-22T07:46:05Z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0x010100CB1C00B93991A642937CA7391FC25071</vt:lpwstr>
  </property>
</Properties>
</file>