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4" r:id="rId5"/>
    <p:sldId id="285" r:id="rId6"/>
    <p:sldId id="28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2DC4B-99EC-46FA-AE14-3B8122FADF46}" v="14" dt="2023-10-23T13:13:56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99" d="100"/>
          <a:sy n="99" d="100"/>
        </p:scale>
        <p:origin x="36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075"/>
    </p:cViewPr>
  </p:sorterViewPr>
  <p:notesViewPr>
    <p:cSldViewPr snapToGrid="0" showGuides="1">
      <p:cViewPr varScale="1">
        <p:scale>
          <a:sx n="62" d="100"/>
          <a:sy n="62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Kriss" userId="32839dd4-7e51-4e0a-be7a-2b7ff0fd359c" providerId="ADAL" clId="{E2FC422B-0A45-47AD-ABD9-A263797DFAD3}"/>
    <pc:docChg chg="modSld">
      <pc:chgData name="Lars Kriss" userId="32839dd4-7e51-4e0a-be7a-2b7ff0fd359c" providerId="ADAL" clId="{E2FC422B-0A45-47AD-ABD9-A263797DFAD3}" dt="2023-10-23T13:34:18.691" v="33" actId="20577"/>
      <pc:docMkLst>
        <pc:docMk/>
      </pc:docMkLst>
      <pc:sldChg chg="modSp mod">
        <pc:chgData name="Lars Kriss" userId="32839dd4-7e51-4e0a-be7a-2b7ff0fd359c" providerId="ADAL" clId="{E2FC422B-0A45-47AD-ABD9-A263797DFAD3}" dt="2023-10-23T13:34:18.691" v="33" actId="20577"/>
        <pc:sldMkLst>
          <pc:docMk/>
          <pc:sldMk cId="1526386496" sldId="284"/>
        </pc:sldMkLst>
        <pc:spChg chg="mod">
          <ac:chgData name="Lars Kriss" userId="32839dd4-7e51-4e0a-be7a-2b7ff0fd359c" providerId="ADAL" clId="{E2FC422B-0A45-47AD-ABD9-A263797DFAD3}" dt="2023-10-23T13:34:18.691" v="33" actId="20577"/>
          <ac:spMkLst>
            <pc:docMk/>
            <pc:sldMk cId="1526386496" sldId="284"/>
            <ac:spMk id="2" creationId="{EDE52227-165C-4776-9149-1BEDB3BD85AD}"/>
          </ac:spMkLst>
        </pc:spChg>
      </pc:sldChg>
    </pc:docChg>
  </pc:docChgLst>
  <pc:docChgLst>
    <pc:chgData name="Emil Flodin" userId="7b50c1be-6128-4789-874c-33f3ac2ddc60" providerId="ADAL" clId="{9412DC4B-99EC-46FA-AE14-3B8122FADF46}"/>
    <pc:docChg chg="custSel addSld modSld">
      <pc:chgData name="Emil Flodin" userId="7b50c1be-6128-4789-874c-33f3ac2ddc60" providerId="ADAL" clId="{9412DC4B-99EC-46FA-AE14-3B8122FADF46}" dt="2023-10-23T13:24:36.308" v="446" actId="20577"/>
      <pc:docMkLst>
        <pc:docMk/>
      </pc:docMkLst>
      <pc:sldChg chg="modSp mod">
        <pc:chgData name="Emil Flodin" userId="7b50c1be-6128-4789-874c-33f3ac2ddc60" providerId="ADAL" clId="{9412DC4B-99EC-46FA-AE14-3B8122FADF46}" dt="2023-10-23T13:24:36.308" v="446" actId="20577"/>
        <pc:sldMkLst>
          <pc:docMk/>
          <pc:sldMk cId="1526386496" sldId="284"/>
        </pc:sldMkLst>
        <pc:spChg chg="mod">
          <ac:chgData name="Emil Flodin" userId="7b50c1be-6128-4789-874c-33f3ac2ddc60" providerId="ADAL" clId="{9412DC4B-99EC-46FA-AE14-3B8122FADF46}" dt="2023-10-23T13:24:36.308" v="446" actId="20577"/>
          <ac:spMkLst>
            <pc:docMk/>
            <pc:sldMk cId="1526386496" sldId="284"/>
            <ac:spMk id="2" creationId="{EDE52227-165C-4776-9149-1BEDB3BD85AD}"/>
          </ac:spMkLst>
        </pc:spChg>
      </pc:sldChg>
      <pc:sldChg chg="addSp delSp modSp mod">
        <pc:chgData name="Emil Flodin" userId="7b50c1be-6128-4789-874c-33f3ac2ddc60" providerId="ADAL" clId="{9412DC4B-99EC-46FA-AE14-3B8122FADF46}" dt="2023-10-23T13:13:23.160" v="26" actId="1076"/>
        <pc:sldMkLst>
          <pc:docMk/>
          <pc:sldMk cId="1771786956" sldId="285"/>
        </pc:sldMkLst>
        <pc:spChg chg="add del mod">
          <ac:chgData name="Emil Flodin" userId="7b50c1be-6128-4789-874c-33f3ac2ddc60" providerId="ADAL" clId="{9412DC4B-99EC-46FA-AE14-3B8122FADF46}" dt="2023-10-23T08:50:22.004" v="10" actId="478"/>
          <ac:spMkLst>
            <pc:docMk/>
            <pc:sldMk cId="1771786956" sldId="285"/>
            <ac:spMk id="4" creationId="{86FBC828-BB15-CA54-766E-F767105CAFFF}"/>
          </ac:spMkLst>
        </pc:spChg>
        <pc:graphicFrameChg chg="add mod">
          <ac:chgData name="Emil Flodin" userId="7b50c1be-6128-4789-874c-33f3ac2ddc60" providerId="ADAL" clId="{9412DC4B-99EC-46FA-AE14-3B8122FADF46}" dt="2023-10-23T13:13:23.160" v="26" actId="1076"/>
          <ac:graphicFrameMkLst>
            <pc:docMk/>
            <pc:sldMk cId="1771786956" sldId="285"/>
            <ac:graphicFrameMk id="2" creationId="{35B4696A-5E2F-4E7D-E219-2631224977A8}"/>
          </ac:graphicFrameMkLst>
        </pc:graphicFrameChg>
        <pc:graphicFrameChg chg="del">
          <ac:chgData name="Emil Flodin" userId="7b50c1be-6128-4789-874c-33f3ac2ddc60" providerId="ADAL" clId="{9412DC4B-99EC-46FA-AE14-3B8122FADF46}" dt="2023-10-23T08:50:15.792" v="9" actId="478"/>
          <ac:graphicFrameMkLst>
            <pc:docMk/>
            <pc:sldMk cId="1771786956" sldId="285"/>
            <ac:graphicFrameMk id="3" creationId="{15F99790-9E02-7404-349F-FD2180A7AB35}"/>
          </ac:graphicFrameMkLst>
        </pc:graphicFrameChg>
        <pc:graphicFrameChg chg="add del mod">
          <ac:chgData name="Emil Flodin" userId="7b50c1be-6128-4789-874c-33f3ac2ddc60" providerId="ADAL" clId="{9412DC4B-99EC-46FA-AE14-3B8122FADF46}" dt="2023-10-23T13:12:25.352" v="17" actId="478"/>
          <ac:graphicFrameMkLst>
            <pc:docMk/>
            <pc:sldMk cId="1771786956" sldId="285"/>
            <ac:graphicFrameMk id="5" creationId="{23455720-A03A-8574-A67D-29F53F23FA36}"/>
          </ac:graphicFrameMkLst>
        </pc:graphicFrameChg>
      </pc:sldChg>
      <pc:sldChg chg="addSp delSp modSp new mod">
        <pc:chgData name="Emil Flodin" userId="7b50c1be-6128-4789-874c-33f3ac2ddc60" providerId="ADAL" clId="{9412DC4B-99EC-46FA-AE14-3B8122FADF46}" dt="2023-10-23T13:23:54.939" v="417" actId="20577"/>
        <pc:sldMkLst>
          <pc:docMk/>
          <pc:sldMk cId="4075582193" sldId="286"/>
        </pc:sldMkLst>
        <pc:spChg chg="add mod">
          <ac:chgData name="Emil Flodin" userId="7b50c1be-6128-4789-874c-33f3ac2ddc60" providerId="ADAL" clId="{9412DC4B-99EC-46FA-AE14-3B8122FADF46}" dt="2023-10-23T13:23:54.939" v="417" actId="20577"/>
          <ac:spMkLst>
            <pc:docMk/>
            <pc:sldMk cId="4075582193" sldId="286"/>
            <ac:spMk id="5" creationId="{3A886C2C-A25C-F3BB-B6B9-D0E5C175869F}"/>
          </ac:spMkLst>
        </pc:spChg>
        <pc:graphicFrameChg chg="add del mod">
          <ac:chgData name="Emil Flodin" userId="7b50c1be-6128-4789-874c-33f3ac2ddc60" providerId="ADAL" clId="{9412DC4B-99EC-46FA-AE14-3B8122FADF46}" dt="2023-10-23T08:50:39.039" v="15"/>
          <ac:graphicFrameMkLst>
            <pc:docMk/>
            <pc:sldMk cId="4075582193" sldId="286"/>
            <ac:graphicFrameMk id="2" creationId="{355E430B-FB61-B2B4-6E75-CF0057249C6F}"/>
          </ac:graphicFrameMkLst>
        </pc:graphicFrameChg>
        <pc:graphicFrameChg chg="add del mod">
          <ac:chgData name="Emil Flodin" userId="7b50c1be-6128-4789-874c-33f3ac2ddc60" providerId="ADAL" clId="{9412DC4B-99EC-46FA-AE14-3B8122FADF46}" dt="2023-10-23T13:12:54.358" v="23"/>
          <ac:graphicFrameMkLst>
            <pc:docMk/>
            <pc:sldMk cId="4075582193" sldId="286"/>
            <ac:graphicFrameMk id="2" creationId="{9DA082D5-B9F7-D307-2DC9-63B75741FB91}"/>
          </ac:graphicFrameMkLst>
        </pc:graphicFrameChg>
        <pc:graphicFrameChg chg="add del mod">
          <ac:chgData name="Emil Flodin" userId="7b50c1be-6128-4789-874c-33f3ac2ddc60" providerId="ADAL" clId="{9412DC4B-99EC-46FA-AE14-3B8122FADF46}" dt="2023-10-23T08:35:41.388" v="2"/>
          <ac:graphicFrameMkLst>
            <pc:docMk/>
            <pc:sldMk cId="4075582193" sldId="286"/>
            <ac:graphicFrameMk id="2" creationId="{E9E81208-D0CC-FCF9-7FF0-B80A1B7C3364}"/>
          </ac:graphicFrameMkLst>
        </pc:graphicFrameChg>
        <pc:graphicFrameChg chg="add del mod">
          <ac:chgData name="Emil Flodin" userId="7b50c1be-6128-4789-874c-33f3ac2ddc60" providerId="ADAL" clId="{9412DC4B-99EC-46FA-AE14-3B8122FADF46}" dt="2023-10-23T08:36:51.677" v="5" actId="478"/>
          <ac:graphicFrameMkLst>
            <pc:docMk/>
            <pc:sldMk cId="4075582193" sldId="286"/>
            <ac:graphicFrameMk id="3" creationId="{0370A86B-1E32-9080-92BE-3DC1C1C864E8}"/>
          </ac:graphicFrameMkLst>
        </pc:graphicFrameChg>
        <pc:graphicFrameChg chg="add del mod">
          <ac:chgData name="Emil Flodin" userId="7b50c1be-6128-4789-874c-33f3ac2ddc60" providerId="ADAL" clId="{9412DC4B-99EC-46FA-AE14-3B8122FADF46}" dt="2023-10-23T13:12:52.162" v="21" actId="478"/>
          <ac:graphicFrameMkLst>
            <pc:docMk/>
            <pc:sldMk cId="4075582193" sldId="286"/>
            <ac:graphicFrameMk id="3" creationId="{C3C710B7-2A4F-891B-384F-7BF6C4B69BE3}"/>
          </ac:graphicFrameMkLst>
        </pc:graphicFrameChg>
        <pc:graphicFrameChg chg="add del mod">
          <ac:chgData name="Emil Flodin" userId="7b50c1be-6128-4789-874c-33f3ac2ddc60" providerId="ADAL" clId="{9412DC4B-99EC-46FA-AE14-3B8122FADF46}" dt="2023-10-23T08:37:30.157" v="7" actId="478"/>
          <ac:graphicFrameMkLst>
            <pc:docMk/>
            <pc:sldMk cId="4075582193" sldId="286"/>
            <ac:graphicFrameMk id="4" creationId="{450F78AD-7D36-21EF-E3C6-E70E4772E6F9}"/>
          </ac:graphicFrameMkLst>
        </pc:graphicFrameChg>
        <pc:graphicFrameChg chg="add mod">
          <ac:chgData name="Emil Flodin" userId="7b50c1be-6128-4789-874c-33f3ac2ddc60" providerId="ADAL" clId="{9412DC4B-99EC-46FA-AE14-3B8122FADF46}" dt="2023-10-23T13:13:30.202" v="27" actId="1076"/>
          <ac:graphicFrameMkLst>
            <pc:docMk/>
            <pc:sldMk cId="4075582193" sldId="286"/>
            <ac:graphicFrameMk id="4" creationId="{6624F6D2-E436-4A47-CBD4-1E65F99E1246}"/>
          </ac:graphicFrameMkLst>
        </pc:graphicFrameChg>
        <pc:graphicFrameChg chg="add del mod">
          <ac:chgData name="Emil Flodin" userId="7b50c1be-6128-4789-874c-33f3ac2ddc60" providerId="ADAL" clId="{9412DC4B-99EC-46FA-AE14-3B8122FADF46}" dt="2023-10-23T08:50:31.988" v="13" actId="478"/>
          <ac:graphicFrameMkLst>
            <pc:docMk/>
            <pc:sldMk cId="4075582193" sldId="286"/>
            <ac:graphicFrameMk id="5" creationId="{D1742340-2B63-1802-9B7E-5907C71372D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2023-10-23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2023-10-23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896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306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med bild och rubr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, person, utomhus, har på sig&#10;&#10;Automatiskt genererad beskrivning">
            <a:extLst>
              <a:ext uri="{FF2B5EF4-FFF2-40B4-BE49-F238E27FC236}">
                <a16:creationId xmlns:a16="http://schemas.microsoft.com/office/drawing/2014/main" id="{B71607CE-C77E-4DB7-B80F-3EB96B935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309325"/>
            <a:ext cx="12192000" cy="2232000"/>
          </a:xfrm>
          <a:solidFill>
            <a:schemeClr val="accent2">
              <a:alpha val="50000"/>
            </a:schemeClr>
          </a:solidFill>
          <a:ln>
            <a:noFill/>
          </a:ln>
        </p:spPr>
        <p:txBody>
          <a:bodyPr lIns="684000" rIns="68400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57E810E0-59F3-4FE5-8651-242FCFBC1152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8B51353-52A7-4215-86AC-CDC4A099E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17" y="6245772"/>
            <a:ext cx="2277445" cy="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 bild med lite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27CAFBD7-B85F-4AF1-B9E6-63F709F1E90B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4" name="Platshållare för bild 73">
            <a:extLst>
              <a:ext uri="{FF2B5EF4-FFF2-40B4-BE49-F238E27FC236}">
                <a16:creationId xmlns:a16="http://schemas.microsoft.com/office/drawing/2014/main" id="{9419BB54-6302-4591-83A1-23150EE2E7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12191997" cy="6857997"/>
          </a:xfrm>
          <a:custGeom>
            <a:avLst/>
            <a:gdLst>
              <a:gd name="connsiteX0" fmla="*/ 11207591 w 12191997"/>
              <a:gd name="connsiteY0" fmla="*/ 6424447 h 6857997"/>
              <a:gd name="connsiteX1" fmla="*/ 11193542 w 12191997"/>
              <a:gd name="connsiteY1" fmla="*/ 6463788 h 6857997"/>
              <a:gd name="connsiteX2" fmla="*/ 11263268 w 12191997"/>
              <a:gd name="connsiteY2" fmla="*/ 6463788 h 6857997"/>
              <a:gd name="connsiteX3" fmla="*/ 11249527 w 12191997"/>
              <a:gd name="connsiteY3" fmla="*/ 6424447 h 6857997"/>
              <a:gd name="connsiteX4" fmla="*/ 10418711 w 12191997"/>
              <a:gd name="connsiteY4" fmla="*/ 6380839 h 6857997"/>
              <a:gd name="connsiteX5" fmla="*/ 10418711 w 12191997"/>
              <a:gd name="connsiteY5" fmla="*/ 6419065 h 6857997"/>
              <a:gd name="connsiteX6" fmla="*/ 10473773 w 12191997"/>
              <a:gd name="connsiteY6" fmla="*/ 6419065 h 6857997"/>
              <a:gd name="connsiteX7" fmla="*/ 10473773 w 12191997"/>
              <a:gd name="connsiteY7" fmla="*/ 6380839 h 6857997"/>
              <a:gd name="connsiteX8" fmla="*/ 10227925 w 12191997"/>
              <a:gd name="connsiteY8" fmla="*/ 6380839 h 6857997"/>
              <a:gd name="connsiteX9" fmla="*/ 10227925 w 12191997"/>
              <a:gd name="connsiteY9" fmla="*/ 6418278 h 6857997"/>
              <a:gd name="connsiteX10" fmla="*/ 10328036 w 12191997"/>
              <a:gd name="connsiteY10" fmla="*/ 6418278 h 6857997"/>
              <a:gd name="connsiteX11" fmla="*/ 10327556 w 12191997"/>
              <a:gd name="connsiteY11" fmla="*/ 6380839 h 6857997"/>
              <a:gd name="connsiteX12" fmla="*/ 10009655 w 12191997"/>
              <a:gd name="connsiteY12" fmla="*/ 6380839 h 6857997"/>
              <a:gd name="connsiteX13" fmla="*/ 10009655 w 12191997"/>
              <a:gd name="connsiteY13" fmla="*/ 6418278 h 6857997"/>
              <a:gd name="connsiteX14" fmla="*/ 10109767 w 12191997"/>
              <a:gd name="connsiteY14" fmla="*/ 6418278 h 6857997"/>
              <a:gd name="connsiteX15" fmla="*/ 10109228 w 12191997"/>
              <a:gd name="connsiteY15" fmla="*/ 6380839 h 6857997"/>
              <a:gd name="connsiteX16" fmla="*/ 11620395 w 12191997"/>
              <a:gd name="connsiteY16" fmla="*/ 6378168 h 6857997"/>
              <a:gd name="connsiteX17" fmla="*/ 11620395 w 12191997"/>
              <a:gd name="connsiteY17" fmla="*/ 6416164 h 6857997"/>
              <a:gd name="connsiteX18" fmla="*/ 11679397 w 12191997"/>
              <a:gd name="connsiteY18" fmla="*/ 6416164 h 6857997"/>
              <a:gd name="connsiteX19" fmla="*/ 11679397 w 12191997"/>
              <a:gd name="connsiteY19" fmla="*/ 6378168 h 6857997"/>
              <a:gd name="connsiteX20" fmla="*/ 11430800 w 12191997"/>
              <a:gd name="connsiteY20" fmla="*/ 6378168 h 6857997"/>
              <a:gd name="connsiteX21" fmla="*/ 11430800 w 12191997"/>
              <a:gd name="connsiteY21" fmla="*/ 6415626 h 6857997"/>
              <a:gd name="connsiteX22" fmla="*/ 11531315 w 12191997"/>
              <a:gd name="connsiteY22" fmla="*/ 6415626 h 6857997"/>
              <a:gd name="connsiteX23" fmla="*/ 11529893 w 12191997"/>
              <a:gd name="connsiteY23" fmla="*/ 6378168 h 6857997"/>
              <a:gd name="connsiteX24" fmla="*/ 10965683 w 12191997"/>
              <a:gd name="connsiteY24" fmla="*/ 6378168 h 6857997"/>
              <a:gd name="connsiteX25" fmla="*/ 10965683 w 12191997"/>
              <a:gd name="connsiteY25" fmla="*/ 6416164 h 6857997"/>
              <a:gd name="connsiteX26" fmla="*/ 11020956 w 12191997"/>
              <a:gd name="connsiteY26" fmla="*/ 6416164 h 6857997"/>
              <a:gd name="connsiteX27" fmla="*/ 11020956 w 12191997"/>
              <a:gd name="connsiteY27" fmla="*/ 6378168 h 6857997"/>
              <a:gd name="connsiteX28" fmla="*/ 11724677 w 12191997"/>
              <a:gd name="connsiteY28" fmla="*/ 6321972 h 6857997"/>
              <a:gd name="connsiteX29" fmla="*/ 11724677 w 12191997"/>
              <a:gd name="connsiteY29" fmla="*/ 6490983 h 6857997"/>
              <a:gd name="connsiteX30" fmla="*/ 11767593 w 12191997"/>
              <a:gd name="connsiteY30" fmla="*/ 6490983 h 6857997"/>
              <a:gd name="connsiteX31" fmla="*/ 11767593 w 12191997"/>
              <a:gd name="connsiteY31" fmla="*/ 6390449 h 6857997"/>
              <a:gd name="connsiteX32" fmla="*/ 9614514 w 12191997"/>
              <a:gd name="connsiteY32" fmla="*/ 6309633 h 6857997"/>
              <a:gd name="connsiteX33" fmla="*/ 9614514 w 12191997"/>
              <a:gd name="connsiteY33" fmla="*/ 6478221 h 6857997"/>
              <a:gd name="connsiteX34" fmla="*/ 9655662 w 12191997"/>
              <a:gd name="connsiteY34" fmla="*/ 6445088 h 6857997"/>
              <a:gd name="connsiteX35" fmla="*/ 9655662 w 12191997"/>
              <a:gd name="connsiteY35" fmla="*/ 6410359 h 6857997"/>
              <a:gd name="connsiteX36" fmla="*/ 9655662 w 12191997"/>
              <a:gd name="connsiteY36" fmla="*/ 6374824 h 6857997"/>
              <a:gd name="connsiteX37" fmla="*/ 9655662 w 12191997"/>
              <a:gd name="connsiteY37" fmla="*/ 6344688 h 6857997"/>
              <a:gd name="connsiteX38" fmla="*/ 9620183 w 12191997"/>
              <a:gd name="connsiteY38" fmla="*/ 6297237 h 6857997"/>
              <a:gd name="connsiteX39" fmla="*/ 9662234 w 12191997"/>
              <a:gd name="connsiteY39" fmla="*/ 6333003 h 6857997"/>
              <a:gd name="connsiteX40" fmla="*/ 9676668 w 12191997"/>
              <a:gd name="connsiteY40" fmla="*/ 6333003 h 6857997"/>
              <a:gd name="connsiteX41" fmla="*/ 9701114 w 12191997"/>
              <a:gd name="connsiteY41" fmla="*/ 6353779 h 6857997"/>
              <a:gd name="connsiteX42" fmla="*/ 9677206 w 12191997"/>
              <a:gd name="connsiteY42" fmla="*/ 6374862 h 6857997"/>
              <a:gd name="connsiteX43" fmla="*/ 9668827 w 12191997"/>
              <a:gd name="connsiteY43" fmla="*/ 6374862 h 6857997"/>
              <a:gd name="connsiteX44" fmla="*/ 9668827 w 12191997"/>
              <a:gd name="connsiteY44" fmla="*/ 6410360 h 6857997"/>
              <a:gd name="connsiteX45" fmla="*/ 9683664 w 12191997"/>
              <a:gd name="connsiteY45" fmla="*/ 6410360 h 6857997"/>
              <a:gd name="connsiteX46" fmla="*/ 9710455 w 12191997"/>
              <a:gd name="connsiteY46" fmla="*/ 6433038 h 6857997"/>
              <a:gd name="connsiteX47" fmla="*/ 9683664 w 12191997"/>
              <a:gd name="connsiteY47" fmla="*/ 6455735 h 6857997"/>
              <a:gd name="connsiteX48" fmla="*/ 9662196 w 12191997"/>
              <a:gd name="connsiteY48" fmla="*/ 6455735 h 6857997"/>
              <a:gd name="connsiteX49" fmla="*/ 9618396 w 12191997"/>
              <a:gd name="connsiteY49" fmla="*/ 6490983 h 6857997"/>
              <a:gd name="connsiteX50" fmla="*/ 9692696 w 12191997"/>
              <a:gd name="connsiteY50" fmla="*/ 6490983 h 6857997"/>
              <a:gd name="connsiteX51" fmla="*/ 9753371 w 12191997"/>
              <a:gd name="connsiteY51" fmla="*/ 6436055 h 6857997"/>
              <a:gd name="connsiteX52" fmla="*/ 9718488 w 12191997"/>
              <a:gd name="connsiteY52" fmla="*/ 6390679 h 6857997"/>
              <a:gd name="connsiteX53" fmla="*/ 9743473 w 12191997"/>
              <a:gd name="connsiteY53" fmla="*/ 6349128 h 6857997"/>
              <a:gd name="connsiteX54" fmla="*/ 9680050 w 12191997"/>
              <a:gd name="connsiteY54" fmla="*/ 6297237 h 6857997"/>
              <a:gd name="connsiteX55" fmla="*/ 11724677 w 12191997"/>
              <a:gd name="connsiteY55" fmla="*/ 6297218 h 6857997"/>
              <a:gd name="connsiteX56" fmla="*/ 11767593 w 12191997"/>
              <a:gd name="connsiteY56" fmla="*/ 6365695 h 6857997"/>
              <a:gd name="connsiteX57" fmla="*/ 11846160 w 12191997"/>
              <a:gd name="connsiteY57" fmla="*/ 6490983 h 6857997"/>
              <a:gd name="connsiteX58" fmla="*/ 11891805 w 12191997"/>
              <a:gd name="connsiteY58" fmla="*/ 6490983 h 6857997"/>
              <a:gd name="connsiteX59" fmla="*/ 11891805 w 12191997"/>
              <a:gd name="connsiteY59" fmla="*/ 6297218 h 6857997"/>
              <a:gd name="connsiteX60" fmla="*/ 11848562 w 12191997"/>
              <a:gd name="connsiteY60" fmla="*/ 6297218 h 6857997"/>
              <a:gd name="connsiteX61" fmla="*/ 11848562 w 12191997"/>
              <a:gd name="connsiteY61" fmla="*/ 6413147 h 6857997"/>
              <a:gd name="connsiteX62" fmla="*/ 11777721 w 12191997"/>
              <a:gd name="connsiteY62" fmla="*/ 6297218 h 6857997"/>
              <a:gd name="connsiteX63" fmla="*/ 11564083 w 12191997"/>
              <a:gd name="connsiteY63" fmla="*/ 6297218 h 6857997"/>
              <a:gd name="connsiteX64" fmla="*/ 11564083 w 12191997"/>
              <a:gd name="connsiteY64" fmla="*/ 6490983 h 6857997"/>
              <a:gd name="connsiteX65" fmla="*/ 11687084 w 12191997"/>
              <a:gd name="connsiteY65" fmla="*/ 6490983 h 6857997"/>
              <a:gd name="connsiteX66" fmla="*/ 11687084 w 12191997"/>
              <a:gd name="connsiteY66" fmla="*/ 6449989 h 6857997"/>
              <a:gd name="connsiteX67" fmla="*/ 11607268 w 12191997"/>
              <a:gd name="connsiteY67" fmla="*/ 6449989 h 6857997"/>
              <a:gd name="connsiteX68" fmla="*/ 11607268 w 12191997"/>
              <a:gd name="connsiteY68" fmla="*/ 6337924 h 6857997"/>
              <a:gd name="connsiteX69" fmla="*/ 11687084 w 12191997"/>
              <a:gd name="connsiteY69" fmla="*/ 6337924 h 6857997"/>
              <a:gd name="connsiteX70" fmla="*/ 11687084 w 12191997"/>
              <a:gd name="connsiteY70" fmla="*/ 6297218 h 6857997"/>
              <a:gd name="connsiteX71" fmla="*/ 11219065 w 12191997"/>
              <a:gd name="connsiteY71" fmla="*/ 6297218 h 6857997"/>
              <a:gd name="connsiteX72" fmla="*/ 11286677 w 12191997"/>
              <a:gd name="connsiteY72" fmla="*/ 6490983 h 6857997"/>
              <a:gd name="connsiteX73" fmla="*/ 11333687 w 12191997"/>
              <a:gd name="connsiteY73" fmla="*/ 6490983 h 6857997"/>
              <a:gd name="connsiteX74" fmla="*/ 11261539 w 12191997"/>
              <a:gd name="connsiteY74" fmla="*/ 6297218 h 6857997"/>
              <a:gd name="connsiteX75" fmla="*/ 10909275 w 12191997"/>
              <a:gd name="connsiteY75" fmla="*/ 6297218 h 6857997"/>
              <a:gd name="connsiteX76" fmla="*/ 10909352 w 12191997"/>
              <a:gd name="connsiteY76" fmla="*/ 6490983 h 6857997"/>
              <a:gd name="connsiteX77" fmla="*/ 11032353 w 12191997"/>
              <a:gd name="connsiteY77" fmla="*/ 6490983 h 6857997"/>
              <a:gd name="connsiteX78" fmla="*/ 11032353 w 12191997"/>
              <a:gd name="connsiteY78" fmla="*/ 6449989 h 6857997"/>
              <a:gd name="connsiteX79" fmla="*/ 10952479 w 12191997"/>
              <a:gd name="connsiteY79" fmla="*/ 6449989 h 6857997"/>
              <a:gd name="connsiteX80" fmla="*/ 10952479 w 12191997"/>
              <a:gd name="connsiteY80" fmla="*/ 6337924 h 6857997"/>
              <a:gd name="connsiteX81" fmla="*/ 11032276 w 12191997"/>
              <a:gd name="connsiteY81" fmla="*/ 6337924 h 6857997"/>
              <a:gd name="connsiteX82" fmla="*/ 11032276 w 12191997"/>
              <a:gd name="connsiteY82" fmla="*/ 6297218 h 6857997"/>
              <a:gd name="connsiteX83" fmla="*/ 10792347 w 12191997"/>
              <a:gd name="connsiteY83" fmla="*/ 6297218 h 6857997"/>
              <a:gd name="connsiteX84" fmla="*/ 10792347 w 12191997"/>
              <a:gd name="connsiteY84" fmla="*/ 6333734 h 6857997"/>
              <a:gd name="connsiteX85" fmla="*/ 10808222 w 12191997"/>
              <a:gd name="connsiteY85" fmla="*/ 6333734 h 6857997"/>
              <a:gd name="connsiteX86" fmla="*/ 10835551 w 12191997"/>
              <a:gd name="connsiteY86" fmla="*/ 6356797 h 6857997"/>
              <a:gd name="connsiteX87" fmla="*/ 10808222 w 12191997"/>
              <a:gd name="connsiteY87" fmla="*/ 6379859 h 6857997"/>
              <a:gd name="connsiteX88" fmla="*/ 10792347 w 12191997"/>
              <a:gd name="connsiteY88" fmla="*/ 6379859 h 6857997"/>
              <a:gd name="connsiteX89" fmla="*/ 10792347 w 12191997"/>
              <a:gd name="connsiteY89" fmla="*/ 6416164 h 6857997"/>
              <a:gd name="connsiteX90" fmla="*/ 10798112 w 12191997"/>
              <a:gd name="connsiteY90" fmla="*/ 6416164 h 6857997"/>
              <a:gd name="connsiteX91" fmla="*/ 10803571 w 12191997"/>
              <a:gd name="connsiteY91" fmla="*/ 6416049 h 6857997"/>
              <a:gd name="connsiteX92" fmla="*/ 10841547 w 12191997"/>
              <a:gd name="connsiteY92" fmla="*/ 6491002 h 6857997"/>
              <a:gd name="connsiteX93" fmla="*/ 10889056 w 12191997"/>
              <a:gd name="connsiteY93" fmla="*/ 6491002 h 6857997"/>
              <a:gd name="connsiteX94" fmla="*/ 10845641 w 12191997"/>
              <a:gd name="connsiteY94" fmla="*/ 6408246 h 6857997"/>
              <a:gd name="connsiteX95" fmla="*/ 10879274 w 12191997"/>
              <a:gd name="connsiteY95" fmla="*/ 6356547 h 6857997"/>
              <a:gd name="connsiteX96" fmla="*/ 10816409 w 12191997"/>
              <a:gd name="connsiteY96" fmla="*/ 6297218 h 6857997"/>
              <a:gd name="connsiteX97" fmla="*/ 10736016 w 12191997"/>
              <a:gd name="connsiteY97" fmla="*/ 6297218 h 6857997"/>
              <a:gd name="connsiteX98" fmla="*/ 10736093 w 12191997"/>
              <a:gd name="connsiteY98" fmla="*/ 6490887 h 6857997"/>
              <a:gd name="connsiteX99" fmla="*/ 10779278 w 12191997"/>
              <a:gd name="connsiteY99" fmla="*/ 6490887 h 6857997"/>
              <a:gd name="connsiteX100" fmla="*/ 10779278 w 12191997"/>
              <a:gd name="connsiteY100" fmla="*/ 6297218 h 6857997"/>
              <a:gd name="connsiteX101" fmla="*/ 9875872 w 12191997"/>
              <a:gd name="connsiteY101" fmla="*/ 6297218 h 6857997"/>
              <a:gd name="connsiteX102" fmla="*/ 9843065 w 12191997"/>
              <a:gd name="connsiteY102" fmla="*/ 6363658 h 6857997"/>
              <a:gd name="connsiteX103" fmla="*/ 9863726 w 12191997"/>
              <a:gd name="connsiteY103" fmla="*/ 6406055 h 6857997"/>
              <a:gd name="connsiteX104" fmla="*/ 9923977 w 12191997"/>
              <a:gd name="connsiteY104" fmla="*/ 6297218 h 6857997"/>
              <a:gd name="connsiteX105" fmla="*/ 9745529 w 12191997"/>
              <a:gd name="connsiteY105" fmla="*/ 6297218 h 6857997"/>
              <a:gd name="connsiteX106" fmla="*/ 9812795 w 12191997"/>
              <a:gd name="connsiteY106" fmla="*/ 6420219 h 6857997"/>
              <a:gd name="connsiteX107" fmla="*/ 9812795 w 12191997"/>
              <a:gd name="connsiteY107" fmla="*/ 6491060 h 6857997"/>
              <a:gd name="connsiteX108" fmla="*/ 9855980 w 12191997"/>
              <a:gd name="connsiteY108" fmla="*/ 6491060 h 6857997"/>
              <a:gd name="connsiteX109" fmla="*/ 9855980 w 12191997"/>
              <a:gd name="connsiteY109" fmla="*/ 6420104 h 6857997"/>
              <a:gd name="connsiteX110" fmla="*/ 9835704 w 12191997"/>
              <a:gd name="connsiteY110" fmla="*/ 6378572 h 6857997"/>
              <a:gd name="connsiteX111" fmla="*/ 9835704 w 12191997"/>
              <a:gd name="connsiteY111" fmla="*/ 6378706 h 6857997"/>
              <a:gd name="connsiteX112" fmla="*/ 9796075 w 12191997"/>
              <a:gd name="connsiteY112" fmla="*/ 6297218 h 6857997"/>
              <a:gd name="connsiteX113" fmla="*/ 11045479 w 12191997"/>
              <a:gd name="connsiteY113" fmla="*/ 6297198 h 6857997"/>
              <a:gd name="connsiteX114" fmla="*/ 11045479 w 12191997"/>
              <a:gd name="connsiteY114" fmla="*/ 6337923 h 6857997"/>
              <a:gd name="connsiteX115" fmla="*/ 11084590 w 12191997"/>
              <a:gd name="connsiteY115" fmla="*/ 6337923 h 6857997"/>
              <a:gd name="connsiteX116" fmla="*/ 11084590 w 12191997"/>
              <a:gd name="connsiteY116" fmla="*/ 6490982 h 6857997"/>
              <a:gd name="connsiteX117" fmla="*/ 11127775 w 12191997"/>
              <a:gd name="connsiteY117" fmla="*/ 6490982 h 6857997"/>
              <a:gd name="connsiteX118" fmla="*/ 11127775 w 12191997"/>
              <a:gd name="connsiteY118" fmla="*/ 6337923 h 6857997"/>
              <a:gd name="connsiteX119" fmla="*/ 11177379 w 12191997"/>
              <a:gd name="connsiteY119" fmla="*/ 6337923 h 6857997"/>
              <a:gd name="connsiteX120" fmla="*/ 11177379 w 12191997"/>
              <a:gd name="connsiteY120" fmla="*/ 6297198 h 6857997"/>
              <a:gd name="connsiteX121" fmla="*/ 10362111 w 12191997"/>
              <a:gd name="connsiteY121" fmla="*/ 6296564 h 6857997"/>
              <a:gd name="connsiteX122" fmla="*/ 10362111 w 12191997"/>
              <a:gd name="connsiteY122" fmla="*/ 6490329 h 6857997"/>
              <a:gd name="connsiteX123" fmla="*/ 10405565 w 12191997"/>
              <a:gd name="connsiteY123" fmla="*/ 6490329 h 6857997"/>
              <a:gd name="connsiteX124" fmla="*/ 10405565 w 12191997"/>
              <a:gd name="connsiteY124" fmla="*/ 6337558 h 6857997"/>
              <a:gd name="connsiteX125" fmla="*/ 10486112 w 12191997"/>
              <a:gd name="connsiteY125" fmla="*/ 6337558 h 6857997"/>
              <a:gd name="connsiteX126" fmla="*/ 10486112 w 12191997"/>
              <a:gd name="connsiteY126" fmla="*/ 6296564 h 6857997"/>
              <a:gd name="connsiteX127" fmla="*/ 10596717 w 12191997"/>
              <a:gd name="connsiteY127" fmla="*/ 6293354 h 6857997"/>
              <a:gd name="connsiteX128" fmla="*/ 10502967 w 12191997"/>
              <a:gd name="connsiteY128" fmla="*/ 6394234 h 6857997"/>
              <a:gd name="connsiteX129" fmla="*/ 10603809 w 12191997"/>
              <a:gd name="connsiteY129" fmla="*/ 6495076 h 6857997"/>
              <a:gd name="connsiteX130" fmla="*/ 10675995 w 12191997"/>
              <a:gd name="connsiteY130" fmla="*/ 6466113 h 6857997"/>
              <a:gd name="connsiteX131" fmla="*/ 10644226 w 12191997"/>
              <a:gd name="connsiteY131" fmla="*/ 6435939 h 6857997"/>
              <a:gd name="connsiteX132" fmla="*/ 10603809 w 12191997"/>
              <a:gd name="connsiteY132" fmla="*/ 6452449 h 6857997"/>
              <a:gd name="connsiteX133" fmla="*/ 10547786 w 12191997"/>
              <a:gd name="connsiteY133" fmla="*/ 6393965 h 6857997"/>
              <a:gd name="connsiteX134" fmla="*/ 10596717 w 12191997"/>
              <a:gd name="connsiteY134" fmla="*/ 6335636 h 6857997"/>
              <a:gd name="connsiteX135" fmla="*/ 10609863 w 12191997"/>
              <a:gd name="connsiteY135" fmla="*/ 6293297 h 6857997"/>
              <a:gd name="connsiteX136" fmla="*/ 10609863 w 12191997"/>
              <a:gd name="connsiteY136" fmla="*/ 6335578 h 6857997"/>
              <a:gd name="connsiteX137" fmla="*/ 10659582 w 12191997"/>
              <a:gd name="connsiteY137" fmla="*/ 6394023 h 6857997"/>
              <a:gd name="connsiteX138" fmla="*/ 10652106 w 12191997"/>
              <a:gd name="connsiteY138" fmla="*/ 6425369 h 6857997"/>
              <a:gd name="connsiteX139" fmla="*/ 10684644 w 12191997"/>
              <a:gd name="connsiteY139" fmla="*/ 6456235 h 6857997"/>
              <a:gd name="connsiteX140" fmla="*/ 10704401 w 12191997"/>
              <a:gd name="connsiteY140" fmla="*/ 6394292 h 6857997"/>
              <a:gd name="connsiteX141" fmla="*/ 10609863 w 12191997"/>
              <a:gd name="connsiteY141" fmla="*/ 6293297 h 6857997"/>
              <a:gd name="connsiteX142" fmla="*/ 11438315 w 12191997"/>
              <a:gd name="connsiteY142" fmla="*/ 6293105 h 6857997"/>
              <a:gd name="connsiteX143" fmla="*/ 11338011 w 12191997"/>
              <a:gd name="connsiteY143" fmla="*/ 6394235 h 6857997"/>
              <a:gd name="connsiteX144" fmla="*/ 11439410 w 12191997"/>
              <a:gd name="connsiteY144" fmla="*/ 6495077 h 6857997"/>
              <a:gd name="connsiteX145" fmla="*/ 11527452 w 12191997"/>
              <a:gd name="connsiteY145" fmla="*/ 6434037 h 6857997"/>
              <a:gd name="connsiteX146" fmla="*/ 11528971 w 12191997"/>
              <a:gd name="connsiteY146" fmla="*/ 6428771 h 6857997"/>
              <a:gd name="connsiteX147" fmla="*/ 11485670 w 12191997"/>
              <a:gd name="connsiteY147" fmla="*/ 6428771 h 6857997"/>
              <a:gd name="connsiteX148" fmla="*/ 11439372 w 12191997"/>
              <a:gd name="connsiteY148" fmla="*/ 6454909 h 6857997"/>
              <a:gd name="connsiteX149" fmla="*/ 11382253 w 12191997"/>
              <a:gd name="connsiteY149" fmla="*/ 6394235 h 6857997"/>
              <a:gd name="connsiteX150" fmla="*/ 11438276 w 12191997"/>
              <a:gd name="connsiteY150" fmla="*/ 6333561 h 6857997"/>
              <a:gd name="connsiteX151" fmla="*/ 11481826 w 12191997"/>
              <a:gd name="connsiteY151" fmla="*/ 6356720 h 6857997"/>
              <a:gd name="connsiteX152" fmla="*/ 11522878 w 12191997"/>
              <a:gd name="connsiteY152" fmla="*/ 6340422 h 6857997"/>
              <a:gd name="connsiteX153" fmla="*/ 11438315 w 12191997"/>
              <a:gd name="connsiteY153" fmla="*/ 6293105 h 6857997"/>
              <a:gd name="connsiteX154" fmla="*/ 10235536 w 12191997"/>
              <a:gd name="connsiteY154" fmla="*/ 6293105 h 6857997"/>
              <a:gd name="connsiteX155" fmla="*/ 10135232 w 12191997"/>
              <a:gd name="connsiteY155" fmla="*/ 6394235 h 6857997"/>
              <a:gd name="connsiteX156" fmla="*/ 10236631 w 12191997"/>
              <a:gd name="connsiteY156" fmla="*/ 6495077 h 6857997"/>
              <a:gd name="connsiteX157" fmla="*/ 10324673 w 12191997"/>
              <a:gd name="connsiteY157" fmla="*/ 6434037 h 6857997"/>
              <a:gd name="connsiteX158" fmla="*/ 10325403 w 12191997"/>
              <a:gd name="connsiteY158" fmla="*/ 6431443 h 6857997"/>
              <a:gd name="connsiteX159" fmla="*/ 10281604 w 12191997"/>
              <a:gd name="connsiteY159" fmla="*/ 6431443 h 6857997"/>
              <a:gd name="connsiteX160" fmla="*/ 10236554 w 12191997"/>
              <a:gd name="connsiteY160" fmla="*/ 6454909 h 6857997"/>
              <a:gd name="connsiteX161" fmla="*/ 10179416 w 12191997"/>
              <a:gd name="connsiteY161" fmla="*/ 6394235 h 6857997"/>
              <a:gd name="connsiteX162" fmla="*/ 10235459 w 12191997"/>
              <a:gd name="connsiteY162" fmla="*/ 6333561 h 6857997"/>
              <a:gd name="connsiteX163" fmla="*/ 10279662 w 12191997"/>
              <a:gd name="connsiteY163" fmla="*/ 6357738 h 6857997"/>
              <a:gd name="connsiteX164" fmla="*/ 10320637 w 12191997"/>
              <a:gd name="connsiteY164" fmla="*/ 6341460 h 6857997"/>
              <a:gd name="connsiteX165" fmla="*/ 10235536 w 12191997"/>
              <a:gd name="connsiteY165" fmla="*/ 6293105 h 6857997"/>
              <a:gd name="connsiteX166" fmla="*/ 10017170 w 12191997"/>
              <a:gd name="connsiteY166" fmla="*/ 6293105 h 6857997"/>
              <a:gd name="connsiteX167" fmla="*/ 9916866 w 12191997"/>
              <a:gd name="connsiteY167" fmla="*/ 6394235 h 6857997"/>
              <a:gd name="connsiteX168" fmla="*/ 10018265 w 12191997"/>
              <a:gd name="connsiteY168" fmla="*/ 6495077 h 6857997"/>
              <a:gd name="connsiteX169" fmla="*/ 10106326 w 12191997"/>
              <a:gd name="connsiteY169" fmla="*/ 6434037 h 6857997"/>
              <a:gd name="connsiteX170" fmla="*/ 10107057 w 12191997"/>
              <a:gd name="connsiteY170" fmla="*/ 6431443 h 6857997"/>
              <a:gd name="connsiteX171" fmla="*/ 10063276 w 12191997"/>
              <a:gd name="connsiteY171" fmla="*/ 6431443 h 6857997"/>
              <a:gd name="connsiteX172" fmla="*/ 10018208 w 12191997"/>
              <a:gd name="connsiteY172" fmla="*/ 6454909 h 6857997"/>
              <a:gd name="connsiteX173" fmla="*/ 9961089 w 12191997"/>
              <a:gd name="connsiteY173" fmla="*/ 6394235 h 6857997"/>
              <a:gd name="connsiteX174" fmla="*/ 10017112 w 12191997"/>
              <a:gd name="connsiteY174" fmla="*/ 6333561 h 6857997"/>
              <a:gd name="connsiteX175" fmla="*/ 10061316 w 12191997"/>
              <a:gd name="connsiteY175" fmla="*/ 6357738 h 6857997"/>
              <a:gd name="connsiteX176" fmla="*/ 10102290 w 12191997"/>
              <a:gd name="connsiteY176" fmla="*/ 6341460 h 6857997"/>
              <a:gd name="connsiteX177" fmla="*/ 10017170 w 12191997"/>
              <a:gd name="connsiteY177" fmla="*/ 6293105 h 6857997"/>
              <a:gd name="connsiteX178" fmla="*/ 10646340 w 12191997"/>
              <a:gd name="connsiteY178" fmla="*/ 6245768 h 6857997"/>
              <a:gd name="connsiteX179" fmla="*/ 10624996 w 12191997"/>
              <a:gd name="connsiteY179" fmla="*/ 6266703 h 6857997"/>
              <a:gd name="connsiteX180" fmla="*/ 10625007 w 12191997"/>
              <a:gd name="connsiteY180" fmla="*/ 6267639 h 6857997"/>
              <a:gd name="connsiteX181" fmla="*/ 10645189 w 12191997"/>
              <a:gd name="connsiteY181" fmla="*/ 6288692 h 6857997"/>
              <a:gd name="connsiteX182" fmla="*/ 10646340 w 12191997"/>
              <a:gd name="connsiteY182" fmla="*/ 6288684 h 6857997"/>
              <a:gd name="connsiteX183" fmla="*/ 10646379 w 12191997"/>
              <a:gd name="connsiteY183" fmla="*/ 6288684 h 6857997"/>
              <a:gd name="connsiteX184" fmla="*/ 10668231 w 12191997"/>
              <a:gd name="connsiteY184" fmla="*/ 6267639 h 6857997"/>
              <a:gd name="connsiteX185" fmla="*/ 10646940 w 12191997"/>
              <a:gd name="connsiteY185" fmla="*/ 6245768 h 6857997"/>
              <a:gd name="connsiteX186" fmla="*/ 10646340 w 12191997"/>
              <a:gd name="connsiteY186" fmla="*/ 6245768 h 6857997"/>
              <a:gd name="connsiteX187" fmla="*/ 10561027 w 12191997"/>
              <a:gd name="connsiteY187" fmla="*/ 6245768 h 6857997"/>
              <a:gd name="connsiteX188" fmla="*/ 10539702 w 12191997"/>
              <a:gd name="connsiteY188" fmla="*/ 6266723 h 6857997"/>
              <a:gd name="connsiteX189" fmla="*/ 10539714 w 12191997"/>
              <a:gd name="connsiteY189" fmla="*/ 6267639 h 6857997"/>
              <a:gd name="connsiteX190" fmla="*/ 10559857 w 12191997"/>
              <a:gd name="connsiteY190" fmla="*/ 6288692 h 6857997"/>
              <a:gd name="connsiteX191" fmla="*/ 10561027 w 12191997"/>
              <a:gd name="connsiteY191" fmla="*/ 6288684 h 6857997"/>
              <a:gd name="connsiteX192" fmla="*/ 10561066 w 12191997"/>
              <a:gd name="connsiteY192" fmla="*/ 6288684 h 6857997"/>
              <a:gd name="connsiteX193" fmla="*/ 10582660 w 12191997"/>
              <a:gd name="connsiteY193" fmla="*/ 6268282 h 6857997"/>
              <a:gd name="connsiteX194" fmla="*/ 10582668 w 12191997"/>
              <a:gd name="connsiteY194" fmla="*/ 6267639 h 6857997"/>
              <a:gd name="connsiteX195" fmla="*/ 10561452 w 12191997"/>
              <a:gd name="connsiteY195" fmla="*/ 6245770 h 6857997"/>
              <a:gd name="connsiteX196" fmla="*/ 10561027 w 12191997"/>
              <a:gd name="connsiteY196" fmla="*/ 6245768 h 6857997"/>
              <a:gd name="connsiteX197" fmla="*/ 0 w 12191997"/>
              <a:gd name="connsiteY197" fmla="*/ 0 h 6857997"/>
              <a:gd name="connsiteX198" fmla="*/ 12191997 w 12191997"/>
              <a:gd name="connsiteY198" fmla="*/ 0 h 6857997"/>
              <a:gd name="connsiteX199" fmla="*/ 12191997 w 12191997"/>
              <a:gd name="connsiteY199" fmla="*/ 6857997 h 6857997"/>
              <a:gd name="connsiteX200" fmla="*/ 0 w 12191997"/>
              <a:gd name="connsiteY200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2191997" h="6857997">
                <a:moveTo>
                  <a:pt x="11207591" y="6424447"/>
                </a:moveTo>
                <a:lnTo>
                  <a:pt x="11193542" y="6463788"/>
                </a:lnTo>
                <a:lnTo>
                  <a:pt x="11263268" y="6463788"/>
                </a:lnTo>
                <a:lnTo>
                  <a:pt x="11249527" y="6424447"/>
                </a:lnTo>
                <a:close/>
                <a:moveTo>
                  <a:pt x="10418711" y="6380839"/>
                </a:moveTo>
                <a:lnTo>
                  <a:pt x="10418711" y="6419065"/>
                </a:lnTo>
                <a:lnTo>
                  <a:pt x="10473773" y="6419065"/>
                </a:lnTo>
                <a:lnTo>
                  <a:pt x="10473773" y="6380839"/>
                </a:lnTo>
                <a:close/>
                <a:moveTo>
                  <a:pt x="10227925" y="6380839"/>
                </a:moveTo>
                <a:lnTo>
                  <a:pt x="10227925" y="6418278"/>
                </a:lnTo>
                <a:lnTo>
                  <a:pt x="10328036" y="6418278"/>
                </a:lnTo>
                <a:cubicBezTo>
                  <a:pt x="10329689" y="6405841"/>
                  <a:pt x="10329528" y="6393230"/>
                  <a:pt x="10327556" y="6380839"/>
                </a:cubicBezTo>
                <a:close/>
                <a:moveTo>
                  <a:pt x="10009655" y="6380839"/>
                </a:moveTo>
                <a:lnTo>
                  <a:pt x="10009655" y="6418278"/>
                </a:lnTo>
                <a:lnTo>
                  <a:pt x="10109767" y="6418278"/>
                </a:lnTo>
                <a:cubicBezTo>
                  <a:pt x="10111400" y="6405838"/>
                  <a:pt x="10111220" y="6393227"/>
                  <a:pt x="10109228" y="6380839"/>
                </a:cubicBezTo>
                <a:close/>
                <a:moveTo>
                  <a:pt x="11620395" y="6378168"/>
                </a:moveTo>
                <a:lnTo>
                  <a:pt x="11620395" y="6416164"/>
                </a:lnTo>
                <a:lnTo>
                  <a:pt x="11679397" y="6416164"/>
                </a:lnTo>
                <a:lnTo>
                  <a:pt x="11679397" y="6378168"/>
                </a:lnTo>
                <a:close/>
                <a:moveTo>
                  <a:pt x="11430800" y="6378168"/>
                </a:moveTo>
                <a:lnTo>
                  <a:pt x="11430800" y="6415626"/>
                </a:lnTo>
                <a:lnTo>
                  <a:pt x="11531315" y="6415626"/>
                </a:lnTo>
                <a:cubicBezTo>
                  <a:pt x="11532622" y="6403136"/>
                  <a:pt x="11532142" y="6390522"/>
                  <a:pt x="11529893" y="6378168"/>
                </a:cubicBezTo>
                <a:close/>
                <a:moveTo>
                  <a:pt x="10965683" y="6378168"/>
                </a:moveTo>
                <a:lnTo>
                  <a:pt x="10965683" y="6416164"/>
                </a:lnTo>
                <a:lnTo>
                  <a:pt x="11020956" y="6416164"/>
                </a:lnTo>
                <a:lnTo>
                  <a:pt x="11020956" y="6378168"/>
                </a:lnTo>
                <a:close/>
                <a:moveTo>
                  <a:pt x="11724677" y="6321972"/>
                </a:moveTo>
                <a:lnTo>
                  <a:pt x="11724677" y="6490983"/>
                </a:lnTo>
                <a:lnTo>
                  <a:pt x="11767593" y="6490983"/>
                </a:lnTo>
                <a:lnTo>
                  <a:pt x="11767593" y="6390449"/>
                </a:lnTo>
                <a:close/>
                <a:moveTo>
                  <a:pt x="9614514" y="6309633"/>
                </a:moveTo>
                <a:lnTo>
                  <a:pt x="9614514" y="6478221"/>
                </a:lnTo>
                <a:lnTo>
                  <a:pt x="9655662" y="6445088"/>
                </a:lnTo>
                <a:lnTo>
                  <a:pt x="9655662" y="6410359"/>
                </a:lnTo>
                <a:lnTo>
                  <a:pt x="9655662" y="6374824"/>
                </a:lnTo>
                <a:lnTo>
                  <a:pt x="9655662" y="6344688"/>
                </a:lnTo>
                <a:close/>
                <a:moveTo>
                  <a:pt x="9620183" y="6297237"/>
                </a:moveTo>
                <a:lnTo>
                  <a:pt x="9662234" y="6333003"/>
                </a:lnTo>
                <a:lnTo>
                  <a:pt x="9676668" y="6333003"/>
                </a:lnTo>
                <a:cubicBezTo>
                  <a:pt x="9693600" y="6333003"/>
                  <a:pt x="9701114" y="6342613"/>
                  <a:pt x="9701114" y="6353779"/>
                </a:cubicBezTo>
                <a:cubicBezTo>
                  <a:pt x="9701114" y="6364945"/>
                  <a:pt x="9692235" y="6374862"/>
                  <a:pt x="9677206" y="6374862"/>
                </a:cubicBezTo>
                <a:lnTo>
                  <a:pt x="9668827" y="6374862"/>
                </a:lnTo>
                <a:lnTo>
                  <a:pt x="9668827" y="6410360"/>
                </a:lnTo>
                <a:lnTo>
                  <a:pt x="9683664" y="6410360"/>
                </a:lnTo>
                <a:cubicBezTo>
                  <a:pt x="9700615" y="6410360"/>
                  <a:pt x="9710455" y="6419642"/>
                  <a:pt x="9710455" y="6433038"/>
                </a:cubicBezTo>
                <a:cubicBezTo>
                  <a:pt x="9710455" y="6446972"/>
                  <a:pt x="9700346" y="6455735"/>
                  <a:pt x="9683664" y="6455735"/>
                </a:cubicBezTo>
                <a:lnTo>
                  <a:pt x="9662196" y="6455735"/>
                </a:lnTo>
                <a:lnTo>
                  <a:pt x="9618396" y="6490983"/>
                </a:lnTo>
                <a:lnTo>
                  <a:pt x="9692696" y="6490983"/>
                </a:lnTo>
                <a:cubicBezTo>
                  <a:pt x="9729309" y="6490983"/>
                  <a:pt x="9753371" y="6467747"/>
                  <a:pt x="9753371" y="6436055"/>
                </a:cubicBezTo>
                <a:cubicBezTo>
                  <a:pt x="9753826" y="6414620"/>
                  <a:pt x="9739320" y="6395751"/>
                  <a:pt x="9718488" y="6390679"/>
                </a:cubicBezTo>
                <a:cubicBezTo>
                  <a:pt x="9734325" y="6385490"/>
                  <a:pt x="9743473" y="6368251"/>
                  <a:pt x="9743473" y="6349128"/>
                </a:cubicBezTo>
                <a:cubicBezTo>
                  <a:pt x="9743473" y="6320415"/>
                  <a:pt x="9720237" y="6297237"/>
                  <a:pt x="9680050" y="6297237"/>
                </a:cubicBezTo>
                <a:close/>
                <a:moveTo>
                  <a:pt x="11724677" y="6297218"/>
                </a:moveTo>
                <a:lnTo>
                  <a:pt x="11767593" y="6365695"/>
                </a:lnTo>
                <a:lnTo>
                  <a:pt x="11846160" y="6490983"/>
                </a:lnTo>
                <a:lnTo>
                  <a:pt x="11891805" y="6490983"/>
                </a:lnTo>
                <a:lnTo>
                  <a:pt x="11891805" y="6297218"/>
                </a:lnTo>
                <a:lnTo>
                  <a:pt x="11848562" y="6297218"/>
                </a:lnTo>
                <a:lnTo>
                  <a:pt x="11848562" y="6413147"/>
                </a:lnTo>
                <a:lnTo>
                  <a:pt x="11777721" y="6297218"/>
                </a:lnTo>
                <a:close/>
                <a:moveTo>
                  <a:pt x="11564083" y="6297218"/>
                </a:moveTo>
                <a:lnTo>
                  <a:pt x="11564083" y="6490983"/>
                </a:lnTo>
                <a:lnTo>
                  <a:pt x="11687084" y="6490983"/>
                </a:lnTo>
                <a:lnTo>
                  <a:pt x="11687084" y="6449989"/>
                </a:lnTo>
                <a:lnTo>
                  <a:pt x="11607268" y="6449989"/>
                </a:lnTo>
                <a:lnTo>
                  <a:pt x="11607268" y="6337924"/>
                </a:lnTo>
                <a:lnTo>
                  <a:pt x="11687084" y="6337924"/>
                </a:lnTo>
                <a:lnTo>
                  <a:pt x="11687084" y="6297218"/>
                </a:lnTo>
                <a:close/>
                <a:moveTo>
                  <a:pt x="11219065" y="6297218"/>
                </a:moveTo>
                <a:lnTo>
                  <a:pt x="11286677" y="6490983"/>
                </a:lnTo>
                <a:lnTo>
                  <a:pt x="11333687" y="6490983"/>
                </a:lnTo>
                <a:lnTo>
                  <a:pt x="11261539" y="6297218"/>
                </a:lnTo>
                <a:close/>
                <a:moveTo>
                  <a:pt x="10909275" y="6297218"/>
                </a:moveTo>
                <a:lnTo>
                  <a:pt x="10909352" y="6490983"/>
                </a:lnTo>
                <a:lnTo>
                  <a:pt x="11032353" y="6490983"/>
                </a:lnTo>
                <a:lnTo>
                  <a:pt x="11032353" y="6449989"/>
                </a:lnTo>
                <a:lnTo>
                  <a:pt x="10952479" y="6449989"/>
                </a:lnTo>
                <a:lnTo>
                  <a:pt x="10952479" y="6337924"/>
                </a:lnTo>
                <a:lnTo>
                  <a:pt x="11032276" y="6337924"/>
                </a:lnTo>
                <a:lnTo>
                  <a:pt x="11032276" y="6297218"/>
                </a:lnTo>
                <a:close/>
                <a:moveTo>
                  <a:pt x="10792347" y="6297218"/>
                </a:moveTo>
                <a:lnTo>
                  <a:pt x="10792347" y="6333734"/>
                </a:lnTo>
                <a:lnTo>
                  <a:pt x="10808222" y="6333734"/>
                </a:lnTo>
                <a:cubicBezTo>
                  <a:pt x="10825980" y="6333734"/>
                  <a:pt x="10835551" y="6342555"/>
                  <a:pt x="10835551" y="6356797"/>
                </a:cubicBezTo>
                <a:cubicBezTo>
                  <a:pt x="10835551" y="6370250"/>
                  <a:pt x="10825941" y="6379859"/>
                  <a:pt x="10808222" y="6379859"/>
                </a:cubicBezTo>
                <a:lnTo>
                  <a:pt x="10792347" y="6379859"/>
                </a:lnTo>
                <a:lnTo>
                  <a:pt x="10792347" y="6416164"/>
                </a:lnTo>
                <a:lnTo>
                  <a:pt x="10798112" y="6416164"/>
                </a:lnTo>
                <a:cubicBezTo>
                  <a:pt x="10799900" y="6416164"/>
                  <a:pt x="10801726" y="6416164"/>
                  <a:pt x="10803571" y="6416049"/>
                </a:cubicBezTo>
                <a:lnTo>
                  <a:pt x="10841547" y="6491002"/>
                </a:lnTo>
                <a:lnTo>
                  <a:pt x="10889056" y="6491002"/>
                </a:lnTo>
                <a:lnTo>
                  <a:pt x="10845641" y="6408246"/>
                </a:lnTo>
                <a:cubicBezTo>
                  <a:pt x="10866407" y="6399558"/>
                  <a:pt x="10879747" y="6379052"/>
                  <a:pt x="10879274" y="6356547"/>
                </a:cubicBezTo>
                <a:cubicBezTo>
                  <a:pt x="10879274" y="6322875"/>
                  <a:pt x="10854674" y="6297218"/>
                  <a:pt x="10816409" y="6297218"/>
                </a:cubicBezTo>
                <a:close/>
                <a:moveTo>
                  <a:pt x="10736016" y="6297218"/>
                </a:moveTo>
                <a:lnTo>
                  <a:pt x="10736093" y="6490887"/>
                </a:lnTo>
                <a:lnTo>
                  <a:pt x="10779278" y="6490887"/>
                </a:lnTo>
                <a:lnTo>
                  <a:pt x="10779278" y="6297218"/>
                </a:lnTo>
                <a:close/>
                <a:moveTo>
                  <a:pt x="9875872" y="6297218"/>
                </a:moveTo>
                <a:lnTo>
                  <a:pt x="9843065" y="6363658"/>
                </a:lnTo>
                <a:lnTo>
                  <a:pt x="9863726" y="6406055"/>
                </a:lnTo>
                <a:lnTo>
                  <a:pt x="9923977" y="6297218"/>
                </a:lnTo>
                <a:close/>
                <a:moveTo>
                  <a:pt x="9745529" y="6297218"/>
                </a:moveTo>
                <a:lnTo>
                  <a:pt x="9812795" y="6420219"/>
                </a:lnTo>
                <a:lnTo>
                  <a:pt x="9812795" y="6491060"/>
                </a:lnTo>
                <a:lnTo>
                  <a:pt x="9855980" y="6491060"/>
                </a:lnTo>
                <a:lnTo>
                  <a:pt x="9855980" y="6420104"/>
                </a:lnTo>
                <a:lnTo>
                  <a:pt x="9835704" y="6378572"/>
                </a:lnTo>
                <a:lnTo>
                  <a:pt x="9835704" y="6378706"/>
                </a:lnTo>
                <a:lnTo>
                  <a:pt x="9796075" y="6297218"/>
                </a:lnTo>
                <a:close/>
                <a:moveTo>
                  <a:pt x="11045479" y="6297198"/>
                </a:moveTo>
                <a:lnTo>
                  <a:pt x="11045479" y="6337923"/>
                </a:lnTo>
                <a:lnTo>
                  <a:pt x="11084590" y="6337923"/>
                </a:lnTo>
                <a:lnTo>
                  <a:pt x="11084590" y="6490982"/>
                </a:lnTo>
                <a:lnTo>
                  <a:pt x="11127775" y="6490982"/>
                </a:lnTo>
                <a:lnTo>
                  <a:pt x="11127775" y="6337923"/>
                </a:lnTo>
                <a:lnTo>
                  <a:pt x="11177379" y="6337923"/>
                </a:lnTo>
                <a:lnTo>
                  <a:pt x="11177379" y="6297198"/>
                </a:lnTo>
                <a:close/>
                <a:moveTo>
                  <a:pt x="10362111" y="6296564"/>
                </a:moveTo>
                <a:lnTo>
                  <a:pt x="10362111" y="6490329"/>
                </a:lnTo>
                <a:lnTo>
                  <a:pt x="10405565" y="6490329"/>
                </a:lnTo>
                <a:lnTo>
                  <a:pt x="10405565" y="6337558"/>
                </a:lnTo>
                <a:lnTo>
                  <a:pt x="10486112" y="6337558"/>
                </a:lnTo>
                <a:lnTo>
                  <a:pt x="10486112" y="6296564"/>
                </a:lnTo>
                <a:close/>
                <a:moveTo>
                  <a:pt x="10596717" y="6293354"/>
                </a:moveTo>
                <a:cubicBezTo>
                  <a:pt x="10545230" y="6296641"/>
                  <a:pt x="10502967" y="6335424"/>
                  <a:pt x="10502967" y="6394234"/>
                </a:cubicBezTo>
                <a:cubicBezTo>
                  <a:pt x="10502967" y="6455447"/>
                  <a:pt x="10549092" y="6495076"/>
                  <a:pt x="10603809" y="6495076"/>
                </a:cubicBezTo>
                <a:cubicBezTo>
                  <a:pt x="10631772" y="6495076"/>
                  <a:pt x="10657622" y="6484602"/>
                  <a:pt x="10675995" y="6466113"/>
                </a:cubicBezTo>
                <a:lnTo>
                  <a:pt x="10644226" y="6435939"/>
                </a:lnTo>
                <a:cubicBezTo>
                  <a:pt x="10633531" y="6446667"/>
                  <a:pt x="10618955" y="6452620"/>
                  <a:pt x="10603809" y="6452449"/>
                </a:cubicBezTo>
                <a:cubicBezTo>
                  <a:pt x="10576768" y="6452449"/>
                  <a:pt x="10547786" y="6434402"/>
                  <a:pt x="10547786" y="6393965"/>
                </a:cubicBezTo>
                <a:cubicBezTo>
                  <a:pt x="10547786" y="6357027"/>
                  <a:pt x="10571925" y="6338557"/>
                  <a:pt x="10596717" y="6335636"/>
                </a:cubicBezTo>
                <a:close/>
                <a:moveTo>
                  <a:pt x="10609863" y="6293297"/>
                </a:moveTo>
                <a:lnTo>
                  <a:pt x="10609863" y="6335578"/>
                </a:lnTo>
                <a:cubicBezTo>
                  <a:pt x="10634847" y="6338134"/>
                  <a:pt x="10659582" y="6356604"/>
                  <a:pt x="10659582" y="6394023"/>
                </a:cubicBezTo>
                <a:cubicBezTo>
                  <a:pt x="10659830" y="6404941"/>
                  <a:pt x="10657255" y="6415738"/>
                  <a:pt x="10652106" y="6425369"/>
                </a:cubicBezTo>
                <a:lnTo>
                  <a:pt x="10684644" y="6456235"/>
                </a:lnTo>
                <a:cubicBezTo>
                  <a:pt x="10696982" y="6439802"/>
                  <a:pt x="10704401" y="6418777"/>
                  <a:pt x="10704401" y="6394292"/>
                </a:cubicBezTo>
                <a:cubicBezTo>
                  <a:pt x="10704401" y="6335040"/>
                  <a:pt x="10661581" y="6296064"/>
                  <a:pt x="10609863" y="6293297"/>
                </a:cubicBezTo>
                <a:close/>
                <a:moveTo>
                  <a:pt x="11438315" y="6293105"/>
                </a:moveTo>
                <a:cubicBezTo>
                  <a:pt x="11383387" y="6293105"/>
                  <a:pt x="11338011" y="6334925"/>
                  <a:pt x="11338011" y="6394235"/>
                </a:cubicBezTo>
                <a:cubicBezTo>
                  <a:pt x="11338011" y="6453545"/>
                  <a:pt x="11382215" y="6495077"/>
                  <a:pt x="11439410" y="6495077"/>
                </a:cubicBezTo>
                <a:cubicBezTo>
                  <a:pt x="11480942" y="6495077"/>
                  <a:pt x="11514614" y="6472764"/>
                  <a:pt x="11527452" y="6434037"/>
                </a:cubicBezTo>
                <a:cubicBezTo>
                  <a:pt x="11528029" y="6432308"/>
                  <a:pt x="11528528" y="6430540"/>
                  <a:pt x="11528971" y="6428771"/>
                </a:cubicBezTo>
                <a:lnTo>
                  <a:pt x="11485670" y="6428771"/>
                </a:lnTo>
                <a:cubicBezTo>
                  <a:pt x="11478944" y="6444608"/>
                  <a:pt x="11462300" y="6454909"/>
                  <a:pt x="11439372" y="6454909"/>
                </a:cubicBezTo>
                <a:cubicBezTo>
                  <a:pt x="11407949" y="6454909"/>
                  <a:pt x="11382253" y="6433768"/>
                  <a:pt x="11382253" y="6394235"/>
                </a:cubicBezTo>
                <a:cubicBezTo>
                  <a:pt x="11382253" y="6351050"/>
                  <a:pt x="11411485" y="6333561"/>
                  <a:pt x="11438276" y="6333561"/>
                </a:cubicBezTo>
                <a:cubicBezTo>
                  <a:pt x="11462723" y="6333561"/>
                  <a:pt x="11475561" y="6345688"/>
                  <a:pt x="11481826" y="6356720"/>
                </a:cubicBezTo>
                <a:lnTo>
                  <a:pt x="11522878" y="6340422"/>
                </a:lnTo>
                <a:cubicBezTo>
                  <a:pt x="11510713" y="6316629"/>
                  <a:pt x="11484094" y="6293105"/>
                  <a:pt x="11438315" y="6293105"/>
                </a:cubicBezTo>
                <a:close/>
                <a:moveTo>
                  <a:pt x="10235536" y="6293105"/>
                </a:moveTo>
                <a:cubicBezTo>
                  <a:pt x="10180589" y="6293105"/>
                  <a:pt x="10135232" y="6334925"/>
                  <a:pt x="10135232" y="6394235"/>
                </a:cubicBezTo>
                <a:cubicBezTo>
                  <a:pt x="10135232" y="6453545"/>
                  <a:pt x="10179436" y="6495077"/>
                  <a:pt x="10236631" y="6495077"/>
                </a:cubicBezTo>
                <a:cubicBezTo>
                  <a:pt x="10278740" y="6495077"/>
                  <a:pt x="10312584" y="6471783"/>
                  <a:pt x="10324673" y="6434037"/>
                </a:cubicBezTo>
                <a:cubicBezTo>
                  <a:pt x="10324942" y="6433192"/>
                  <a:pt x="10325154" y="6432308"/>
                  <a:pt x="10325403" y="6431443"/>
                </a:cubicBezTo>
                <a:lnTo>
                  <a:pt x="10281604" y="6431443"/>
                </a:lnTo>
                <a:cubicBezTo>
                  <a:pt x="10273743" y="6446741"/>
                  <a:pt x="10256561" y="6454909"/>
                  <a:pt x="10236554" y="6454909"/>
                </a:cubicBezTo>
                <a:cubicBezTo>
                  <a:pt x="10205112" y="6454909"/>
                  <a:pt x="10179416" y="6433768"/>
                  <a:pt x="10179416" y="6394235"/>
                </a:cubicBezTo>
                <a:cubicBezTo>
                  <a:pt x="10179416" y="6351050"/>
                  <a:pt x="10208668" y="6333561"/>
                  <a:pt x="10235459" y="6333561"/>
                </a:cubicBezTo>
                <a:cubicBezTo>
                  <a:pt x="10260636" y="6333561"/>
                  <a:pt x="10273551" y="6346438"/>
                  <a:pt x="10279662" y="6357738"/>
                </a:cubicBezTo>
                <a:lnTo>
                  <a:pt x="10320637" y="6341460"/>
                </a:lnTo>
                <a:cubicBezTo>
                  <a:pt x="10308721" y="6317321"/>
                  <a:pt x="10282007" y="6293105"/>
                  <a:pt x="10235536" y="6293105"/>
                </a:cubicBezTo>
                <a:close/>
                <a:moveTo>
                  <a:pt x="10017170" y="6293105"/>
                </a:moveTo>
                <a:cubicBezTo>
                  <a:pt x="9962242" y="6293105"/>
                  <a:pt x="9916866" y="6334925"/>
                  <a:pt x="9916866" y="6394235"/>
                </a:cubicBezTo>
                <a:cubicBezTo>
                  <a:pt x="9916866" y="6453545"/>
                  <a:pt x="9961070" y="6495077"/>
                  <a:pt x="10018265" y="6495077"/>
                </a:cubicBezTo>
                <a:cubicBezTo>
                  <a:pt x="10060393" y="6495077"/>
                  <a:pt x="10094238" y="6471783"/>
                  <a:pt x="10106326" y="6434037"/>
                </a:cubicBezTo>
                <a:cubicBezTo>
                  <a:pt x="10106595" y="6433192"/>
                  <a:pt x="10106807" y="6432308"/>
                  <a:pt x="10107057" y="6431443"/>
                </a:cubicBezTo>
                <a:lnTo>
                  <a:pt x="10063276" y="6431443"/>
                </a:lnTo>
                <a:cubicBezTo>
                  <a:pt x="10055415" y="6446741"/>
                  <a:pt x="10038234" y="6454909"/>
                  <a:pt x="10018208" y="6454909"/>
                </a:cubicBezTo>
                <a:cubicBezTo>
                  <a:pt x="9986785" y="6454909"/>
                  <a:pt x="9961089" y="6433768"/>
                  <a:pt x="9961089" y="6394235"/>
                </a:cubicBezTo>
                <a:cubicBezTo>
                  <a:pt x="9961089" y="6351050"/>
                  <a:pt x="9990340" y="6333561"/>
                  <a:pt x="10017112" y="6333561"/>
                </a:cubicBezTo>
                <a:cubicBezTo>
                  <a:pt x="10042308" y="6333561"/>
                  <a:pt x="10055223" y="6346438"/>
                  <a:pt x="10061316" y="6357738"/>
                </a:cubicBezTo>
                <a:lnTo>
                  <a:pt x="10102290" y="6341460"/>
                </a:lnTo>
                <a:cubicBezTo>
                  <a:pt x="10090375" y="6317321"/>
                  <a:pt x="10063660" y="6293105"/>
                  <a:pt x="10017170" y="6293105"/>
                </a:cubicBezTo>
                <a:close/>
                <a:moveTo>
                  <a:pt x="10646340" y="6245768"/>
                </a:moveTo>
                <a:cubicBezTo>
                  <a:pt x="10634665" y="6245655"/>
                  <a:pt x="10625109" y="6255028"/>
                  <a:pt x="10624996" y="6266703"/>
                </a:cubicBezTo>
                <a:cubicBezTo>
                  <a:pt x="10624992" y="6267015"/>
                  <a:pt x="10624996" y="6267327"/>
                  <a:pt x="10625007" y="6267639"/>
                </a:cubicBezTo>
                <a:cubicBezTo>
                  <a:pt x="10624767" y="6279026"/>
                  <a:pt x="10633802" y="6288452"/>
                  <a:pt x="10645189" y="6288692"/>
                </a:cubicBezTo>
                <a:cubicBezTo>
                  <a:pt x="10645573" y="6288700"/>
                  <a:pt x="10645956" y="6288697"/>
                  <a:pt x="10646340" y="6288684"/>
                </a:cubicBezTo>
                <a:lnTo>
                  <a:pt x="10646379" y="6288684"/>
                </a:lnTo>
                <a:cubicBezTo>
                  <a:pt x="10658660" y="6288684"/>
                  <a:pt x="10668231" y="6279670"/>
                  <a:pt x="10668231" y="6267639"/>
                </a:cubicBezTo>
                <a:cubicBezTo>
                  <a:pt x="10668390" y="6255721"/>
                  <a:pt x="10658860" y="6245928"/>
                  <a:pt x="10646940" y="6245768"/>
                </a:cubicBezTo>
                <a:cubicBezTo>
                  <a:pt x="10646740" y="6245765"/>
                  <a:pt x="10646540" y="6245765"/>
                  <a:pt x="10646340" y="6245768"/>
                </a:cubicBezTo>
                <a:close/>
                <a:moveTo>
                  <a:pt x="10561027" y="6245768"/>
                </a:moveTo>
                <a:cubicBezTo>
                  <a:pt x="10549352" y="6245666"/>
                  <a:pt x="10539804" y="6255047"/>
                  <a:pt x="10539702" y="6266723"/>
                </a:cubicBezTo>
                <a:cubicBezTo>
                  <a:pt x="10539698" y="6267028"/>
                  <a:pt x="10539702" y="6267334"/>
                  <a:pt x="10539714" y="6267639"/>
                </a:cubicBezTo>
                <a:cubicBezTo>
                  <a:pt x="10539462" y="6279015"/>
                  <a:pt x="10548481" y="6288441"/>
                  <a:pt x="10559857" y="6288692"/>
                </a:cubicBezTo>
                <a:cubicBezTo>
                  <a:pt x="10560247" y="6288700"/>
                  <a:pt x="10560637" y="6288698"/>
                  <a:pt x="10561027" y="6288684"/>
                </a:cubicBezTo>
                <a:lnTo>
                  <a:pt x="10561066" y="6288684"/>
                </a:lnTo>
                <a:cubicBezTo>
                  <a:pt x="10572663" y="6289013"/>
                  <a:pt x="10582330" y="6279879"/>
                  <a:pt x="10582660" y="6268282"/>
                </a:cubicBezTo>
                <a:cubicBezTo>
                  <a:pt x="10582666" y="6268068"/>
                  <a:pt x="10582668" y="6267854"/>
                  <a:pt x="10582668" y="6267639"/>
                </a:cubicBezTo>
                <a:cubicBezTo>
                  <a:pt x="10582849" y="6255742"/>
                  <a:pt x="10573351" y="6245951"/>
                  <a:pt x="10561452" y="6245770"/>
                </a:cubicBezTo>
                <a:cubicBezTo>
                  <a:pt x="10561312" y="6245768"/>
                  <a:pt x="10561170" y="6245768"/>
                  <a:pt x="10561027" y="6245768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0" tIns="720000" r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och välj bild.</a:t>
            </a:r>
          </a:p>
        </p:txBody>
      </p:sp>
    </p:spTree>
    <p:extLst>
      <p:ext uri="{BB962C8B-B14F-4D97-AF65-F5344CB8AC3E}">
        <p14:creationId xmlns:p14="http://schemas.microsoft.com/office/powerpoint/2010/main" val="30915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27FF-F0AB-443C-B4CE-C44BEA4D4587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7" y="2037933"/>
            <a:ext cx="9577389" cy="394694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DBEC23-07E5-4862-8989-D9B40EB7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utan punktli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5460-FC49-4810-9761-3E1B7BBB6CC1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7" y="2037933"/>
            <a:ext cx="9577389" cy="39469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DBEC23-07E5-4862-8989-D9B40EB7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483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30C2-D981-427B-9988-3454A6FFFE25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5" y="2037933"/>
            <a:ext cx="5184777" cy="3946942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900" y="2037933"/>
            <a:ext cx="5148260" cy="3946942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31837" y="2024063"/>
            <a:ext cx="5184776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31837" y="2720975"/>
            <a:ext cx="5184776" cy="32639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11899" y="2024063"/>
            <a:ext cx="5148261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6311899" y="2720975"/>
            <a:ext cx="5148261" cy="32639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9A8D-6659-4CD0-B6FE-BABA33657A42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731837" y="692149"/>
            <a:ext cx="10728325" cy="97313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897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5D7A-9E99-4E52-88CC-D08A671C3686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278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a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1449-A79B-449E-95AA-8B42EB5216E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1449-A79B-449E-95AA-8B42EB5216E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185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F534906-2C5A-4D0D-BE99-3A659A54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E1F6-5EF1-4120-9CF4-976DCD7AC5C7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F5A632B-6750-44C8-8625-0384A958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00425B2-6912-424F-BD0A-7BF3047F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71E658D-8526-43FE-BF1D-3124E57EEED9}"/>
              </a:ext>
            </a:extLst>
          </p:cNvPr>
          <p:cNvSpPr txBox="1"/>
          <p:nvPr userDrawn="1"/>
        </p:nvSpPr>
        <p:spPr>
          <a:xfrm>
            <a:off x="838200" y="1351508"/>
            <a:ext cx="10439400" cy="41549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v-SE" sz="8800" dirty="0"/>
              <a:t>Sidor efter denna sida tillhör inte mallen.</a:t>
            </a:r>
          </a:p>
        </p:txBody>
      </p:sp>
    </p:spTree>
    <p:extLst>
      <p:ext uri="{BB962C8B-B14F-4D97-AF65-F5344CB8AC3E}">
        <p14:creationId xmlns:p14="http://schemas.microsoft.com/office/powerpoint/2010/main" val="162842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med bild och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DFFFD74-5B79-42FB-869B-D077F1EF6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309325"/>
            <a:ext cx="12192000" cy="2232000"/>
          </a:xfrm>
          <a:solidFill>
            <a:schemeClr val="accent2">
              <a:alpha val="51000"/>
            </a:schemeClr>
          </a:solidFill>
          <a:ln>
            <a:noFill/>
          </a:ln>
        </p:spPr>
        <p:txBody>
          <a:bodyPr lIns="684000" rIns="68400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57E810E0-59F3-4FE5-8651-242FCFBC1152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8B51353-52A7-4215-86AC-CDC4A099E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17" y="6245772"/>
            <a:ext cx="2277445" cy="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 med bild och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utomhus, transport&#10;&#10;Automatiskt genererad beskrivning">
            <a:extLst>
              <a:ext uri="{FF2B5EF4-FFF2-40B4-BE49-F238E27FC236}">
                <a16:creationId xmlns:a16="http://schemas.microsoft.com/office/drawing/2014/main" id="{03780260-EE9F-4356-8CC5-4235044A3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309325"/>
            <a:ext cx="12192000" cy="2232000"/>
          </a:xfrm>
          <a:solidFill>
            <a:schemeClr val="accent2">
              <a:alpha val="51000"/>
            </a:schemeClr>
          </a:solidFill>
          <a:ln>
            <a:noFill/>
          </a:ln>
        </p:spPr>
        <p:txBody>
          <a:bodyPr lIns="684000" rIns="68400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57E810E0-59F3-4FE5-8651-242FCFBC1152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8B51353-52A7-4215-86AC-CDC4A099E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17" y="6245772"/>
            <a:ext cx="2277445" cy="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2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 med bild och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&#10;&#10;Automatiskt genererad beskrivning">
            <a:extLst>
              <a:ext uri="{FF2B5EF4-FFF2-40B4-BE49-F238E27FC236}">
                <a16:creationId xmlns:a16="http://schemas.microsoft.com/office/drawing/2014/main" id="{0456681F-A604-4345-83FB-E1ACB34B5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4" y="-1"/>
            <a:ext cx="12197623" cy="813581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309325"/>
            <a:ext cx="12192000" cy="2232000"/>
          </a:xfrm>
          <a:solidFill>
            <a:schemeClr val="accent2">
              <a:alpha val="50000"/>
            </a:schemeClr>
          </a:solidFill>
          <a:ln>
            <a:noFill/>
          </a:ln>
        </p:spPr>
        <p:txBody>
          <a:bodyPr lIns="684000" rIns="68400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57E810E0-59F3-4FE5-8651-242FCFBC1152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8B51353-52A7-4215-86AC-CDC4A099E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17" y="6245772"/>
            <a:ext cx="2277445" cy="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3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med färg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5779EB62-7BE3-424F-BE01-4222B3DF54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" y="2"/>
            <a:ext cx="12191997" cy="6857998"/>
          </a:xfrm>
          <a:custGeom>
            <a:avLst/>
            <a:gdLst>
              <a:gd name="connsiteX0" fmla="*/ 11207591 w 12191997"/>
              <a:gd name="connsiteY0" fmla="*/ 6424448 h 6857998"/>
              <a:gd name="connsiteX1" fmla="*/ 11193542 w 12191997"/>
              <a:gd name="connsiteY1" fmla="*/ 6463789 h 6857998"/>
              <a:gd name="connsiteX2" fmla="*/ 11263268 w 12191997"/>
              <a:gd name="connsiteY2" fmla="*/ 6463789 h 6857998"/>
              <a:gd name="connsiteX3" fmla="*/ 11249527 w 12191997"/>
              <a:gd name="connsiteY3" fmla="*/ 6424448 h 6857998"/>
              <a:gd name="connsiteX4" fmla="*/ 10418711 w 12191997"/>
              <a:gd name="connsiteY4" fmla="*/ 6380840 h 6857998"/>
              <a:gd name="connsiteX5" fmla="*/ 10418711 w 12191997"/>
              <a:gd name="connsiteY5" fmla="*/ 6419066 h 6857998"/>
              <a:gd name="connsiteX6" fmla="*/ 10473773 w 12191997"/>
              <a:gd name="connsiteY6" fmla="*/ 6419066 h 6857998"/>
              <a:gd name="connsiteX7" fmla="*/ 10473773 w 12191997"/>
              <a:gd name="connsiteY7" fmla="*/ 6380840 h 6857998"/>
              <a:gd name="connsiteX8" fmla="*/ 10227925 w 12191997"/>
              <a:gd name="connsiteY8" fmla="*/ 6380840 h 6857998"/>
              <a:gd name="connsiteX9" fmla="*/ 10227925 w 12191997"/>
              <a:gd name="connsiteY9" fmla="*/ 6418279 h 6857998"/>
              <a:gd name="connsiteX10" fmla="*/ 10328036 w 12191997"/>
              <a:gd name="connsiteY10" fmla="*/ 6418279 h 6857998"/>
              <a:gd name="connsiteX11" fmla="*/ 10327556 w 12191997"/>
              <a:gd name="connsiteY11" fmla="*/ 6380840 h 6857998"/>
              <a:gd name="connsiteX12" fmla="*/ 10009655 w 12191997"/>
              <a:gd name="connsiteY12" fmla="*/ 6380840 h 6857998"/>
              <a:gd name="connsiteX13" fmla="*/ 10009655 w 12191997"/>
              <a:gd name="connsiteY13" fmla="*/ 6418279 h 6857998"/>
              <a:gd name="connsiteX14" fmla="*/ 10109767 w 12191997"/>
              <a:gd name="connsiteY14" fmla="*/ 6418279 h 6857998"/>
              <a:gd name="connsiteX15" fmla="*/ 10109228 w 12191997"/>
              <a:gd name="connsiteY15" fmla="*/ 6380840 h 6857998"/>
              <a:gd name="connsiteX16" fmla="*/ 11620395 w 12191997"/>
              <a:gd name="connsiteY16" fmla="*/ 6378169 h 6857998"/>
              <a:gd name="connsiteX17" fmla="*/ 11620395 w 12191997"/>
              <a:gd name="connsiteY17" fmla="*/ 6416165 h 6857998"/>
              <a:gd name="connsiteX18" fmla="*/ 11679397 w 12191997"/>
              <a:gd name="connsiteY18" fmla="*/ 6416165 h 6857998"/>
              <a:gd name="connsiteX19" fmla="*/ 11679397 w 12191997"/>
              <a:gd name="connsiteY19" fmla="*/ 6378169 h 6857998"/>
              <a:gd name="connsiteX20" fmla="*/ 11430800 w 12191997"/>
              <a:gd name="connsiteY20" fmla="*/ 6378169 h 6857998"/>
              <a:gd name="connsiteX21" fmla="*/ 11430800 w 12191997"/>
              <a:gd name="connsiteY21" fmla="*/ 6415627 h 6857998"/>
              <a:gd name="connsiteX22" fmla="*/ 11531315 w 12191997"/>
              <a:gd name="connsiteY22" fmla="*/ 6415627 h 6857998"/>
              <a:gd name="connsiteX23" fmla="*/ 11529893 w 12191997"/>
              <a:gd name="connsiteY23" fmla="*/ 6378169 h 6857998"/>
              <a:gd name="connsiteX24" fmla="*/ 10965683 w 12191997"/>
              <a:gd name="connsiteY24" fmla="*/ 6378169 h 6857998"/>
              <a:gd name="connsiteX25" fmla="*/ 10965683 w 12191997"/>
              <a:gd name="connsiteY25" fmla="*/ 6416165 h 6857998"/>
              <a:gd name="connsiteX26" fmla="*/ 11020956 w 12191997"/>
              <a:gd name="connsiteY26" fmla="*/ 6416165 h 6857998"/>
              <a:gd name="connsiteX27" fmla="*/ 11020956 w 12191997"/>
              <a:gd name="connsiteY27" fmla="*/ 6378169 h 6857998"/>
              <a:gd name="connsiteX28" fmla="*/ 11724677 w 12191997"/>
              <a:gd name="connsiteY28" fmla="*/ 6321973 h 6857998"/>
              <a:gd name="connsiteX29" fmla="*/ 11724677 w 12191997"/>
              <a:gd name="connsiteY29" fmla="*/ 6490984 h 6857998"/>
              <a:gd name="connsiteX30" fmla="*/ 11767593 w 12191997"/>
              <a:gd name="connsiteY30" fmla="*/ 6490984 h 6857998"/>
              <a:gd name="connsiteX31" fmla="*/ 11767593 w 12191997"/>
              <a:gd name="connsiteY31" fmla="*/ 6390450 h 6857998"/>
              <a:gd name="connsiteX32" fmla="*/ 9614514 w 12191997"/>
              <a:gd name="connsiteY32" fmla="*/ 6309634 h 6857998"/>
              <a:gd name="connsiteX33" fmla="*/ 9614514 w 12191997"/>
              <a:gd name="connsiteY33" fmla="*/ 6478222 h 6857998"/>
              <a:gd name="connsiteX34" fmla="*/ 9655662 w 12191997"/>
              <a:gd name="connsiteY34" fmla="*/ 6445089 h 6857998"/>
              <a:gd name="connsiteX35" fmla="*/ 9655662 w 12191997"/>
              <a:gd name="connsiteY35" fmla="*/ 6410360 h 6857998"/>
              <a:gd name="connsiteX36" fmla="*/ 9655662 w 12191997"/>
              <a:gd name="connsiteY36" fmla="*/ 6374825 h 6857998"/>
              <a:gd name="connsiteX37" fmla="*/ 9655662 w 12191997"/>
              <a:gd name="connsiteY37" fmla="*/ 6344689 h 6857998"/>
              <a:gd name="connsiteX38" fmla="*/ 9620183 w 12191997"/>
              <a:gd name="connsiteY38" fmla="*/ 6297238 h 6857998"/>
              <a:gd name="connsiteX39" fmla="*/ 9662234 w 12191997"/>
              <a:gd name="connsiteY39" fmla="*/ 6333004 h 6857998"/>
              <a:gd name="connsiteX40" fmla="*/ 9676668 w 12191997"/>
              <a:gd name="connsiteY40" fmla="*/ 6333004 h 6857998"/>
              <a:gd name="connsiteX41" fmla="*/ 9701114 w 12191997"/>
              <a:gd name="connsiteY41" fmla="*/ 6353780 h 6857998"/>
              <a:gd name="connsiteX42" fmla="*/ 9677206 w 12191997"/>
              <a:gd name="connsiteY42" fmla="*/ 6374863 h 6857998"/>
              <a:gd name="connsiteX43" fmla="*/ 9668827 w 12191997"/>
              <a:gd name="connsiteY43" fmla="*/ 6374863 h 6857998"/>
              <a:gd name="connsiteX44" fmla="*/ 9668827 w 12191997"/>
              <a:gd name="connsiteY44" fmla="*/ 6410361 h 6857998"/>
              <a:gd name="connsiteX45" fmla="*/ 9683664 w 12191997"/>
              <a:gd name="connsiteY45" fmla="*/ 6410361 h 6857998"/>
              <a:gd name="connsiteX46" fmla="*/ 9710455 w 12191997"/>
              <a:gd name="connsiteY46" fmla="*/ 6433039 h 6857998"/>
              <a:gd name="connsiteX47" fmla="*/ 9683664 w 12191997"/>
              <a:gd name="connsiteY47" fmla="*/ 6455736 h 6857998"/>
              <a:gd name="connsiteX48" fmla="*/ 9662196 w 12191997"/>
              <a:gd name="connsiteY48" fmla="*/ 6455736 h 6857998"/>
              <a:gd name="connsiteX49" fmla="*/ 9618396 w 12191997"/>
              <a:gd name="connsiteY49" fmla="*/ 6490984 h 6857998"/>
              <a:gd name="connsiteX50" fmla="*/ 9692696 w 12191997"/>
              <a:gd name="connsiteY50" fmla="*/ 6490984 h 6857998"/>
              <a:gd name="connsiteX51" fmla="*/ 9753371 w 12191997"/>
              <a:gd name="connsiteY51" fmla="*/ 6436056 h 6857998"/>
              <a:gd name="connsiteX52" fmla="*/ 9718488 w 12191997"/>
              <a:gd name="connsiteY52" fmla="*/ 6390680 h 6857998"/>
              <a:gd name="connsiteX53" fmla="*/ 9743473 w 12191997"/>
              <a:gd name="connsiteY53" fmla="*/ 6349129 h 6857998"/>
              <a:gd name="connsiteX54" fmla="*/ 9680050 w 12191997"/>
              <a:gd name="connsiteY54" fmla="*/ 6297238 h 6857998"/>
              <a:gd name="connsiteX55" fmla="*/ 11724677 w 12191997"/>
              <a:gd name="connsiteY55" fmla="*/ 6297219 h 6857998"/>
              <a:gd name="connsiteX56" fmla="*/ 11767593 w 12191997"/>
              <a:gd name="connsiteY56" fmla="*/ 6365696 h 6857998"/>
              <a:gd name="connsiteX57" fmla="*/ 11846160 w 12191997"/>
              <a:gd name="connsiteY57" fmla="*/ 6490984 h 6857998"/>
              <a:gd name="connsiteX58" fmla="*/ 11891805 w 12191997"/>
              <a:gd name="connsiteY58" fmla="*/ 6490984 h 6857998"/>
              <a:gd name="connsiteX59" fmla="*/ 11891805 w 12191997"/>
              <a:gd name="connsiteY59" fmla="*/ 6297219 h 6857998"/>
              <a:gd name="connsiteX60" fmla="*/ 11848562 w 12191997"/>
              <a:gd name="connsiteY60" fmla="*/ 6297219 h 6857998"/>
              <a:gd name="connsiteX61" fmla="*/ 11848562 w 12191997"/>
              <a:gd name="connsiteY61" fmla="*/ 6413148 h 6857998"/>
              <a:gd name="connsiteX62" fmla="*/ 11777721 w 12191997"/>
              <a:gd name="connsiteY62" fmla="*/ 6297219 h 6857998"/>
              <a:gd name="connsiteX63" fmla="*/ 11564083 w 12191997"/>
              <a:gd name="connsiteY63" fmla="*/ 6297219 h 6857998"/>
              <a:gd name="connsiteX64" fmla="*/ 11564083 w 12191997"/>
              <a:gd name="connsiteY64" fmla="*/ 6490984 h 6857998"/>
              <a:gd name="connsiteX65" fmla="*/ 11687084 w 12191997"/>
              <a:gd name="connsiteY65" fmla="*/ 6490984 h 6857998"/>
              <a:gd name="connsiteX66" fmla="*/ 11687084 w 12191997"/>
              <a:gd name="connsiteY66" fmla="*/ 6449990 h 6857998"/>
              <a:gd name="connsiteX67" fmla="*/ 11607268 w 12191997"/>
              <a:gd name="connsiteY67" fmla="*/ 6449990 h 6857998"/>
              <a:gd name="connsiteX68" fmla="*/ 11607268 w 12191997"/>
              <a:gd name="connsiteY68" fmla="*/ 6337925 h 6857998"/>
              <a:gd name="connsiteX69" fmla="*/ 11687084 w 12191997"/>
              <a:gd name="connsiteY69" fmla="*/ 6337925 h 6857998"/>
              <a:gd name="connsiteX70" fmla="*/ 11687084 w 12191997"/>
              <a:gd name="connsiteY70" fmla="*/ 6297219 h 6857998"/>
              <a:gd name="connsiteX71" fmla="*/ 11219065 w 12191997"/>
              <a:gd name="connsiteY71" fmla="*/ 6297219 h 6857998"/>
              <a:gd name="connsiteX72" fmla="*/ 11286677 w 12191997"/>
              <a:gd name="connsiteY72" fmla="*/ 6490984 h 6857998"/>
              <a:gd name="connsiteX73" fmla="*/ 11333687 w 12191997"/>
              <a:gd name="connsiteY73" fmla="*/ 6490984 h 6857998"/>
              <a:gd name="connsiteX74" fmla="*/ 11261539 w 12191997"/>
              <a:gd name="connsiteY74" fmla="*/ 6297219 h 6857998"/>
              <a:gd name="connsiteX75" fmla="*/ 10909275 w 12191997"/>
              <a:gd name="connsiteY75" fmla="*/ 6297219 h 6857998"/>
              <a:gd name="connsiteX76" fmla="*/ 10909352 w 12191997"/>
              <a:gd name="connsiteY76" fmla="*/ 6490984 h 6857998"/>
              <a:gd name="connsiteX77" fmla="*/ 11032353 w 12191997"/>
              <a:gd name="connsiteY77" fmla="*/ 6490984 h 6857998"/>
              <a:gd name="connsiteX78" fmla="*/ 11032353 w 12191997"/>
              <a:gd name="connsiteY78" fmla="*/ 6449990 h 6857998"/>
              <a:gd name="connsiteX79" fmla="*/ 10952479 w 12191997"/>
              <a:gd name="connsiteY79" fmla="*/ 6449990 h 6857998"/>
              <a:gd name="connsiteX80" fmla="*/ 10952479 w 12191997"/>
              <a:gd name="connsiteY80" fmla="*/ 6337925 h 6857998"/>
              <a:gd name="connsiteX81" fmla="*/ 11032276 w 12191997"/>
              <a:gd name="connsiteY81" fmla="*/ 6337925 h 6857998"/>
              <a:gd name="connsiteX82" fmla="*/ 11032276 w 12191997"/>
              <a:gd name="connsiteY82" fmla="*/ 6297219 h 6857998"/>
              <a:gd name="connsiteX83" fmla="*/ 10792347 w 12191997"/>
              <a:gd name="connsiteY83" fmla="*/ 6297219 h 6857998"/>
              <a:gd name="connsiteX84" fmla="*/ 10792347 w 12191997"/>
              <a:gd name="connsiteY84" fmla="*/ 6333735 h 6857998"/>
              <a:gd name="connsiteX85" fmla="*/ 10808222 w 12191997"/>
              <a:gd name="connsiteY85" fmla="*/ 6333735 h 6857998"/>
              <a:gd name="connsiteX86" fmla="*/ 10835551 w 12191997"/>
              <a:gd name="connsiteY86" fmla="*/ 6356798 h 6857998"/>
              <a:gd name="connsiteX87" fmla="*/ 10808222 w 12191997"/>
              <a:gd name="connsiteY87" fmla="*/ 6379860 h 6857998"/>
              <a:gd name="connsiteX88" fmla="*/ 10792347 w 12191997"/>
              <a:gd name="connsiteY88" fmla="*/ 6379860 h 6857998"/>
              <a:gd name="connsiteX89" fmla="*/ 10792347 w 12191997"/>
              <a:gd name="connsiteY89" fmla="*/ 6416165 h 6857998"/>
              <a:gd name="connsiteX90" fmla="*/ 10798112 w 12191997"/>
              <a:gd name="connsiteY90" fmla="*/ 6416165 h 6857998"/>
              <a:gd name="connsiteX91" fmla="*/ 10803571 w 12191997"/>
              <a:gd name="connsiteY91" fmla="*/ 6416050 h 6857998"/>
              <a:gd name="connsiteX92" fmla="*/ 10841547 w 12191997"/>
              <a:gd name="connsiteY92" fmla="*/ 6491003 h 6857998"/>
              <a:gd name="connsiteX93" fmla="*/ 10889056 w 12191997"/>
              <a:gd name="connsiteY93" fmla="*/ 6491003 h 6857998"/>
              <a:gd name="connsiteX94" fmla="*/ 10845641 w 12191997"/>
              <a:gd name="connsiteY94" fmla="*/ 6408247 h 6857998"/>
              <a:gd name="connsiteX95" fmla="*/ 10879274 w 12191997"/>
              <a:gd name="connsiteY95" fmla="*/ 6356548 h 6857998"/>
              <a:gd name="connsiteX96" fmla="*/ 10816409 w 12191997"/>
              <a:gd name="connsiteY96" fmla="*/ 6297219 h 6857998"/>
              <a:gd name="connsiteX97" fmla="*/ 10736016 w 12191997"/>
              <a:gd name="connsiteY97" fmla="*/ 6297219 h 6857998"/>
              <a:gd name="connsiteX98" fmla="*/ 10736093 w 12191997"/>
              <a:gd name="connsiteY98" fmla="*/ 6490888 h 6857998"/>
              <a:gd name="connsiteX99" fmla="*/ 10779278 w 12191997"/>
              <a:gd name="connsiteY99" fmla="*/ 6490888 h 6857998"/>
              <a:gd name="connsiteX100" fmla="*/ 10779278 w 12191997"/>
              <a:gd name="connsiteY100" fmla="*/ 6297219 h 6857998"/>
              <a:gd name="connsiteX101" fmla="*/ 9875872 w 12191997"/>
              <a:gd name="connsiteY101" fmla="*/ 6297219 h 6857998"/>
              <a:gd name="connsiteX102" fmla="*/ 9843065 w 12191997"/>
              <a:gd name="connsiteY102" fmla="*/ 6363659 h 6857998"/>
              <a:gd name="connsiteX103" fmla="*/ 9863726 w 12191997"/>
              <a:gd name="connsiteY103" fmla="*/ 6406056 h 6857998"/>
              <a:gd name="connsiteX104" fmla="*/ 9923977 w 12191997"/>
              <a:gd name="connsiteY104" fmla="*/ 6297219 h 6857998"/>
              <a:gd name="connsiteX105" fmla="*/ 9745529 w 12191997"/>
              <a:gd name="connsiteY105" fmla="*/ 6297219 h 6857998"/>
              <a:gd name="connsiteX106" fmla="*/ 9812795 w 12191997"/>
              <a:gd name="connsiteY106" fmla="*/ 6420220 h 6857998"/>
              <a:gd name="connsiteX107" fmla="*/ 9812795 w 12191997"/>
              <a:gd name="connsiteY107" fmla="*/ 6491061 h 6857998"/>
              <a:gd name="connsiteX108" fmla="*/ 9855980 w 12191997"/>
              <a:gd name="connsiteY108" fmla="*/ 6491061 h 6857998"/>
              <a:gd name="connsiteX109" fmla="*/ 9855980 w 12191997"/>
              <a:gd name="connsiteY109" fmla="*/ 6420105 h 6857998"/>
              <a:gd name="connsiteX110" fmla="*/ 9835704 w 12191997"/>
              <a:gd name="connsiteY110" fmla="*/ 6378573 h 6857998"/>
              <a:gd name="connsiteX111" fmla="*/ 9835704 w 12191997"/>
              <a:gd name="connsiteY111" fmla="*/ 6378707 h 6857998"/>
              <a:gd name="connsiteX112" fmla="*/ 9796075 w 12191997"/>
              <a:gd name="connsiteY112" fmla="*/ 6297219 h 6857998"/>
              <a:gd name="connsiteX113" fmla="*/ 11045479 w 12191997"/>
              <a:gd name="connsiteY113" fmla="*/ 6297199 h 6857998"/>
              <a:gd name="connsiteX114" fmla="*/ 11045479 w 12191997"/>
              <a:gd name="connsiteY114" fmla="*/ 6337924 h 6857998"/>
              <a:gd name="connsiteX115" fmla="*/ 11084590 w 12191997"/>
              <a:gd name="connsiteY115" fmla="*/ 6337924 h 6857998"/>
              <a:gd name="connsiteX116" fmla="*/ 11084590 w 12191997"/>
              <a:gd name="connsiteY116" fmla="*/ 6490983 h 6857998"/>
              <a:gd name="connsiteX117" fmla="*/ 11127775 w 12191997"/>
              <a:gd name="connsiteY117" fmla="*/ 6490983 h 6857998"/>
              <a:gd name="connsiteX118" fmla="*/ 11127775 w 12191997"/>
              <a:gd name="connsiteY118" fmla="*/ 6337924 h 6857998"/>
              <a:gd name="connsiteX119" fmla="*/ 11177379 w 12191997"/>
              <a:gd name="connsiteY119" fmla="*/ 6337924 h 6857998"/>
              <a:gd name="connsiteX120" fmla="*/ 11177379 w 12191997"/>
              <a:gd name="connsiteY120" fmla="*/ 6297199 h 6857998"/>
              <a:gd name="connsiteX121" fmla="*/ 10362111 w 12191997"/>
              <a:gd name="connsiteY121" fmla="*/ 6296565 h 6857998"/>
              <a:gd name="connsiteX122" fmla="*/ 10362111 w 12191997"/>
              <a:gd name="connsiteY122" fmla="*/ 6490330 h 6857998"/>
              <a:gd name="connsiteX123" fmla="*/ 10405565 w 12191997"/>
              <a:gd name="connsiteY123" fmla="*/ 6490330 h 6857998"/>
              <a:gd name="connsiteX124" fmla="*/ 10405565 w 12191997"/>
              <a:gd name="connsiteY124" fmla="*/ 6337559 h 6857998"/>
              <a:gd name="connsiteX125" fmla="*/ 10486112 w 12191997"/>
              <a:gd name="connsiteY125" fmla="*/ 6337559 h 6857998"/>
              <a:gd name="connsiteX126" fmla="*/ 10486112 w 12191997"/>
              <a:gd name="connsiteY126" fmla="*/ 6296565 h 6857998"/>
              <a:gd name="connsiteX127" fmla="*/ 10596717 w 12191997"/>
              <a:gd name="connsiteY127" fmla="*/ 6293355 h 6857998"/>
              <a:gd name="connsiteX128" fmla="*/ 10502967 w 12191997"/>
              <a:gd name="connsiteY128" fmla="*/ 6394235 h 6857998"/>
              <a:gd name="connsiteX129" fmla="*/ 10603809 w 12191997"/>
              <a:gd name="connsiteY129" fmla="*/ 6495077 h 6857998"/>
              <a:gd name="connsiteX130" fmla="*/ 10675995 w 12191997"/>
              <a:gd name="connsiteY130" fmla="*/ 6466114 h 6857998"/>
              <a:gd name="connsiteX131" fmla="*/ 10644226 w 12191997"/>
              <a:gd name="connsiteY131" fmla="*/ 6435940 h 6857998"/>
              <a:gd name="connsiteX132" fmla="*/ 10603809 w 12191997"/>
              <a:gd name="connsiteY132" fmla="*/ 6452450 h 6857998"/>
              <a:gd name="connsiteX133" fmla="*/ 10547786 w 12191997"/>
              <a:gd name="connsiteY133" fmla="*/ 6393966 h 6857998"/>
              <a:gd name="connsiteX134" fmla="*/ 10596717 w 12191997"/>
              <a:gd name="connsiteY134" fmla="*/ 6335637 h 6857998"/>
              <a:gd name="connsiteX135" fmla="*/ 10609863 w 12191997"/>
              <a:gd name="connsiteY135" fmla="*/ 6293298 h 6857998"/>
              <a:gd name="connsiteX136" fmla="*/ 10609863 w 12191997"/>
              <a:gd name="connsiteY136" fmla="*/ 6335579 h 6857998"/>
              <a:gd name="connsiteX137" fmla="*/ 10659582 w 12191997"/>
              <a:gd name="connsiteY137" fmla="*/ 6394024 h 6857998"/>
              <a:gd name="connsiteX138" fmla="*/ 10652106 w 12191997"/>
              <a:gd name="connsiteY138" fmla="*/ 6425370 h 6857998"/>
              <a:gd name="connsiteX139" fmla="*/ 10684644 w 12191997"/>
              <a:gd name="connsiteY139" fmla="*/ 6456236 h 6857998"/>
              <a:gd name="connsiteX140" fmla="*/ 10704401 w 12191997"/>
              <a:gd name="connsiteY140" fmla="*/ 6394293 h 6857998"/>
              <a:gd name="connsiteX141" fmla="*/ 10609863 w 12191997"/>
              <a:gd name="connsiteY141" fmla="*/ 6293298 h 6857998"/>
              <a:gd name="connsiteX142" fmla="*/ 11438315 w 12191997"/>
              <a:gd name="connsiteY142" fmla="*/ 6293106 h 6857998"/>
              <a:gd name="connsiteX143" fmla="*/ 11338011 w 12191997"/>
              <a:gd name="connsiteY143" fmla="*/ 6394236 h 6857998"/>
              <a:gd name="connsiteX144" fmla="*/ 11439410 w 12191997"/>
              <a:gd name="connsiteY144" fmla="*/ 6495078 h 6857998"/>
              <a:gd name="connsiteX145" fmla="*/ 11527452 w 12191997"/>
              <a:gd name="connsiteY145" fmla="*/ 6434038 h 6857998"/>
              <a:gd name="connsiteX146" fmla="*/ 11528971 w 12191997"/>
              <a:gd name="connsiteY146" fmla="*/ 6428772 h 6857998"/>
              <a:gd name="connsiteX147" fmla="*/ 11485670 w 12191997"/>
              <a:gd name="connsiteY147" fmla="*/ 6428772 h 6857998"/>
              <a:gd name="connsiteX148" fmla="*/ 11439372 w 12191997"/>
              <a:gd name="connsiteY148" fmla="*/ 6454910 h 6857998"/>
              <a:gd name="connsiteX149" fmla="*/ 11382253 w 12191997"/>
              <a:gd name="connsiteY149" fmla="*/ 6394236 h 6857998"/>
              <a:gd name="connsiteX150" fmla="*/ 11438276 w 12191997"/>
              <a:gd name="connsiteY150" fmla="*/ 6333562 h 6857998"/>
              <a:gd name="connsiteX151" fmla="*/ 11481826 w 12191997"/>
              <a:gd name="connsiteY151" fmla="*/ 6356721 h 6857998"/>
              <a:gd name="connsiteX152" fmla="*/ 11522878 w 12191997"/>
              <a:gd name="connsiteY152" fmla="*/ 6340423 h 6857998"/>
              <a:gd name="connsiteX153" fmla="*/ 11438315 w 12191997"/>
              <a:gd name="connsiteY153" fmla="*/ 6293106 h 6857998"/>
              <a:gd name="connsiteX154" fmla="*/ 10235536 w 12191997"/>
              <a:gd name="connsiteY154" fmla="*/ 6293106 h 6857998"/>
              <a:gd name="connsiteX155" fmla="*/ 10135232 w 12191997"/>
              <a:gd name="connsiteY155" fmla="*/ 6394236 h 6857998"/>
              <a:gd name="connsiteX156" fmla="*/ 10236631 w 12191997"/>
              <a:gd name="connsiteY156" fmla="*/ 6495078 h 6857998"/>
              <a:gd name="connsiteX157" fmla="*/ 10324673 w 12191997"/>
              <a:gd name="connsiteY157" fmla="*/ 6434038 h 6857998"/>
              <a:gd name="connsiteX158" fmla="*/ 10325403 w 12191997"/>
              <a:gd name="connsiteY158" fmla="*/ 6431444 h 6857998"/>
              <a:gd name="connsiteX159" fmla="*/ 10281604 w 12191997"/>
              <a:gd name="connsiteY159" fmla="*/ 6431444 h 6857998"/>
              <a:gd name="connsiteX160" fmla="*/ 10236554 w 12191997"/>
              <a:gd name="connsiteY160" fmla="*/ 6454910 h 6857998"/>
              <a:gd name="connsiteX161" fmla="*/ 10179416 w 12191997"/>
              <a:gd name="connsiteY161" fmla="*/ 6394236 h 6857998"/>
              <a:gd name="connsiteX162" fmla="*/ 10235459 w 12191997"/>
              <a:gd name="connsiteY162" fmla="*/ 6333562 h 6857998"/>
              <a:gd name="connsiteX163" fmla="*/ 10279662 w 12191997"/>
              <a:gd name="connsiteY163" fmla="*/ 6357739 h 6857998"/>
              <a:gd name="connsiteX164" fmla="*/ 10320637 w 12191997"/>
              <a:gd name="connsiteY164" fmla="*/ 6341461 h 6857998"/>
              <a:gd name="connsiteX165" fmla="*/ 10235536 w 12191997"/>
              <a:gd name="connsiteY165" fmla="*/ 6293106 h 6857998"/>
              <a:gd name="connsiteX166" fmla="*/ 10017170 w 12191997"/>
              <a:gd name="connsiteY166" fmla="*/ 6293106 h 6857998"/>
              <a:gd name="connsiteX167" fmla="*/ 9916866 w 12191997"/>
              <a:gd name="connsiteY167" fmla="*/ 6394236 h 6857998"/>
              <a:gd name="connsiteX168" fmla="*/ 10018265 w 12191997"/>
              <a:gd name="connsiteY168" fmla="*/ 6495078 h 6857998"/>
              <a:gd name="connsiteX169" fmla="*/ 10106326 w 12191997"/>
              <a:gd name="connsiteY169" fmla="*/ 6434038 h 6857998"/>
              <a:gd name="connsiteX170" fmla="*/ 10107057 w 12191997"/>
              <a:gd name="connsiteY170" fmla="*/ 6431444 h 6857998"/>
              <a:gd name="connsiteX171" fmla="*/ 10063276 w 12191997"/>
              <a:gd name="connsiteY171" fmla="*/ 6431444 h 6857998"/>
              <a:gd name="connsiteX172" fmla="*/ 10018208 w 12191997"/>
              <a:gd name="connsiteY172" fmla="*/ 6454910 h 6857998"/>
              <a:gd name="connsiteX173" fmla="*/ 9961089 w 12191997"/>
              <a:gd name="connsiteY173" fmla="*/ 6394236 h 6857998"/>
              <a:gd name="connsiteX174" fmla="*/ 10017112 w 12191997"/>
              <a:gd name="connsiteY174" fmla="*/ 6333562 h 6857998"/>
              <a:gd name="connsiteX175" fmla="*/ 10061316 w 12191997"/>
              <a:gd name="connsiteY175" fmla="*/ 6357739 h 6857998"/>
              <a:gd name="connsiteX176" fmla="*/ 10102290 w 12191997"/>
              <a:gd name="connsiteY176" fmla="*/ 6341461 h 6857998"/>
              <a:gd name="connsiteX177" fmla="*/ 10017170 w 12191997"/>
              <a:gd name="connsiteY177" fmla="*/ 6293106 h 6857998"/>
              <a:gd name="connsiteX178" fmla="*/ 10646340 w 12191997"/>
              <a:gd name="connsiteY178" fmla="*/ 6245769 h 6857998"/>
              <a:gd name="connsiteX179" fmla="*/ 10624996 w 12191997"/>
              <a:gd name="connsiteY179" fmla="*/ 6266704 h 6857998"/>
              <a:gd name="connsiteX180" fmla="*/ 10625007 w 12191997"/>
              <a:gd name="connsiteY180" fmla="*/ 6267640 h 6857998"/>
              <a:gd name="connsiteX181" fmla="*/ 10645189 w 12191997"/>
              <a:gd name="connsiteY181" fmla="*/ 6288693 h 6857998"/>
              <a:gd name="connsiteX182" fmla="*/ 10646340 w 12191997"/>
              <a:gd name="connsiteY182" fmla="*/ 6288685 h 6857998"/>
              <a:gd name="connsiteX183" fmla="*/ 10646379 w 12191997"/>
              <a:gd name="connsiteY183" fmla="*/ 6288685 h 6857998"/>
              <a:gd name="connsiteX184" fmla="*/ 10668231 w 12191997"/>
              <a:gd name="connsiteY184" fmla="*/ 6267640 h 6857998"/>
              <a:gd name="connsiteX185" fmla="*/ 10646940 w 12191997"/>
              <a:gd name="connsiteY185" fmla="*/ 6245769 h 6857998"/>
              <a:gd name="connsiteX186" fmla="*/ 10646340 w 12191997"/>
              <a:gd name="connsiteY186" fmla="*/ 6245769 h 6857998"/>
              <a:gd name="connsiteX187" fmla="*/ 10561027 w 12191997"/>
              <a:gd name="connsiteY187" fmla="*/ 6245769 h 6857998"/>
              <a:gd name="connsiteX188" fmla="*/ 10539702 w 12191997"/>
              <a:gd name="connsiteY188" fmla="*/ 6266724 h 6857998"/>
              <a:gd name="connsiteX189" fmla="*/ 10539714 w 12191997"/>
              <a:gd name="connsiteY189" fmla="*/ 6267640 h 6857998"/>
              <a:gd name="connsiteX190" fmla="*/ 10559857 w 12191997"/>
              <a:gd name="connsiteY190" fmla="*/ 6288693 h 6857998"/>
              <a:gd name="connsiteX191" fmla="*/ 10561027 w 12191997"/>
              <a:gd name="connsiteY191" fmla="*/ 6288685 h 6857998"/>
              <a:gd name="connsiteX192" fmla="*/ 10561066 w 12191997"/>
              <a:gd name="connsiteY192" fmla="*/ 6288685 h 6857998"/>
              <a:gd name="connsiteX193" fmla="*/ 10582660 w 12191997"/>
              <a:gd name="connsiteY193" fmla="*/ 6268283 h 6857998"/>
              <a:gd name="connsiteX194" fmla="*/ 10582668 w 12191997"/>
              <a:gd name="connsiteY194" fmla="*/ 6267640 h 6857998"/>
              <a:gd name="connsiteX195" fmla="*/ 10561452 w 12191997"/>
              <a:gd name="connsiteY195" fmla="*/ 6245771 h 6857998"/>
              <a:gd name="connsiteX196" fmla="*/ 10561027 w 12191997"/>
              <a:gd name="connsiteY196" fmla="*/ 6245769 h 6857998"/>
              <a:gd name="connsiteX197" fmla="*/ 0 w 12191997"/>
              <a:gd name="connsiteY197" fmla="*/ 0 h 6857998"/>
              <a:gd name="connsiteX198" fmla="*/ 12191997 w 12191997"/>
              <a:gd name="connsiteY198" fmla="*/ 0 h 6857998"/>
              <a:gd name="connsiteX199" fmla="*/ 12191997 w 12191997"/>
              <a:gd name="connsiteY199" fmla="*/ 6857998 h 6857998"/>
              <a:gd name="connsiteX200" fmla="*/ 0 w 12191997"/>
              <a:gd name="connsiteY20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2191997" h="6857998">
                <a:moveTo>
                  <a:pt x="11207591" y="6424448"/>
                </a:moveTo>
                <a:lnTo>
                  <a:pt x="11193542" y="6463789"/>
                </a:lnTo>
                <a:lnTo>
                  <a:pt x="11263268" y="6463789"/>
                </a:lnTo>
                <a:lnTo>
                  <a:pt x="11249527" y="6424448"/>
                </a:lnTo>
                <a:close/>
                <a:moveTo>
                  <a:pt x="10418711" y="6380840"/>
                </a:moveTo>
                <a:lnTo>
                  <a:pt x="10418711" y="6419066"/>
                </a:lnTo>
                <a:lnTo>
                  <a:pt x="10473773" y="6419066"/>
                </a:lnTo>
                <a:lnTo>
                  <a:pt x="10473773" y="6380840"/>
                </a:lnTo>
                <a:close/>
                <a:moveTo>
                  <a:pt x="10227925" y="6380840"/>
                </a:moveTo>
                <a:lnTo>
                  <a:pt x="10227925" y="6418279"/>
                </a:lnTo>
                <a:lnTo>
                  <a:pt x="10328036" y="6418279"/>
                </a:lnTo>
                <a:cubicBezTo>
                  <a:pt x="10329689" y="6405842"/>
                  <a:pt x="10329528" y="6393231"/>
                  <a:pt x="10327556" y="6380840"/>
                </a:cubicBezTo>
                <a:close/>
                <a:moveTo>
                  <a:pt x="10009655" y="6380840"/>
                </a:moveTo>
                <a:lnTo>
                  <a:pt x="10009655" y="6418279"/>
                </a:lnTo>
                <a:lnTo>
                  <a:pt x="10109767" y="6418279"/>
                </a:lnTo>
                <a:cubicBezTo>
                  <a:pt x="10111400" y="6405839"/>
                  <a:pt x="10111220" y="6393228"/>
                  <a:pt x="10109228" y="6380840"/>
                </a:cubicBezTo>
                <a:close/>
                <a:moveTo>
                  <a:pt x="11620395" y="6378169"/>
                </a:moveTo>
                <a:lnTo>
                  <a:pt x="11620395" y="6416165"/>
                </a:lnTo>
                <a:lnTo>
                  <a:pt x="11679397" y="6416165"/>
                </a:lnTo>
                <a:lnTo>
                  <a:pt x="11679397" y="6378169"/>
                </a:lnTo>
                <a:close/>
                <a:moveTo>
                  <a:pt x="11430800" y="6378169"/>
                </a:moveTo>
                <a:lnTo>
                  <a:pt x="11430800" y="6415627"/>
                </a:lnTo>
                <a:lnTo>
                  <a:pt x="11531315" y="6415627"/>
                </a:lnTo>
                <a:cubicBezTo>
                  <a:pt x="11532622" y="6403137"/>
                  <a:pt x="11532142" y="6390523"/>
                  <a:pt x="11529893" y="6378169"/>
                </a:cubicBezTo>
                <a:close/>
                <a:moveTo>
                  <a:pt x="10965683" y="6378169"/>
                </a:moveTo>
                <a:lnTo>
                  <a:pt x="10965683" y="6416165"/>
                </a:lnTo>
                <a:lnTo>
                  <a:pt x="11020956" y="6416165"/>
                </a:lnTo>
                <a:lnTo>
                  <a:pt x="11020956" y="6378169"/>
                </a:lnTo>
                <a:close/>
                <a:moveTo>
                  <a:pt x="11724677" y="6321973"/>
                </a:moveTo>
                <a:lnTo>
                  <a:pt x="11724677" y="6490984"/>
                </a:lnTo>
                <a:lnTo>
                  <a:pt x="11767593" y="6490984"/>
                </a:lnTo>
                <a:lnTo>
                  <a:pt x="11767593" y="6390450"/>
                </a:lnTo>
                <a:close/>
                <a:moveTo>
                  <a:pt x="9614514" y="6309634"/>
                </a:moveTo>
                <a:lnTo>
                  <a:pt x="9614514" y="6478222"/>
                </a:lnTo>
                <a:lnTo>
                  <a:pt x="9655662" y="6445089"/>
                </a:lnTo>
                <a:lnTo>
                  <a:pt x="9655662" y="6410360"/>
                </a:lnTo>
                <a:lnTo>
                  <a:pt x="9655662" y="6374825"/>
                </a:lnTo>
                <a:lnTo>
                  <a:pt x="9655662" y="6344689"/>
                </a:lnTo>
                <a:close/>
                <a:moveTo>
                  <a:pt x="9620183" y="6297238"/>
                </a:moveTo>
                <a:lnTo>
                  <a:pt x="9662234" y="6333004"/>
                </a:lnTo>
                <a:lnTo>
                  <a:pt x="9676668" y="6333004"/>
                </a:lnTo>
                <a:cubicBezTo>
                  <a:pt x="9693600" y="6333004"/>
                  <a:pt x="9701114" y="6342614"/>
                  <a:pt x="9701114" y="6353780"/>
                </a:cubicBezTo>
                <a:cubicBezTo>
                  <a:pt x="9701114" y="6364946"/>
                  <a:pt x="9692235" y="6374863"/>
                  <a:pt x="9677206" y="6374863"/>
                </a:cubicBezTo>
                <a:lnTo>
                  <a:pt x="9668827" y="6374863"/>
                </a:lnTo>
                <a:lnTo>
                  <a:pt x="9668827" y="6410361"/>
                </a:lnTo>
                <a:lnTo>
                  <a:pt x="9683664" y="6410361"/>
                </a:lnTo>
                <a:cubicBezTo>
                  <a:pt x="9700615" y="6410361"/>
                  <a:pt x="9710455" y="6419643"/>
                  <a:pt x="9710455" y="6433039"/>
                </a:cubicBezTo>
                <a:cubicBezTo>
                  <a:pt x="9710455" y="6446973"/>
                  <a:pt x="9700346" y="6455736"/>
                  <a:pt x="9683664" y="6455736"/>
                </a:cubicBezTo>
                <a:lnTo>
                  <a:pt x="9662196" y="6455736"/>
                </a:lnTo>
                <a:lnTo>
                  <a:pt x="9618396" y="6490984"/>
                </a:lnTo>
                <a:lnTo>
                  <a:pt x="9692696" y="6490984"/>
                </a:lnTo>
                <a:cubicBezTo>
                  <a:pt x="9729309" y="6490984"/>
                  <a:pt x="9753371" y="6467748"/>
                  <a:pt x="9753371" y="6436056"/>
                </a:cubicBezTo>
                <a:cubicBezTo>
                  <a:pt x="9753826" y="6414621"/>
                  <a:pt x="9739320" y="6395752"/>
                  <a:pt x="9718488" y="6390680"/>
                </a:cubicBezTo>
                <a:cubicBezTo>
                  <a:pt x="9734325" y="6385491"/>
                  <a:pt x="9743473" y="6368252"/>
                  <a:pt x="9743473" y="6349129"/>
                </a:cubicBezTo>
                <a:cubicBezTo>
                  <a:pt x="9743473" y="6320416"/>
                  <a:pt x="9720237" y="6297238"/>
                  <a:pt x="9680050" y="6297238"/>
                </a:cubicBezTo>
                <a:close/>
                <a:moveTo>
                  <a:pt x="11724677" y="6297219"/>
                </a:moveTo>
                <a:lnTo>
                  <a:pt x="11767593" y="6365696"/>
                </a:lnTo>
                <a:lnTo>
                  <a:pt x="11846160" y="6490984"/>
                </a:lnTo>
                <a:lnTo>
                  <a:pt x="11891805" y="6490984"/>
                </a:lnTo>
                <a:lnTo>
                  <a:pt x="11891805" y="6297219"/>
                </a:lnTo>
                <a:lnTo>
                  <a:pt x="11848562" y="6297219"/>
                </a:lnTo>
                <a:lnTo>
                  <a:pt x="11848562" y="6413148"/>
                </a:lnTo>
                <a:lnTo>
                  <a:pt x="11777721" y="6297219"/>
                </a:lnTo>
                <a:close/>
                <a:moveTo>
                  <a:pt x="11564083" y="6297219"/>
                </a:moveTo>
                <a:lnTo>
                  <a:pt x="11564083" y="6490984"/>
                </a:lnTo>
                <a:lnTo>
                  <a:pt x="11687084" y="6490984"/>
                </a:lnTo>
                <a:lnTo>
                  <a:pt x="11687084" y="6449990"/>
                </a:lnTo>
                <a:lnTo>
                  <a:pt x="11607268" y="6449990"/>
                </a:lnTo>
                <a:lnTo>
                  <a:pt x="11607268" y="6337925"/>
                </a:lnTo>
                <a:lnTo>
                  <a:pt x="11687084" y="6337925"/>
                </a:lnTo>
                <a:lnTo>
                  <a:pt x="11687084" y="6297219"/>
                </a:lnTo>
                <a:close/>
                <a:moveTo>
                  <a:pt x="11219065" y="6297219"/>
                </a:moveTo>
                <a:lnTo>
                  <a:pt x="11286677" y="6490984"/>
                </a:lnTo>
                <a:lnTo>
                  <a:pt x="11333687" y="6490984"/>
                </a:lnTo>
                <a:lnTo>
                  <a:pt x="11261539" y="6297219"/>
                </a:lnTo>
                <a:close/>
                <a:moveTo>
                  <a:pt x="10909275" y="6297219"/>
                </a:moveTo>
                <a:lnTo>
                  <a:pt x="10909352" y="6490984"/>
                </a:lnTo>
                <a:lnTo>
                  <a:pt x="11032353" y="6490984"/>
                </a:lnTo>
                <a:lnTo>
                  <a:pt x="11032353" y="6449990"/>
                </a:lnTo>
                <a:lnTo>
                  <a:pt x="10952479" y="6449990"/>
                </a:lnTo>
                <a:lnTo>
                  <a:pt x="10952479" y="6337925"/>
                </a:lnTo>
                <a:lnTo>
                  <a:pt x="11032276" y="6337925"/>
                </a:lnTo>
                <a:lnTo>
                  <a:pt x="11032276" y="6297219"/>
                </a:lnTo>
                <a:close/>
                <a:moveTo>
                  <a:pt x="10792347" y="6297219"/>
                </a:moveTo>
                <a:lnTo>
                  <a:pt x="10792347" y="6333735"/>
                </a:lnTo>
                <a:lnTo>
                  <a:pt x="10808222" y="6333735"/>
                </a:lnTo>
                <a:cubicBezTo>
                  <a:pt x="10825980" y="6333735"/>
                  <a:pt x="10835551" y="6342556"/>
                  <a:pt x="10835551" y="6356798"/>
                </a:cubicBezTo>
                <a:cubicBezTo>
                  <a:pt x="10835551" y="6370251"/>
                  <a:pt x="10825941" y="6379860"/>
                  <a:pt x="10808222" y="6379860"/>
                </a:cubicBezTo>
                <a:lnTo>
                  <a:pt x="10792347" y="6379860"/>
                </a:lnTo>
                <a:lnTo>
                  <a:pt x="10792347" y="6416165"/>
                </a:lnTo>
                <a:lnTo>
                  <a:pt x="10798112" y="6416165"/>
                </a:lnTo>
                <a:cubicBezTo>
                  <a:pt x="10799900" y="6416165"/>
                  <a:pt x="10801726" y="6416165"/>
                  <a:pt x="10803571" y="6416050"/>
                </a:cubicBezTo>
                <a:lnTo>
                  <a:pt x="10841547" y="6491003"/>
                </a:lnTo>
                <a:lnTo>
                  <a:pt x="10889056" y="6491003"/>
                </a:lnTo>
                <a:lnTo>
                  <a:pt x="10845641" y="6408247"/>
                </a:lnTo>
                <a:cubicBezTo>
                  <a:pt x="10866407" y="6399559"/>
                  <a:pt x="10879747" y="6379053"/>
                  <a:pt x="10879274" y="6356548"/>
                </a:cubicBezTo>
                <a:cubicBezTo>
                  <a:pt x="10879274" y="6322876"/>
                  <a:pt x="10854674" y="6297219"/>
                  <a:pt x="10816409" y="6297219"/>
                </a:cubicBezTo>
                <a:close/>
                <a:moveTo>
                  <a:pt x="10736016" y="6297219"/>
                </a:moveTo>
                <a:lnTo>
                  <a:pt x="10736093" y="6490888"/>
                </a:lnTo>
                <a:lnTo>
                  <a:pt x="10779278" y="6490888"/>
                </a:lnTo>
                <a:lnTo>
                  <a:pt x="10779278" y="6297219"/>
                </a:lnTo>
                <a:close/>
                <a:moveTo>
                  <a:pt x="9875872" y="6297219"/>
                </a:moveTo>
                <a:lnTo>
                  <a:pt x="9843065" y="6363659"/>
                </a:lnTo>
                <a:lnTo>
                  <a:pt x="9863726" y="6406056"/>
                </a:lnTo>
                <a:lnTo>
                  <a:pt x="9923977" y="6297219"/>
                </a:lnTo>
                <a:close/>
                <a:moveTo>
                  <a:pt x="9745529" y="6297219"/>
                </a:moveTo>
                <a:lnTo>
                  <a:pt x="9812795" y="6420220"/>
                </a:lnTo>
                <a:lnTo>
                  <a:pt x="9812795" y="6491061"/>
                </a:lnTo>
                <a:lnTo>
                  <a:pt x="9855980" y="6491061"/>
                </a:lnTo>
                <a:lnTo>
                  <a:pt x="9855980" y="6420105"/>
                </a:lnTo>
                <a:lnTo>
                  <a:pt x="9835704" y="6378573"/>
                </a:lnTo>
                <a:lnTo>
                  <a:pt x="9835704" y="6378707"/>
                </a:lnTo>
                <a:lnTo>
                  <a:pt x="9796075" y="6297219"/>
                </a:lnTo>
                <a:close/>
                <a:moveTo>
                  <a:pt x="11045479" y="6297199"/>
                </a:moveTo>
                <a:lnTo>
                  <a:pt x="11045479" y="6337924"/>
                </a:lnTo>
                <a:lnTo>
                  <a:pt x="11084590" y="6337924"/>
                </a:lnTo>
                <a:lnTo>
                  <a:pt x="11084590" y="6490983"/>
                </a:lnTo>
                <a:lnTo>
                  <a:pt x="11127775" y="6490983"/>
                </a:lnTo>
                <a:lnTo>
                  <a:pt x="11127775" y="6337924"/>
                </a:lnTo>
                <a:lnTo>
                  <a:pt x="11177379" y="6337924"/>
                </a:lnTo>
                <a:lnTo>
                  <a:pt x="11177379" y="6297199"/>
                </a:lnTo>
                <a:close/>
                <a:moveTo>
                  <a:pt x="10362111" y="6296565"/>
                </a:moveTo>
                <a:lnTo>
                  <a:pt x="10362111" y="6490330"/>
                </a:lnTo>
                <a:lnTo>
                  <a:pt x="10405565" y="6490330"/>
                </a:lnTo>
                <a:lnTo>
                  <a:pt x="10405565" y="6337559"/>
                </a:lnTo>
                <a:lnTo>
                  <a:pt x="10486112" y="6337559"/>
                </a:lnTo>
                <a:lnTo>
                  <a:pt x="10486112" y="6296565"/>
                </a:lnTo>
                <a:close/>
                <a:moveTo>
                  <a:pt x="10596717" y="6293355"/>
                </a:moveTo>
                <a:cubicBezTo>
                  <a:pt x="10545230" y="6296642"/>
                  <a:pt x="10502967" y="6335425"/>
                  <a:pt x="10502967" y="6394235"/>
                </a:cubicBezTo>
                <a:cubicBezTo>
                  <a:pt x="10502967" y="6455448"/>
                  <a:pt x="10549092" y="6495077"/>
                  <a:pt x="10603809" y="6495077"/>
                </a:cubicBezTo>
                <a:cubicBezTo>
                  <a:pt x="10631772" y="6495077"/>
                  <a:pt x="10657622" y="6484603"/>
                  <a:pt x="10675995" y="6466114"/>
                </a:cubicBezTo>
                <a:lnTo>
                  <a:pt x="10644226" y="6435940"/>
                </a:lnTo>
                <a:cubicBezTo>
                  <a:pt x="10633531" y="6446668"/>
                  <a:pt x="10618955" y="6452621"/>
                  <a:pt x="10603809" y="6452450"/>
                </a:cubicBezTo>
                <a:cubicBezTo>
                  <a:pt x="10576768" y="6452450"/>
                  <a:pt x="10547786" y="6434403"/>
                  <a:pt x="10547786" y="6393966"/>
                </a:cubicBezTo>
                <a:cubicBezTo>
                  <a:pt x="10547786" y="6357028"/>
                  <a:pt x="10571925" y="6338558"/>
                  <a:pt x="10596717" y="6335637"/>
                </a:cubicBezTo>
                <a:close/>
                <a:moveTo>
                  <a:pt x="10609863" y="6293298"/>
                </a:moveTo>
                <a:lnTo>
                  <a:pt x="10609863" y="6335579"/>
                </a:lnTo>
                <a:cubicBezTo>
                  <a:pt x="10634847" y="6338135"/>
                  <a:pt x="10659582" y="6356605"/>
                  <a:pt x="10659582" y="6394024"/>
                </a:cubicBezTo>
                <a:cubicBezTo>
                  <a:pt x="10659830" y="6404942"/>
                  <a:pt x="10657255" y="6415739"/>
                  <a:pt x="10652106" y="6425370"/>
                </a:cubicBezTo>
                <a:lnTo>
                  <a:pt x="10684644" y="6456236"/>
                </a:lnTo>
                <a:cubicBezTo>
                  <a:pt x="10696982" y="6439803"/>
                  <a:pt x="10704401" y="6418778"/>
                  <a:pt x="10704401" y="6394293"/>
                </a:cubicBezTo>
                <a:cubicBezTo>
                  <a:pt x="10704401" y="6335041"/>
                  <a:pt x="10661581" y="6296065"/>
                  <a:pt x="10609863" y="6293298"/>
                </a:cubicBezTo>
                <a:close/>
                <a:moveTo>
                  <a:pt x="11438315" y="6293106"/>
                </a:moveTo>
                <a:cubicBezTo>
                  <a:pt x="11383387" y="6293106"/>
                  <a:pt x="11338011" y="6334926"/>
                  <a:pt x="11338011" y="6394236"/>
                </a:cubicBezTo>
                <a:cubicBezTo>
                  <a:pt x="11338011" y="6453546"/>
                  <a:pt x="11382215" y="6495078"/>
                  <a:pt x="11439410" y="6495078"/>
                </a:cubicBezTo>
                <a:cubicBezTo>
                  <a:pt x="11480942" y="6495078"/>
                  <a:pt x="11514614" y="6472765"/>
                  <a:pt x="11527452" y="6434038"/>
                </a:cubicBezTo>
                <a:cubicBezTo>
                  <a:pt x="11528029" y="6432309"/>
                  <a:pt x="11528528" y="6430541"/>
                  <a:pt x="11528971" y="6428772"/>
                </a:cubicBezTo>
                <a:lnTo>
                  <a:pt x="11485670" y="6428772"/>
                </a:lnTo>
                <a:cubicBezTo>
                  <a:pt x="11478944" y="6444609"/>
                  <a:pt x="11462300" y="6454910"/>
                  <a:pt x="11439372" y="6454910"/>
                </a:cubicBezTo>
                <a:cubicBezTo>
                  <a:pt x="11407949" y="6454910"/>
                  <a:pt x="11382253" y="6433769"/>
                  <a:pt x="11382253" y="6394236"/>
                </a:cubicBezTo>
                <a:cubicBezTo>
                  <a:pt x="11382253" y="6351051"/>
                  <a:pt x="11411485" y="6333562"/>
                  <a:pt x="11438276" y="6333562"/>
                </a:cubicBezTo>
                <a:cubicBezTo>
                  <a:pt x="11462723" y="6333562"/>
                  <a:pt x="11475561" y="6345689"/>
                  <a:pt x="11481826" y="6356721"/>
                </a:cubicBezTo>
                <a:lnTo>
                  <a:pt x="11522878" y="6340423"/>
                </a:lnTo>
                <a:cubicBezTo>
                  <a:pt x="11510713" y="6316630"/>
                  <a:pt x="11484094" y="6293106"/>
                  <a:pt x="11438315" y="6293106"/>
                </a:cubicBezTo>
                <a:close/>
                <a:moveTo>
                  <a:pt x="10235536" y="6293106"/>
                </a:moveTo>
                <a:cubicBezTo>
                  <a:pt x="10180589" y="6293106"/>
                  <a:pt x="10135232" y="6334926"/>
                  <a:pt x="10135232" y="6394236"/>
                </a:cubicBezTo>
                <a:cubicBezTo>
                  <a:pt x="10135232" y="6453546"/>
                  <a:pt x="10179436" y="6495078"/>
                  <a:pt x="10236631" y="6495078"/>
                </a:cubicBezTo>
                <a:cubicBezTo>
                  <a:pt x="10278740" y="6495078"/>
                  <a:pt x="10312584" y="6471784"/>
                  <a:pt x="10324673" y="6434038"/>
                </a:cubicBezTo>
                <a:cubicBezTo>
                  <a:pt x="10324942" y="6433193"/>
                  <a:pt x="10325154" y="6432309"/>
                  <a:pt x="10325403" y="6431444"/>
                </a:cubicBezTo>
                <a:lnTo>
                  <a:pt x="10281604" y="6431444"/>
                </a:lnTo>
                <a:cubicBezTo>
                  <a:pt x="10273743" y="6446742"/>
                  <a:pt x="10256561" y="6454910"/>
                  <a:pt x="10236554" y="6454910"/>
                </a:cubicBezTo>
                <a:cubicBezTo>
                  <a:pt x="10205112" y="6454910"/>
                  <a:pt x="10179416" y="6433769"/>
                  <a:pt x="10179416" y="6394236"/>
                </a:cubicBezTo>
                <a:cubicBezTo>
                  <a:pt x="10179416" y="6351051"/>
                  <a:pt x="10208668" y="6333562"/>
                  <a:pt x="10235459" y="6333562"/>
                </a:cubicBezTo>
                <a:cubicBezTo>
                  <a:pt x="10260636" y="6333562"/>
                  <a:pt x="10273551" y="6346439"/>
                  <a:pt x="10279662" y="6357739"/>
                </a:cubicBezTo>
                <a:lnTo>
                  <a:pt x="10320637" y="6341461"/>
                </a:lnTo>
                <a:cubicBezTo>
                  <a:pt x="10308721" y="6317322"/>
                  <a:pt x="10282007" y="6293106"/>
                  <a:pt x="10235536" y="6293106"/>
                </a:cubicBezTo>
                <a:close/>
                <a:moveTo>
                  <a:pt x="10017170" y="6293106"/>
                </a:moveTo>
                <a:cubicBezTo>
                  <a:pt x="9962242" y="6293106"/>
                  <a:pt x="9916866" y="6334926"/>
                  <a:pt x="9916866" y="6394236"/>
                </a:cubicBezTo>
                <a:cubicBezTo>
                  <a:pt x="9916866" y="6453546"/>
                  <a:pt x="9961070" y="6495078"/>
                  <a:pt x="10018265" y="6495078"/>
                </a:cubicBezTo>
                <a:cubicBezTo>
                  <a:pt x="10060393" y="6495078"/>
                  <a:pt x="10094238" y="6471784"/>
                  <a:pt x="10106326" y="6434038"/>
                </a:cubicBezTo>
                <a:cubicBezTo>
                  <a:pt x="10106595" y="6433193"/>
                  <a:pt x="10106807" y="6432309"/>
                  <a:pt x="10107057" y="6431444"/>
                </a:cubicBezTo>
                <a:lnTo>
                  <a:pt x="10063276" y="6431444"/>
                </a:lnTo>
                <a:cubicBezTo>
                  <a:pt x="10055415" y="6446742"/>
                  <a:pt x="10038234" y="6454910"/>
                  <a:pt x="10018208" y="6454910"/>
                </a:cubicBezTo>
                <a:cubicBezTo>
                  <a:pt x="9986785" y="6454910"/>
                  <a:pt x="9961089" y="6433769"/>
                  <a:pt x="9961089" y="6394236"/>
                </a:cubicBezTo>
                <a:cubicBezTo>
                  <a:pt x="9961089" y="6351051"/>
                  <a:pt x="9990340" y="6333562"/>
                  <a:pt x="10017112" y="6333562"/>
                </a:cubicBezTo>
                <a:cubicBezTo>
                  <a:pt x="10042308" y="6333562"/>
                  <a:pt x="10055223" y="6346439"/>
                  <a:pt x="10061316" y="6357739"/>
                </a:cubicBezTo>
                <a:lnTo>
                  <a:pt x="10102290" y="6341461"/>
                </a:lnTo>
                <a:cubicBezTo>
                  <a:pt x="10090375" y="6317322"/>
                  <a:pt x="10063660" y="6293106"/>
                  <a:pt x="10017170" y="6293106"/>
                </a:cubicBezTo>
                <a:close/>
                <a:moveTo>
                  <a:pt x="10646340" y="6245769"/>
                </a:moveTo>
                <a:cubicBezTo>
                  <a:pt x="10634665" y="6245656"/>
                  <a:pt x="10625109" y="6255029"/>
                  <a:pt x="10624996" y="6266704"/>
                </a:cubicBezTo>
                <a:cubicBezTo>
                  <a:pt x="10624992" y="6267016"/>
                  <a:pt x="10624996" y="6267328"/>
                  <a:pt x="10625007" y="6267640"/>
                </a:cubicBezTo>
                <a:cubicBezTo>
                  <a:pt x="10624767" y="6279027"/>
                  <a:pt x="10633802" y="6288453"/>
                  <a:pt x="10645189" y="6288693"/>
                </a:cubicBezTo>
                <a:cubicBezTo>
                  <a:pt x="10645573" y="6288701"/>
                  <a:pt x="10645956" y="6288698"/>
                  <a:pt x="10646340" y="6288685"/>
                </a:cubicBezTo>
                <a:lnTo>
                  <a:pt x="10646379" y="6288685"/>
                </a:lnTo>
                <a:cubicBezTo>
                  <a:pt x="10658660" y="6288685"/>
                  <a:pt x="10668231" y="6279671"/>
                  <a:pt x="10668231" y="6267640"/>
                </a:cubicBezTo>
                <a:cubicBezTo>
                  <a:pt x="10668390" y="6255722"/>
                  <a:pt x="10658860" y="6245929"/>
                  <a:pt x="10646940" y="6245769"/>
                </a:cubicBezTo>
                <a:cubicBezTo>
                  <a:pt x="10646740" y="6245766"/>
                  <a:pt x="10646540" y="6245766"/>
                  <a:pt x="10646340" y="6245769"/>
                </a:cubicBezTo>
                <a:close/>
                <a:moveTo>
                  <a:pt x="10561027" y="6245769"/>
                </a:moveTo>
                <a:cubicBezTo>
                  <a:pt x="10549352" y="6245667"/>
                  <a:pt x="10539804" y="6255048"/>
                  <a:pt x="10539702" y="6266724"/>
                </a:cubicBezTo>
                <a:cubicBezTo>
                  <a:pt x="10539698" y="6267029"/>
                  <a:pt x="10539702" y="6267335"/>
                  <a:pt x="10539714" y="6267640"/>
                </a:cubicBezTo>
                <a:cubicBezTo>
                  <a:pt x="10539462" y="6279016"/>
                  <a:pt x="10548481" y="6288442"/>
                  <a:pt x="10559857" y="6288693"/>
                </a:cubicBezTo>
                <a:cubicBezTo>
                  <a:pt x="10560247" y="6288701"/>
                  <a:pt x="10560637" y="6288699"/>
                  <a:pt x="10561027" y="6288685"/>
                </a:cubicBezTo>
                <a:lnTo>
                  <a:pt x="10561066" y="6288685"/>
                </a:lnTo>
                <a:cubicBezTo>
                  <a:pt x="10572663" y="6289014"/>
                  <a:pt x="10582330" y="6279880"/>
                  <a:pt x="10582660" y="6268283"/>
                </a:cubicBezTo>
                <a:cubicBezTo>
                  <a:pt x="10582666" y="6268069"/>
                  <a:pt x="10582668" y="6267855"/>
                  <a:pt x="10582668" y="6267640"/>
                </a:cubicBezTo>
                <a:cubicBezTo>
                  <a:pt x="10582849" y="6255743"/>
                  <a:pt x="10573351" y="6245952"/>
                  <a:pt x="10561452" y="6245771"/>
                </a:cubicBezTo>
                <a:cubicBezTo>
                  <a:pt x="10561312" y="6245769"/>
                  <a:pt x="10561170" y="6245769"/>
                  <a:pt x="10561027" y="624576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8"/>
                </a:lnTo>
                <a:lnTo>
                  <a:pt x="0" y="6857998"/>
                </a:lnTo>
                <a:close/>
              </a:path>
            </a:pathLst>
          </a:custGeom>
          <a:solidFill>
            <a:srgbClr val="FF634F"/>
          </a:solidFill>
        </p:spPr>
        <p:txBody>
          <a:bodyPr wrap="square" lIns="720000" tIns="360000" rIns="360000">
            <a:noAutofit/>
          </a:bodyPr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sv-SE" dirty="0"/>
              <a:t>Klicka på ramen för att byta färg på bakgrunden.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862641"/>
            <a:ext cx="12192000" cy="5130860"/>
          </a:xfrm>
          <a:noFill/>
          <a:ln>
            <a:noFill/>
          </a:ln>
        </p:spPr>
        <p:txBody>
          <a:bodyPr lIns="684000" rIns="684000"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A7D8C42E-DE01-4BB7-ADEF-9121CB84292B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21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med bild och logoty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golv, byggnad, inomhus, stående&#10;&#10;Automatiskt genererad beskrivning">
            <a:extLst>
              <a:ext uri="{FF2B5EF4-FFF2-40B4-BE49-F238E27FC236}">
                <a16:creationId xmlns:a16="http://schemas.microsoft.com/office/drawing/2014/main" id="{6570D783-25A7-47CA-849E-EB203F0E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27CAFBD7-B85F-4AF1-B9E6-63F709F1E90B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" y="5427518"/>
            <a:ext cx="12193200" cy="809770"/>
          </a:xfrm>
          <a:noFill/>
          <a:ln>
            <a:noFill/>
          </a:ln>
        </p:spPr>
        <p:txBody>
          <a:bodyPr lIns="684000" rIns="684000"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Vi bygger Sverige på schyssta grunder.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FBB15C-3BE3-4670-8984-6EB4BC7918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39" y="2616780"/>
            <a:ext cx="10728325" cy="12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med bild och logoty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person&#10;&#10;Automatiskt genererad beskrivning">
            <a:extLst>
              <a:ext uri="{FF2B5EF4-FFF2-40B4-BE49-F238E27FC236}">
                <a16:creationId xmlns:a16="http://schemas.microsoft.com/office/drawing/2014/main" id="{7B39D097-AA87-45B9-9E8C-8877A1E52D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81000"/>
            <a:ext cx="12192002" cy="7620000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27CAFBD7-B85F-4AF1-B9E6-63F709F1E90B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" y="5427518"/>
            <a:ext cx="12193200" cy="809770"/>
          </a:xfrm>
          <a:noFill/>
          <a:ln>
            <a:noFill/>
          </a:ln>
        </p:spPr>
        <p:txBody>
          <a:bodyPr lIns="684000" rIns="684000"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Vi bygger Sverige på schyssta grunder.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FBB15C-3BE3-4670-8984-6EB4BC7918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39" y="2616780"/>
            <a:ext cx="10728325" cy="12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med bild och logotyp Lo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utomhus, natur, kust&#10;&#10;Automatiskt genererad beskrivning">
            <a:extLst>
              <a:ext uri="{FF2B5EF4-FFF2-40B4-BE49-F238E27FC236}">
                <a16:creationId xmlns:a16="http://schemas.microsoft.com/office/drawing/2014/main" id="{1266B8DB-808F-4DCF-9FB7-F24882E9F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27CAFBD7-B85F-4AF1-B9E6-63F709F1E90B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" y="5427518"/>
            <a:ext cx="12193200" cy="809770"/>
          </a:xfrm>
          <a:noFill/>
          <a:ln>
            <a:noFill/>
          </a:ln>
        </p:spPr>
        <p:txBody>
          <a:bodyPr lIns="684000" rIns="684000"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Vi bygger Sverige hållbart.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A8E596-FF69-4A08-926E-0870F9BB8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39" y="2616780"/>
            <a:ext cx="10728325" cy="12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4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lut med färg och logotyp 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55F8647B-E007-4F23-8056-FFD23F965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" y="0"/>
            <a:ext cx="12191993" cy="6857999"/>
          </a:xfrm>
          <a:custGeom>
            <a:avLst/>
            <a:gdLst>
              <a:gd name="connsiteX0" fmla="*/ 8236321 w 12191993"/>
              <a:gd name="connsiteY0" fmla="*/ 3476765 h 6857999"/>
              <a:gd name="connsiteX1" fmla="*/ 8170140 w 12191993"/>
              <a:gd name="connsiteY1" fmla="*/ 3662089 h 6857999"/>
              <a:gd name="connsiteX2" fmla="*/ 8498599 w 12191993"/>
              <a:gd name="connsiteY2" fmla="*/ 3662089 h 6857999"/>
              <a:gd name="connsiteX3" fmla="*/ 8433867 w 12191993"/>
              <a:gd name="connsiteY3" fmla="*/ 3476765 h 6857999"/>
              <a:gd name="connsiteX4" fmla="*/ 4520157 w 12191993"/>
              <a:gd name="connsiteY4" fmla="*/ 3271342 h 6857999"/>
              <a:gd name="connsiteX5" fmla="*/ 4520157 w 12191993"/>
              <a:gd name="connsiteY5" fmla="*/ 3451415 h 6857999"/>
              <a:gd name="connsiteX6" fmla="*/ 4779538 w 12191993"/>
              <a:gd name="connsiteY6" fmla="*/ 3451415 h 6857999"/>
              <a:gd name="connsiteX7" fmla="*/ 4779538 w 12191993"/>
              <a:gd name="connsiteY7" fmla="*/ 3271342 h 6857999"/>
              <a:gd name="connsiteX8" fmla="*/ 3621423 w 12191993"/>
              <a:gd name="connsiteY8" fmla="*/ 3271342 h 6857999"/>
              <a:gd name="connsiteX9" fmla="*/ 3621423 w 12191993"/>
              <a:gd name="connsiteY9" fmla="*/ 3447703 h 6857999"/>
              <a:gd name="connsiteX10" fmla="*/ 4093016 w 12191993"/>
              <a:gd name="connsiteY10" fmla="*/ 3447703 h 6857999"/>
              <a:gd name="connsiteX11" fmla="*/ 4090753 w 12191993"/>
              <a:gd name="connsiteY11" fmla="*/ 3271342 h 6857999"/>
              <a:gd name="connsiteX12" fmla="*/ 2593223 w 12191993"/>
              <a:gd name="connsiteY12" fmla="*/ 3271342 h 6857999"/>
              <a:gd name="connsiteX13" fmla="*/ 2593223 w 12191993"/>
              <a:gd name="connsiteY13" fmla="*/ 3447703 h 6857999"/>
              <a:gd name="connsiteX14" fmla="*/ 3064817 w 12191993"/>
              <a:gd name="connsiteY14" fmla="*/ 3447703 h 6857999"/>
              <a:gd name="connsiteX15" fmla="*/ 3062282 w 12191993"/>
              <a:gd name="connsiteY15" fmla="*/ 3271342 h 6857999"/>
              <a:gd name="connsiteX16" fmla="*/ 10180909 w 12191993"/>
              <a:gd name="connsiteY16" fmla="*/ 3258759 h 6857999"/>
              <a:gd name="connsiteX17" fmla="*/ 10180909 w 12191993"/>
              <a:gd name="connsiteY17" fmla="*/ 3437744 h 6857999"/>
              <a:gd name="connsiteX18" fmla="*/ 10458849 w 12191993"/>
              <a:gd name="connsiteY18" fmla="*/ 3437744 h 6857999"/>
              <a:gd name="connsiteX19" fmla="*/ 10458849 w 12191993"/>
              <a:gd name="connsiteY19" fmla="*/ 3258759 h 6857999"/>
              <a:gd name="connsiteX20" fmla="*/ 9287787 w 12191993"/>
              <a:gd name="connsiteY20" fmla="*/ 3258759 h 6857999"/>
              <a:gd name="connsiteX21" fmla="*/ 9287787 w 12191993"/>
              <a:gd name="connsiteY21" fmla="*/ 3435210 h 6857999"/>
              <a:gd name="connsiteX22" fmla="*/ 9761282 w 12191993"/>
              <a:gd name="connsiteY22" fmla="*/ 3435210 h 6857999"/>
              <a:gd name="connsiteX23" fmla="*/ 9754583 w 12191993"/>
              <a:gd name="connsiteY23" fmla="*/ 3258759 h 6857999"/>
              <a:gd name="connsiteX24" fmla="*/ 7096764 w 12191993"/>
              <a:gd name="connsiteY24" fmla="*/ 3258759 h 6857999"/>
              <a:gd name="connsiteX25" fmla="*/ 7096764 w 12191993"/>
              <a:gd name="connsiteY25" fmla="*/ 3437744 h 6857999"/>
              <a:gd name="connsiteX26" fmla="*/ 7357141 w 12191993"/>
              <a:gd name="connsiteY26" fmla="*/ 3437744 h 6857999"/>
              <a:gd name="connsiteX27" fmla="*/ 7357141 w 12191993"/>
              <a:gd name="connsiteY27" fmla="*/ 3258759 h 6857999"/>
              <a:gd name="connsiteX28" fmla="*/ 10672149 w 12191993"/>
              <a:gd name="connsiteY28" fmla="*/ 2994036 h 6857999"/>
              <a:gd name="connsiteX29" fmla="*/ 10672149 w 12191993"/>
              <a:gd name="connsiteY29" fmla="*/ 3790195 h 6857999"/>
              <a:gd name="connsiteX30" fmla="*/ 10874312 w 12191993"/>
              <a:gd name="connsiteY30" fmla="*/ 3790195 h 6857999"/>
              <a:gd name="connsiteX31" fmla="*/ 10874312 w 12191993"/>
              <a:gd name="connsiteY31" fmla="*/ 3316610 h 6857999"/>
              <a:gd name="connsiteX32" fmla="*/ 731835 w 12191993"/>
              <a:gd name="connsiteY32" fmla="*/ 2935912 h 6857999"/>
              <a:gd name="connsiteX33" fmla="*/ 731835 w 12191993"/>
              <a:gd name="connsiteY33" fmla="*/ 3730080 h 6857999"/>
              <a:gd name="connsiteX34" fmla="*/ 925669 w 12191993"/>
              <a:gd name="connsiteY34" fmla="*/ 3573998 h 6857999"/>
              <a:gd name="connsiteX35" fmla="*/ 925669 w 12191993"/>
              <a:gd name="connsiteY35" fmla="*/ 3410403 h 6857999"/>
              <a:gd name="connsiteX36" fmla="*/ 925669 w 12191993"/>
              <a:gd name="connsiteY36" fmla="*/ 3243005 h 6857999"/>
              <a:gd name="connsiteX37" fmla="*/ 925669 w 12191993"/>
              <a:gd name="connsiteY37" fmla="*/ 3101048 h 6857999"/>
              <a:gd name="connsiteX38" fmla="*/ 758543 w 12191993"/>
              <a:gd name="connsiteY38" fmla="*/ 2877518 h 6857999"/>
              <a:gd name="connsiteX39" fmla="*/ 956632 w 12191993"/>
              <a:gd name="connsiteY39" fmla="*/ 3046003 h 6857999"/>
              <a:gd name="connsiteX40" fmla="*/ 1024623 w 12191993"/>
              <a:gd name="connsiteY40" fmla="*/ 3046003 h 6857999"/>
              <a:gd name="connsiteX41" fmla="*/ 1139783 w 12191993"/>
              <a:gd name="connsiteY41" fmla="*/ 3143871 h 6857999"/>
              <a:gd name="connsiteX42" fmla="*/ 1027158 w 12191993"/>
              <a:gd name="connsiteY42" fmla="*/ 3243187 h 6857999"/>
              <a:gd name="connsiteX43" fmla="*/ 987685 w 12191993"/>
              <a:gd name="connsiteY43" fmla="*/ 3243187 h 6857999"/>
              <a:gd name="connsiteX44" fmla="*/ 987685 w 12191993"/>
              <a:gd name="connsiteY44" fmla="*/ 3410404 h 6857999"/>
              <a:gd name="connsiteX45" fmla="*/ 1057577 w 12191993"/>
              <a:gd name="connsiteY45" fmla="*/ 3410404 h 6857999"/>
              <a:gd name="connsiteX46" fmla="*/ 1183783 w 12191993"/>
              <a:gd name="connsiteY46" fmla="*/ 3517234 h 6857999"/>
              <a:gd name="connsiteX47" fmla="*/ 1057577 w 12191993"/>
              <a:gd name="connsiteY47" fmla="*/ 3624155 h 6857999"/>
              <a:gd name="connsiteX48" fmla="*/ 956451 w 12191993"/>
              <a:gd name="connsiteY48" fmla="*/ 3624155 h 6857999"/>
              <a:gd name="connsiteX49" fmla="*/ 750123 w 12191993"/>
              <a:gd name="connsiteY49" fmla="*/ 3790195 h 6857999"/>
              <a:gd name="connsiteX50" fmla="*/ 1100129 w 12191993"/>
              <a:gd name="connsiteY50" fmla="*/ 3790195 h 6857999"/>
              <a:gd name="connsiteX51" fmla="*/ 1385946 w 12191993"/>
              <a:gd name="connsiteY51" fmla="*/ 3531448 h 6857999"/>
              <a:gd name="connsiteX52" fmla="*/ 1221626 w 12191993"/>
              <a:gd name="connsiteY52" fmla="*/ 3317696 h 6857999"/>
              <a:gd name="connsiteX53" fmla="*/ 1339320 w 12191993"/>
              <a:gd name="connsiteY53" fmla="*/ 3121961 h 6857999"/>
              <a:gd name="connsiteX54" fmla="*/ 1040557 w 12191993"/>
              <a:gd name="connsiteY54" fmla="*/ 2877518 h 6857999"/>
              <a:gd name="connsiteX55" fmla="*/ 1963013 w 12191993"/>
              <a:gd name="connsiteY55" fmla="*/ 2877429 h 6857999"/>
              <a:gd name="connsiteX56" fmla="*/ 1808471 w 12191993"/>
              <a:gd name="connsiteY56" fmla="*/ 3190405 h 6857999"/>
              <a:gd name="connsiteX57" fmla="*/ 1905796 w 12191993"/>
              <a:gd name="connsiteY57" fmla="*/ 3390123 h 6857999"/>
              <a:gd name="connsiteX58" fmla="*/ 2189622 w 12191993"/>
              <a:gd name="connsiteY58" fmla="*/ 2877429 h 6857999"/>
              <a:gd name="connsiteX59" fmla="*/ 1349009 w 12191993"/>
              <a:gd name="connsiteY59" fmla="*/ 2877429 h 6857999"/>
              <a:gd name="connsiteX60" fmla="*/ 1665879 w 12191993"/>
              <a:gd name="connsiteY60" fmla="*/ 3456847 h 6857999"/>
              <a:gd name="connsiteX61" fmla="*/ 1665879 w 12191993"/>
              <a:gd name="connsiteY61" fmla="*/ 3790557 h 6857999"/>
              <a:gd name="connsiteX62" fmla="*/ 1869310 w 12191993"/>
              <a:gd name="connsiteY62" fmla="*/ 3790557 h 6857999"/>
              <a:gd name="connsiteX63" fmla="*/ 1869310 w 12191993"/>
              <a:gd name="connsiteY63" fmla="*/ 3456304 h 6857999"/>
              <a:gd name="connsiteX64" fmla="*/ 1773796 w 12191993"/>
              <a:gd name="connsiteY64" fmla="*/ 3260661 h 6857999"/>
              <a:gd name="connsiteX65" fmla="*/ 1773796 w 12191993"/>
              <a:gd name="connsiteY65" fmla="*/ 3261295 h 6857999"/>
              <a:gd name="connsiteX66" fmla="*/ 1587114 w 12191993"/>
              <a:gd name="connsiteY66" fmla="*/ 2877429 h 6857999"/>
              <a:gd name="connsiteX67" fmla="*/ 10672149 w 12191993"/>
              <a:gd name="connsiteY67" fmla="*/ 2877428 h 6857999"/>
              <a:gd name="connsiteX68" fmla="*/ 10874312 w 12191993"/>
              <a:gd name="connsiteY68" fmla="*/ 3200002 h 6857999"/>
              <a:gd name="connsiteX69" fmla="*/ 11244417 w 12191993"/>
              <a:gd name="connsiteY69" fmla="*/ 3790195 h 6857999"/>
              <a:gd name="connsiteX70" fmla="*/ 11459436 w 12191993"/>
              <a:gd name="connsiteY70" fmla="*/ 3790195 h 6857999"/>
              <a:gd name="connsiteX71" fmla="*/ 11459436 w 12191993"/>
              <a:gd name="connsiteY71" fmla="*/ 2877428 h 6857999"/>
              <a:gd name="connsiteX72" fmla="*/ 11255733 w 12191993"/>
              <a:gd name="connsiteY72" fmla="*/ 2877428 h 6857999"/>
              <a:gd name="connsiteX73" fmla="*/ 11255733 w 12191993"/>
              <a:gd name="connsiteY73" fmla="*/ 3423531 h 6857999"/>
              <a:gd name="connsiteX74" fmla="*/ 10922024 w 12191993"/>
              <a:gd name="connsiteY74" fmla="*/ 2877428 h 6857999"/>
              <a:gd name="connsiteX75" fmla="*/ 9915643 w 12191993"/>
              <a:gd name="connsiteY75" fmla="*/ 2877428 h 6857999"/>
              <a:gd name="connsiteX76" fmla="*/ 9915643 w 12191993"/>
              <a:gd name="connsiteY76" fmla="*/ 3790195 h 6857999"/>
              <a:gd name="connsiteX77" fmla="*/ 10495063 w 12191993"/>
              <a:gd name="connsiteY77" fmla="*/ 3790195 h 6857999"/>
              <a:gd name="connsiteX78" fmla="*/ 10495063 w 12191993"/>
              <a:gd name="connsiteY78" fmla="*/ 3597085 h 6857999"/>
              <a:gd name="connsiteX79" fmla="*/ 10119074 w 12191993"/>
              <a:gd name="connsiteY79" fmla="*/ 3597085 h 6857999"/>
              <a:gd name="connsiteX80" fmla="*/ 10119074 w 12191993"/>
              <a:gd name="connsiteY80" fmla="*/ 3069180 h 6857999"/>
              <a:gd name="connsiteX81" fmla="*/ 10495063 w 12191993"/>
              <a:gd name="connsiteY81" fmla="*/ 3069180 h 6857999"/>
              <a:gd name="connsiteX82" fmla="*/ 10495063 w 12191993"/>
              <a:gd name="connsiteY82" fmla="*/ 2877428 h 6857999"/>
              <a:gd name="connsiteX83" fmla="*/ 6831046 w 12191993"/>
              <a:gd name="connsiteY83" fmla="*/ 2877428 h 6857999"/>
              <a:gd name="connsiteX84" fmla="*/ 6831408 w 12191993"/>
              <a:gd name="connsiteY84" fmla="*/ 3790195 h 6857999"/>
              <a:gd name="connsiteX85" fmla="*/ 7410828 w 12191993"/>
              <a:gd name="connsiteY85" fmla="*/ 3790195 h 6857999"/>
              <a:gd name="connsiteX86" fmla="*/ 7410828 w 12191993"/>
              <a:gd name="connsiteY86" fmla="*/ 3597085 h 6857999"/>
              <a:gd name="connsiteX87" fmla="*/ 7034567 w 12191993"/>
              <a:gd name="connsiteY87" fmla="*/ 3597085 h 6857999"/>
              <a:gd name="connsiteX88" fmla="*/ 7034567 w 12191993"/>
              <a:gd name="connsiteY88" fmla="*/ 3069180 h 6857999"/>
              <a:gd name="connsiteX89" fmla="*/ 7410466 w 12191993"/>
              <a:gd name="connsiteY89" fmla="*/ 3069180 h 6857999"/>
              <a:gd name="connsiteX90" fmla="*/ 7410466 w 12191993"/>
              <a:gd name="connsiteY90" fmla="*/ 2877428 h 6857999"/>
              <a:gd name="connsiteX91" fmla="*/ 8290370 w 12191993"/>
              <a:gd name="connsiteY91" fmla="*/ 2877428 h 6857999"/>
              <a:gd name="connsiteX92" fmla="*/ 8608870 w 12191993"/>
              <a:gd name="connsiteY92" fmla="*/ 3790195 h 6857999"/>
              <a:gd name="connsiteX93" fmla="*/ 8830317 w 12191993"/>
              <a:gd name="connsiteY93" fmla="*/ 3790195 h 6857999"/>
              <a:gd name="connsiteX94" fmla="*/ 8490451 w 12191993"/>
              <a:gd name="connsiteY94" fmla="*/ 2877428 h 6857999"/>
              <a:gd name="connsiteX95" fmla="*/ 6280234 w 12191993"/>
              <a:gd name="connsiteY95" fmla="*/ 2877428 h 6857999"/>
              <a:gd name="connsiteX96" fmla="*/ 6280234 w 12191993"/>
              <a:gd name="connsiteY96" fmla="*/ 3049443 h 6857999"/>
              <a:gd name="connsiteX97" fmla="*/ 6355016 w 12191993"/>
              <a:gd name="connsiteY97" fmla="*/ 3049443 h 6857999"/>
              <a:gd name="connsiteX98" fmla="*/ 6483755 w 12191993"/>
              <a:gd name="connsiteY98" fmla="*/ 3158085 h 6857999"/>
              <a:gd name="connsiteX99" fmla="*/ 6355016 w 12191993"/>
              <a:gd name="connsiteY99" fmla="*/ 3266726 h 6857999"/>
              <a:gd name="connsiteX100" fmla="*/ 6280234 w 12191993"/>
              <a:gd name="connsiteY100" fmla="*/ 3266726 h 6857999"/>
              <a:gd name="connsiteX101" fmla="*/ 6280234 w 12191993"/>
              <a:gd name="connsiteY101" fmla="*/ 3437744 h 6857999"/>
              <a:gd name="connsiteX102" fmla="*/ 6307395 w 12191993"/>
              <a:gd name="connsiteY102" fmla="*/ 3437744 h 6857999"/>
              <a:gd name="connsiteX103" fmla="*/ 6333107 w 12191993"/>
              <a:gd name="connsiteY103" fmla="*/ 3437201 h 6857999"/>
              <a:gd name="connsiteX104" fmla="*/ 6512003 w 12191993"/>
              <a:gd name="connsiteY104" fmla="*/ 3790285 h 6857999"/>
              <a:gd name="connsiteX105" fmla="*/ 6735803 w 12191993"/>
              <a:gd name="connsiteY105" fmla="*/ 3790285 h 6857999"/>
              <a:gd name="connsiteX106" fmla="*/ 6531286 w 12191993"/>
              <a:gd name="connsiteY106" fmla="*/ 3400444 h 6857999"/>
              <a:gd name="connsiteX107" fmla="*/ 6689721 w 12191993"/>
              <a:gd name="connsiteY107" fmla="*/ 3156908 h 6857999"/>
              <a:gd name="connsiteX108" fmla="*/ 6393584 w 12191993"/>
              <a:gd name="connsiteY108" fmla="*/ 2877428 h 6857999"/>
              <a:gd name="connsiteX109" fmla="*/ 6014879 w 12191993"/>
              <a:gd name="connsiteY109" fmla="*/ 2877428 h 6857999"/>
              <a:gd name="connsiteX110" fmla="*/ 6015241 w 12191993"/>
              <a:gd name="connsiteY110" fmla="*/ 3789742 h 6857999"/>
              <a:gd name="connsiteX111" fmla="*/ 6218671 w 12191993"/>
              <a:gd name="connsiteY111" fmla="*/ 3789742 h 6857999"/>
              <a:gd name="connsiteX112" fmla="*/ 6218671 w 12191993"/>
              <a:gd name="connsiteY112" fmla="*/ 2877428 h 6857999"/>
              <a:gd name="connsiteX113" fmla="*/ 7472663 w 12191993"/>
              <a:gd name="connsiteY113" fmla="*/ 2877337 h 6857999"/>
              <a:gd name="connsiteX114" fmla="*/ 7472663 w 12191993"/>
              <a:gd name="connsiteY114" fmla="*/ 3069179 h 6857999"/>
              <a:gd name="connsiteX115" fmla="*/ 7656900 w 12191993"/>
              <a:gd name="connsiteY115" fmla="*/ 3069179 h 6857999"/>
              <a:gd name="connsiteX116" fmla="*/ 7656900 w 12191993"/>
              <a:gd name="connsiteY116" fmla="*/ 3790195 h 6857999"/>
              <a:gd name="connsiteX117" fmla="*/ 7860331 w 12191993"/>
              <a:gd name="connsiteY117" fmla="*/ 3790195 h 6857999"/>
              <a:gd name="connsiteX118" fmla="*/ 7860331 w 12191993"/>
              <a:gd name="connsiteY118" fmla="*/ 3069179 h 6857999"/>
              <a:gd name="connsiteX119" fmla="*/ 8094001 w 12191993"/>
              <a:gd name="connsiteY119" fmla="*/ 3069179 h 6857999"/>
              <a:gd name="connsiteX120" fmla="*/ 8094001 w 12191993"/>
              <a:gd name="connsiteY120" fmla="*/ 2877337 h 6857999"/>
              <a:gd name="connsiteX121" fmla="*/ 4253533 w 12191993"/>
              <a:gd name="connsiteY121" fmla="*/ 2874350 h 6857999"/>
              <a:gd name="connsiteX122" fmla="*/ 4253533 w 12191993"/>
              <a:gd name="connsiteY122" fmla="*/ 3787117 h 6857999"/>
              <a:gd name="connsiteX123" fmla="*/ 4458231 w 12191993"/>
              <a:gd name="connsiteY123" fmla="*/ 3787117 h 6857999"/>
              <a:gd name="connsiteX124" fmla="*/ 4458231 w 12191993"/>
              <a:gd name="connsiteY124" fmla="*/ 3067460 h 6857999"/>
              <a:gd name="connsiteX125" fmla="*/ 4837661 w 12191993"/>
              <a:gd name="connsiteY125" fmla="*/ 3067460 h 6857999"/>
              <a:gd name="connsiteX126" fmla="*/ 4837661 w 12191993"/>
              <a:gd name="connsiteY126" fmla="*/ 2874350 h 6857999"/>
              <a:gd name="connsiteX127" fmla="*/ 5358686 w 12191993"/>
              <a:gd name="connsiteY127" fmla="*/ 2859230 h 6857999"/>
              <a:gd name="connsiteX128" fmla="*/ 4917059 w 12191993"/>
              <a:gd name="connsiteY128" fmla="*/ 3334445 h 6857999"/>
              <a:gd name="connsiteX129" fmla="*/ 5392093 w 12191993"/>
              <a:gd name="connsiteY129" fmla="*/ 3809479 h 6857999"/>
              <a:gd name="connsiteX130" fmla="*/ 5732139 w 12191993"/>
              <a:gd name="connsiteY130" fmla="*/ 3673043 h 6857999"/>
              <a:gd name="connsiteX131" fmla="*/ 5582487 w 12191993"/>
              <a:gd name="connsiteY131" fmla="*/ 3530904 h 6857999"/>
              <a:gd name="connsiteX132" fmla="*/ 5392093 w 12191993"/>
              <a:gd name="connsiteY132" fmla="*/ 3608673 h 6857999"/>
              <a:gd name="connsiteX133" fmla="*/ 5128185 w 12191993"/>
              <a:gd name="connsiteY133" fmla="*/ 3333177 h 6857999"/>
              <a:gd name="connsiteX134" fmla="*/ 5358686 w 12191993"/>
              <a:gd name="connsiteY134" fmla="*/ 3058405 h 6857999"/>
              <a:gd name="connsiteX135" fmla="*/ 5420611 w 12191993"/>
              <a:gd name="connsiteY135" fmla="*/ 2858959 h 6857999"/>
              <a:gd name="connsiteX136" fmla="*/ 5420611 w 12191993"/>
              <a:gd name="connsiteY136" fmla="*/ 3058134 h 6857999"/>
              <a:gd name="connsiteX137" fmla="*/ 5654823 w 12191993"/>
              <a:gd name="connsiteY137" fmla="*/ 3333450 h 6857999"/>
              <a:gd name="connsiteX138" fmla="*/ 5619606 w 12191993"/>
              <a:gd name="connsiteY138" fmla="*/ 3481110 h 6857999"/>
              <a:gd name="connsiteX139" fmla="*/ 5772881 w 12191993"/>
              <a:gd name="connsiteY139" fmla="*/ 3626508 h 6857999"/>
              <a:gd name="connsiteX140" fmla="*/ 5865949 w 12191993"/>
              <a:gd name="connsiteY140" fmla="*/ 3334716 h 6857999"/>
              <a:gd name="connsiteX141" fmla="*/ 5420611 w 12191993"/>
              <a:gd name="connsiteY141" fmla="*/ 2858959 h 6857999"/>
              <a:gd name="connsiteX142" fmla="*/ 3657275 w 12191993"/>
              <a:gd name="connsiteY142" fmla="*/ 2858054 h 6857999"/>
              <a:gd name="connsiteX143" fmla="*/ 3184776 w 12191993"/>
              <a:gd name="connsiteY143" fmla="*/ 3334446 h 6857999"/>
              <a:gd name="connsiteX144" fmla="*/ 3662435 w 12191993"/>
              <a:gd name="connsiteY144" fmla="*/ 3809479 h 6857999"/>
              <a:gd name="connsiteX145" fmla="*/ 4077174 w 12191993"/>
              <a:gd name="connsiteY145" fmla="*/ 3521942 h 6857999"/>
              <a:gd name="connsiteX146" fmla="*/ 4080613 w 12191993"/>
              <a:gd name="connsiteY146" fmla="*/ 3509720 h 6857999"/>
              <a:gd name="connsiteX147" fmla="*/ 3874285 w 12191993"/>
              <a:gd name="connsiteY147" fmla="*/ 3509720 h 6857999"/>
              <a:gd name="connsiteX148" fmla="*/ 3662072 w 12191993"/>
              <a:gd name="connsiteY148" fmla="*/ 3620262 h 6857999"/>
              <a:gd name="connsiteX149" fmla="*/ 3392915 w 12191993"/>
              <a:gd name="connsiteY149" fmla="*/ 3334446 h 6857999"/>
              <a:gd name="connsiteX150" fmla="*/ 3656913 w 12191993"/>
              <a:gd name="connsiteY150" fmla="*/ 3048630 h 6857999"/>
              <a:gd name="connsiteX151" fmla="*/ 3865141 w 12191993"/>
              <a:gd name="connsiteY151" fmla="*/ 3162521 h 6857999"/>
              <a:gd name="connsiteX152" fmla="*/ 4058161 w 12191993"/>
              <a:gd name="connsiteY152" fmla="*/ 3085839 h 6857999"/>
              <a:gd name="connsiteX153" fmla="*/ 3657275 w 12191993"/>
              <a:gd name="connsiteY153" fmla="*/ 2858054 h 6857999"/>
              <a:gd name="connsiteX154" fmla="*/ 2628622 w 12191993"/>
              <a:gd name="connsiteY154" fmla="*/ 2858054 h 6857999"/>
              <a:gd name="connsiteX155" fmla="*/ 2156123 w 12191993"/>
              <a:gd name="connsiteY155" fmla="*/ 3334446 h 6857999"/>
              <a:gd name="connsiteX156" fmla="*/ 2633783 w 12191993"/>
              <a:gd name="connsiteY156" fmla="*/ 3809479 h 6857999"/>
              <a:gd name="connsiteX157" fmla="*/ 3048612 w 12191993"/>
              <a:gd name="connsiteY157" fmla="*/ 3521942 h 6857999"/>
              <a:gd name="connsiteX158" fmla="*/ 3052051 w 12191993"/>
              <a:gd name="connsiteY158" fmla="*/ 3509720 h 6857999"/>
              <a:gd name="connsiteX159" fmla="*/ 2845814 w 12191993"/>
              <a:gd name="connsiteY159" fmla="*/ 3509720 h 6857999"/>
              <a:gd name="connsiteX160" fmla="*/ 2633512 w 12191993"/>
              <a:gd name="connsiteY160" fmla="*/ 3620262 h 6857999"/>
              <a:gd name="connsiteX161" fmla="*/ 2364444 w 12191993"/>
              <a:gd name="connsiteY161" fmla="*/ 3334446 h 6857999"/>
              <a:gd name="connsiteX162" fmla="*/ 2628351 w 12191993"/>
              <a:gd name="connsiteY162" fmla="*/ 3048630 h 6857999"/>
              <a:gd name="connsiteX163" fmla="*/ 2836580 w 12191993"/>
              <a:gd name="connsiteY163" fmla="*/ 3162521 h 6857999"/>
              <a:gd name="connsiteX164" fmla="*/ 3029600 w 12191993"/>
              <a:gd name="connsiteY164" fmla="*/ 3085839 h 6857999"/>
              <a:gd name="connsiteX165" fmla="*/ 2628622 w 12191993"/>
              <a:gd name="connsiteY165" fmla="*/ 2858054 h 6857999"/>
              <a:gd name="connsiteX166" fmla="*/ 9323186 w 12191993"/>
              <a:gd name="connsiteY166" fmla="*/ 2858054 h 6857999"/>
              <a:gd name="connsiteX167" fmla="*/ 8850687 w 12191993"/>
              <a:gd name="connsiteY167" fmla="*/ 3334445 h 6857999"/>
              <a:gd name="connsiteX168" fmla="*/ 9328347 w 12191993"/>
              <a:gd name="connsiteY168" fmla="*/ 3809479 h 6857999"/>
              <a:gd name="connsiteX169" fmla="*/ 9743085 w 12191993"/>
              <a:gd name="connsiteY169" fmla="*/ 3521942 h 6857999"/>
              <a:gd name="connsiteX170" fmla="*/ 9750237 w 12191993"/>
              <a:gd name="connsiteY170" fmla="*/ 3497135 h 6857999"/>
              <a:gd name="connsiteX171" fmla="*/ 9546263 w 12191993"/>
              <a:gd name="connsiteY171" fmla="*/ 3497135 h 6857999"/>
              <a:gd name="connsiteX172" fmla="*/ 9328166 w 12191993"/>
              <a:gd name="connsiteY172" fmla="*/ 3620262 h 6857999"/>
              <a:gd name="connsiteX173" fmla="*/ 9059097 w 12191993"/>
              <a:gd name="connsiteY173" fmla="*/ 3334445 h 6857999"/>
              <a:gd name="connsiteX174" fmla="*/ 9323005 w 12191993"/>
              <a:gd name="connsiteY174" fmla="*/ 3048629 h 6857999"/>
              <a:gd name="connsiteX175" fmla="*/ 9528156 w 12191993"/>
              <a:gd name="connsiteY175" fmla="*/ 3157723 h 6857999"/>
              <a:gd name="connsiteX176" fmla="*/ 9721537 w 12191993"/>
              <a:gd name="connsiteY176" fmla="*/ 3080950 h 6857999"/>
              <a:gd name="connsiteX177" fmla="*/ 9323186 w 12191993"/>
              <a:gd name="connsiteY177" fmla="*/ 2858054 h 6857999"/>
              <a:gd name="connsiteX178" fmla="*/ 5190562 w 12191993"/>
              <a:gd name="connsiteY178" fmla="*/ 2635066 h 6857999"/>
              <a:gd name="connsiteX179" fmla="*/ 5090105 w 12191993"/>
              <a:gd name="connsiteY179" fmla="*/ 2733777 h 6857999"/>
              <a:gd name="connsiteX180" fmla="*/ 5090161 w 12191993"/>
              <a:gd name="connsiteY180" fmla="*/ 2738095 h 6857999"/>
              <a:gd name="connsiteX181" fmla="*/ 5185049 w 12191993"/>
              <a:gd name="connsiteY181" fmla="*/ 2837266 h 6857999"/>
              <a:gd name="connsiteX182" fmla="*/ 5190564 w 12191993"/>
              <a:gd name="connsiteY182" fmla="*/ 2837230 h 6857999"/>
              <a:gd name="connsiteX183" fmla="*/ 5190744 w 12191993"/>
              <a:gd name="connsiteY183" fmla="*/ 2837230 h 6857999"/>
              <a:gd name="connsiteX184" fmla="*/ 5292465 w 12191993"/>
              <a:gd name="connsiteY184" fmla="*/ 2741122 h 6857999"/>
              <a:gd name="connsiteX185" fmla="*/ 5292504 w 12191993"/>
              <a:gd name="connsiteY185" fmla="*/ 2738095 h 6857999"/>
              <a:gd name="connsiteX186" fmla="*/ 5192567 w 12191993"/>
              <a:gd name="connsiteY186" fmla="*/ 2635077 h 6857999"/>
              <a:gd name="connsiteX187" fmla="*/ 5190562 w 12191993"/>
              <a:gd name="connsiteY187" fmla="*/ 2635066 h 6857999"/>
              <a:gd name="connsiteX188" fmla="*/ 5595272 w 12191993"/>
              <a:gd name="connsiteY188" fmla="*/ 2635066 h 6857999"/>
              <a:gd name="connsiteX189" fmla="*/ 5592444 w 12191993"/>
              <a:gd name="connsiteY189" fmla="*/ 2635066 h 6857999"/>
              <a:gd name="connsiteX190" fmla="*/ 5491897 w 12191993"/>
              <a:gd name="connsiteY190" fmla="*/ 2733685 h 6857999"/>
              <a:gd name="connsiteX191" fmla="*/ 5491951 w 12191993"/>
              <a:gd name="connsiteY191" fmla="*/ 2738095 h 6857999"/>
              <a:gd name="connsiteX192" fmla="*/ 5587022 w 12191993"/>
              <a:gd name="connsiteY192" fmla="*/ 2837268 h 6857999"/>
              <a:gd name="connsiteX193" fmla="*/ 5592444 w 12191993"/>
              <a:gd name="connsiteY193" fmla="*/ 2837230 h 6857999"/>
              <a:gd name="connsiteX194" fmla="*/ 5592627 w 12191993"/>
              <a:gd name="connsiteY194" fmla="*/ 2837230 h 6857999"/>
              <a:gd name="connsiteX195" fmla="*/ 5695563 w 12191993"/>
              <a:gd name="connsiteY195" fmla="*/ 2738095 h 6857999"/>
              <a:gd name="connsiteX196" fmla="*/ 5595272 w 12191993"/>
              <a:gd name="connsiteY196" fmla="*/ 2635066 h 6857999"/>
              <a:gd name="connsiteX197" fmla="*/ 0 w 12191993"/>
              <a:gd name="connsiteY197" fmla="*/ 0 h 6857999"/>
              <a:gd name="connsiteX198" fmla="*/ 12191993 w 12191993"/>
              <a:gd name="connsiteY198" fmla="*/ 0 h 6857999"/>
              <a:gd name="connsiteX199" fmla="*/ 12191993 w 12191993"/>
              <a:gd name="connsiteY199" fmla="*/ 6857999 h 6857999"/>
              <a:gd name="connsiteX200" fmla="*/ 0 w 12191993"/>
              <a:gd name="connsiteY20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2191993" h="6857999">
                <a:moveTo>
                  <a:pt x="8236321" y="3476765"/>
                </a:moveTo>
                <a:lnTo>
                  <a:pt x="8170140" y="3662089"/>
                </a:lnTo>
                <a:lnTo>
                  <a:pt x="8498599" y="3662089"/>
                </a:lnTo>
                <a:lnTo>
                  <a:pt x="8433867" y="3476765"/>
                </a:lnTo>
                <a:close/>
                <a:moveTo>
                  <a:pt x="4520157" y="3271342"/>
                </a:moveTo>
                <a:lnTo>
                  <a:pt x="4520157" y="3451415"/>
                </a:lnTo>
                <a:lnTo>
                  <a:pt x="4779538" y="3451415"/>
                </a:lnTo>
                <a:lnTo>
                  <a:pt x="4779538" y="3271342"/>
                </a:lnTo>
                <a:close/>
                <a:moveTo>
                  <a:pt x="3621423" y="3271342"/>
                </a:moveTo>
                <a:lnTo>
                  <a:pt x="3621423" y="3447703"/>
                </a:lnTo>
                <a:lnTo>
                  <a:pt x="4093016" y="3447703"/>
                </a:lnTo>
                <a:cubicBezTo>
                  <a:pt x="4100805" y="3389118"/>
                  <a:pt x="4100043" y="3329711"/>
                  <a:pt x="4090753" y="3271342"/>
                </a:cubicBezTo>
                <a:close/>
                <a:moveTo>
                  <a:pt x="2593223" y="3271342"/>
                </a:moveTo>
                <a:lnTo>
                  <a:pt x="2593223" y="3447703"/>
                </a:lnTo>
                <a:lnTo>
                  <a:pt x="3064817" y="3447703"/>
                </a:lnTo>
                <a:cubicBezTo>
                  <a:pt x="3072516" y="3389104"/>
                  <a:pt x="3071663" y="3329698"/>
                  <a:pt x="3062282" y="3271342"/>
                </a:cubicBezTo>
                <a:close/>
                <a:moveTo>
                  <a:pt x="10180909" y="3258759"/>
                </a:moveTo>
                <a:lnTo>
                  <a:pt x="10180909" y="3437744"/>
                </a:lnTo>
                <a:lnTo>
                  <a:pt x="10458849" y="3437744"/>
                </a:lnTo>
                <a:lnTo>
                  <a:pt x="10458849" y="3258759"/>
                </a:lnTo>
                <a:close/>
                <a:moveTo>
                  <a:pt x="9287787" y="3258759"/>
                </a:moveTo>
                <a:lnTo>
                  <a:pt x="9287787" y="3435210"/>
                </a:lnTo>
                <a:lnTo>
                  <a:pt x="9761282" y="3435210"/>
                </a:lnTo>
                <a:cubicBezTo>
                  <a:pt x="9767468" y="3376375"/>
                  <a:pt x="9765212" y="3316957"/>
                  <a:pt x="9754583" y="3258759"/>
                </a:cubicBezTo>
                <a:close/>
                <a:moveTo>
                  <a:pt x="7096764" y="3258759"/>
                </a:moveTo>
                <a:lnTo>
                  <a:pt x="7096764" y="3437744"/>
                </a:lnTo>
                <a:lnTo>
                  <a:pt x="7357141" y="3437744"/>
                </a:lnTo>
                <a:lnTo>
                  <a:pt x="7357141" y="3258759"/>
                </a:lnTo>
                <a:close/>
                <a:moveTo>
                  <a:pt x="10672149" y="2994036"/>
                </a:moveTo>
                <a:lnTo>
                  <a:pt x="10672149" y="3790195"/>
                </a:lnTo>
                <a:lnTo>
                  <a:pt x="10874312" y="3790195"/>
                </a:lnTo>
                <a:lnTo>
                  <a:pt x="10874312" y="3316610"/>
                </a:lnTo>
                <a:close/>
                <a:moveTo>
                  <a:pt x="731835" y="2935912"/>
                </a:moveTo>
                <a:lnTo>
                  <a:pt x="731835" y="3730080"/>
                </a:lnTo>
                <a:lnTo>
                  <a:pt x="925669" y="3573998"/>
                </a:lnTo>
                <a:lnTo>
                  <a:pt x="925669" y="3410403"/>
                </a:lnTo>
                <a:lnTo>
                  <a:pt x="925669" y="3243005"/>
                </a:lnTo>
                <a:lnTo>
                  <a:pt x="925669" y="3101048"/>
                </a:lnTo>
                <a:close/>
                <a:moveTo>
                  <a:pt x="758543" y="2877518"/>
                </a:moveTo>
                <a:lnTo>
                  <a:pt x="956632" y="3046003"/>
                </a:lnTo>
                <a:lnTo>
                  <a:pt x="1024623" y="3046003"/>
                </a:lnTo>
                <a:cubicBezTo>
                  <a:pt x="1104384" y="3046003"/>
                  <a:pt x="1139783" y="3091270"/>
                  <a:pt x="1139783" y="3143871"/>
                </a:cubicBezTo>
                <a:cubicBezTo>
                  <a:pt x="1139783" y="3196472"/>
                  <a:pt x="1097956" y="3243187"/>
                  <a:pt x="1027158" y="3243187"/>
                </a:cubicBezTo>
                <a:lnTo>
                  <a:pt x="987685" y="3243187"/>
                </a:lnTo>
                <a:lnTo>
                  <a:pt x="987685" y="3410404"/>
                </a:lnTo>
                <a:lnTo>
                  <a:pt x="1057577" y="3410404"/>
                </a:lnTo>
                <a:cubicBezTo>
                  <a:pt x="1137428" y="3410404"/>
                  <a:pt x="1183783" y="3454132"/>
                  <a:pt x="1183783" y="3517234"/>
                </a:cubicBezTo>
                <a:cubicBezTo>
                  <a:pt x="1183783" y="3582871"/>
                  <a:pt x="1136161" y="3624155"/>
                  <a:pt x="1057577" y="3624155"/>
                </a:cubicBezTo>
                <a:lnTo>
                  <a:pt x="956451" y="3624155"/>
                </a:lnTo>
                <a:lnTo>
                  <a:pt x="750123" y="3790195"/>
                </a:lnTo>
                <a:lnTo>
                  <a:pt x="1100129" y="3790195"/>
                </a:lnTo>
                <a:cubicBezTo>
                  <a:pt x="1272597" y="3790195"/>
                  <a:pt x="1385946" y="3680739"/>
                  <a:pt x="1385946" y="3531448"/>
                </a:cubicBezTo>
                <a:cubicBezTo>
                  <a:pt x="1388089" y="3430475"/>
                  <a:pt x="1319756" y="3341585"/>
                  <a:pt x="1221626" y="3317696"/>
                </a:cubicBezTo>
                <a:cubicBezTo>
                  <a:pt x="1296226" y="3293252"/>
                  <a:pt x="1339320" y="3212044"/>
                  <a:pt x="1339320" y="3121961"/>
                </a:cubicBezTo>
                <a:cubicBezTo>
                  <a:pt x="1339320" y="2986703"/>
                  <a:pt x="1229864" y="2877518"/>
                  <a:pt x="1040557" y="2877518"/>
                </a:cubicBezTo>
                <a:close/>
                <a:moveTo>
                  <a:pt x="1963013" y="2877429"/>
                </a:moveTo>
                <a:lnTo>
                  <a:pt x="1808471" y="3190405"/>
                </a:lnTo>
                <a:lnTo>
                  <a:pt x="1905796" y="3390123"/>
                </a:lnTo>
                <a:lnTo>
                  <a:pt x="2189622" y="2877429"/>
                </a:lnTo>
                <a:close/>
                <a:moveTo>
                  <a:pt x="1349009" y="2877429"/>
                </a:moveTo>
                <a:lnTo>
                  <a:pt x="1665879" y="3456847"/>
                </a:lnTo>
                <a:lnTo>
                  <a:pt x="1665879" y="3790557"/>
                </a:lnTo>
                <a:lnTo>
                  <a:pt x="1869310" y="3790557"/>
                </a:lnTo>
                <a:lnTo>
                  <a:pt x="1869310" y="3456304"/>
                </a:lnTo>
                <a:lnTo>
                  <a:pt x="1773796" y="3260661"/>
                </a:lnTo>
                <a:lnTo>
                  <a:pt x="1773796" y="3261295"/>
                </a:lnTo>
                <a:lnTo>
                  <a:pt x="1587114" y="2877429"/>
                </a:lnTo>
                <a:close/>
                <a:moveTo>
                  <a:pt x="10672149" y="2877428"/>
                </a:moveTo>
                <a:lnTo>
                  <a:pt x="10874312" y="3200002"/>
                </a:lnTo>
                <a:lnTo>
                  <a:pt x="11244417" y="3790195"/>
                </a:lnTo>
                <a:lnTo>
                  <a:pt x="11459436" y="3790195"/>
                </a:lnTo>
                <a:lnTo>
                  <a:pt x="11459436" y="2877428"/>
                </a:lnTo>
                <a:lnTo>
                  <a:pt x="11255733" y="2877428"/>
                </a:lnTo>
                <a:lnTo>
                  <a:pt x="11255733" y="3423531"/>
                </a:lnTo>
                <a:lnTo>
                  <a:pt x="10922024" y="2877428"/>
                </a:lnTo>
                <a:close/>
                <a:moveTo>
                  <a:pt x="9915643" y="2877428"/>
                </a:moveTo>
                <a:lnTo>
                  <a:pt x="9915643" y="3790195"/>
                </a:lnTo>
                <a:lnTo>
                  <a:pt x="10495063" y="3790195"/>
                </a:lnTo>
                <a:lnTo>
                  <a:pt x="10495063" y="3597085"/>
                </a:lnTo>
                <a:lnTo>
                  <a:pt x="10119074" y="3597085"/>
                </a:lnTo>
                <a:lnTo>
                  <a:pt x="10119074" y="3069180"/>
                </a:lnTo>
                <a:lnTo>
                  <a:pt x="10495063" y="3069180"/>
                </a:lnTo>
                <a:lnTo>
                  <a:pt x="10495063" y="2877428"/>
                </a:lnTo>
                <a:close/>
                <a:moveTo>
                  <a:pt x="6831046" y="2877428"/>
                </a:moveTo>
                <a:lnTo>
                  <a:pt x="6831408" y="3790195"/>
                </a:lnTo>
                <a:lnTo>
                  <a:pt x="7410828" y="3790195"/>
                </a:lnTo>
                <a:lnTo>
                  <a:pt x="7410828" y="3597085"/>
                </a:lnTo>
                <a:lnTo>
                  <a:pt x="7034567" y="3597085"/>
                </a:lnTo>
                <a:lnTo>
                  <a:pt x="7034567" y="3069180"/>
                </a:lnTo>
                <a:lnTo>
                  <a:pt x="7410466" y="3069180"/>
                </a:lnTo>
                <a:lnTo>
                  <a:pt x="7410466" y="2877428"/>
                </a:lnTo>
                <a:close/>
                <a:moveTo>
                  <a:pt x="8290370" y="2877428"/>
                </a:moveTo>
                <a:lnTo>
                  <a:pt x="8608870" y="3790195"/>
                </a:lnTo>
                <a:lnTo>
                  <a:pt x="8830317" y="3790195"/>
                </a:lnTo>
                <a:lnTo>
                  <a:pt x="8490451" y="2877428"/>
                </a:lnTo>
                <a:close/>
                <a:moveTo>
                  <a:pt x="6280234" y="2877428"/>
                </a:moveTo>
                <a:lnTo>
                  <a:pt x="6280234" y="3049443"/>
                </a:lnTo>
                <a:lnTo>
                  <a:pt x="6355016" y="3049443"/>
                </a:lnTo>
                <a:cubicBezTo>
                  <a:pt x="6438669" y="3049443"/>
                  <a:pt x="6483755" y="3090998"/>
                  <a:pt x="6483755" y="3158085"/>
                </a:cubicBezTo>
                <a:cubicBezTo>
                  <a:pt x="6483755" y="3221459"/>
                  <a:pt x="6438488" y="3266726"/>
                  <a:pt x="6355016" y="3266726"/>
                </a:cubicBezTo>
                <a:lnTo>
                  <a:pt x="6280234" y="3266726"/>
                </a:lnTo>
                <a:lnTo>
                  <a:pt x="6280234" y="3437744"/>
                </a:lnTo>
                <a:lnTo>
                  <a:pt x="6307395" y="3437744"/>
                </a:lnTo>
                <a:cubicBezTo>
                  <a:pt x="6315814" y="3437744"/>
                  <a:pt x="6324415" y="3437744"/>
                  <a:pt x="6333107" y="3437201"/>
                </a:cubicBezTo>
                <a:lnTo>
                  <a:pt x="6512003" y="3790285"/>
                </a:lnTo>
                <a:lnTo>
                  <a:pt x="6735803" y="3790285"/>
                </a:lnTo>
                <a:lnTo>
                  <a:pt x="6531286" y="3400444"/>
                </a:lnTo>
                <a:cubicBezTo>
                  <a:pt x="6629110" y="3359518"/>
                  <a:pt x="6691949" y="3262925"/>
                  <a:pt x="6689721" y="3156908"/>
                </a:cubicBezTo>
                <a:cubicBezTo>
                  <a:pt x="6689721" y="2998290"/>
                  <a:pt x="6573837" y="2877428"/>
                  <a:pt x="6393584" y="2877428"/>
                </a:cubicBezTo>
                <a:close/>
                <a:moveTo>
                  <a:pt x="6014879" y="2877428"/>
                </a:moveTo>
                <a:lnTo>
                  <a:pt x="6015241" y="3789742"/>
                </a:lnTo>
                <a:lnTo>
                  <a:pt x="6218671" y="3789742"/>
                </a:lnTo>
                <a:lnTo>
                  <a:pt x="6218671" y="2877428"/>
                </a:lnTo>
                <a:close/>
                <a:moveTo>
                  <a:pt x="7472663" y="2877337"/>
                </a:moveTo>
                <a:lnTo>
                  <a:pt x="7472663" y="3069179"/>
                </a:lnTo>
                <a:lnTo>
                  <a:pt x="7656900" y="3069179"/>
                </a:lnTo>
                <a:lnTo>
                  <a:pt x="7656900" y="3790195"/>
                </a:lnTo>
                <a:lnTo>
                  <a:pt x="7860331" y="3790195"/>
                </a:lnTo>
                <a:lnTo>
                  <a:pt x="7860331" y="3069179"/>
                </a:lnTo>
                <a:lnTo>
                  <a:pt x="8094001" y="3069179"/>
                </a:lnTo>
                <a:lnTo>
                  <a:pt x="8094001" y="2877337"/>
                </a:lnTo>
                <a:close/>
                <a:moveTo>
                  <a:pt x="4253533" y="2874350"/>
                </a:moveTo>
                <a:lnTo>
                  <a:pt x="4253533" y="3787117"/>
                </a:lnTo>
                <a:lnTo>
                  <a:pt x="4458231" y="3787117"/>
                </a:lnTo>
                <a:lnTo>
                  <a:pt x="4458231" y="3067460"/>
                </a:lnTo>
                <a:lnTo>
                  <a:pt x="4837661" y="3067460"/>
                </a:lnTo>
                <a:lnTo>
                  <a:pt x="4837661" y="2874350"/>
                </a:lnTo>
                <a:close/>
                <a:moveTo>
                  <a:pt x="5358686" y="2859230"/>
                </a:moveTo>
                <a:cubicBezTo>
                  <a:pt x="5116143" y="2874712"/>
                  <a:pt x="4917059" y="3057410"/>
                  <a:pt x="4917059" y="3334445"/>
                </a:cubicBezTo>
                <a:cubicBezTo>
                  <a:pt x="4917059" y="3622797"/>
                  <a:pt x="5134341" y="3809479"/>
                  <a:pt x="5392093" y="3809479"/>
                </a:cubicBezTo>
                <a:cubicBezTo>
                  <a:pt x="5523821" y="3809479"/>
                  <a:pt x="5645589" y="3760137"/>
                  <a:pt x="5732139" y="3673043"/>
                </a:cubicBezTo>
                <a:lnTo>
                  <a:pt x="5582487" y="3530904"/>
                </a:lnTo>
                <a:cubicBezTo>
                  <a:pt x="5532102" y="3581437"/>
                  <a:pt x="5463447" y="3609481"/>
                  <a:pt x="5392093" y="3608673"/>
                </a:cubicBezTo>
                <a:cubicBezTo>
                  <a:pt x="5264710" y="3608673"/>
                  <a:pt x="5128185" y="3523661"/>
                  <a:pt x="5128185" y="3333177"/>
                </a:cubicBezTo>
                <a:cubicBezTo>
                  <a:pt x="5128185" y="3159171"/>
                  <a:pt x="5241895" y="3072166"/>
                  <a:pt x="5358686" y="3058405"/>
                </a:cubicBezTo>
                <a:close/>
                <a:moveTo>
                  <a:pt x="5420611" y="2858959"/>
                </a:moveTo>
                <a:lnTo>
                  <a:pt x="5420611" y="3058134"/>
                </a:lnTo>
                <a:cubicBezTo>
                  <a:pt x="5538305" y="3070176"/>
                  <a:pt x="5654823" y="3157178"/>
                  <a:pt x="5654823" y="3333450"/>
                </a:cubicBezTo>
                <a:cubicBezTo>
                  <a:pt x="5655993" y="3384881"/>
                  <a:pt x="5643861" y="3435743"/>
                  <a:pt x="5619606" y="3481110"/>
                </a:cubicBezTo>
                <a:lnTo>
                  <a:pt x="5772881" y="3626508"/>
                </a:lnTo>
                <a:cubicBezTo>
                  <a:pt x="5831003" y="3549102"/>
                  <a:pt x="5865949" y="3450057"/>
                  <a:pt x="5865949" y="3334716"/>
                </a:cubicBezTo>
                <a:cubicBezTo>
                  <a:pt x="5865949" y="3055599"/>
                  <a:pt x="5664239" y="2871996"/>
                  <a:pt x="5420611" y="2858959"/>
                </a:cubicBezTo>
                <a:close/>
                <a:moveTo>
                  <a:pt x="3657275" y="2858054"/>
                </a:moveTo>
                <a:cubicBezTo>
                  <a:pt x="3398437" y="2858054"/>
                  <a:pt x="3184776" y="3055058"/>
                  <a:pt x="3184776" y="3334446"/>
                </a:cubicBezTo>
                <a:cubicBezTo>
                  <a:pt x="3184776" y="3613834"/>
                  <a:pt x="3393005" y="3809479"/>
                  <a:pt x="3662435" y="3809479"/>
                </a:cubicBezTo>
                <a:cubicBezTo>
                  <a:pt x="3860796" y="3809479"/>
                  <a:pt x="4020226" y="3699751"/>
                  <a:pt x="4077174" y="3521942"/>
                </a:cubicBezTo>
                <a:cubicBezTo>
                  <a:pt x="4078441" y="3517958"/>
                  <a:pt x="4079436" y="3513794"/>
                  <a:pt x="4080613" y="3509720"/>
                </a:cubicBezTo>
                <a:lnTo>
                  <a:pt x="3874285" y="3509720"/>
                </a:lnTo>
                <a:cubicBezTo>
                  <a:pt x="3837256" y="3581785"/>
                  <a:pt x="3756319" y="3620262"/>
                  <a:pt x="3662072" y="3620262"/>
                </a:cubicBezTo>
                <a:cubicBezTo>
                  <a:pt x="3513958" y="3620262"/>
                  <a:pt x="3392915" y="3520674"/>
                  <a:pt x="3392915" y="3334446"/>
                </a:cubicBezTo>
                <a:cubicBezTo>
                  <a:pt x="3392915" y="3131015"/>
                  <a:pt x="3530708" y="3048630"/>
                  <a:pt x="3656913" y="3048630"/>
                </a:cubicBezTo>
                <a:cubicBezTo>
                  <a:pt x="3775512" y="3048630"/>
                  <a:pt x="3836352" y="3109288"/>
                  <a:pt x="3865141" y="3162521"/>
                </a:cubicBezTo>
                <a:lnTo>
                  <a:pt x="4058161" y="3085839"/>
                </a:lnTo>
                <a:cubicBezTo>
                  <a:pt x="4002030" y="2972127"/>
                  <a:pt x="3876187" y="2858054"/>
                  <a:pt x="3657275" y="2858054"/>
                </a:cubicBezTo>
                <a:close/>
                <a:moveTo>
                  <a:pt x="2628622" y="2858054"/>
                </a:moveTo>
                <a:cubicBezTo>
                  <a:pt x="2369876" y="2858054"/>
                  <a:pt x="2156123" y="3055058"/>
                  <a:pt x="2156123" y="3334446"/>
                </a:cubicBezTo>
                <a:cubicBezTo>
                  <a:pt x="2156123" y="3613834"/>
                  <a:pt x="2364352" y="3809479"/>
                  <a:pt x="2633783" y="3809479"/>
                </a:cubicBezTo>
                <a:cubicBezTo>
                  <a:pt x="2832234" y="3809479"/>
                  <a:pt x="2991665" y="3699751"/>
                  <a:pt x="3048612" y="3521942"/>
                </a:cubicBezTo>
                <a:cubicBezTo>
                  <a:pt x="3049880" y="3517958"/>
                  <a:pt x="3050875" y="3513794"/>
                  <a:pt x="3052051" y="3509720"/>
                </a:cubicBezTo>
                <a:lnTo>
                  <a:pt x="2845814" y="3509720"/>
                </a:lnTo>
                <a:cubicBezTo>
                  <a:pt x="2808787" y="3581785"/>
                  <a:pt x="2727848" y="3620262"/>
                  <a:pt x="2633512" y="3620262"/>
                </a:cubicBezTo>
                <a:cubicBezTo>
                  <a:pt x="2485487" y="3620262"/>
                  <a:pt x="2364444" y="3520674"/>
                  <a:pt x="2364444" y="3334446"/>
                </a:cubicBezTo>
                <a:cubicBezTo>
                  <a:pt x="2364444" y="3131015"/>
                  <a:pt x="2502237" y="3048630"/>
                  <a:pt x="2628351" y="3048630"/>
                </a:cubicBezTo>
                <a:cubicBezTo>
                  <a:pt x="2747041" y="3048630"/>
                  <a:pt x="2807880" y="3109288"/>
                  <a:pt x="2836580" y="3162521"/>
                </a:cubicBezTo>
                <a:lnTo>
                  <a:pt x="3029600" y="3085839"/>
                </a:lnTo>
                <a:cubicBezTo>
                  <a:pt x="2973468" y="2972127"/>
                  <a:pt x="2847626" y="2858054"/>
                  <a:pt x="2628622" y="2858054"/>
                </a:cubicBezTo>
                <a:close/>
                <a:moveTo>
                  <a:pt x="9323186" y="2858054"/>
                </a:moveTo>
                <a:cubicBezTo>
                  <a:pt x="9064439" y="2858054"/>
                  <a:pt x="8850687" y="3055057"/>
                  <a:pt x="8850687" y="3334445"/>
                </a:cubicBezTo>
                <a:cubicBezTo>
                  <a:pt x="8850687" y="3613834"/>
                  <a:pt x="9058916" y="3809479"/>
                  <a:pt x="9328347" y="3809479"/>
                </a:cubicBezTo>
                <a:cubicBezTo>
                  <a:pt x="9523991" y="3809479"/>
                  <a:pt x="9682608" y="3704368"/>
                  <a:pt x="9743085" y="3521942"/>
                </a:cubicBezTo>
                <a:cubicBezTo>
                  <a:pt x="9745800" y="3513794"/>
                  <a:pt x="9748154" y="3505464"/>
                  <a:pt x="9750237" y="3497135"/>
                </a:cubicBezTo>
                <a:lnTo>
                  <a:pt x="9546263" y="3497135"/>
                </a:lnTo>
                <a:cubicBezTo>
                  <a:pt x="9514576" y="3571736"/>
                  <a:pt x="9436173" y="3620262"/>
                  <a:pt x="9328166" y="3620262"/>
                </a:cubicBezTo>
                <a:cubicBezTo>
                  <a:pt x="9180142" y="3620262"/>
                  <a:pt x="9059097" y="3520674"/>
                  <a:pt x="9059097" y="3334445"/>
                </a:cubicBezTo>
                <a:cubicBezTo>
                  <a:pt x="9059097" y="3131014"/>
                  <a:pt x="9196800" y="3048629"/>
                  <a:pt x="9323005" y="3048629"/>
                </a:cubicBezTo>
                <a:cubicBezTo>
                  <a:pt x="9438165" y="3048629"/>
                  <a:pt x="9498642" y="3105756"/>
                  <a:pt x="9528156" y="3157723"/>
                </a:cubicBezTo>
                <a:lnTo>
                  <a:pt x="9721537" y="3080950"/>
                </a:lnTo>
                <a:cubicBezTo>
                  <a:pt x="9664229" y="2968868"/>
                  <a:pt x="9538839" y="2858054"/>
                  <a:pt x="9323186" y="2858054"/>
                </a:cubicBezTo>
                <a:close/>
                <a:moveTo>
                  <a:pt x="5190562" y="2635066"/>
                </a:moveTo>
                <a:cubicBezTo>
                  <a:pt x="5135565" y="2634584"/>
                  <a:pt x="5090587" y="2678778"/>
                  <a:pt x="5090105" y="2733777"/>
                </a:cubicBezTo>
                <a:cubicBezTo>
                  <a:pt x="5090091" y="2735216"/>
                  <a:pt x="5090110" y="2736656"/>
                  <a:pt x="5090161" y="2738095"/>
                </a:cubicBezTo>
                <a:cubicBezTo>
                  <a:pt x="5088977" y="2791682"/>
                  <a:pt x="5131460" y="2836082"/>
                  <a:pt x="5185049" y="2837266"/>
                </a:cubicBezTo>
                <a:cubicBezTo>
                  <a:pt x="5186887" y="2837306"/>
                  <a:pt x="5188726" y="2837294"/>
                  <a:pt x="5190564" y="2837230"/>
                </a:cubicBezTo>
                <a:lnTo>
                  <a:pt x="5190744" y="2837230"/>
                </a:lnTo>
                <a:cubicBezTo>
                  <a:pt x="5245374" y="2838781"/>
                  <a:pt x="5290915" y="2795751"/>
                  <a:pt x="5292465" y="2741122"/>
                </a:cubicBezTo>
                <a:cubicBezTo>
                  <a:pt x="5292493" y="2740113"/>
                  <a:pt x="5292506" y="2739104"/>
                  <a:pt x="5292504" y="2738095"/>
                </a:cubicBezTo>
                <a:cubicBezTo>
                  <a:pt x="5293356" y="2682050"/>
                  <a:pt x="5248612" y="2635929"/>
                  <a:pt x="5192567" y="2635077"/>
                </a:cubicBezTo>
                <a:cubicBezTo>
                  <a:pt x="5191900" y="2635067"/>
                  <a:pt x="5191231" y="2635063"/>
                  <a:pt x="5190562" y="2635066"/>
                </a:cubicBezTo>
                <a:close/>
                <a:moveTo>
                  <a:pt x="5595272" y="2635066"/>
                </a:moveTo>
                <a:cubicBezTo>
                  <a:pt x="5594329" y="2635053"/>
                  <a:pt x="5593386" y="2635053"/>
                  <a:pt x="5592444" y="2635066"/>
                </a:cubicBezTo>
                <a:cubicBezTo>
                  <a:pt x="5537447" y="2634534"/>
                  <a:pt x="5492429" y="2678686"/>
                  <a:pt x="5491897" y="2733685"/>
                </a:cubicBezTo>
                <a:cubicBezTo>
                  <a:pt x="5491883" y="2735155"/>
                  <a:pt x="5491901" y="2736625"/>
                  <a:pt x="5491951" y="2738095"/>
                </a:cubicBezTo>
                <a:cubicBezTo>
                  <a:pt x="5490819" y="2791733"/>
                  <a:pt x="5533385" y="2836135"/>
                  <a:pt x="5587022" y="2837268"/>
                </a:cubicBezTo>
                <a:cubicBezTo>
                  <a:pt x="5588831" y="2837306"/>
                  <a:pt x="5590637" y="2837292"/>
                  <a:pt x="5592444" y="2837230"/>
                </a:cubicBezTo>
                <a:lnTo>
                  <a:pt x="5592627" y="2837230"/>
                </a:lnTo>
                <a:cubicBezTo>
                  <a:pt x="5650478" y="2837230"/>
                  <a:pt x="5695563" y="2794769"/>
                  <a:pt x="5695563" y="2738095"/>
                </a:cubicBezTo>
                <a:cubicBezTo>
                  <a:pt x="5696319" y="2681949"/>
                  <a:pt x="5651418" y="2635822"/>
                  <a:pt x="5595272" y="2635066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F634F"/>
          </a:solidFill>
        </p:spPr>
        <p:txBody>
          <a:bodyPr wrap="square" lIns="720000" tIns="720000" rIns="720000">
            <a:noAutofit/>
          </a:bodyPr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sv-SE" dirty="0"/>
              <a:t>Klicka på ramen för att byta färg på bakgrunden.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1839" y="7225762"/>
            <a:ext cx="914710" cy="108000"/>
          </a:xfrm>
        </p:spPr>
        <p:txBody>
          <a:bodyPr/>
          <a:lstStyle/>
          <a:p>
            <a:fld id="{7CD1D33C-2C0F-4C56-96E8-85C64412B892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32085" y="7081350"/>
            <a:ext cx="6421315" cy="252412"/>
          </a:xfrm>
        </p:spPr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1839" y="7081350"/>
            <a:ext cx="914710" cy="10800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" y="5427518"/>
            <a:ext cx="12193200" cy="809770"/>
          </a:xfrm>
          <a:noFill/>
          <a:ln>
            <a:noFill/>
          </a:ln>
        </p:spPr>
        <p:txBody>
          <a:bodyPr lIns="684000" rIns="684000"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Vi bygger Sverige hållbart.</a:t>
            </a:r>
          </a:p>
        </p:txBody>
      </p:sp>
    </p:spTree>
    <p:extLst>
      <p:ext uri="{BB962C8B-B14F-4D97-AF65-F5344CB8AC3E}">
        <p14:creationId xmlns:p14="http://schemas.microsoft.com/office/powerpoint/2010/main" val="107854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31837" y="692149"/>
            <a:ext cx="10728325" cy="9731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1836" y="2037934"/>
            <a:ext cx="9577389" cy="39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31839" y="6381700"/>
            <a:ext cx="91471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E2A22312-D2FE-4D66-A9B8-082BD342C5E1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32085" y="6237288"/>
            <a:ext cx="6421315" cy="2524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1839" y="6237288"/>
            <a:ext cx="91471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1F0D6206-6B47-4530-8D2E-679574CAB11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614518" y="6245772"/>
            <a:ext cx="2277445" cy="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9" r:id="rId3"/>
    <p:sldLayoutId id="2147483670" r:id="rId4"/>
    <p:sldLayoutId id="2147483665" r:id="rId5"/>
    <p:sldLayoutId id="2147483662" r:id="rId6"/>
    <p:sldLayoutId id="2147483668" r:id="rId7"/>
    <p:sldLayoutId id="2147483667" r:id="rId8"/>
    <p:sldLayoutId id="2147483664" r:id="rId9"/>
    <p:sldLayoutId id="2147483663" r:id="rId10"/>
    <p:sldLayoutId id="2147483650" r:id="rId11"/>
    <p:sldLayoutId id="2147483660" r:id="rId12"/>
    <p:sldLayoutId id="2147483652" r:id="rId13"/>
    <p:sldLayoutId id="2147483653" r:id="rId14"/>
    <p:sldLayoutId id="2147483654" r:id="rId15"/>
    <p:sldLayoutId id="2147483655" r:id="rId16"/>
    <p:sldLayoutId id="2147483661" r:id="rId17"/>
    <p:sldLayoutId id="214748365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60"/>
        </a:spcAft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950"/>
        </a:spcAft>
        <a:buSzPct val="1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820"/>
        </a:spcAft>
        <a:buSzPct val="15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5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5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90"/>
        </a:spcAft>
        <a:buSzPct val="15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90"/>
        </a:spcAft>
        <a:buSzPct val="15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90"/>
        </a:spcAft>
        <a:buSzPct val="15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275" userDrawn="1">
          <p15:clr>
            <a:srgbClr val="F26B43"/>
          </p15:clr>
        </p15:guide>
        <p15:guide id="8" orient="horz" pos="1049" userDrawn="1">
          <p15:clr>
            <a:srgbClr val="F26B43"/>
          </p15:clr>
        </p15:guide>
        <p15:guide id="9" orient="horz" pos="436" userDrawn="1">
          <p15:clr>
            <a:srgbClr val="F26B43"/>
          </p15:clr>
        </p15:guide>
        <p15:guide id="11" pos="7491" userDrawn="1">
          <p15:clr>
            <a:srgbClr val="F26B43"/>
          </p15:clr>
        </p15:guide>
        <p15:guide id="13" pos="3976" userDrawn="1">
          <p15:clr>
            <a:srgbClr val="F26B43"/>
          </p15:clr>
        </p15:guide>
        <p15:guide id="14" pos="3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E52227-165C-4776-9149-1BEDB3BD8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Regional utblick </a:t>
            </a:r>
            <a:br>
              <a:rPr lang="sv-SE"/>
            </a:br>
            <a:r>
              <a:rPr lang="sv-SE"/>
              <a:t>Byggkonjunkturen 2023-2</a:t>
            </a:r>
          </a:p>
        </p:txBody>
      </p:sp>
    </p:spTree>
    <p:extLst>
      <p:ext uri="{BB962C8B-B14F-4D97-AF65-F5344CB8AC3E}">
        <p14:creationId xmlns:p14="http://schemas.microsoft.com/office/powerpoint/2010/main" val="152638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35B4696A-5E2F-4E7D-E219-263122497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721331"/>
              </p:ext>
            </p:extLst>
          </p:nvPr>
        </p:nvGraphicFramePr>
        <p:xfrm>
          <a:off x="635725" y="171450"/>
          <a:ext cx="8296275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96335" imgH="6515306" progId="Excel.Sheet.12">
                  <p:embed/>
                </p:oleObj>
              </mc:Choice>
              <mc:Fallback>
                <p:oleObj name="Worksheet" r:id="rId3" imgW="8296335" imgH="6515306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35B4696A-5E2F-4E7D-E219-263122497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725" y="171450"/>
                        <a:ext cx="8296275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78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624F6D2-E436-4A47-CBD4-1E65F99E1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365627"/>
              </p:ext>
            </p:extLst>
          </p:nvPr>
        </p:nvGraphicFramePr>
        <p:xfrm>
          <a:off x="484822" y="2628900"/>
          <a:ext cx="82962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296335" imgH="1600200" progId="Excel.Sheet.12">
                  <p:embed/>
                </p:oleObj>
              </mc:Choice>
              <mc:Fallback>
                <p:oleObj name="Worksheet" r:id="rId2" imgW="8296335" imgH="160020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624F6D2-E436-4A47-CBD4-1E65F99E1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4822" y="2628900"/>
                        <a:ext cx="8296275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3A886C2C-A25C-F3BB-B6B9-D0E5C175869F}"/>
              </a:ext>
            </a:extLst>
          </p:cNvPr>
          <p:cNvSpPr txBox="1"/>
          <p:nvPr/>
        </p:nvSpPr>
        <p:spPr>
          <a:xfrm>
            <a:off x="484822" y="4380410"/>
            <a:ext cx="68623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Nord = Dalarna, Gävleborg, Västernorrland, Jämtland, Västerbotten, Norrbotten</a:t>
            </a:r>
            <a:br>
              <a:rPr lang="sv-SE" sz="1400" dirty="0"/>
            </a:br>
            <a:r>
              <a:rPr lang="sv-SE" sz="1400" dirty="0"/>
              <a:t>Mellan = Uppsala, Södermanland, Östergötland, Värmland, Örebro, Västmanland</a:t>
            </a:r>
            <a:br>
              <a:rPr lang="sv-SE" sz="1400" dirty="0"/>
            </a:br>
            <a:r>
              <a:rPr lang="sv-SE" sz="1400" dirty="0"/>
              <a:t>Öst = Stockholm, Gotland</a:t>
            </a:r>
            <a:br>
              <a:rPr lang="sv-SE" sz="1400" dirty="0"/>
            </a:br>
            <a:r>
              <a:rPr lang="sv-SE" sz="1400" dirty="0"/>
              <a:t>Väst = Västra Götaland</a:t>
            </a:r>
            <a:br>
              <a:rPr lang="sv-SE" sz="1400" dirty="0"/>
            </a:br>
            <a:r>
              <a:rPr lang="sv-SE" sz="1400" dirty="0"/>
              <a:t>Syd = Jönköping, Kronoberg, Kalmar, Blekinge, Skåne, Halland </a:t>
            </a:r>
          </a:p>
        </p:txBody>
      </p:sp>
    </p:spTree>
    <p:extLst>
      <p:ext uri="{BB962C8B-B14F-4D97-AF65-F5344CB8AC3E}">
        <p14:creationId xmlns:p14="http://schemas.microsoft.com/office/powerpoint/2010/main" val="4075582193"/>
      </p:ext>
    </p:extLst>
  </p:cSld>
  <p:clrMapOvr>
    <a:masterClrMapping/>
  </p:clrMapOvr>
</p:sld>
</file>

<file path=ppt/theme/theme1.xml><?xml version="1.0" encoding="utf-8"?>
<a:theme xmlns:a="http://schemas.openxmlformats.org/drawingml/2006/main" name="Byggföretagen">
  <a:themeElements>
    <a:clrScheme name="Byggföretagen (ny)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C6D74"/>
      </a:accent1>
      <a:accent2>
        <a:srgbClr val="ADC0C9"/>
      </a:accent2>
      <a:accent3>
        <a:srgbClr val="63754B"/>
      </a:accent3>
      <a:accent4>
        <a:srgbClr val="806E5C"/>
      </a:accent4>
      <a:accent5>
        <a:srgbClr val="EBD3AD"/>
      </a:accent5>
      <a:accent6>
        <a:srgbClr val="643335"/>
      </a:accent6>
      <a:hlink>
        <a:srgbClr val="806E5C"/>
      </a:hlink>
      <a:folHlink>
        <a:srgbClr val="ADC0C9"/>
      </a:folHlink>
    </a:clrScheme>
    <a:fontScheme name="Byggföretage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Byggföretagen Grön Accent">
      <a:srgbClr val="8FFE57"/>
    </a:custClr>
    <a:custClr>
      <a:srgbClr val="FFFC4D"/>
    </a:custClr>
    <a:custClr name="Byggföretagen Korall Accent">
      <a:srgbClr val="FF634F"/>
    </a:custClr>
  </a:custClrLst>
  <a:extLst>
    <a:ext uri="{05A4C25C-085E-4340-85A3-A5531E510DB2}">
      <thm15:themeFamily xmlns:thm15="http://schemas.microsoft.com/office/thememl/2012/main" name="Byggföretagen_standard_2021.pptx" id="{E878472B-EEFB-4109-A075-3A15E8E3E4A2}" vid="{CA04F553-F9E4-4DEA-8CB9-4B06725477D3}"/>
    </a:ext>
  </a:extLst>
</a:theme>
</file>

<file path=ppt/theme/theme2.xml><?xml version="1.0" encoding="utf-8"?>
<a:theme xmlns:a="http://schemas.openxmlformats.org/drawingml/2006/main" name="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DCC8A777F4F4580E2282BA31FA7CA" ma:contentTypeVersion="11" ma:contentTypeDescription="Create a new document." ma:contentTypeScope="" ma:versionID="c06e1e49f06f38729e527ae1b9697c27">
  <xsd:schema xmlns:xsd="http://www.w3.org/2001/XMLSchema" xmlns:xs="http://www.w3.org/2001/XMLSchema" xmlns:p="http://schemas.microsoft.com/office/2006/metadata/properties" xmlns:ns1="http://schemas.microsoft.com/sharepoint/v3" xmlns:ns2="a7417844-24e9-4c98-8231-ddb9ce6085c6" xmlns:ns3="e93af5cb-d44d-48ff-ad5e-9c153acc6e05" targetNamespace="http://schemas.microsoft.com/office/2006/metadata/properties" ma:root="true" ma:fieldsID="0974d581b50d0f21bf464f111e052f35" ns1:_="" ns2:_="" ns3:_="">
    <xsd:import namespace="http://schemas.microsoft.com/sharepoint/v3"/>
    <xsd:import namespace="a7417844-24e9-4c98-8231-ddb9ce6085c6"/>
    <xsd:import namespace="e93af5cb-d44d-48ff-ad5e-9c153acc6e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1:PublishingStartDate" minOccurs="0"/>
                <xsd:element ref="ns1:PublishingExpirationDat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17844-24e9-4c98-8231-ddb9ce608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f5cb-d44d-48ff-ad5e-9c153acc6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96914-FC7F-4CB1-85B4-DAFD13BBBD4D}">
  <ds:schemaRefs>
    <ds:schemaRef ds:uri="e93af5cb-d44d-48ff-ad5e-9c153acc6e05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7417844-24e9-4c98-8231-ddb9ce6085c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3DC8E3-387D-42E4-9576-D5934575EE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417844-24e9-4c98-8231-ddb9ce6085c6"/>
    <ds:schemaRef ds:uri="e93af5cb-d44d-48ff-ad5e-9c153acc6e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97602D-8A4F-41B2-BB01-B24CE38925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</TotalTime>
  <Words>59</Words>
  <Application>Microsoft Office PowerPoint</Application>
  <PresentationFormat>Bredbild</PresentationFormat>
  <Paragraphs>4</Paragraphs>
  <Slides>3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Byggföretagen</vt:lpstr>
      <vt:lpstr>Worksheet</vt:lpstr>
      <vt:lpstr>Regional utblick  Byggkonjunkturen 2023-2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Emil Flodin</dc:creator>
  <cp:keywords>class='Open'</cp:keywords>
  <cp:lastModifiedBy>Lars Kriss</cp:lastModifiedBy>
  <cp:revision>1</cp:revision>
  <dcterms:created xsi:type="dcterms:W3CDTF">2023-10-23T07:57:30Z</dcterms:created>
  <dcterms:modified xsi:type="dcterms:W3CDTF">2023-10-23T13:34:21Z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0x010100481DCC8A777F4F4580E2282BA31FA7CA</vt:lpwstr>
  </property>
</Properties>
</file>