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6" r:id="rId5"/>
    <p:sldMasterId id="2147483676" r:id="rId6"/>
    <p:sldMasterId id="2147483675" r:id="rId7"/>
    <p:sldMasterId id="2147483686" r:id="rId8"/>
    <p:sldMasterId id="2147483702" r:id="rId9"/>
    <p:sldMasterId id="2147483696" r:id="rId10"/>
    <p:sldMasterId id="2147483690" r:id="rId11"/>
    <p:sldMasterId id="2147483709" r:id="rId12"/>
    <p:sldMasterId id="2147483739" r:id="rId13"/>
  </p:sldMasterIdLst>
  <p:notesMasterIdLst>
    <p:notesMasterId r:id="rId39"/>
  </p:notesMasterIdLst>
  <p:handoutMasterIdLst>
    <p:handoutMasterId r:id="rId40"/>
  </p:handoutMasterIdLst>
  <p:sldIdLst>
    <p:sldId id="626" r:id="rId14"/>
    <p:sldId id="886" r:id="rId15"/>
    <p:sldId id="630" r:id="rId16"/>
    <p:sldId id="562" r:id="rId17"/>
    <p:sldId id="563" r:id="rId18"/>
    <p:sldId id="608" r:id="rId19"/>
    <p:sldId id="593" r:id="rId20"/>
    <p:sldId id="604" r:id="rId21"/>
    <p:sldId id="590" r:id="rId22"/>
    <p:sldId id="596" r:id="rId23"/>
    <p:sldId id="627" r:id="rId24"/>
    <p:sldId id="628" r:id="rId25"/>
    <p:sldId id="889" r:id="rId26"/>
    <p:sldId id="605" r:id="rId27"/>
    <p:sldId id="899" r:id="rId28"/>
    <p:sldId id="890" r:id="rId29"/>
    <p:sldId id="898" r:id="rId30"/>
    <p:sldId id="900" r:id="rId31"/>
    <p:sldId id="607" r:id="rId32"/>
    <p:sldId id="894" r:id="rId33"/>
    <p:sldId id="893" r:id="rId34"/>
    <p:sldId id="609" r:id="rId35"/>
    <p:sldId id="623" r:id="rId36"/>
    <p:sldId id="888" r:id="rId37"/>
    <p:sldId id="610" r:id="rId38"/>
  </p:sldIdLst>
  <p:sldSz cx="12192000" cy="6858000"/>
  <p:notesSz cx="6808788" cy="9940925"/>
  <p:embeddedFontLst>
    <p:embeddedFont>
      <p:font typeface="Calibri" panose="020F0502020204030204" pitchFamily="34" charset="0"/>
      <p:regular r:id="rId41"/>
      <p:bold r:id="rId42"/>
      <p:italic r:id="rId43"/>
      <p:boldItalic r:id="rId44"/>
    </p:embeddedFont>
    <p:embeddedFont>
      <p:font typeface="Lab Grotesque" panose="00000500000000000000" pitchFamily="50" charset="0"/>
      <p:regular r:id="rId45"/>
      <p:bold r:id="rId46"/>
      <p:italic r:id="rId47"/>
      <p:boldItalic r:id="rId48"/>
    </p:embeddedFont>
    <p:embeddedFont>
      <p:font typeface="Lab Grotesque Black" panose="00000A00000000000000" pitchFamily="50" charset="0"/>
      <p:bold r:id="rId49"/>
      <p:italic r:id="rId50"/>
      <p:boldItalic r:id="rId51"/>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321" userDrawn="1">
          <p15:clr>
            <a:srgbClr val="A4A3A4"/>
          </p15:clr>
        </p15:guide>
        <p15:guide id="3" pos="3817" userDrawn="1">
          <p15:clr>
            <a:srgbClr val="A4A3A4"/>
          </p15:clr>
        </p15:guide>
        <p15:guide id="4" orient="horz" pos="1185" userDrawn="1">
          <p15:clr>
            <a:srgbClr val="A4A3A4"/>
          </p15:clr>
        </p15:guide>
        <p15:guide id="5" pos="4226" userDrawn="1">
          <p15:clr>
            <a:srgbClr val="A4A3A4"/>
          </p15:clr>
        </p15:guide>
        <p15:guide id="6" pos="7061" userDrawn="1">
          <p15:clr>
            <a:srgbClr val="A4A3A4"/>
          </p15:clr>
        </p15:guide>
        <p15:guide id="7" pos="3568" userDrawn="1">
          <p15:clr>
            <a:srgbClr val="A4A3A4"/>
          </p15:clr>
        </p15:guide>
        <p15:guide id="8" orient="horz" pos="663" userDrawn="1">
          <p15:clr>
            <a:srgbClr val="A4A3A4"/>
          </p15:clr>
        </p15:guide>
        <p15:guide id="9" orient="horz" pos="278"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3E1088-B04B-0BE8-C03E-0B719F56C60C}" name="Emma Sandberg" initials="ES" userId="S::Emma.Sandberg@ipsos.com::a2ab612a-67c9-4ca8-bb5e-48e88cee4444" providerId="AD"/>
  <p188:author id="{04CAAB9E-3581-0EAC-3FAF-02B3AAFE340F}" name="Ronja Nyman" initials="RN" userId="S::ronja.nyman@svensktnaringsliv.se::0d8fbf80-2d80-4797-a346-5c2d033539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la Pihlqvist" initials="IP" lastIdx="1" clrIdx="0">
    <p:extLst>
      <p:ext uri="{19B8F6BF-5375-455C-9EA6-DF929625EA0E}">
        <p15:presenceInfo xmlns:p15="http://schemas.microsoft.com/office/powerpoint/2012/main" userId="S::Isabella.Pihlqvist@ipsos.com::436d47c7-27fe-457f-bf54-7f2aa803b4df" providerId="AD"/>
      </p:ext>
    </p:extLst>
  </p:cmAuthor>
  <p:cmAuthor id="2" name="Ronja Nyman" initials="RN" lastIdx="17" clrIdx="1">
    <p:extLst>
      <p:ext uri="{19B8F6BF-5375-455C-9EA6-DF929625EA0E}">
        <p15:presenceInfo xmlns:p15="http://schemas.microsoft.com/office/powerpoint/2012/main" userId="S::ronja.nyman@svensktnaringsliv.se::0d8fbf80-2d80-4797-a346-5c2d03353924" providerId="AD"/>
      </p:ext>
    </p:extLst>
  </p:cmAuthor>
  <p:cmAuthor id="3" name="Jonas Fritz" initials="JF" lastIdx="3" clrIdx="2">
    <p:extLst>
      <p:ext uri="{19B8F6BF-5375-455C-9EA6-DF929625EA0E}">
        <p15:presenceInfo xmlns:p15="http://schemas.microsoft.com/office/powerpoint/2012/main" userId="S::Jonas.Fritz@ipsos.com::4d5f45c1-2080-49e3-b197-56998cddbb62" providerId="AD"/>
      </p:ext>
    </p:extLst>
  </p:cmAuthor>
  <p:cmAuthor id="4" name="Emma Sandberg" initials="ES" lastIdx="43" clrIdx="3">
    <p:extLst>
      <p:ext uri="{19B8F6BF-5375-455C-9EA6-DF929625EA0E}">
        <p15:presenceInfo xmlns:p15="http://schemas.microsoft.com/office/powerpoint/2012/main" userId="S::Emma.Sandberg@ipsos.com::a2ab612a-67c9-4ca8-bb5e-48e88cee44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AB5"/>
    <a:srgbClr val="71B396"/>
    <a:srgbClr val="F33C1D"/>
    <a:srgbClr val="F7E17B"/>
    <a:srgbClr val="E0756D"/>
    <a:srgbClr val="B12F26"/>
    <a:srgbClr val="BFBFBF"/>
    <a:srgbClr val="4C8F72"/>
    <a:srgbClr val="335F4C"/>
    <a:srgbClr val="3341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A60FCD-B675-4C5E-970A-CF1352D7D264}" v="1" dt="2023-11-17T13:46:04.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17" autoAdjust="0"/>
  </p:normalViewPr>
  <p:slideViewPr>
    <p:cSldViewPr snapToGrid="0">
      <p:cViewPr varScale="1">
        <p:scale>
          <a:sx n="84" d="100"/>
          <a:sy n="84" d="100"/>
        </p:scale>
        <p:origin x="108" y="564"/>
      </p:cViewPr>
      <p:guideLst>
        <p:guide orient="horz" pos="1321"/>
        <p:guide pos="3817"/>
        <p:guide orient="horz" pos="1185"/>
        <p:guide pos="4226"/>
        <p:guide pos="7061"/>
        <p:guide pos="3568"/>
        <p:guide orient="horz" pos="663"/>
        <p:guide orient="horz" pos="27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6.fntdata"/><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9.fntdata"/><Relationship Id="rId57"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4.fntdata"/><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11.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a Lundberg" userId="6e3cc906-07a6-4117-95fe-3f995e01c05d" providerId="ADAL" clId="{EBA60FCD-B675-4C5E-970A-CF1352D7D264}"/>
    <pc:docChg chg="modSld modNotesMaster modHandout">
      <pc:chgData name="Maya Lundberg" userId="6e3cc906-07a6-4117-95fe-3f995e01c05d" providerId="ADAL" clId="{EBA60FCD-B675-4C5E-970A-CF1352D7D264}" dt="2023-11-17T13:46:04.451" v="0"/>
      <pc:docMkLst>
        <pc:docMk/>
      </pc:docMkLst>
      <pc:sldChg chg="modNotes">
        <pc:chgData name="Maya Lundberg" userId="6e3cc906-07a6-4117-95fe-3f995e01c05d" providerId="ADAL" clId="{EBA60FCD-B675-4C5E-970A-CF1352D7D264}" dt="2023-11-17T13:46:04.451" v="0"/>
        <pc:sldMkLst>
          <pc:docMk/>
          <pc:sldMk cId="3750172007" sldId="562"/>
        </pc:sldMkLst>
      </pc:sldChg>
      <pc:sldChg chg="modNotes">
        <pc:chgData name="Maya Lundberg" userId="6e3cc906-07a6-4117-95fe-3f995e01c05d" providerId="ADAL" clId="{EBA60FCD-B675-4C5E-970A-CF1352D7D264}" dt="2023-11-17T13:46:04.451" v="0"/>
        <pc:sldMkLst>
          <pc:docMk/>
          <pc:sldMk cId="351848228" sldId="590"/>
        </pc:sldMkLst>
      </pc:sldChg>
      <pc:sldChg chg="modNotes">
        <pc:chgData name="Maya Lundberg" userId="6e3cc906-07a6-4117-95fe-3f995e01c05d" providerId="ADAL" clId="{EBA60FCD-B675-4C5E-970A-CF1352D7D264}" dt="2023-11-17T13:46:04.451" v="0"/>
        <pc:sldMkLst>
          <pc:docMk/>
          <pc:sldMk cId="173758805" sldId="593"/>
        </pc:sldMkLst>
      </pc:sldChg>
      <pc:sldChg chg="modNotes">
        <pc:chgData name="Maya Lundberg" userId="6e3cc906-07a6-4117-95fe-3f995e01c05d" providerId="ADAL" clId="{EBA60FCD-B675-4C5E-970A-CF1352D7D264}" dt="2023-11-17T13:46:04.451" v="0"/>
        <pc:sldMkLst>
          <pc:docMk/>
          <pc:sldMk cId="2203685555" sldId="596"/>
        </pc:sldMkLst>
      </pc:sldChg>
      <pc:sldChg chg="modNotes">
        <pc:chgData name="Maya Lundberg" userId="6e3cc906-07a6-4117-95fe-3f995e01c05d" providerId="ADAL" clId="{EBA60FCD-B675-4C5E-970A-CF1352D7D264}" dt="2023-11-17T13:46:04.451" v="0"/>
        <pc:sldMkLst>
          <pc:docMk/>
          <pc:sldMk cId="3154750130" sldId="604"/>
        </pc:sldMkLst>
      </pc:sldChg>
      <pc:sldChg chg="modNotes">
        <pc:chgData name="Maya Lundberg" userId="6e3cc906-07a6-4117-95fe-3f995e01c05d" providerId="ADAL" clId="{EBA60FCD-B675-4C5E-970A-CF1352D7D264}" dt="2023-11-17T13:46:04.451" v="0"/>
        <pc:sldMkLst>
          <pc:docMk/>
          <pc:sldMk cId="271195198" sldId="605"/>
        </pc:sldMkLst>
      </pc:sldChg>
      <pc:sldChg chg="modNotes">
        <pc:chgData name="Maya Lundberg" userId="6e3cc906-07a6-4117-95fe-3f995e01c05d" providerId="ADAL" clId="{EBA60FCD-B675-4C5E-970A-CF1352D7D264}" dt="2023-11-17T13:46:04.451" v="0"/>
        <pc:sldMkLst>
          <pc:docMk/>
          <pc:sldMk cId="2569127365" sldId="607"/>
        </pc:sldMkLst>
      </pc:sldChg>
      <pc:sldChg chg="modNotes">
        <pc:chgData name="Maya Lundberg" userId="6e3cc906-07a6-4117-95fe-3f995e01c05d" providerId="ADAL" clId="{EBA60FCD-B675-4C5E-970A-CF1352D7D264}" dt="2023-11-17T13:46:04.451" v="0"/>
        <pc:sldMkLst>
          <pc:docMk/>
          <pc:sldMk cId="2932267564" sldId="608"/>
        </pc:sldMkLst>
      </pc:sldChg>
      <pc:sldChg chg="modNotes">
        <pc:chgData name="Maya Lundberg" userId="6e3cc906-07a6-4117-95fe-3f995e01c05d" providerId="ADAL" clId="{EBA60FCD-B675-4C5E-970A-CF1352D7D264}" dt="2023-11-17T13:46:04.451" v="0"/>
        <pc:sldMkLst>
          <pc:docMk/>
          <pc:sldMk cId="565832462" sldId="609"/>
        </pc:sldMkLst>
      </pc:sldChg>
      <pc:sldChg chg="modNotes">
        <pc:chgData name="Maya Lundberg" userId="6e3cc906-07a6-4117-95fe-3f995e01c05d" providerId="ADAL" clId="{EBA60FCD-B675-4C5E-970A-CF1352D7D264}" dt="2023-11-17T13:46:04.451" v="0"/>
        <pc:sldMkLst>
          <pc:docMk/>
          <pc:sldMk cId="3848939538" sldId="610"/>
        </pc:sldMkLst>
      </pc:sldChg>
      <pc:sldChg chg="modNotes">
        <pc:chgData name="Maya Lundberg" userId="6e3cc906-07a6-4117-95fe-3f995e01c05d" providerId="ADAL" clId="{EBA60FCD-B675-4C5E-970A-CF1352D7D264}" dt="2023-11-17T13:46:04.451" v="0"/>
        <pc:sldMkLst>
          <pc:docMk/>
          <pc:sldMk cId="3236784259" sldId="627"/>
        </pc:sldMkLst>
      </pc:sldChg>
      <pc:sldChg chg="modNotes">
        <pc:chgData name="Maya Lundberg" userId="6e3cc906-07a6-4117-95fe-3f995e01c05d" providerId="ADAL" clId="{EBA60FCD-B675-4C5E-970A-CF1352D7D264}" dt="2023-11-17T13:46:04.451" v="0"/>
        <pc:sldMkLst>
          <pc:docMk/>
          <pc:sldMk cId="3930244732" sldId="628"/>
        </pc:sldMkLst>
      </pc:sldChg>
      <pc:sldChg chg="modNotes">
        <pc:chgData name="Maya Lundberg" userId="6e3cc906-07a6-4117-95fe-3f995e01c05d" providerId="ADAL" clId="{EBA60FCD-B675-4C5E-970A-CF1352D7D264}" dt="2023-11-17T13:46:04.451" v="0"/>
        <pc:sldMkLst>
          <pc:docMk/>
          <pc:sldMk cId="1998198010" sldId="630"/>
        </pc:sldMkLst>
      </pc:sldChg>
      <pc:sldChg chg="modNotes">
        <pc:chgData name="Maya Lundberg" userId="6e3cc906-07a6-4117-95fe-3f995e01c05d" providerId="ADAL" clId="{EBA60FCD-B675-4C5E-970A-CF1352D7D264}" dt="2023-11-17T13:46:04.451" v="0"/>
        <pc:sldMkLst>
          <pc:docMk/>
          <pc:sldMk cId="3069514855" sldId="893"/>
        </pc:sldMkLst>
      </pc:sldChg>
      <pc:sldChg chg="modNotes">
        <pc:chgData name="Maya Lundberg" userId="6e3cc906-07a6-4117-95fe-3f995e01c05d" providerId="ADAL" clId="{EBA60FCD-B675-4C5E-970A-CF1352D7D264}" dt="2023-11-17T13:46:04.451" v="0"/>
        <pc:sldMkLst>
          <pc:docMk/>
          <pc:sldMk cId="1541187115" sldId="899"/>
        </pc:sldMkLst>
      </pc:sldChg>
      <pc:sldChg chg="modNotes">
        <pc:chgData name="Maya Lundberg" userId="6e3cc906-07a6-4117-95fe-3f995e01c05d" providerId="ADAL" clId="{EBA60FCD-B675-4C5E-970A-CF1352D7D264}" dt="2023-11-17T13:46:04.451" v="0"/>
        <pc:sldMkLst>
          <pc:docMk/>
          <pc:sldMk cId="804719003" sldId="900"/>
        </pc:sldMkLst>
      </pc:sldChg>
    </pc:docChg>
  </pc:docChgLst>
  <pc:docChgLst>
    <pc:chgData name="Maya Lundberg" userId="6e3cc906-07a6-4117-95fe-3f995e01c05d" providerId="ADAL" clId="{16F253CF-A8B3-4880-88E9-250CC062780E}"/>
    <pc:docChg chg="custSel modSld">
      <pc:chgData name="Maya Lundberg" userId="6e3cc906-07a6-4117-95fe-3f995e01c05d" providerId="ADAL" clId="{16F253CF-A8B3-4880-88E9-250CC062780E}" dt="2023-09-26T12:13:13.563" v="0" actId="478"/>
      <pc:docMkLst>
        <pc:docMk/>
      </pc:docMkLst>
      <pc:sldChg chg="delSp mod">
        <pc:chgData name="Maya Lundberg" userId="6e3cc906-07a6-4117-95fe-3f995e01c05d" providerId="ADAL" clId="{16F253CF-A8B3-4880-88E9-250CC062780E}" dt="2023-09-26T12:13:13.563" v="0" actId="478"/>
        <pc:sldMkLst>
          <pc:docMk/>
          <pc:sldMk cId="3861881313" sldId="626"/>
        </pc:sldMkLst>
        <pc:spChg chg="del">
          <ac:chgData name="Maya Lundberg" userId="6e3cc906-07a6-4117-95fe-3f995e01c05d" providerId="ADAL" clId="{16F253CF-A8B3-4880-88E9-250CC062780E}" dt="2023-09-26T12:13:13.563" v="0" actId="478"/>
          <ac:spMkLst>
            <pc:docMk/>
            <pc:sldMk cId="3861881313" sldId="626"/>
            <ac:spMk id="3" creationId="{AC6F3615-C067-427B-BCE6-7049BD454A16}"/>
          </ac:spMkLst>
        </pc:spChg>
      </pc:sldChg>
    </pc:docChg>
  </pc:docChgLst>
  <pc:docChgLst>
    <pc:chgData name="Ronja Nyman" userId="0d8fbf80-2d80-4797-a346-5c2d03353924" providerId="ADAL" clId="{02366BC9-1FB9-4779-838A-5688C20C8E19}"/>
    <pc:docChg chg="modSld">
      <pc:chgData name="Ronja Nyman" userId="0d8fbf80-2d80-4797-a346-5c2d03353924" providerId="ADAL" clId="{02366BC9-1FB9-4779-838A-5688C20C8E19}" dt="2023-02-22T12:40:31.120" v="190" actId="20577"/>
      <pc:docMkLst>
        <pc:docMk/>
      </pc:docMkLst>
      <pc:sldChg chg="modSp mod">
        <pc:chgData name="Ronja Nyman" userId="0d8fbf80-2d80-4797-a346-5c2d03353924" providerId="ADAL" clId="{02366BC9-1FB9-4779-838A-5688C20C8E19}" dt="2023-02-22T10:31:48.908" v="2" actId="692"/>
        <pc:sldMkLst>
          <pc:docMk/>
          <pc:sldMk cId="3750172007" sldId="562"/>
        </pc:sldMkLst>
        <pc:spChg chg="mod">
          <ac:chgData name="Ronja Nyman" userId="0d8fbf80-2d80-4797-a346-5c2d03353924" providerId="ADAL" clId="{02366BC9-1FB9-4779-838A-5688C20C8E19}" dt="2023-02-22T10:31:48.908" v="2" actId="692"/>
          <ac:spMkLst>
            <pc:docMk/>
            <pc:sldMk cId="3750172007" sldId="562"/>
            <ac:spMk id="44" creationId="{BA87A4E9-EACF-4B74-B586-B55E4DE6D434}"/>
          </ac:spMkLst>
        </pc:spChg>
      </pc:sldChg>
      <pc:sldChg chg="modSp mod modNotesTx">
        <pc:chgData name="Ronja Nyman" userId="0d8fbf80-2d80-4797-a346-5c2d03353924" providerId="ADAL" clId="{02366BC9-1FB9-4779-838A-5688C20C8E19}" dt="2023-02-22T12:40:31.120" v="190" actId="20577"/>
        <pc:sldMkLst>
          <pc:docMk/>
          <pc:sldMk cId="3752695993" sldId="602"/>
        </pc:sldMkLst>
        <pc:spChg chg="mod">
          <ac:chgData name="Ronja Nyman" userId="0d8fbf80-2d80-4797-a346-5c2d03353924" providerId="ADAL" clId="{02366BC9-1FB9-4779-838A-5688C20C8E19}" dt="2023-02-22T12:31:14.154" v="24" actId="20577"/>
          <ac:spMkLst>
            <pc:docMk/>
            <pc:sldMk cId="3752695993" sldId="602"/>
            <ac:spMk id="19" creationId="{212A0764-90BE-41EF-B0DD-44C8F5DAA781}"/>
          </ac:spMkLst>
        </pc:spChg>
        <pc:graphicFrameChg chg="modGraphic">
          <ac:chgData name="Ronja Nyman" userId="0d8fbf80-2d80-4797-a346-5c2d03353924" providerId="ADAL" clId="{02366BC9-1FB9-4779-838A-5688C20C8E19}" dt="2023-02-22T12:37:46.663" v="182" actId="20577"/>
          <ac:graphicFrameMkLst>
            <pc:docMk/>
            <pc:sldMk cId="3752695993" sldId="602"/>
            <ac:graphicFrameMk id="17" creationId="{FF4A0F48-0135-469B-BA4F-79C23993DEF6}"/>
          </ac:graphicFrameMkLst>
        </pc:graphicFrameChg>
        <pc:graphicFrameChg chg="modGraphic">
          <ac:chgData name="Ronja Nyman" userId="0d8fbf80-2d80-4797-a346-5c2d03353924" providerId="ADAL" clId="{02366BC9-1FB9-4779-838A-5688C20C8E19}" dt="2023-02-22T12:36:37.746" v="85" actId="20577"/>
          <ac:graphicFrameMkLst>
            <pc:docMk/>
            <pc:sldMk cId="3752695993" sldId="602"/>
            <ac:graphicFrameMk id="21" creationId="{70EEE7A2-B46F-4800-91D1-61C7829F46FB}"/>
          </ac:graphicFrameMkLst>
        </pc:graphicFrameChg>
      </pc:sldChg>
      <pc:sldChg chg="modSp mod">
        <pc:chgData name="Ronja Nyman" userId="0d8fbf80-2d80-4797-a346-5c2d03353924" providerId="ADAL" clId="{02366BC9-1FB9-4779-838A-5688C20C8E19}" dt="2023-02-22T10:32:10.945" v="3" actId="692"/>
        <pc:sldMkLst>
          <pc:docMk/>
          <pc:sldMk cId="271195198" sldId="605"/>
        </pc:sldMkLst>
        <pc:spChg chg="mod">
          <ac:chgData name="Ronja Nyman" userId="0d8fbf80-2d80-4797-a346-5c2d03353924" providerId="ADAL" clId="{02366BC9-1FB9-4779-838A-5688C20C8E19}" dt="2023-02-22T10:32:10.945" v="3" actId="692"/>
          <ac:spMkLst>
            <pc:docMk/>
            <pc:sldMk cId="271195198" sldId="605"/>
            <ac:spMk id="5" creationId="{AC1A3B37-8A6F-1E8C-8B50-420D8741CA60}"/>
          </ac:spMkLst>
        </pc:spChg>
      </pc:sldChg>
      <pc:sldChg chg="modSp mod">
        <pc:chgData name="Ronja Nyman" userId="0d8fbf80-2d80-4797-a346-5c2d03353924" providerId="ADAL" clId="{02366BC9-1FB9-4779-838A-5688C20C8E19}" dt="2023-02-22T10:32:32.597" v="5" actId="692"/>
        <pc:sldMkLst>
          <pc:docMk/>
          <pc:sldMk cId="2569127365" sldId="607"/>
        </pc:sldMkLst>
        <pc:spChg chg="mod">
          <ac:chgData name="Ronja Nyman" userId="0d8fbf80-2d80-4797-a346-5c2d03353924" providerId="ADAL" clId="{02366BC9-1FB9-4779-838A-5688C20C8E19}" dt="2023-02-22T10:32:32.597" v="5" actId="692"/>
          <ac:spMkLst>
            <pc:docMk/>
            <pc:sldMk cId="2569127365" sldId="607"/>
            <ac:spMk id="4" creationId="{FD29CA65-80BB-9BB9-416C-FA6B777D883F}"/>
          </ac:spMkLst>
        </pc:spChg>
      </pc:sldChg>
      <pc:sldChg chg="modTransition modAnim">
        <pc:chgData name="Ronja Nyman" userId="0d8fbf80-2d80-4797-a346-5c2d03353924" providerId="ADAL" clId="{02366BC9-1FB9-4779-838A-5688C20C8E19}" dt="2023-02-21T10:09:59.133" v="1"/>
        <pc:sldMkLst>
          <pc:docMk/>
          <pc:sldMk cId="4076465281" sldId="886"/>
        </pc:sldMkLst>
      </pc:sldChg>
      <pc:sldChg chg="modSp mod">
        <pc:chgData name="Ronja Nyman" userId="0d8fbf80-2d80-4797-a346-5c2d03353924" providerId="ADAL" clId="{02366BC9-1FB9-4779-838A-5688C20C8E19}" dt="2023-02-22T10:32:42.591" v="6" actId="692"/>
        <pc:sldMkLst>
          <pc:docMk/>
          <pc:sldMk cId="3069514855" sldId="893"/>
        </pc:sldMkLst>
        <pc:spChg chg="mod">
          <ac:chgData name="Ronja Nyman" userId="0d8fbf80-2d80-4797-a346-5c2d03353924" providerId="ADAL" clId="{02366BC9-1FB9-4779-838A-5688C20C8E19}" dt="2023-02-22T10:32:42.591" v="6" actId="692"/>
          <ac:spMkLst>
            <pc:docMk/>
            <pc:sldMk cId="3069514855" sldId="893"/>
            <ac:spMk id="13" creationId="{3D63D071-EB59-CD24-BA40-41C716FD3848}"/>
          </ac:spMkLst>
        </pc:spChg>
      </pc:sldChg>
      <pc:sldChg chg="modSp mod">
        <pc:chgData name="Ronja Nyman" userId="0d8fbf80-2d80-4797-a346-5c2d03353924" providerId="ADAL" clId="{02366BC9-1FB9-4779-838A-5688C20C8E19}" dt="2023-02-22T10:32:20.414" v="4" actId="692"/>
        <pc:sldMkLst>
          <pc:docMk/>
          <pc:sldMk cId="2711146315" sldId="901"/>
        </pc:sldMkLst>
        <pc:spChg chg="mod">
          <ac:chgData name="Ronja Nyman" userId="0d8fbf80-2d80-4797-a346-5c2d03353924" providerId="ADAL" clId="{02366BC9-1FB9-4779-838A-5688C20C8E19}" dt="2023-02-22T10:32:20.414" v="4" actId="692"/>
          <ac:spMkLst>
            <pc:docMk/>
            <pc:sldMk cId="2711146315" sldId="901"/>
            <ac:spMk id="44" creationId="{BA87A4E9-EACF-4B74-B586-B55E4DE6D434}"/>
          </ac:spMkLst>
        </pc:spChg>
      </pc:sldChg>
    </pc:docChg>
  </pc:docChgLst>
  <pc:docChgLst>
    <pc:chgData name="Ronja Nyman" userId="0d8fbf80-2d80-4797-a346-5c2d03353924" providerId="ADAL" clId="{E4D417E0-6B1D-4617-9CB9-D984384F1F30}"/>
    <pc:docChg chg="undo custSel addSld delSld modSld sldOrd">
      <pc:chgData name="Ronja Nyman" userId="0d8fbf80-2d80-4797-a346-5c2d03353924" providerId="ADAL" clId="{E4D417E0-6B1D-4617-9CB9-D984384F1F30}" dt="2023-02-22T13:45:25.355" v="1930"/>
      <pc:docMkLst>
        <pc:docMk/>
      </pc:docMkLst>
      <pc:sldChg chg="del">
        <pc:chgData name="Ronja Nyman" userId="0d8fbf80-2d80-4797-a346-5c2d03353924" providerId="ADAL" clId="{E4D417E0-6B1D-4617-9CB9-D984384F1F30}" dt="2023-02-22T13:08:38.673" v="745" actId="47"/>
        <pc:sldMkLst>
          <pc:docMk/>
          <pc:sldMk cId="1300451788" sldId="413"/>
        </pc:sldMkLst>
      </pc:sldChg>
      <pc:sldChg chg="del">
        <pc:chgData name="Ronja Nyman" userId="0d8fbf80-2d80-4797-a346-5c2d03353924" providerId="ADAL" clId="{E4D417E0-6B1D-4617-9CB9-D984384F1F30}" dt="2023-02-22T12:52:41.534" v="93" actId="47"/>
        <pc:sldMkLst>
          <pc:docMk/>
          <pc:sldMk cId="3484045647" sldId="435"/>
        </pc:sldMkLst>
      </pc:sldChg>
      <pc:sldChg chg="addSp modSp del mod">
        <pc:chgData name="Ronja Nyman" userId="0d8fbf80-2d80-4797-a346-5c2d03353924" providerId="ADAL" clId="{E4D417E0-6B1D-4617-9CB9-D984384F1F30}" dt="2023-02-22T12:56:38.727" v="136" actId="47"/>
        <pc:sldMkLst>
          <pc:docMk/>
          <pc:sldMk cId="202902549" sldId="517"/>
        </pc:sldMkLst>
        <pc:spChg chg="add mod">
          <ac:chgData name="Ronja Nyman" userId="0d8fbf80-2d80-4797-a346-5c2d03353924" providerId="ADAL" clId="{E4D417E0-6B1D-4617-9CB9-D984384F1F30}" dt="2023-02-22T12:51:25.134" v="91" actId="207"/>
          <ac:spMkLst>
            <pc:docMk/>
            <pc:sldMk cId="202902549" sldId="517"/>
            <ac:spMk id="2" creationId="{D2039E8A-C294-C2D4-35A6-A9F610FF2835}"/>
          </ac:spMkLst>
        </pc:spChg>
      </pc:sldChg>
      <pc:sldChg chg="modSp mod modNotesTx">
        <pc:chgData name="Ronja Nyman" userId="0d8fbf80-2d80-4797-a346-5c2d03353924" providerId="ADAL" clId="{E4D417E0-6B1D-4617-9CB9-D984384F1F30}" dt="2023-02-22T13:17:10.379" v="1090" actId="20577"/>
        <pc:sldMkLst>
          <pc:docMk/>
          <pc:sldMk cId="3750172007" sldId="562"/>
        </pc:sldMkLst>
        <pc:spChg chg="mod">
          <ac:chgData name="Ronja Nyman" userId="0d8fbf80-2d80-4797-a346-5c2d03353924" providerId="ADAL" clId="{E4D417E0-6B1D-4617-9CB9-D984384F1F30}" dt="2023-02-22T12:57:28.416" v="179" actId="20577"/>
          <ac:spMkLst>
            <pc:docMk/>
            <pc:sldMk cId="3750172007" sldId="562"/>
            <ac:spMk id="16" creationId="{CE766687-6DFC-48F4-B1B7-0052AC44B16B}"/>
          </ac:spMkLst>
        </pc:spChg>
        <pc:spChg chg="mod">
          <ac:chgData name="Ronja Nyman" userId="0d8fbf80-2d80-4797-a346-5c2d03353924" providerId="ADAL" clId="{E4D417E0-6B1D-4617-9CB9-D984384F1F30}" dt="2023-02-22T12:53:10.973" v="132" actId="20577"/>
          <ac:spMkLst>
            <pc:docMk/>
            <pc:sldMk cId="3750172007" sldId="562"/>
            <ac:spMk id="20" creationId="{CBC1BA72-EF28-4B9B-BC60-955077DF8B22}"/>
          </ac:spMkLst>
        </pc:spChg>
        <pc:spChg chg="mod">
          <ac:chgData name="Ronja Nyman" userId="0d8fbf80-2d80-4797-a346-5c2d03353924" providerId="ADAL" clId="{E4D417E0-6B1D-4617-9CB9-D984384F1F30}" dt="2023-02-22T12:57:21.041" v="165" actId="20577"/>
          <ac:spMkLst>
            <pc:docMk/>
            <pc:sldMk cId="3750172007" sldId="562"/>
            <ac:spMk id="23" creationId="{C962A819-4CD4-489D-BFC0-76A6F96ED2C0}"/>
          </ac:spMkLst>
        </pc:spChg>
        <pc:spChg chg="mod">
          <ac:chgData name="Ronja Nyman" userId="0d8fbf80-2d80-4797-a346-5c2d03353924" providerId="ADAL" clId="{E4D417E0-6B1D-4617-9CB9-D984384F1F30}" dt="2023-02-22T12:57:39.817" v="189" actId="20577"/>
          <ac:spMkLst>
            <pc:docMk/>
            <pc:sldMk cId="3750172007" sldId="562"/>
            <ac:spMk id="43" creationId="{472F7DF4-A6CC-4230-B5B3-646BDFF019EE}"/>
          </ac:spMkLst>
        </pc:spChg>
      </pc:sldChg>
      <pc:sldChg chg="modSp add del mod modNotesTx">
        <pc:chgData name="Ronja Nyman" userId="0d8fbf80-2d80-4797-a346-5c2d03353924" providerId="ADAL" clId="{E4D417E0-6B1D-4617-9CB9-D984384F1F30}" dt="2023-02-22T13:26:35.507" v="1925" actId="20577"/>
        <pc:sldMkLst>
          <pc:docMk/>
          <pc:sldMk cId="1232463669" sldId="563"/>
        </pc:sldMkLst>
        <pc:spChg chg="mod">
          <ac:chgData name="Ronja Nyman" userId="0d8fbf80-2d80-4797-a346-5c2d03353924" providerId="ADAL" clId="{E4D417E0-6B1D-4617-9CB9-D984384F1F30}" dt="2023-02-22T13:26:19.320" v="1917" actId="20577"/>
          <ac:spMkLst>
            <pc:docMk/>
            <pc:sldMk cId="1232463669" sldId="563"/>
            <ac:spMk id="16" creationId="{337DDF9B-5B31-4673-87BB-1E4FBA797E50}"/>
          </ac:spMkLst>
        </pc:spChg>
        <pc:spChg chg="mod">
          <ac:chgData name="Ronja Nyman" userId="0d8fbf80-2d80-4797-a346-5c2d03353924" providerId="ADAL" clId="{E4D417E0-6B1D-4617-9CB9-D984384F1F30}" dt="2023-02-22T13:26:35.507" v="1925" actId="20577"/>
          <ac:spMkLst>
            <pc:docMk/>
            <pc:sldMk cId="1232463669" sldId="563"/>
            <ac:spMk id="19" creationId="{FCA5CF29-4056-4494-B659-911A7F06DEDE}"/>
          </ac:spMkLst>
        </pc:spChg>
        <pc:graphicFrameChg chg="mod">
          <ac:chgData name="Ronja Nyman" userId="0d8fbf80-2d80-4797-a346-5c2d03353924" providerId="ADAL" clId="{E4D417E0-6B1D-4617-9CB9-D984384F1F30}" dt="2023-02-22T13:26:30.560" v="1918"/>
          <ac:graphicFrameMkLst>
            <pc:docMk/>
            <pc:sldMk cId="1232463669" sldId="563"/>
            <ac:graphicFrameMk id="29" creationId="{F38691D8-9DC3-4851-A439-FF93262EBEA1}"/>
          </ac:graphicFrameMkLst>
        </pc:graphicFrameChg>
      </pc:sldChg>
      <pc:sldChg chg="del">
        <pc:chgData name="Ronja Nyman" userId="0d8fbf80-2d80-4797-a346-5c2d03353924" providerId="ADAL" clId="{E4D417E0-6B1D-4617-9CB9-D984384F1F30}" dt="2023-02-22T12:58:37.691" v="215" actId="47"/>
        <pc:sldMkLst>
          <pc:docMk/>
          <pc:sldMk cId="2090941317" sldId="564"/>
        </pc:sldMkLst>
      </pc:sldChg>
      <pc:sldChg chg="modSp del mod">
        <pc:chgData name="Ronja Nyman" userId="0d8fbf80-2d80-4797-a346-5c2d03353924" providerId="ADAL" clId="{E4D417E0-6B1D-4617-9CB9-D984384F1F30}" dt="2023-02-22T12:59:39.580" v="217" actId="47"/>
        <pc:sldMkLst>
          <pc:docMk/>
          <pc:sldMk cId="1525070546" sldId="572"/>
        </pc:sldMkLst>
        <pc:spChg chg="mod">
          <ac:chgData name="Ronja Nyman" userId="0d8fbf80-2d80-4797-a346-5c2d03353924" providerId="ADAL" clId="{E4D417E0-6B1D-4617-9CB9-D984384F1F30}" dt="2023-02-22T12:58:52.531" v="216" actId="20577"/>
          <ac:spMkLst>
            <pc:docMk/>
            <pc:sldMk cId="1525070546" sldId="572"/>
            <ac:spMk id="14" creationId="{A50416D4-DF35-4654-B127-77B4773ECB4E}"/>
          </ac:spMkLst>
        </pc:spChg>
      </pc:sldChg>
      <pc:sldChg chg="del">
        <pc:chgData name="Ronja Nyman" userId="0d8fbf80-2d80-4797-a346-5c2d03353924" providerId="ADAL" clId="{E4D417E0-6B1D-4617-9CB9-D984384F1F30}" dt="2023-02-22T13:04:50.266" v="488" actId="47"/>
        <pc:sldMkLst>
          <pc:docMk/>
          <pc:sldMk cId="2732534051" sldId="577"/>
        </pc:sldMkLst>
      </pc:sldChg>
      <pc:sldChg chg="del">
        <pc:chgData name="Ronja Nyman" userId="0d8fbf80-2d80-4797-a346-5c2d03353924" providerId="ADAL" clId="{E4D417E0-6B1D-4617-9CB9-D984384F1F30}" dt="2023-02-22T13:03:39.179" v="446" actId="47"/>
        <pc:sldMkLst>
          <pc:docMk/>
          <pc:sldMk cId="2316860362" sldId="581"/>
        </pc:sldMkLst>
      </pc:sldChg>
      <pc:sldChg chg="del">
        <pc:chgData name="Ronja Nyman" userId="0d8fbf80-2d80-4797-a346-5c2d03353924" providerId="ADAL" clId="{E4D417E0-6B1D-4617-9CB9-D984384F1F30}" dt="2023-02-22T12:59:50.760" v="218" actId="47"/>
        <pc:sldMkLst>
          <pc:docMk/>
          <pc:sldMk cId="2534806719" sldId="589"/>
        </pc:sldMkLst>
      </pc:sldChg>
      <pc:sldChg chg="modSp mod">
        <pc:chgData name="Ronja Nyman" userId="0d8fbf80-2d80-4797-a346-5c2d03353924" providerId="ADAL" clId="{E4D417E0-6B1D-4617-9CB9-D984384F1F30}" dt="2023-02-22T13:01:22.788" v="368" actId="20577"/>
        <pc:sldMkLst>
          <pc:docMk/>
          <pc:sldMk cId="351848228" sldId="590"/>
        </pc:sldMkLst>
        <pc:spChg chg="mod">
          <ac:chgData name="Ronja Nyman" userId="0d8fbf80-2d80-4797-a346-5c2d03353924" providerId="ADAL" clId="{E4D417E0-6B1D-4617-9CB9-D984384F1F30}" dt="2023-02-22T13:01:19.956" v="361" actId="20577"/>
          <ac:spMkLst>
            <pc:docMk/>
            <pc:sldMk cId="351848228" sldId="590"/>
            <ac:spMk id="16" creationId="{CE766687-6DFC-48F4-B1B7-0052AC44B16B}"/>
          </ac:spMkLst>
        </pc:spChg>
        <pc:spChg chg="mod">
          <ac:chgData name="Ronja Nyman" userId="0d8fbf80-2d80-4797-a346-5c2d03353924" providerId="ADAL" clId="{E4D417E0-6B1D-4617-9CB9-D984384F1F30}" dt="2023-02-22T13:01:22.788" v="368" actId="20577"/>
          <ac:spMkLst>
            <pc:docMk/>
            <pc:sldMk cId="351848228" sldId="590"/>
            <ac:spMk id="20" creationId="{CBC1BA72-EF28-4B9B-BC60-955077DF8B22}"/>
          </ac:spMkLst>
        </pc:spChg>
        <pc:spChg chg="mod">
          <ac:chgData name="Ronja Nyman" userId="0d8fbf80-2d80-4797-a346-5c2d03353924" providerId="ADAL" clId="{E4D417E0-6B1D-4617-9CB9-D984384F1F30}" dt="2023-02-22T13:01:17.047" v="347" actId="20577"/>
          <ac:spMkLst>
            <pc:docMk/>
            <pc:sldMk cId="351848228" sldId="590"/>
            <ac:spMk id="23" creationId="{C962A819-4CD4-489D-BFC0-76A6F96ED2C0}"/>
          </ac:spMkLst>
        </pc:spChg>
      </pc:sldChg>
      <pc:sldChg chg="modSp del mod modNotesTx">
        <pc:chgData name="Ronja Nyman" userId="0d8fbf80-2d80-4797-a346-5c2d03353924" providerId="ADAL" clId="{E4D417E0-6B1D-4617-9CB9-D984384F1F30}" dt="2023-02-22T13:26:38.259" v="1926" actId="47"/>
        <pc:sldMkLst>
          <pc:docMk/>
          <pc:sldMk cId="985026795" sldId="592"/>
        </pc:sldMkLst>
        <pc:spChg chg="mod">
          <ac:chgData name="Ronja Nyman" userId="0d8fbf80-2d80-4797-a346-5c2d03353924" providerId="ADAL" clId="{E4D417E0-6B1D-4617-9CB9-D984384F1F30}" dt="2023-02-22T13:00:09.329" v="247" actId="20577"/>
          <ac:spMkLst>
            <pc:docMk/>
            <pc:sldMk cId="985026795" sldId="592"/>
            <ac:spMk id="16" creationId="{CE766687-6DFC-48F4-B1B7-0052AC44B16B}"/>
          </ac:spMkLst>
        </pc:spChg>
        <pc:spChg chg="mod">
          <ac:chgData name="Ronja Nyman" userId="0d8fbf80-2d80-4797-a346-5c2d03353924" providerId="ADAL" clId="{E4D417E0-6B1D-4617-9CB9-D984384F1F30}" dt="2023-02-22T13:00:12.668" v="254" actId="20577"/>
          <ac:spMkLst>
            <pc:docMk/>
            <pc:sldMk cId="985026795" sldId="592"/>
            <ac:spMk id="20" creationId="{CBC1BA72-EF28-4B9B-BC60-955077DF8B22}"/>
          </ac:spMkLst>
        </pc:spChg>
        <pc:spChg chg="mod">
          <ac:chgData name="Ronja Nyman" userId="0d8fbf80-2d80-4797-a346-5c2d03353924" providerId="ADAL" clId="{E4D417E0-6B1D-4617-9CB9-D984384F1F30}" dt="2023-02-22T13:00:06.227" v="233" actId="20577"/>
          <ac:spMkLst>
            <pc:docMk/>
            <pc:sldMk cId="985026795" sldId="592"/>
            <ac:spMk id="23" creationId="{C962A819-4CD4-489D-BFC0-76A6F96ED2C0}"/>
          </ac:spMkLst>
        </pc:spChg>
      </pc:sldChg>
      <pc:sldChg chg="modSp mod modNotesTx">
        <pc:chgData name="Ronja Nyman" userId="0d8fbf80-2d80-4797-a346-5c2d03353924" providerId="ADAL" clId="{E4D417E0-6B1D-4617-9CB9-D984384F1F30}" dt="2023-02-22T13:18:02.615" v="1178" actId="20577"/>
        <pc:sldMkLst>
          <pc:docMk/>
          <pc:sldMk cId="173758805" sldId="593"/>
        </pc:sldMkLst>
        <pc:spChg chg="mod">
          <ac:chgData name="Ronja Nyman" userId="0d8fbf80-2d80-4797-a346-5c2d03353924" providerId="ADAL" clId="{E4D417E0-6B1D-4617-9CB9-D984384F1F30}" dt="2023-02-22T13:00:51.994" v="291" actId="20577"/>
          <ac:spMkLst>
            <pc:docMk/>
            <pc:sldMk cId="173758805" sldId="593"/>
            <ac:spMk id="16" creationId="{CE766687-6DFC-48F4-B1B7-0052AC44B16B}"/>
          </ac:spMkLst>
        </pc:spChg>
        <pc:spChg chg="mod">
          <ac:chgData name="Ronja Nyman" userId="0d8fbf80-2d80-4797-a346-5c2d03353924" providerId="ADAL" clId="{E4D417E0-6B1D-4617-9CB9-D984384F1F30}" dt="2023-02-22T13:00:54.635" v="298" actId="20577"/>
          <ac:spMkLst>
            <pc:docMk/>
            <pc:sldMk cId="173758805" sldId="593"/>
            <ac:spMk id="20" creationId="{CBC1BA72-EF28-4B9B-BC60-955077DF8B22}"/>
          </ac:spMkLst>
        </pc:spChg>
        <pc:spChg chg="mod">
          <ac:chgData name="Ronja Nyman" userId="0d8fbf80-2d80-4797-a346-5c2d03353924" providerId="ADAL" clId="{E4D417E0-6B1D-4617-9CB9-D984384F1F30}" dt="2023-02-22T13:00:47.380" v="277" actId="20577"/>
          <ac:spMkLst>
            <pc:docMk/>
            <pc:sldMk cId="173758805" sldId="593"/>
            <ac:spMk id="23" creationId="{C962A819-4CD4-489D-BFC0-76A6F96ED2C0}"/>
          </ac:spMkLst>
        </pc:spChg>
      </pc:sldChg>
      <pc:sldChg chg="del">
        <pc:chgData name="Ronja Nyman" userId="0d8fbf80-2d80-4797-a346-5c2d03353924" providerId="ADAL" clId="{E4D417E0-6B1D-4617-9CB9-D984384F1F30}" dt="2023-02-22T13:03:38.044" v="445" actId="47"/>
        <pc:sldMkLst>
          <pc:docMk/>
          <pc:sldMk cId="2391380632" sldId="595"/>
        </pc:sldMkLst>
      </pc:sldChg>
      <pc:sldChg chg="modSp mod ord modNotesTx">
        <pc:chgData name="Ronja Nyman" userId="0d8fbf80-2d80-4797-a346-5c2d03353924" providerId="ADAL" clId="{E4D417E0-6B1D-4617-9CB9-D984384F1F30}" dt="2023-02-22T13:20:00.883" v="1385" actId="20577"/>
        <pc:sldMkLst>
          <pc:docMk/>
          <pc:sldMk cId="2203685555" sldId="596"/>
        </pc:sldMkLst>
        <pc:spChg chg="mod">
          <ac:chgData name="Ronja Nyman" userId="0d8fbf80-2d80-4797-a346-5c2d03353924" providerId="ADAL" clId="{E4D417E0-6B1D-4617-9CB9-D984384F1F30}" dt="2023-02-22T13:03:54.840" v="478" actId="20577"/>
          <ac:spMkLst>
            <pc:docMk/>
            <pc:sldMk cId="2203685555" sldId="596"/>
            <ac:spMk id="16" creationId="{CE766687-6DFC-48F4-B1B7-0052AC44B16B}"/>
          </ac:spMkLst>
        </pc:spChg>
        <pc:spChg chg="mod">
          <ac:chgData name="Ronja Nyman" userId="0d8fbf80-2d80-4797-a346-5c2d03353924" providerId="ADAL" clId="{E4D417E0-6B1D-4617-9CB9-D984384F1F30}" dt="2023-02-22T13:03:57.573" v="485" actId="20577"/>
          <ac:spMkLst>
            <pc:docMk/>
            <pc:sldMk cId="2203685555" sldId="596"/>
            <ac:spMk id="20" creationId="{CBC1BA72-EF28-4B9B-BC60-955077DF8B22}"/>
          </ac:spMkLst>
        </pc:spChg>
        <pc:spChg chg="mod">
          <ac:chgData name="Ronja Nyman" userId="0d8fbf80-2d80-4797-a346-5c2d03353924" providerId="ADAL" clId="{E4D417E0-6B1D-4617-9CB9-D984384F1F30}" dt="2023-02-22T13:03:51.316" v="464" actId="20577"/>
          <ac:spMkLst>
            <pc:docMk/>
            <pc:sldMk cId="2203685555" sldId="596"/>
            <ac:spMk id="23" creationId="{C962A819-4CD4-489D-BFC0-76A6F96ED2C0}"/>
          </ac:spMkLst>
        </pc:spChg>
      </pc:sldChg>
      <pc:sldChg chg="del">
        <pc:chgData name="Ronja Nyman" userId="0d8fbf80-2d80-4797-a346-5c2d03353924" providerId="ADAL" clId="{E4D417E0-6B1D-4617-9CB9-D984384F1F30}" dt="2023-02-22T13:07:11.598" v="618" actId="47"/>
        <pc:sldMkLst>
          <pc:docMk/>
          <pc:sldMk cId="3547448956" sldId="599"/>
        </pc:sldMkLst>
      </pc:sldChg>
      <pc:sldChg chg="del">
        <pc:chgData name="Ronja Nyman" userId="0d8fbf80-2d80-4797-a346-5c2d03353924" providerId="ADAL" clId="{E4D417E0-6B1D-4617-9CB9-D984384F1F30}" dt="2023-02-22T13:09:55.859" v="817" actId="47"/>
        <pc:sldMkLst>
          <pc:docMk/>
          <pc:sldMk cId="4154377372" sldId="601"/>
        </pc:sldMkLst>
      </pc:sldChg>
      <pc:sldChg chg="del">
        <pc:chgData name="Ronja Nyman" userId="0d8fbf80-2d80-4797-a346-5c2d03353924" providerId="ADAL" clId="{E4D417E0-6B1D-4617-9CB9-D984384F1F30}" dt="2023-02-22T13:10:09.848" v="852" actId="47"/>
        <pc:sldMkLst>
          <pc:docMk/>
          <pc:sldMk cId="3752695993" sldId="602"/>
        </pc:sldMkLst>
      </pc:sldChg>
      <pc:sldChg chg="modSp mod modNotesTx">
        <pc:chgData name="Ronja Nyman" userId="0d8fbf80-2d80-4797-a346-5c2d03353924" providerId="ADAL" clId="{E4D417E0-6B1D-4617-9CB9-D984384F1F30}" dt="2023-02-22T13:18:31.557" v="1244" actId="20577"/>
        <pc:sldMkLst>
          <pc:docMk/>
          <pc:sldMk cId="3154750130" sldId="604"/>
        </pc:sldMkLst>
        <pc:spChg chg="mod">
          <ac:chgData name="Ronja Nyman" userId="0d8fbf80-2d80-4797-a346-5c2d03353924" providerId="ADAL" clId="{E4D417E0-6B1D-4617-9CB9-D984384F1F30}" dt="2023-02-22T13:01:08.900" v="333" actId="20577"/>
          <ac:spMkLst>
            <pc:docMk/>
            <pc:sldMk cId="3154750130" sldId="604"/>
            <ac:spMk id="2" creationId="{856020DA-2BBF-2E39-AD24-8EF21DC4282B}"/>
          </ac:spMkLst>
        </pc:spChg>
        <pc:spChg chg="mod">
          <ac:chgData name="Ronja Nyman" userId="0d8fbf80-2d80-4797-a346-5c2d03353924" providerId="ADAL" clId="{E4D417E0-6B1D-4617-9CB9-D984384F1F30}" dt="2023-02-22T13:01:05.689" v="326" actId="20577"/>
          <ac:spMkLst>
            <pc:docMk/>
            <pc:sldMk cId="3154750130" sldId="604"/>
            <ac:spMk id="16" creationId="{CE766687-6DFC-48F4-B1B7-0052AC44B16B}"/>
          </ac:spMkLst>
        </pc:spChg>
        <pc:spChg chg="mod">
          <ac:chgData name="Ronja Nyman" userId="0d8fbf80-2d80-4797-a346-5c2d03353924" providerId="ADAL" clId="{E4D417E0-6B1D-4617-9CB9-D984384F1F30}" dt="2023-02-22T13:01:02.388" v="312" actId="20577"/>
          <ac:spMkLst>
            <pc:docMk/>
            <pc:sldMk cId="3154750130" sldId="604"/>
            <ac:spMk id="23" creationId="{C962A819-4CD4-489D-BFC0-76A6F96ED2C0}"/>
          </ac:spMkLst>
        </pc:spChg>
      </pc:sldChg>
      <pc:sldChg chg="modSp mod modNotesTx">
        <pc:chgData name="Ronja Nyman" userId="0d8fbf80-2d80-4797-a346-5c2d03353924" providerId="ADAL" clId="{E4D417E0-6B1D-4617-9CB9-D984384F1F30}" dt="2023-02-22T13:21:19.576" v="1575"/>
        <pc:sldMkLst>
          <pc:docMk/>
          <pc:sldMk cId="271195198" sldId="605"/>
        </pc:sldMkLst>
        <pc:spChg chg="mod">
          <ac:chgData name="Ronja Nyman" userId="0d8fbf80-2d80-4797-a346-5c2d03353924" providerId="ADAL" clId="{E4D417E0-6B1D-4617-9CB9-D984384F1F30}" dt="2023-02-22T13:05:43.935" v="574" actId="20577"/>
          <ac:spMkLst>
            <pc:docMk/>
            <pc:sldMk cId="271195198" sldId="605"/>
            <ac:spMk id="4" creationId="{F8B743F0-A353-C7A3-FB03-EAD16A0365EF}"/>
          </ac:spMkLst>
        </pc:spChg>
        <pc:spChg chg="mod">
          <ac:chgData name="Ronja Nyman" userId="0d8fbf80-2d80-4797-a346-5c2d03353924" providerId="ADAL" clId="{E4D417E0-6B1D-4617-9CB9-D984384F1F30}" dt="2023-02-22T13:05:34.006" v="551" actId="20577"/>
          <ac:spMkLst>
            <pc:docMk/>
            <pc:sldMk cId="271195198" sldId="605"/>
            <ac:spMk id="16" creationId="{CE766687-6DFC-48F4-B1B7-0052AC44B16B}"/>
          </ac:spMkLst>
        </pc:spChg>
        <pc:spChg chg="mod">
          <ac:chgData name="Ronja Nyman" userId="0d8fbf80-2d80-4797-a346-5c2d03353924" providerId="ADAL" clId="{E4D417E0-6B1D-4617-9CB9-D984384F1F30}" dt="2023-02-22T13:05:40.316" v="558" actId="20577"/>
          <ac:spMkLst>
            <pc:docMk/>
            <pc:sldMk cId="271195198" sldId="605"/>
            <ac:spMk id="20" creationId="{CBC1BA72-EF28-4B9B-BC60-955077DF8B22}"/>
          </ac:spMkLst>
        </pc:spChg>
        <pc:spChg chg="mod">
          <ac:chgData name="Ronja Nyman" userId="0d8fbf80-2d80-4797-a346-5c2d03353924" providerId="ADAL" clId="{E4D417E0-6B1D-4617-9CB9-D984384F1F30}" dt="2023-02-22T13:05:30.909" v="537" actId="20577"/>
          <ac:spMkLst>
            <pc:docMk/>
            <pc:sldMk cId="271195198" sldId="605"/>
            <ac:spMk id="23" creationId="{C962A819-4CD4-489D-BFC0-76A6F96ED2C0}"/>
          </ac:spMkLst>
        </pc:spChg>
      </pc:sldChg>
      <pc:sldChg chg="del">
        <pc:chgData name="Ronja Nyman" userId="0d8fbf80-2d80-4797-a346-5c2d03353924" providerId="ADAL" clId="{E4D417E0-6B1D-4617-9CB9-D984384F1F30}" dt="2023-02-22T13:06:01.491" v="575" actId="47"/>
        <pc:sldMkLst>
          <pc:docMk/>
          <pc:sldMk cId="441967080" sldId="606"/>
        </pc:sldMkLst>
      </pc:sldChg>
      <pc:sldChg chg="modSp mod modNotesTx">
        <pc:chgData name="Ronja Nyman" userId="0d8fbf80-2d80-4797-a346-5c2d03353924" providerId="ADAL" clId="{E4D417E0-6B1D-4617-9CB9-D984384F1F30}" dt="2023-02-22T13:22:23.814" v="1721"/>
        <pc:sldMkLst>
          <pc:docMk/>
          <pc:sldMk cId="2569127365" sldId="607"/>
        </pc:sldMkLst>
        <pc:spChg chg="mod">
          <ac:chgData name="Ronja Nyman" userId="0d8fbf80-2d80-4797-a346-5c2d03353924" providerId="ADAL" clId="{E4D417E0-6B1D-4617-9CB9-D984384F1F30}" dt="2023-02-22T13:07:45.754" v="707" actId="20577"/>
          <ac:spMkLst>
            <pc:docMk/>
            <pc:sldMk cId="2569127365" sldId="607"/>
            <ac:spMk id="3" creationId="{BC7EF519-E823-D867-8885-E18874DE63E1}"/>
          </ac:spMkLst>
        </pc:spChg>
        <pc:spChg chg="mod">
          <ac:chgData name="Ronja Nyman" userId="0d8fbf80-2d80-4797-a346-5c2d03353924" providerId="ADAL" clId="{E4D417E0-6B1D-4617-9CB9-D984384F1F30}" dt="2023-02-22T13:07:39.467" v="683" actId="20577"/>
          <ac:spMkLst>
            <pc:docMk/>
            <pc:sldMk cId="2569127365" sldId="607"/>
            <ac:spMk id="16" creationId="{CE766687-6DFC-48F4-B1B7-0052AC44B16B}"/>
          </ac:spMkLst>
        </pc:spChg>
        <pc:spChg chg="mod">
          <ac:chgData name="Ronja Nyman" userId="0d8fbf80-2d80-4797-a346-5c2d03353924" providerId="ADAL" clId="{E4D417E0-6B1D-4617-9CB9-D984384F1F30}" dt="2023-02-22T13:07:51.041" v="714" actId="20577"/>
          <ac:spMkLst>
            <pc:docMk/>
            <pc:sldMk cId="2569127365" sldId="607"/>
            <ac:spMk id="20" creationId="{CBC1BA72-EF28-4B9B-BC60-955077DF8B22}"/>
          </ac:spMkLst>
        </pc:spChg>
        <pc:spChg chg="mod">
          <ac:chgData name="Ronja Nyman" userId="0d8fbf80-2d80-4797-a346-5c2d03353924" providerId="ADAL" clId="{E4D417E0-6B1D-4617-9CB9-D984384F1F30}" dt="2023-02-22T13:07:35.669" v="669" actId="20577"/>
          <ac:spMkLst>
            <pc:docMk/>
            <pc:sldMk cId="2569127365" sldId="607"/>
            <ac:spMk id="23" creationId="{C962A819-4CD4-489D-BFC0-76A6F96ED2C0}"/>
          </ac:spMkLst>
        </pc:spChg>
      </pc:sldChg>
      <pc:sldChg chg="modSp mod">
        <pc:chgData name="Ronja Nyman" userId="0d8fbf80-2d80-4797-a346-5c2d03353924" providerId="ADAL" clId="{E4D417E0-6B1D-4617-9CB9-D984384F1F30}" dt="2023-02-22T13:00:33.656" v="261" actId="20577"/>
        <pc:sldMkLst>
          <pc:docMk/>
          <pc:sldMk cId="2932267564" sldId="608"/>
        </pc:sldMkLst>
        <pc:spChg chg="mod">
          <ac:chgData name="Ronja Nyman" userId="0d8fbf80-2d80-4797-a346-5c2d03353924" providerId="ADAL" clId="{E4D417E0-6B1D-4617-9CB9-D984384F1F30}" dt="2023-02-22T13:00:33.656" v="261" actId="20577"/>
          <ac:spMkLst>
            <pc:docMk/>
            <pc:sldMk cId="2932267564" sldId="608"/>
            <ac:spMk id="11" creationId="{628A3361-A21C-4868-BF92-C5B5DBF381D1}"/>
          </ac:spMkLst>
        </pc:spChg>
      </pc:sldChg>
      <pc:sldChg chg="modSp mod modNotesTx">
        <pc:chgData name="Ronja Nyman" userId="0d8fbf80-2d80-4797-a346-5c2d03353924" providerId="ADAL" clId="{E4D417E0-6B1D-4617-9CB9-D984384F1F30}" dt="2023-02-22T13:23:41.013" v="1804" actId="20577"/>
        <pc:sldMkLst>
          <pc:docMk/>
          <pc:sldMk cId="565832462" sldId="609"/>
        </pc:sldMkLst>
        <pc:spChg chg="mod">
          <ac:chgData name="Ronja Nyman" userId="0d8fbf80-2d80-4797-a346-5c2d03353924" providerId="ADAL" clId="{E4D417E0-6B1D-4617-9CB9-D984384F1F30}" dt="2023-02-22T13:08:51.543" v="762" actId="20577"/>
          <ac:spMkLst>
            <pc:docMk/>
            <pc:sldMk cId="565832462" sldId="609"/>
            <ac:spMk id="14" creationId="{CFCBBACA-E7CB-44D1-B20B-AFB17422ADF8}"/>
          </ac:spMkLst>
        </pc:spChg>
        <pc:spChg chg="mod">
          <ac:chgData name="Ronja Nyman" userId="0d8fbf80-2d80-4797-a346-5c2d03353924" providerId="ADAL" clId="{E4D417E0-6B1D-4617-9CB9-D984384F1F30}" dt="2023-02-22T13:08:48.042" v="755" actId="20577"/>
          <ac:spMkLst>
            <pc:docMk/>
            <pc:sldMk cId="565832462" sldId="609"/>
            <ac:spMk id="19" creationId="{6C9E08FC-0685-4B49-80C0-A9C3F89EBFEC}"/>
          </ac:spMkLst>
        </pc:spChg>
      </pc:sldChg>
      <pc:sldChg chg="modSp mod">
        <pc:chgData name="Ronja Nyman" userId="0d8fbf80-2d80-4797-a346-5c2d03353924" providerId="ADAL" clId="{E4D417E0-6B1D-4617-9CB9-D984384F1F30}" dt="2023-02-22T13:10:14.163" v="859" actId="20577"/>
        <pc:sldMkLst>
          <pc:docMk/>
          <pc:sldMk cId="3848939538" sldId="610"/>
        </pc:sldMkLst>
        <pc:spChg chg="mod">
          <ac:chgData name="Ronja Nyman" userId="0d8fbf80-2d80-4797-a346-5c2d03353924" providerId="ADAL" clId="{E4D417E0-6B1D-4617-9CB9-D984384F1F30}" dt="2023-02-22T13:10:14.163" v="859" actId="20577"/>
          <ac:spMkLst>
            <pc:docMk/>
            <pc:sldMk cId="3848939538" sldId="610"/>
            <ac:spMk id="14" creationId="{3EDAEF2D-1E5C-4CA8-A192-48BE33E68E63}"/>
          </ac:spMkLst>
        </pc:spChg>
      </pc:sldChg>
      <pc:sldChg chg="del">
        <pc:chgData name="Ronja Nyman" userId="0d8fbf80-2d80-4797-a346-5c2d03353924" providerId="ADAL" clId="{E4D417E0-6B1D-4617-9CB9-D984384F1F30}" dt="2023-02-22T12:52:40.669" v="92" actId="47"/>
        <pc:sldMkLst>
          <pc:docMk/>
          <pc:sldMk cId="1865245957" sldId="620"/>
        </pc:sldMkLst>
      </pc:sldChg>
      <pc:sldChg chg="addSp delSp modSp mod">
        <pc:chgData name="Ronja Nyman" userId="0d8fbf80-2d80-4797-a346-5c2d03353924" providerId="ADAL" clId="{E4D417E0-6B1D-4617-9CB9-D984384F1F30}" dt="2023-02-22T13:45:25.355" v="1930"/>
        <pc:sldMkLst>
          <pc:docMk/>
          <pc:sldMk cId="1192598049" sldId="623"/>
        </pc:sldMkLst>
        <pc:spChg chg="del mod">
          <ac:chgData name="Ronja Nyman" userId="0d8fbf80-2d80-4797-a346-5c2d03353924" providerId="ADAL" clId="{E4D417E0-6B1D-4617-9CB9-D984384F1F30}" dt="2023-02-22T13:09:11.393" v="778" actId="478"/>
          <ac:spMkLst>
            <pc:docMk/>
            <pc:sldMk cId="1192598049" sldId="623"/>
            <ac:spMk id="2" creationId="{6D553535-E97E-420A-83C3-58E8C91F922E}"/>
          </ac:spMkLst>
        </pc:spChg>
        <pc:spChg chg="add mod">
          <ac:chgData name="Ronja Nyman" userId="0d8fbf80-2d80-4797-a346-5c2d03353924" providerId="ADAL" clId="{E4D417E0-6B1D-4617-9CB9-D984384F1F30}" dt="2023-02-22T13:45:25.355" v="1930"/>
          <ac:spMkLst>
            <pc:docMk/>
            <pc:sldMk cId="1192598049" sldId="623"/>
            <ac:spMk id="2" creationId="{C1172E67-D033-59C2-6E60-7073657D5553}"/>
          </ac:spMkLst>
        </pc:spChg>
        <pc:spChg chg="add del mod">
          <ac:chgData name="Ronja Nyman" userId="0d8fbf80-2d80-4797-a346-5c2d03353924" providerId="ADAL" clId="{E4D417E0-6B1D-4617-9CB9-D984384F1F30}" dt="2023-02-22T13:09:13.857" v="779" actId="478"/>
          <ac:spMkLst>
            <pc:docMk/>
            <pc:sldMk cId="1192598049" sldId="623"/>
            <ac:spMk id="5" creationId="{56030362-AF22-5622-4F10-06CFA318BE08}"/>
          </ac:spMkLst>
        </pc:spChg>
        <pc:spChg chg="del">
          <ac:chgData name="Ronja Nyman" userId="0d8fbf80-2d80-4797-a346-5c2d03353924" providerId="ADAL" clId="{E4D417E0-6B1D-4617-9CB9-D984384F1F30}" dt="2023-02-22T13:09:21.982" v="780" actId="478"/>
          <ac:spMkLst>
            <pc:docMk/>
            <pc:sldMk cId="1192598049" sldId="623"/>
            <ac:spMk id="10" creationId="{AED63762-7070-4FF6-921F-6FDB176420C0}"/>
          </ac:spMkLst>
        </pc:spChg>
        <pc:spChg chg="mod">
          <ac:chgData name="Ronja Nyman" userId="0d8fbf80-2d80-4797-a346-5c2d03353924" providerId="ADAL" clId="{E4D417E0-6B1D-4617-9CB9-D984384F1F30}" dt="2023-02-22T13:09:08.414" v="777" actId="20577"/>
          <ac:spMkLst>
            <pc:docMk/>
            <pc:sldMk cId="1192598049" sldId="623"/>
            <ac:spMk id="31" creationId="{406B0F5A-6EAB-4E34-A6D3-069ED7BC0F87}"/>
          </ac:spMkLst>
        </pc:spChg>
        <pc:spChg chg="mod">
          <ac:chgData name="Ronja Nyman" userId="0d8fbf80-2d80-4797-a346-5c2d03353924" providerId="ADAL" clId="{E4D417E0-6B1D-4617-9CB9-D984384F1F30}" dt="2023-02-22T13:09:40.883" v="816" actId="2711"/>
          <ac:spMkLst>
            <pc:docMk/>
            <pc:sldMk cId="1192598049" sldId="623"/>
            <ac:spMk id="56" creationId="{3A121641-D100-45CB-9B83-2A7784CDBE5F}"/>
          </ac:spMkLst>
        </pc:spChg>
        <pc:spChg chg="del">
          <ac:chgData name="Ronja Nyman" userId="0d8fbf80-2d80-4797-a346-5c2d03353924" providerId="ADAL" clId="{E4D417E0-6B1D-4617-9CB9-D984384F1F30}" dt="2023-02-22T13:09:24.046" v="781" actId="478"/>
          <ac:spMkLst>
            <pc:docMk/>
            <pc:sldMk cId="1192598049" sldId="623"/>
            <ac:spMk id="57" creationId="{216F1358-39F1-4737-AF55-EFAA40A7DF5A}"/>
          </ac:spMkLst>
        </pc:spChg>
      </pc:sldChg>
      <pc:sldChg chg="modSp del mod">
        <pc:chgData name="Ronja Nyman" userId="0d8fbf80-2d80-4797-a346-5c2d03353924" providerId="ADAL" clId="{E4D417E0-6B1D-4617-9CB9-D984384F1F30}" dt="2023-02-22T13:01:56.308" v="390" actId="47"/>
        <pc:sldMkLst>
          <pc:docMk/>
          <pc:sldMk cId="2122861310" sldId="626"/>
        </pc:sldMkLst>
        <pc:spChg chg="mod">
          <ac:chgData name="Ronja Nyman" userId="0d8fbf80-2d80-4797-a346-5c2d03353924" providerId="ADAL" clId="{E4D417E0-6B1D-4617-9CB9-D984384F1F30}" dt="2023-02-22T13:01:33.870" v="389" actId="20577"/>
          <ac:spMkLst>
            <pc:docMk/>
            <pc:sldMk cId="2122861310" sldId="626"/>
            <ac:spMk id="9" creationId="{B419E8FB-D878-46C5-9D1D-9E7C18AB3737}"/>
          </ac:spMkLst>
        </pc:spChg>
        <pc:spChg chg="mod">
          <ac:chgData name="Ronja Nyman" userId="0d8fbf80-2d80-4797-a346-5c2d03353924" providerId="ADAL" clId="{E4D417E0-6B1D-4617-9CB9-D984384F1F30}" dt="2023-02-22T13:01:29.900" v="382" actId="20577"/>
          <ac:spMkLst>
            <pc:docMk/>
            <pc:sldMk cId="2122861310" sldId="626"/>
            <ac:spMk id="12" creationId="{E848FC3A-F42F-4773-A753-05D557CB5193}"/>
          </ac:spMkLst>
        </pc:spChg>
      </pc:sldChg>
      <pc:sldChg chg="delSp modSp mod modNotesTx">
        <pc:chgData name="Ronja Nyman" userId="0d8fbf80-2d80-4797-a346-5c2d03353924" providerId="ADAL" clId="{E4D417E0-6B1D-4617-9CB9-D984384F1F30}" dt="2023-02-22T13:20:36.575" v="1456" actId="20577"/>
        <pc:sldMkLst>
          <pc:docMk/>
          <pc:sldMk cId="3236784259" sldId="627"/>
        </pc:sldMkLst>
        <pc:spChg chg="mod">
          <ac:chgData name="Ronja Nyman" userId="0d8fbf80-2d80-4797-a346-5c2d03353924" providerId="ADAL" clId="{E4D417E0-6B1D-4617-9CB9-D984384F1F30}" dt="2023-02-22T13:02:03.568" v="411" actId="20577"/>
          <ac:spMkLst>
            <pc:docMk/>
            <pc:sldMk cId="3236784259" sldId="627"/>
            <ac:spMk id="9" creationId="{B419E8FB-D878-46C5-9D1D-9E7C18AB3737}"/>
          </ac:spMkLst>
        </pc:spChg>
        <pc:spChg chg="mod">
          <ac:chgData name="Ronja Nyman" userId="0d8fbf80-2d80-4797-a346-5c2d03353924" providerId="ADAL" clId="{E4D417E0-6B1D-4617-9CB9-D984384F1F30}" dt="2023-02-22T13:02:00.592" v="404" actId="20577"/>
          <ac:spMkLst>
            <pc:docMk/>
            <pc:sldMk cId="3236784259" sldId="627"/>
            <ac:spMk id="12" creationId="{E848FC3A-F42F-4773-A753-05D557CB5193}"/>
          </ac:spMkLst>
        </pc:spChg>
        <pc:graphicFrameChg chg="modGraphic">
          <ac:chgData name="Ronja Nyman" userId="0d8fbf80-2d80-4797-a346-5c2d03353924" providerId="ADAL" clId="{E4D417E0-6B1D-4617-9CB9-D984384F1F30}" dt="2023-02-22T13:02:46.599" v="441" actId="14100"/>
          <ac:graphicFrameMkLst>
            <pc:docMk/>
            <pc:sldMk cId="3236784259" sldId="627"/>
            <ac:graphicFrameMk id="2" creationId="{8E03783A-CEE1-4F7D-B823-6681FEE16C67}"/>
          </ac:graphicFrameMkLst>
        </pc:graphicFrameChg>
        <pc:graphicFrameChg chg="mod">
          <ac:chgData name="Ronja Nyman" userId="0d8fbf80-2d80-4797-a346-5c2d03353924" providerId="ADAL" clId="{E4D417E0-6B1D-4617-9CB9-D984384F1F30}" dt="2023-02-22T13:03:16.074" v="444" actId="1076"/>
          <ac:graphicFrameMkLst>
            <pc:docMk/>
            <pc:sldMk cId="3236784259" sldId="627"/>
            <ac:graphicFrameMk id="4" creationId="{3D7FE435-596E-47D2-A295-343313B56CD5}"/>
          </ac:graphicFrameMkLst>
        </pc:graphicFrameChg>
        <pc:graphicFrameChg chg="mod modGraphic">
          <ac:chgData name="Ronja Nyman" userId="0d8fbf80-2d80-4797-a346-5c2d03353924" providerId="ADAL" clId="{E4D417E0-6B1D-4617-9CB9-D984384F1F30}" dt="2023-02-22T13:03:10.459" v="443" actId="14100"/>
          <ac:graphicFrameMkLst>
            <pc:docMk/>
            <pc:sldMk cId="3236784259" sldId="627"/>
            <ac:graphicFrameMk id="5" creationId="{397A7B9F-D11C-4282-9DAB-285AE4E4BCA1}"/>
          </ac:graphicFrameMkLst>
        </pc:graphicFrameChg>
        <pc:graphicFrameChg chg="del">
          <ac:chgData name="Ronja Nyman" userId="0d8fbf80-2d80-4797-a346-5c2d03353924" providerId="ADAL" clId="{E4D417E0-6B1D-4617-9CB9-D984384F1F30}" dt="2023-02-22T13:02:37.709" v="440" actId="478"/>
          <ac:graphicFrameMkLst>
            <pc:docMk/>
            <pc:sldMk cId="3236784259" sldId="627"/>
            <ac:graphicFrameMk id="6" creationId="{6B4FA61C-7C89-4177-A173-5D0B8A62C8AD}"/>
          </ac:graphicFrameMkLst>
        </pc:graphicFrameChg>
      </pc:sldChg>
      <pc:sldChg chg="modSp mod modNotesTx">
        <pc:chgData name="Ronja Nyman" userId="0d8fbf80-2d80-4797-a346-5c2d03353924" providerId="ADAL" clId="{E4D417E0-6B1D-4617-9CB9-D984384F1F30}" dt="2023-02-22T13:20:45.363" v="1480" actId="20577"/>
        <pc:sldMkLst>
          <pc:docMk/>
          <pc:sldMk cId="3930244732" sldId="628"/>
        </pc:sldMkLst>
        <pc:spChg chg="mod">
          <ac:chgData name="Ronja Nyman" userId="0d8fbf80-2d80-4797-a346-5c2d03353924" providerId="ADAL" clId="{E4D417E0-6B1D-4617-9CB9-D984384F1F30}" dt="2023-02-22T13:05:08.826" v="516" actId="20577"/>
          <ac:spMkLst>
            <pc:docMk/>
            <pc:sldMk cId="3930244732" sldId="628"/>
            <ac:spMk id="11" creationId="{628A3361-A21C-4868-BF92-C5B5DBF381D1}"/>
          </ac:spMkLst>
        </pc:spChg>
        <pc:spChg chg="mod">
          <ac:chgData name="Ronja Nyman" userId="0d8fbf80-2d80-4797-a346-5c2d03353924" providerId="ADAL" clId="{E4D417E0-6B1D-4617-9CB9-D984384F1F30}" dt="2023-02-22T13:04:59.026" v="509" actId="14100"/>
          <ac:spMkLst>
            <pc:docMk/>
            <pc:sldMk cId="3930244732" sldId="628"/>
            <ac:spMk id="13" creationId="{258F7D50-9BD4-4AB5-8943-C5EF2B415D75}"/>
          </ac:spMkLst>
        </pc:spChg>
      </pc:sldChg>
      <pc:sldChg chg="modSp mod modNotesTx">
        <pc:chgData name="Ronja Nyman" userId="0d8fbf80-2d80-4797-a346-5c2d03353924" providerId="ADAL" clId="{E4D417E0-6B1D-4617-9CB9-D984384F1F30}" dt="2023-02-22T13:21:30.077" v="1589" actId="20577"/>
        <pc:sldMkLst>
          <pc:docMk/>
          <pc:sldMk cId="1926971875" sldId="629"/>
        </pc:sldMkLst>
        <pc:spChg chg="mod">
          <ac:chgData name="Ronja Nyman" userId="0d8fbf80-2d80-4797-a346-5c2d03353924" providerId="ADAL" clId="{E4D417E0-6B1D-4617-9CB9-D984384F1F30}" dt="2023-02-22T13:06:11.868" v="602" actId="20577"/>
          <ac:spMkLst>
            <pc:docMk/>
            <pc:sldMk cId="1926971875" sldId="629"/>
            <ac:spMk id="11" creationId="{628A3361-A21C-4868-BF92-C5B5DBF381D1}"/>
          </ac:spMkLst>
        </pc:spChg>
        <pc:spChg chg="mod">
          <ac:chgData name="Ronja Nyman" userId="0d8fbf80-2d80-4797-a346-5c2d03353924" providerId="ADAL" clId="{E4D417E0-6B1D-4617-9CB9-D984384F1F30}" dt="2023-02-22T13:06:08.811" v="595" actId="20577"/>
          <ac:spMkLst>
            <pc:docMk/>
            <pc:sldMk cId="1926971875" sldId="629"/>
            <ac:spMk id="12" creationId="{24225FD5-9029-4E35-B7AD-932C1239555E}"/>
          </ac:spMkLst>
        </pc:spChg>
      </pc:sldChg>
      <pc:sldChg chg="delSp modSp mod">
        <pc:chgData name="Ronja Nyman" userId="0d8fbf80-2d80-4797-a346-5c2d03353924" providerId="ADAL" clId="{E4D417E0-6B1D-4617-9CB9-D984384F1F30}" dt="2023-02-22T13:16:09.569" v="1057" actId="1038"/>
        <pc:sldMkLst>
          <pc:docMk/>
          <pc:sldMk cId="1998198010" sldId="630"/>
        </pc:sldMkLst>
        <pc:spChg chg="del">
          <ac:chgData name="Ronja Nyman" userId="0d8fbf80-2d80-4797-a346-5c2d03353924" providerId="ADAL" clId="{E4D417E0-6B1D-4617-9CB9-D984384F1F30}" dt="2023-02-22T12:56:46.686" v="137" actId="478"/>
          <ac:spMkLst>
            <pc:docMk/>
            <pc:sldMk cId="1998198010" sldId="630"/>
            <ac:spMk id="4" creationId="{A1376279-9433-5A4D-A05A-C0163EEB4658}"/>
          </ac:spMkLst>
        </pc:spChg>
        <pc:spChg chg="del">
          <ac:chgData name="Ronja Nyman" userId="0d8fbf80-2d80-4797-a346-5c2d03353924" providerId="ADAL" clId="{E4D417E0-6B1D-4617-9CB9-D984384F1F30}" dt="2023-02-22T12:56:46.686" v="137" actId="478"/>
          <ac:spMkLst>
            <pc:docMk/>
            <pc:sldMk cId="1998198010" sldId="630"/>
            <ac:spMk id="6" creationId="{A33A2F41-5FA7-715C-E3F4-D59446CB0D4D}"/>
          </ac:spMkLst>
        </pc:spChg>
        <pc:spChg chg="mod">
          <ac:chgData name="Ronja Nyman" userId="0d8fbf80-2d80-4797-a346-5c2d03353924" providerId="ADAL" clId="{E4D417E0-6B1D-4617-9CB9-D984384F1F30}" dt="2023-02-22T12:53:01.215" v="114" actId="20577"/>
          <ac:spMkLst>
            <pc:docMk/>
            <pc:sldMk cId="1998198010" sldId="630"/>
            <ac:spMk id="18" creationId="{00000000-0000-0000-0000-000000000000}"/>
          </ac:spMkLst>
        </pc:spChg>
        <pc:spChg chg="mod">
          <ac:chgData name="Ronja Nyman" userId="0d8fbf80-2d80-4797-a346-5c2d03353924" providerId="ADAL" clId="{E4D417E0-6B1D-4617-9CB9-D984384F1F30}" dt="2023-02-22T13:16:09.569" v="1057" actId="1038"/>
          <ac:spMkLst>
            <pc:docMk/>
            <pc:sldMk cId="1998198010" sldId="630"/>
            <ac:spMk id="24" creationId="{97E508DB-2DEC-4BC0-A399-4A8DFD5BD96C}"/>
          </ac:spMkLst>
        </pc:spChg>
        <pc:spChg chg="mod">
          <ac:chgData name="Ronja Nyman" userId="0d8fbf80-2d80-4797-a346-5c2d03353924" providerId="ADAL" clId="{E4D417E0-6B1D-4617-9CB9-D984384F1F30}" dt="2023-02-22T12:52:52.564" v="107" actId="20577"/>
          <ac:spMkLst>
            <pc:docMk/>
            <pc:sldMk cId="1998198010" sldId="630"/>
            <ac:spMk id="28" creationId="{0D54438C-288F-42FA-937B-88975F24A23A}"/>
          </ac:spMkLst>
        </pc:spChg>
        <pc:spChg chg="del mod">
          <ac:chgData name="Ronja Nyman" userId="0d8fbf80-2d80-4797-a346-5c2d03353924" providerId="ADAL" clId="{E4D417E0-6B1D-4617-9CB9-D984384F1F30}" dt="2023-02-22T13:14:32.649" v="987" actId="478"/>
          <ac:spMkLst>
            <pc:docMk/>
            <pc:sldMk cId="1998198010" sldId="630"/>
            <ac:spMk id="31" creationId="{84D916F5-2ABC-4AC0-AA74-CAC6C830CF0F}"/>
          </ac:spMkLst>
        </pc:spChg>
        <pc:spChg chg="del">
          <ac:chgData name="Ronja Nyman" userId="0d8fbf80-2d80-4797-a346-5c2d03353924" providerId="ADAL" clId="{E4D417E0-6B1D-4617-9CB9-D984384F1F30}" dt="2023-02-22T13:14:27.766" v="985" actId="478"/>
          <ac:spMkLst>
            <pc:docMk/>
            <pc:sldMk cId="1998198010" sldId="630"/>
            <ac:spMk id="32" creationId="{4E98E1F2-A17E-40F6-9FFA-33556D53F763}"/>
          </ac:spMkLst>
        </pc:spChg>
        <pc:spChg chg="mod">
          <ac:chgData name="Ronja Nyman" userId="0d8fbf80-2d80-4797-a346-5c2d03353924" providerId="ADAL" clId="{E4D417E0-6B1D-4617-9CB9-D984384F1F30}" dt="2023-02-22T13:16:09.569" v="1057" actId="1038"/>
          <ac:spMkLst>
            <pc:docMk/>
            <pc:sldMk cId="1998198010" sldId="630"/>
            <ac:spMk id="33" creationId="{202FF9F2-95AF-48AE-87F5-6F021E1915AD}"/>
          </ac:spMkLst>
        </pc:spChg>
        <pc:spChg chg="mod">
          <ac:chgData name="Ronja Nyman" userId="0d8fbf80-2d80-4797-a346-5c2d03353924" providerId="ADAL" clId="{E4D417E0-6B1D-4617-9CB9-D984384F1F30}" dt="2023-02-22T12:56:58.283" v="140" actId="1036"/>
          <ac:spMkLst>
            <pc:docMk/>
            <pc:sldMk cId="1998198010" sldId="630"/>
            <ac:spMk id="34" creationId="{5CBEA579-171B-43B5-9804-B74068F4A489}"/>
          </ac:spMkLst>
        </pc:spChg>
        <pc:spChg chg="mod">
          <ac:chgData name="Ronja Nyman" userId="0d8fbf80-2d80-4797-a346-5c2d03353924" providerId="ADAL" clId="{E4D417E0-6B1D-4617-9CB9-D984384F1F30}" dt="2023-02-22T12:56:58.283" v="140" actId="1036"/>
          <ac:spMkLst>
            <pc:docMk/>
            <pc:sldMk cId="1998198010" sldId="630"/>
            <ac:spMk id="39" creationId="{6AFF8C03-4306-4EC6-9DEA-24FDBB4A6CFB}"/>
          </ac:spMkLst>
        </pc:spChg>
        <pc:graphicFrameChg chg="del">
          <ac:chgData name="Ronja Nyman" userId="0d8fbf80-2d80-4797-a346-5c2d03353924" providerId="ADAL" clId="{E4D417E0-6B1D-4617-9CB9-D984384F1F30}" dt="2023-02-22T13:14:27.766" v="985" actId="478"/>
          <ac:graphicFrameMkLst>
            <pc:docMk/>
            <pc:sldMk cId="1998198010" sldId="630"/>
            <ac:graphicFrameMk id="26" creationId="{4DB2A283-4A0E-4C13-B954-96387A076EDF}"/>
          </ac:graphicFrameMkLst>
        </pc:graphicFrameChg>
        <pc:graphicFrameChg chg="mod">
          <ac:chgData name="Ronja Nyman" userId="0d8fbf80-2d80-4797-a346-5c2d03353924" providerId="ADAL" clId="{E4D417E0-6B1D-4617-9CB9-D984384F1F30}" dt="2023-02-22T13:16:09.569" v="1057" actId="1038"/>
          <ac:graphicFrameMkLst>
            <pc:docMk/>
            <pc:sldMk cId="1998198010" sldId="630"/>
            <ac:graphicFrameMk id="35" creationId="{C7E22CF5-D15C-4A5F-BB16-6F4002CB67C8}"/>
          </ac:graphicFrameMkLst>
        </pc:graphicFrameChg>
        <pc:graphicFrameChg chg="mod">
          <ac:chgData name="Ronja Nyman" userId="0d8fbf80-2d80-4797-a346-5c2d03353924" providerId="ADAL" clId="{E4D417E0-6B1D-4617-9CB9-D984384F1F30}" dt="2023-02-22T13:16:09.569" v="1057" actId="1038"/>
          <ac:graphicFrameMkLst>
            <pc:docMk/>
            <pc:sldMk cId="1998198010" sldId="630"/>
            <ac:graphicFrameMk id="36" creationId="{8C02EB1D-25CA-4D1E-92C8-E62674B8A036}"/>
          </ac:graphicFrameMkLst>
        </pc:graphicFrameChg>
      </pc:sldChg>
      <pc:sldChg chg="modSp add mod">
        <pc:chgData name="Ronja Nyman" userId="0d8fbf80-2d80-4797-a346-5c2d03353924" providerId="ADAL" clId="{E4D417E0-6B1D-4617-9CB9-D984384F1F30}" dt="2023-02-22T12:56:33.663" v="135" actId="6549"/>
        <pc:sldMkLst>
          <pc:docMk/>
          <pc:sldMk cId="2975130698" sldId="631"/>
        </pc:sldMkLst>
        <pc:spChg chg="mod">
          <ac:chgData name="Ronja Nyman" userId="0d8fbf80-2d80-4797-a346-5c2d03353924" providerId="ADAL" clId="{E4D417E0-6B1D-4617-9CB9-D984384F1F30}" dt="2023-02-22T12:56:33.663" v="135" actId="6549"/>
          <ac:spMkLst>
            <pc:docMk/>
            <pc:sldMk cId="2975130698" sldId="631"/>
            <ac:spMk id="4" creationId="{E0B8241A-72A4-4B90-B9D6-AA2E73BEDC8D}"/>
          </ac:spMkLst>
        </pc:spChg>
      </pc:sldChg>
      <pc:sldChg chg="modSp mod">
        <pc:chgData name="Ronja Nyman" userId="0d8fbf80-2d80-4797-a346-5c2d03353924" providerId="ADAL" clId="{E4D417E0-6B1D-4617-9CB9-D984384F1F30}" dt="2023-02-22T13:31:05.377" v="1929" actId="1036"/>
        <pc:sldMkLst>
          <pc:docMk/>
          <pc:sldMk cId="4076465281" sldId="886"/>
        </pc:sldMkLst>
        <pc:cxnChg chg="mod">
          <ac:chgData name="Ronja Nyman" userId="0d8fbf80-2d80-4797-a346-5c2d03353924" providerId="ADAL" clId="{E4D417E0-6B1D-4617-9CB9-D984384F1F30}" dt="2023-02-22T13:31:05.377" v="1929" actId="1036"/>
          <ac:cxnSpMkLst>
            <pc:docMk/>
            <pc:sldMk cId="4076465281" sldId="886"/>
            <ac:cxnSpMk id="43" creationId="{6B173271-AFB9-43D8-81F3-CF14A1368C1D}"/>
          </ac:cxnSpMkLst>
        </pc:cxnChg>
      </pc:sldChg>
      <pc:sldChg chg="del">
        <pc:chgData name="Ronja Nyman" userId="0d8fbf80-2d80-4797-a346-5c2d03353924" providerId="ADAL" clId="{E4D417E0-6B1D-4617-9CB9-D984384F1F30}" dt="2023-02-22T13:08:53.735" v="763" actId="47"/>
        <pc:sldMkLst>
          <pc:docMk/>
          <pc:sldMk cId="812234239" sldId="887"/>
        </pc:sldMkLst>
      </pc:sldChg>
      <pc:sldChg chg="modSp mod modNotesTx">
        <pc:chgData name="Ronja Nyman" userId="0d8fbf80-2d80-4797-a346-5c2d03353924" providerId="ADAL" clId="{E4D417E0-6B1D-4617-9CB9-D984384F1F30}" dt="2023-02-22T13:23:59.799" v="1863" actId="20577"/>
        <pc:sldMkLst>
          <pc:docMk/>
          <pc:sldMk cId="2851634920" sldId="888"/>
        </pc:sldMkLst>
        <pc:spChg chg="mod">
          <ac:chgData name="Ronja Nyman" userId="0d8fbf80-2d80-4797-a346-5c2d03353924" providerId="ADAL" clId="{E4D417E0-6B1D-4617-9CB9-D984384F1F30}" dt="2023-02-22T13:10:07.265" v="851" actId="20577"/>
          <ac:spMkLst>
            <pc:docMk/>
            <pc:sldMk cId="2851634920" sldId="888"/>
            <ac:spMk id="11" creationId="{C43027C2-9B8F-4656-92F1-BC23998E7210}"/>
          </ac:spMkLst>
        </pc:spChg>
        <pc:spChg chg="mod">
          <ac:chgData name="Ronja Nyman" userId="0d8fbf80-2d80-4797-a346-5c2d03353924" providerId="ADAL" clId="{E4D417E0-6B1D-4617-9CB9-D984384F1F30}" dt="2023-02-22T13:10:03.232" v="844" actId="20577"/>
          <ac:spMkLst>
            <pc:docMk/>
            <pc:sldMk cId="2851634920" sldId="888"/>
            <ac:spMk id="16" creationId="{E5E0B878-7189-44D8-9E3C-A66EB62DEB73}"/>
          </ac:spMkLst>
        </pc:spChg>
      </pc:sldChg>
      <pc:sldChg chg="addSp delSp modSp mod modNotesTx">
        <pc:chgData name="Ronja Nyman" userId="0d8fbf80-2d80-4797-a346-5c2d03353924" providerId="ADAL" clId="{E4D417E0-6B1D-4617-9CB9-D984384F1F30}" dt="2023-02-22T13:21:13.295" v="1573" actId="20577"/>
        <pc:sldMkLst>
          <pc:docMk/>
          <pc:sldMk cId="2307823829" sldId="889"/>
        </pc:sldMkLst>
        <pc:spChg chg="add mod">
          <ac:chgData name="Ronja Nyman" userId="0d8fbf80-2d80-4797-a346-5c2d03353924" providerId="ADAL" clId="{E4D417E0-6B1D-4617-9CB9-D984384F1F30}" dt="2023-02-22T13:13:35.259" v="982"/>
          <ac:spMkLst>
            <pc:docMk/>
            <pc:sldMk cId="2307823829" sldId="889"/>
            <ac:spMk id="2" creationId="{78CCD00E-DEFD-AEE2-7DE1-A7F7BFD929A5}"/>
          </ac:spMkLst>
        </pc:spChg>
        <pc:spChg chg="mod">
          <ac:chgData name="Ronja Nyman" userId="0d8fbf80-2d80-4797-a346-5c2d03353924" providerId="ADAL" clId="{E4D417E0-6B1D-4617-9CB9-D984384F1F30}" dt="2023-02-22T13:13:48.539" v="984"/>
          <ac:spMkLst>
            <pc:docMk/>
            <pc:sldMk cId="2307823829" sldId="889"/>
            <ac:spMk id="5" creationId="{5B74F6CD-89CD-6BFE-D30D-C9DB566DE48A}"/>
          </ac:spMkLst>
        </pc:spChg>
        <pc:spChg chg="mod">
          <ac:chgData name="Ronja Nyman" userId="0d8fbf80-2d80-4797-a346-5c2d03353924" providerId="ADAL" clId="{E4D417E0-6B1D-4617-9CB9-D984384F1F30}" dt="2023-02-22T13:05:24.665" v="523" actId="20577"/>
          <ac:spMkLst>
            <pc:docMk/>
            <pc:sldMk cId="2307823829" sldId="889"/>
            <ac:spMk id="12" creationId="{E6917796-0796-4B19-AFA6-60529E635159}"/>
          </ac:spMkLst>
        </pc:spChg>
        <pc:spChg chg="del">
          <ac:chgData name="Ronja Nyman" userId="0d8fbf80-2d80-4797-a346-5c2d03353924" providerId="ADAL" clId="{E4D417E0-6B1D-4617-9CB9-D984384F1F30}" dt="2023-02-22T13:13:35.025" v="981" actId="478"/>
          <ac:spMkLst>
            <pc:docMk/>
            <pc:sldMk cId="2307823829" sldId="889"/>
            <ac:spMk id="14" creationId="{A50416D4-DF35-4654-B127-77B4773ECB4E}"/>
          </ac:spMkLst>
        </pc:spChg>
        <pc:grpChg chg="add mod">
          <ac:chgData name="Ronja Nyman" userId="0d8fbf80-2d80-4797-a346-5c2d03353924" providerId="ADAL" clId="{E4D417E0-6B1D-4617-9CB9-D984384F1F30}" dt="2023-02-22T13:13:48.539" v="984"/>
          <ac:grpSpMkLst>
            <pc:docMk/>
            <pc:sldMk cId="2307823829" sldId="889"/>
            <ac:grpSpMk id="3" creationId="{5F77292C-2E41-9BEC-94EE-013D84318BDE}"/>
          </ac:grpSpMkLst>
        </pc:grpChg>
        <pc:grpChg chg="del">
          <ac:chgData name="Ronja Nyman" userId="0d8fbf80-2d80-4797-a346-5c2d03353924" providerId="ADAL" clId="{E4D417E0-6B1D-4617-9CB9-D984384F1F30}" dt="2023-02-22T13:13:48.205" v="983" actId="478"/>
          <ac:grpSpMkLst>
            <pc:docMk/>
            <pc:sldMk cId="2307823829" sldId="889"/>
            <ac:grpSpMk id="7" creationId="{0A298EA7-BED8-4BBA-8B90-66C2BACFC858}"/>
          </ac:grpSpMkLst>
        </pc:grpChg>
        <pc:cxnChg chg="mod">
          <ac:chgData name="Ronja Nyman" userId="0d8fbf80-2d80-4797-a346-5c2d03353924" providerId="ADAL" clId="{E4D417E0-6B1D-4617-9CB9-D984384F1F30}" dt="2023-02-22T13:13:48.205" v="983" actId="478"/>
          <ac:cxnSpMkLst>
            <pc:docMk/>
            <pc:sldMk cId="2307823829" sldId="889"/>
            <ac:cxnSpMk id="4" creationId="{3EEB5FD5-C1AF-40D5-8B10-536A7A67B06D}"/>
          </ac:cxnSpMkLst>
        </pc:cxnChg>
        <pc:cxnChg chg="mod">
          <ac:chgData name="Ronja Nyman" userId="0d8fbf80-2d80-4797-a346-5c2d03353924" providerId="ADAL" clId="{E4D417E0-6B1D-4617-9CB9-D984384F1F30}" dt="2023-02-22T13:13:48.539" v="984"/>
          <ac:cxnSpMkLst>
            <pc:docMk/>
            <pc:sldMk cId="2307823829" sldId="889"/>
            <ac:cxnSpMk id="8" creationId="{0207343C-2271-6CB9-8256-067BD66DBB21}"/>
          </ac:cxnSpMkLst>
        </pc:cxnChg>
      </pc:sldChg>
      <pc:sldChg chg="addSp delSp modSp mod modNotesTx">
        <pc:chgData name="Ronja Nyman" userId="0d8fbf80-2d80-4797-a346-5c2d03353924" providerId="ADAL" clId="{E4D417E0-6B1D-4617-9CB9-D984384F1F30}" dt="2023-02-22T13:21:53.198" v="1657" actId="20577"/>
        <pc:sldMkLst>
          <pc:docMk/>
          <pc:sldMk cId="511318910" sldId="890"/>
        </pc:sldMkLst>
        <pc:spChg chg="mod">
          <ac:chgData name="Ronja Nyman" userId="0d8fbf80-2d80-4797-a346-5c2d03353924" providerId="ADAL" clId="{E4D417E0-6B1D-4617-9CB9-D984384F1F30}" dt="2023-02-22T13:13:02.683" v="948"/>
          <ac:spMkLst>
            <pc:docMk/>
            <pc:sldMk cId="511318910" sldId="890"/>
            <ac:spMk id="3" creationId="{6A9595BB-CE35-15C3-C1C1-9F7558192FB3}"/>
          </ac:spMkLst>
        </pc:spChg>
        <pc:spChg chg="mod">
          <ac:chgData name="Ronja Nyman" userId="0d8fbf80-2d80-4797-a346-5c2d03353924" providerId="ADAL" clId="{E4D417E0-6B1D-4617-9CB9-D984384F1F30}" dt="2023-02-22T13:06:33.332" v="610" actId="20577"/>
          <ac:spMkLst>
            <pc:docMk/>
            <pc:sldMk cId="511318910" sldId="890"/>
            <ac:spMk id="12" creationId="{E6917796-0796-4B19-AFA6-60529E635159}"/>
          </ac:spMkLst>
        </pc:spChg>
        <pc:spChg chg="mod">
          <ac:chgData name="Ronja Nyman" userId="0d8fbf80-2d80-4797-a346-5c2d03353924" providerId="ADAL" clId="{E4D417E0-6B1D-4617-9CB9-D984384F1F30}" dt="2023-02-22T13:13:07.351" v="977" actId="20577"/>
          <ac:spMkLst>
            <pc:docMk/>
            <pc:sldMk cId="511318910" sldId="890"/>
            <ac:spMk id="14" creationId="{A50416D4-DF35-4654-B127-77B4773ECB4E}"/>
          </ac:spMkLst>
        </pc:spChg>
        <pc:grpChg chg="add mod">
          <ac:chgData name="Ronja Nyman" userId="0d8fbf80-2d80-4797-a346-5c2d03353924" providerId="ADAL" clId="{E4D417E0-6B1D-4617-9CB9-D984384F1F30}" dt="2023-02-22T13:13:02.683" v="948"/>
          <ac:grpSpMkLst>
            <pc:docMk/>
            <pc:sldMk cId="511318910" sldId="890"/>
            <ac:grpSpMk id="2" creationId="{A4ED353C-3234-95C3-8F5C-9601F2315C22}"/>
          </ac:grpSpMkLst>
        </pc:grpChg>
        <pc:grpChg chg="del">
          <ac:chgData name="Ronja Nyman" userId="0d8fbf80-2d80-4797-a346-5c2d03353924" providerId="ADAL" clId="{E4D417E0-6B1D-4617-9CB9-D984384F1F30}" dt="2023-02-22T13:13:01.341" v="947" actId="478"/>
          <ac:grpSpMkLst>
            <pc:docMk/>
            <pc:sldMk cId="511318910" sldId="890"/>
            <ac:grpSpMk id="7" creationId="{0A298EA7-BED8-4BBA-8B90-66C2BACFC858}"/>
          </ac:grpSpMkLst>
        </pc:grpChg>
        <pc:cxnChg chg="mod">
          <ac:chgData name="Ronja Nyman" userId="0d8fbf80-2d80-4797-a346-5c2d03353924" providerId="ADAL" clId="{E4D417E0-6B1D-4617-9CB9-D984384F1F30}" dt="2023-02-22T13:13:01.341" v="947" actId="478"/>
          <ac:cxnSpMkLst>
            <pc:docMk/>
            <pc:sldMk cId="511318910" sldId="890"/>
            <ac:cxnSpMk id="4" creationId="{3EEB5FD5-C1AF-40D5-8B10-536A7A67B06D}"/>
          </ac:cxnSpMkLst>
        </pc:cxnChg>
        <pc:cxnChg chg="mod">
          <ac:chgData name="Ronja Nyman" userId="0d8fbf80-2d80-4797-a346-5c2d03353924" providerId="ADAL" clId="{E4D417E0-6B1D-4617-9CB9-D984384F1F30}" dt="2023-02-22T13:13:02.683" v="948"/>
          <ac:cxnSpMkLst>
            <pc:docMk/>
            <pc:sldMk cId="511318910" sldId="890"/>
            <ac:cxnSpMk id="5" creationId="{CBE00F8D-2D2D-69B4-8AC3-45F85F7DC529}"/>
          </ac:cxnSpMkLst>
        </pc:cxnChg>
      </pc:sldChg>
      <pc:sldChg chg="modSp mod modNotesTx">
        <pc:chgData name="Ronja Nyman" userId="0d8fbf80-2d80-4797-a346-5c2d03353924" providerId="ADAL" clId="{E4D417E0-6B1D-4617-9CB9-D984384F1F30}" dt="2023-02-22T13:22:17.399" v="1720" actId="20577"/>
        <pc:sldMkLst>
          <pc:docMk/>
          <pc:sldMk cId="4174473863" sldId="892"/>
        </pc:sldMkLst>
        <pc:spChg chg="mod">
          <ac:chgData name="Ronja Nyman" userId="0d8fbf80-2d80-4797-a346-5c2d03353924" providerId="ADAL" clId="{E4D417E0-6B1D-4617-9CB9-D984384F1F30}" dt="2023-02-22T13:07:21.405" v="649" actId="20577"/>
          <ac:spMkLst>
            <pc:docMk/>
            <pc:sldMk cId="4174473863" sldId="892"/>
            <ac:spMk id="4" creationId="{405668CD-BA43-A51D-470F-04C130AB256A}"/>
          </ac:spMkLst>
        </pc:spChg>
        <pc:spChg chg="mod">
          <ac:chgData name="Ronja Nyman" userId="0d8fbf80-2d80-4797-a346-5c2d03353924" providerId="ADAL" clId="{E4D417E0-6B1D-4617-9CB9-D984384F1F30}" dt="2023-02-22T13:07:18.064" v="642" actId="20577"/>
          <ac:spMkLst>
            <pc:docMk/>
            <pc:sldMk cId="4174473863" sldId="892"/>
            <ac:spMk id="12" creationId="{24225FD5-9029-4E35-B7AD-932C1239555E}"/>
          </ac:spMkLst>
        </pc:spChg>
      </pc:sldChg>
      <pc:sldChg chg="modSp mod modNotesTx">
        <pc:chgData name="Ronja Nyman" userId="0d8fbf80-2d80-4797-a346-5c2d03353924" providerId="ADAL" clId="{E4D417E0-6B1D-4617-9CB9-D984384F1F30}" dt="2023-02-22T13:23:08.856" v="1730"/>
        <pc:sldMkLst>
          <pc:docMk/>
          <pc:sldMk cId="3069514855" sldId="893"/>
        </pc:sldMkLst>
        <pc:spChg chg="mod">
          <ac:chgData name="Ronja Nyman" userId="0d8fbf80-2d80-4797-a346-5c2d03353924" providerId="ADAL" clId="{E4D417E0-6B1D-4617-9CB9-D984384F1F30}" dt="2023-02-22T13:10:41.305" v="875" actId="20577"/>
          <ac:spMkLst>
            <pc:docMk/>
            <pc:sldMk cId="3069514855" sldId="893"/>
            <ac:spMk id="12" creationId="{46F6A8DC-7CA5-9037-A836-52E62BCBEBAF}"/>
          </ac:spMkLst>
        </pc:spChg>
        <pc:spChg chg="mod">
          <ac:chgData name="Ronja Nyman" userId="0d8fbf80-2d80-4797-a346-5c2d03353924" providerId="ADAL" clId="{E4D417E0-6B1D-4617-9CB9-D984384F1F30}" dt="2023-02-22T13:10:43.835" v="882" actId="20577"/>
          <ac:spMkLst>
            <pc:docMk/>
            <pc:sldMk cId="3069514855" sldId="893"/>
            <ac:spMk id="20" creationId="{CBC1BA72-EF28-4B9B-BC60-955077DF8B22}"/>
          </ac:spMkLst>
        </pc:spChg>
      </pc:sldChg>
      <pc:sldChg chg="addSp delSp modSp mod modNotesTx">
        <pc:chgData name="Ronja Nyman" userId="0d8fbf80-2d80-4797-a346-5c2d03353924" providerId="ADAL" clId="{E4D417E0-6B1D-4617-9CB9-D984384F1F30}" dt="2023-02-22T13:22:47.796" v="1726"/>
        <pc:sldMkLst>
          <pc:docMk/>
          <pc:sldMk cId="694165339" sldId="894"/>
        </pc:sldMkLst>
        <pc:spChg chg="mod">
          <ac:chgData name="Ronja Nyman" userId="0d8fbf80-2d80-4797-a346-5c2d03353924" providerId="ADAL" clId="{E4D417E0-6B1D-4617-9CB9-D984384F1F30}" dt="2023-02-22T13:13:15.983" v="978"/>
          <ac:spMkLst>
            <pc:docMk/>
            <pc:sldMk cId="694165339" sldId="894"/>
            <ac:spMk id="3" creationId="{3041D6B2-C588-AC77-03FC-D57942F72751}"/>
          </ac:spMkLst>
        </pc:spChg>
        <pc:spChg chg="add mod">
          <ac:chgData name="Ronja Nyman" userId="0d8fbf80-2d80-4797-a346-5c2d03353924" providerId="ADAL" clId="{E4D417E0-6B1D-4617-9CB9-D984384F1F30}" dt="2023-02-22T13:13:23.395" v="980"/>
          <ac:spMkLst>
            <pc:docMk/>
            <pc:sldMk cId="694165339" sldId="894"/>
            <ac:spMk id="8" creationId="{1D45B0AF-D6CE-AC95-3BFF-E51E0882E080}"/>
          </ac:spMkLst>
        </pc:spChg>
        <pc:spChg chg="mod">
          <ac:chgData name="Ronja Nyman" userId="0d8fbf80-2d80-4797-a346-5c2d03353924" providerId="ADAL" clId="{E4D417E0-6B1D-4617-9CB9-D984384F1F30}" dt="2023-02-22T13:08:07.074" v="726" actId="20577"/>
          <ac:spMkLst>
            <pc:docMk/>
            <pc:sldMk cId="694165339" sldId="894"/>
            <ac:spMk id="12" creationId="{E6917796-0796-4B19-AFA6-60529E635159}"/>
          </ac:spMkLst>
        </pc:spChg>
        <pc:spChg chg="del">
          <ac:chgData name="Ronja Nyman" userId="0d8fbf80-2d80-4797-a346-5c2d03353924" providerId="ADAL" clId="{E4D417E0-6B1D-4617-9CB9-D984384F1F30}" dt="2023-02-22T13:08:02.860" v="715" actId="478"/>
          <ac:spMkLst>
            <pc:docMk/>
            <pc:sldMk cId="694165339" sldId="894"/>
            <ac:spMk id="14" creationId="{A50416D4-DF35-4654-B127-77B4773ECB4E}"/>
          </ac:spMkLst>
        </pc:spChg>
        <pc:spChg chg="mod">
          <ac:chgData name="Ronja Nyman" userId="0d8fbf80-2d80-4797-a346-5c2d03353924" providerId="ADAL" clId="{E4D417E0-6B1D-4617-9CB9-D984384F1F30}" dt="2023-02-22T13:08:22.116" v="743" actId="20577"/>
          <ac:spMkLst>
            <pc:docMk/>
            <pc:sldMk cId="694165339" sldId="894"/>
            <ac:spMk id="23" creationId="{1F397BD0-4EE7-409C-B939-F0DB0DB2614A}"/>
          </ac:spMkLst>
        </pc:spChg>
        <pc:grpChg chg="add del mod">
          <ac:chgData name="Ronja Nyman" userId="0d8fbf80-2d80-4797-a346-5c2d03353924" providerId="ADAL" clId="{E4D417E0-6B1D-4617-9CB9-D984384F1F30}" dt="2023-02-22T13:13:17.171" v="979"/>
          <ac:grpSpMkLst>
            <pc:docMk/>
            <pc:sldMk cId="694165339" sldId="894"/>
            <ac:grpSpMk id="2" creationId="{23C1A650-5FD2-A073-4C36-B3A1CE72ABD3}"/>
          </ac:grpSpMkLst>
        </pc:grpChg>
        <pc:grpChg chg="mod">
          <ac:chgData name="Ronja Nyman" userId="0d8fbf80-2d80-4797-a346-5c2d03353924" providerId="ADAL" clId="{E4D417E0-6B1D-4617-9CB9-D984384F1F30}" dt="2023-02-22T13:08:32.382" v="744" actId="1076"/>
          <ac:grpSpMkLst>
            <pc:docMk/>
            <pc:sldMk cId="694165339" sldId="894"/>
            <ac:grpSpMk id="7" creationId="{0A298EA7-BED8-4BBA-8B90-66C2BACFC858}"/>
          </ac:grpSpMkLst>
        </pc:grpChg>
        <pc:cxnChg chg="mod">
          <ac:chgData name="Ronja Nyman" userId="0d8fbf80-2d80-4797-a346-5c2d03353924" providerId="ADAL" clId="{E4D417E0-6B1D-4617-9CB9-D984384F1F30}" dt="2023-02-22T13:08:22.116" v="743" actId="20577"/>
          <ac:cxnSpMkLst>
            <pc:docMk/>
            <pc:sldMk cId="694165339" sldId="894"/>
            <ac:cxnSpMk id="4" creationId="{3EEB5FD5-C1AF-40D5-8B10-536A7A67B06D}"/>
          </ac:cxnSpMkLst>
        </pc:cxnChg>
        <pc:cxnChg chg="mod">
          <ac:chgData name="Ronja Nyman" userId="0d8fbf80-2d80-4797-a346-5c2d03353924" providerId="ADAL" clId="{E4D417E0-6B1D-4617-9CB9-D984384F1F30}" dt="2023-02-22T13:13:15.983" v="978"/>
          <ac:cxnSpMkLst>
            <pc:docMk/>
            <pc:sldMk cId="694165339" sldId="894"/>
            <ac:cxnSpMk id="5" creationId="{FC7D3B68-C06C-C25E-5880-F0D5C31F104C}"/>
          </ac:cxnSpMkLst>
        </pc:cxnChg>
      </pc:sldChg>
      <pc:sldChg chg="del">
        <pc:chgData name="Ronja Nyman" userId="0d8fbf80-2d80-4797-a346-5c2d03353924" providerId="ADAL" clId="{E4D417E0-6B1D-4617-9CB9-D984384F1F30}" dt="2023-02-22T13:08:09.514" v="727" actId="47"/>
        <pc:sldMkLst>
          <pc:docMk/>
          <pc:sldMk cId="730014404" sldId="895"/>
        </pc:sldMkLst>
      </pc:sldChg>
      <pc:sldChg chg="modSp del mod">
        <pc:chgData name="Ronja Nyman" userId="0d8fbf80-2d80-4797-a346-5c2d03353924" providerId="ADAL" clId="{E4D417E0-6B1D-4617-9CB9-D984384F1F30}" dt="2023-02-22T12:57:11.358" v="141" actId="47"/>
        <pc:sldMkLst>
          <pc:docMk/>
          <pc:sldMk cId="3949831144" sldId="896"/>
        </pc:sldMkLst>
        <pc:spChg chg="mod">
          <ac:chgData name="Ronja Nyman" userId="0d8fbf80-2d80-4797-a346-5c2d03353924" providerId="ADAL" clId="{E4D417E0-6B1D-4617-9CB9-D984384F1F30}" dt="2023-02-22T12:53:05.499" v="121" actId="20577"/>
          <ac:spMkLst>
            <pc:docMk/>
            <pc:sldMk cId="3949831144" sldId="896"/>
            <ac:spMk id="12" creationId="{E6917796-0796-4B19-AFA6-60529E635159}"/>
          </ac:spMkLst>
        </pc:spChg>
      </pc:sldChg>
      <pc:sldChg chg="addSp delSp modSp mod modNotesTx">
        <pc:chgData name="Ronja Nyman" userId="0d8fbf80-2d80-4797-a346-5c2d03353924" providerId="ADAL" clId="{E4D417E0-6B1D-4617-9CB9-D984384F1F30}" dt="2023-02-22T13:22:11.084" v="1706" actId="20577"/>
        <pc:sldMkLst>
          <pc:docMk/>
          <pc:sldMk cId="712578959" sldId="898"/>
        </pc:sldMkLst>
        <pc:spChg chg="mod">
          <ac:chgData name="Ronja Nyman" userId="0d8fbf80-2d80-4797-a346-5c2d03353924" providerId="ADAL" clId="{E4D417E0-6B1D-4617-9CB9-D984384F1F30}" dt="2023-02-22T13:11:50.893" v="923"/>
          <ac:spMkLst>
            <pc:docMk/>
            <pc:sldMk cId="712578959" sldId="898"/>
            <ac:spMk id="3" creationId="{1B93E8BE-3937-6FC2-7C63-8530AA9BA358}"/>
          </ac:spMkLst>
        </pc:spChg>
        <pc:spChg chg="add mod">
          <ac:chgData name="Ronja Nyman" userId="0d8fbf80-2d80-4797-a346-5c2d03353924" providerId="ADAL" clId="{E4D417E0-6B1D-4617-9CB9-D984384F1F30}" dt="2023-02-22T13:12:51.642" v="946" actId="20577"/>
          <ac:spMkLst>
            <pc:docMk/>
            <pc:sldMk cId="712578959" sldId="898"/>
            <ac:spMk id="9" creationId="{99D0089E-FACE-0C18-2248-F62F42D474E3}"/>
          </ac:spMkLst>
        </pc:spChg>
        <pc:spChg chg="mod">
          <ac:chgData name="Ronja Nyman" userId="0d8fbf80-2d80-4797-a346-5c2d03353924" providerId="ADAL" clId="{E4D417E0-6B1D-4617-9CB9-D984384F1F30}" dt="2023-02-22T13:06:43.052" v="617" actId="20577"/>
          <ac:spMkLst>
            <pc:docMk/>
            <pc:sldMk cId="712578959" sldId="898"/>
            <ac:spMk id="12" creationId="{E6917796-0796-4B19-AFA6-60529E635159}"/>
          </ac:spMkLst>
        </pc:spChg>
        <pc:spChg chg="del mod">
          <ac:chgData name="Ronja Nyman" userId="0d8fbf80-2d80-4797-a346-5c2d03353924" providerId="ADAL" clId="{E4D417E0-6B1D-4617-9CB9-D984384F1F30}" dt="2023-02-22T13:11:40.728" v="919" actId="478"/>
          <ac:spMkLst>
            <pc:docMk/>
            <pc:sldMk cId="712578959" sldId="898"/>
            <ac:spMk id="14" creationId="{A50416D4-DF35-4654-B127-77B4773ECB4E}"/>
          </ac:spMkLst>
        </pc:spChg>
        <pc:spChg chg="mod">
          <ac:chgData name="Ronja Nyman" userId="0d8fbf80-2d80-4797-a346-5c2d03353924" providerId="ADAL" clId="{E4D417E0-6B1D-4617-9CB9-D984384F1F30}" dt="2023-02-22T13:11:43.434" v="921" actId="20577"/>
          <ac:spMkLst>
            <pc:docMk/>
            <pc:sldMk cId="712578959" sldId="898"/>
            <ac:spMk id="23" creationId="{1F397BD0-4EE7-409C-B939-F0DB0DB2614A}"/>
          </ac:spMkLst>
        </pc:spChg>
        <pc:grpChg chg="add mod">
          <ac:chgData name="Ronja Nyman" userId="0d8fbf80-2d80-4797-a346-5c2d03353924" providerId="ADAL" clId="{E4D417E0-6B1D-4617-9CB9-D984384F1F30}" dt="2023-02-22T13:11:50.893" v="923"/>
          <ac:grpSpMkLst>
            <pc:docMk/>
            <pc:sldMk cId="712578959" sldId="898"/>
            <ac:grpSpMk id="2" creationId="{A287302A-B270-55DA-9DD8-A5448FB15F64}"/>
          </ac:grpSpMkLst>
        </pc:grpChg>
        <pc:grpChg chg="del">
          <ac:chgData name="Ronja Nyman" userId="0d8fbf80-2d80-4797-a346-5c2d03353924" providerId="ADAL" clId="{E4D417E0-6B1D-4617-9CB9-D984384F1F30}" dt="2023-02-22T13:11:45.227" v="922" actId="478"/>
          <ac:grpSpMkLst>
            <pc:docMk/>
            <pc:sldMk cId="712578959" sldId="898"/>
            <ac:grpSpMk id="7" creationId="{0A298EA7-BED8-4BBA-8B90-66C2BACFC858}"/>
          </ac:grpSpMkLst>
        </pc:grpChg>
        <pc:cxnChg chg="mod">
          <ac:chgData name="Ronja Nyman" userId="0d8fbf80-2d80-4797-a346-5c2d03353924" providerId="ADAL" clId="{E4D417E0-6B1D-4617-9CB9-D984384F1F30}" dt="2023-02-22T13:11:45.227" v="922" actId="478"/>
          <ac:cxnSpMkLst>
            <pc:docMk/>
            <pc:sldMk cId="712578959" sldId="898"/>
            <ac:cxnSpMk id="4" creationId="{3EEB5FD5-C1AF-40D5-8B10-536A7A67B06D}"/>
          </ac:cxnSpMkLst>
        </pc:cxnChg>
        <pc:cxnChg chg="mod">
          <ac:chgData name="Ronja Nyman" userId="0d8fbf80-2d80-4797-a346-5c2d03353924" providerId="ADAL" clId="{E4D417E0-6B1D-4617-9CB9-D984384F1F30}" dt="2023-02-22T13:11:50.893" v="923"/>
          <ac:cxnSpMkLst>
            <pc:docMk/>
            <pc:sldMk cId="712578959" sldId="898"/>
            <ac:cxnSpMk id="8" creationId="{7D31E065-0135-86E3-67B1-95F0FCABD218}"/>
          </ac:cxnSpMkLst>
        </pc:cxnChg>
      </pc:sldChg>
      <pc:sldChg chg="del">
        <pc:chgData name="Ronja Nyman" userId="0d8fbf80-2d80-4797-a346-5c2d03353924" providerId="ADAL" clId="{E4D417E0-6B1D-4617-9CB9-D984384F1F30}" dt="2023-02-22T12:58:35.278" v="214" actId="47"/>
        <pc:sldMkLst>
          <pc:docMk/>
          <pc:sldMk cId="2848091261" sldId="899"/>
        </pc:sldMkLst>
      </pc:sldChg>
      <pc:sldChg chg="del">
        <pc:chgData name="Ronja Nyman" userId="0d8fbf80-2d80-4797-a346-5c2d03353924" providerId="ADAL" clId="{E4D417E0-6B1D-4617-9CB9-D984384F1F30}" dt="2023-02-22T13:08:14.194" v="728" actId="47"/>
        <pc:sldMkLst>
          <pc:docMk/>
          <pc:sldMk cId="3333671019" sldId="900"/>
        </pc:sldMkLst>
      </pc:sldChg>
      <pc:sldChg chg="del">
        <pc:chgData name="Ronja Nyman" userId="0d8fbf80-2d80-4797-a346-5c2d03353924" providerId="ADAL" clId="{E4D417E0-6B1D-4617-9CB9-D984384F1F30}" dt="2023-02-22T13:06:28.048" v="603" actId="47"/>
        <pc:sldMkLst>
          <pc:docMk/>
          <pc:sldMk cId="2711146315" sldId="901"/>
        </pc:sldMkLst>
      </pc:sldChg>
      <pc:sldMasterChg chg="delSldLayout">
        <pc:chgData name="Ronja Nyman" userId="0d8fbf80-2d80-4797-a346-5c2d03353924" providerId="ADAL" clId="{E4D417E0-6B1D-4617-9CB9-D984384F1F30}" dt="2023-02-22T12:56:38.727" v="136" actId="47"/>
        <pc:sldMasterMkLst>
          <pc:docMk/>
          <pc:sldMasterMk cId="798668902" sldId="2147483648"/>
        </pc:sldMasterMkLst>
        <pc:sldLayoutChg chg="del">
          <pc:chgData name="Ronja Nyman" userId="0d8fbf80-2d80-4797-a346-5c2d03353924" providerId="ADAL" clId="{E4D417E0-6B1D-4617-9CB9-D984384F1F30}" dt="2023-02-22T12:56:38.727" v="136" actId="47"/>
          <pc:sldLayoutMkLst>
            <pc:docMk/>
            <pc:sldMasterMk cId="798668902" sldId="2147483648"/>
            <pc:sldLayoutMk cId="1410819768" sldId="2147483730"/>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12857193928659"/>
          <c:y val="3.916910360444166E-2"/>
          <c:w val="0.47245668109053107"/>
          <c:h val="0.85765039444203273"/>
        </c:manualLayout>
      </c:layout>
      <c:barChart>
        <c:barDir val="bar"/>
        <c:grouping val="clustered"/>
        <c:varyColors val="0"/>
        <c:ser>
          <c:idx val="9"/>
          <c:order val="0"/>
          <c:tx>
            <c:strRef>
              <c:f>Sheet1!$B$1</c:f>
              <c:strCache>
                <c:ptCount val="1"/>
                <c:pt idx="0">
                  <c:v>NA</c:v>
                </c:pt>
              </c:strCache>
            </c:strRef>
          </c:tx>
          <c:spPr>
            <a:solidFill>
              <a:srgbClr val="E53517"/>
            </a:solidFill>
            <a:ln w="11337">
              <a:noFill/>
              <a:prstDash val="solid"/>
            </a:ln>
            <a:effectLst/>
            <a:scene3d>
              <a:camera prst="orthographicFront"/>
              <a:lightRig rig="threePt" dir="t"/>
            </a:scene3d>
            <a:sp3d/>
          </c:spPr>
          <c:invertIfNegative val="0"/>
          <c:dPt>
            <c:idx val="2"/>
            <c:invertIfNegative val="0"/>
            <c:bubble3D val="0"/>
            <c:spPr>
              <a:solidFill>
                <a:srgbClr val="F33C1D"/>
              </a:solidFill>
              <a:ln w="11337">
                <a:noFill/>
                <a:prstDash val="solid"/>
              </a:ln>
              <a:effectLst/>
              <a:scene3d>
                <a:camera prst="orthographicFront"/>
                <a:lightRig rig="threePt" dir="t"/>
              </a:scene3d>
              <a:sp3d/>
            </c:spPr>
            <c:extLst>
              <c:ext xmlns:c16="http://schemas.microsoft.com/office/drawing/2014/chart" uri="{C3380CC4-5D6E-409C-BE32-E72D297353CC}">
                <c16:uniqueId val="{00000001-447A-4200-98FF-1015D26B2698}"/>
              </c:ext>
            </c:extLst>
          </c:dPt>
          <c:dLbls>
            <c:numFmt formatCode="#,##0" sourceLinked="0"/>
            <c:spPr>
              <a:noFill/>
              <a:ln>
                <a:noFill/>
              </a:ln>
              <a:effectLst/>
            </c:spPr>
            <c:txPr>
              <a:bodyPr wrap="square" lIns="38100" tIns="19050" rIns="38100" bIns="19050" anchor="ctr">
                <a:spAutoFit/>
              </a:bodyPr>
              <a:lstStyle/>
              <a:p>
                <a:pPr>
                  <a:defRPr sz="950" b="1">
                    <a:latin typeface="Lab Grotesque" panose="00000500000000000000" pitchFamily="50" charset="0"/>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Inga anställda</c:v>
                </c:pt>
                <c:pt idx="1">
                  <c:v>1-5 anställda</c:v>
                </c:pt>
                <c:pt idx="2">
                  <c:v>6-25 anställda</c:v>
                </c:pt>
                <c:pt idx="3">
                  <c:v>26-50 anställda</c:v>
                </c:pt>
                <c:pt idx="4">
                  <c:v>51-100 anställda</c:v>
                </c:pt>
                <c:pt idx="5">
                  <c:v>Fler än 100 anställda</c:v>
                </c:pt>
              </c:strCache>
            </c:strRef>
          </c:cat>
          <c:val>
            <c:numRef>
              <c:f>Sheet1!$B$2:$B$7</c:f>
              <c:numCache>
                <c:formatCode>General</c:formatCode>
                <c:ptCount val="6"/>
                <c:pt idx="0">
                  <c:v>12.444444444444439</c:v>
                </c:pt>
                <c:pt idx="1">
                  <c:v>38.896551724137929</c:v>
                </c:pt>
                <c:pt idx="2">
                  <c:v>33.762452107279692</c:v>
                </c:pt>
                <c:pt idx="3">
                  <c:v>8.9501915708812199</c:v>
                </c:pt>
                <c:pt idx="4">
                  <c:v>4.2758620689655098</c:v>
                </c:pt>
                <c:pt idx="5">
                  <c:v>1.6704980842911801</c:v>
                </c:pt>
              </c:numCache>
            </c:numRef>
          </c:val>
          <c:extLst>
            <c:ext xmlns:c16="http://schemas.microsoft.com/office/drawing/2014/chart" uri="{C3380CC4-5D6E-409C-BE32-E72D297353CC}">
              <c16:uniqueId val="{00000002-447A-4200-98FF-1015D26B2698}"/>
            </c:ext>
          </c:extLst>
        </c:ser>
        <c:dLbls>
          <c:showLegendKey val="0"/>
          <c:showVal val="0"/>
          <c:showCatName val="0"/>
          <c:showSerName val="0"/>
          <c:showPercent val="0"/>
          <c:showBubbleSize val="0"/>
        </c:dLbls>
        <c:gapWidth val="100"/>
        <c:overlap val="50"/>
        <c:axId val="94200960"/>
        <c:axId val="94202496"/>
      </c:barChart>
      <c:catAx>
        <c:axId val="94200960"/>
        <c:scaling>
          <c:orientation val="maxMin"/>
        </c:scaling>
        <c:delete val="1"/>
        <c:axPos val="l"/>
        <c:numFmt formatCode="General" sourceLinked="1"/>
        <c:majorTickMark val="none"/>
        <c:minorTickMark val="none"/>
        <c:tickLblPos val="nextTo"/>
        <c:crossAx val="94202496"/>
        <c:crosses val="autoZero"/>
        <c:auto val="0"/>
        <c:lblAlgn val="ctr"/>
        <c:lblOffset val="100"/>
        <c:tickLblSkip val="1"/>
        <c:tickMarkSkip val="1"/>
        <c:noMultiLvlLbl val="0"/>
      </c:catAx>
      <c:valAx>
        <c:axId val="94202496"/>
        <c:scaling>
          <c:orientation val="minMax"/>
          <c:max val="100"/>
          <c:min val="0"/>
        </c:scaling>
        <c:delete val="0"/>
        <c:axPos val="b"/>
        <c:majorGridlines>
          <c:spPr>
            <a:ln w="11337">
              <a:solidFill>
                <a:schemeClr val="bg1">
                  <a:lumMod val="75000"/>
                </a:schemeClr>
              </a:solidFill>
              <a:prstDash val="dash"/>
            </a:ln>
            <a:effectLst/>
          </c:spPr>
        </c:majorGridlines>
        <c:numFmt formatCode="0" sourceLinked="0"/>
        <c:majorTickMark val="out"/>
        <c:minorTickMark val="none"/>
        <c:tickLblPos val="nextTo"/>
        <c:spPr>
          <a:ln w="8503">
            <a:noFill/>
          </a:ln>
        </c:spPr>
        <c:txPr>
          <a:bodyPr rot="0" vert="horz"/>
          <a:lstStyle/>
          <a:p>
            <a:pPr>
              <a:defRPr sz="950">
                <a:solidFill>
                  <a:schemeClr val="tx1"/>
                </a:solidFill>
                <a:latin typeface="Lab Grotesque" panose="00000500000000000000" pitchFamily="50" charset="0"/>
              </a:defRPr>
            </a:pPr>
            <a:endParaRPr lang="sv-SE"/>
          </a:p>
        </c:txPr>
        <c:crossAx val="94200960"/>
        <c:crosses val="max"/>
        <c:crossBetween val="between"/>
        <c:majorUnit val="20"/>
        <c:minorUnit val="2"/>
      </c:valAx>
      <c:spPr>
        <a:noFill/>
        <a:ln w="22674">
          <a:noFill/>
        </a:ln>
      </c:spPr>
    </c:plotArea>
    <c:plotVisOnly val="1"/>
    <c:dispBlanksAs val="gap"/>
    <c:showDLblsOverMax val="0"/>
  </c:chart>
  <c:spPr>
    <a:noFill/>
    <a:ln>
      <a:noFill/>
    </a:ln>
  </c:spPr>
  <c:txPr>
    <a:bodyPr/>
    <a:lstStyle/>
    <a:p>
      <a:pPr algn="ctr">
        <a:defRPr lang="sv-SE" sz="1300" b="0" i="0" u="none" strike="noStrike" kern="1200" baseline="0">
          <a:solidFill>
            <a:srgbClr val="333333"/>
          </a:solidFill>
          <a:latin typeface="Gill Sans MT" pitchFamily="34" charset="0"/>
          <a:ea typeface="Verdana"/>
          <a:cs typeface="Calibri" pitchFamily="34" charset="0"/>
        </a:defRPr>
      </a:pPr>
      <a:endParaRPr lang="sv-S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76337312326416218"/>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698A-4D9C-8B23-1A58FABC7B72}"/>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698A-4D9C-8B23-1A58FABC7B7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698A-4D9C-8B23-1A58FABC7B7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698A-4D9C-8B23-1A58FABC7B72}"/>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698A-4D9C-8B23-1A58FABC7B72}"/>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698A-4D9C-8B23-1A58FABC7B72}"/>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698A-4D9C-8B23-1A58FABC7B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Dåligt</c:v>
                </c:pt>
                <c:pt idx="1">
                  <c:v>Inte helt godtagbart</c:v>
                </c:pt>
                <c:pt idx="2">
                  <c:v>Godtagbart</c:v>
                </c:pt>
                <c:pt idx="3">
                  <c:v>Bra</c:v>
                </c:pt>
                <c:pt idx="4">
                  <c:v>Mycket bra</c:v>
                </c:pt>
                <c:pt idx="5">
                  <c:v>Utmärkt</c:v>
                </c:pt>
                <c:pt idx="6">
                  <c:v>Vet ej</c:v>
                </c:pt>
              </c:strCache>
            </c:strRef>
          </c:cat>
          <c:val>
            <c:numRef>
              <c:f>Sheet1!$B$2:$B$8</c:f>
              <c:numCache>
                <c:formatCode>General</c:formatCode>
                <c:ptCount val="7"/>
                <c:pt idx="0">
                  <c:v>18.076864651374748</c:v>
                </c:pt>
                <c:pt idx="1">
                  <c:v>16.572991037520879</c:v>
                </c:pt>
                <c:pt idx="2">
                  <c:v>17.940148868297129</c:v>
                </c:pt>
                <c:pt idx="3">
                  <c:v>11.90946377031748</c:v>
                </c:pt>
                <c:pt idx="4">
                  <c:v>3.3267507215555199</c:v>
                </c:pt>
                <c:pt idx="5">
                  <c:v>0.97220112410754</c:v>
                </c:pt>
                <c:pt idx="6">
                  <c:v>31.20157982682667</c:v>
                </c:pt>
              </c:numCache>
            </c:numRef>
          </c:val>
          <c:extLst>
            <c:ext xmlns:c16="http://schemas.microsoft.com/office/drawing/2014/chart" uri="{C3380CC4-5D6E-409C-BE32-E72D297353CC}">
              <c16:uniqueId val="{0000000E-698A-4D9C-8B23-1A58FABC7B72}"/>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0E-FECF-4F86-A43E-2C1837947BEB}"/>
              </c:ext>
            </c:extLst>
          </c:dPt>
          <c:cat>
            <c:strRef>
              <c:f>Sheet1!$A$2:$A$8</c:f>
              <c:strCache>
                <c:ptCount val="7"/>
                <c:pt idx="0">
                  <c:v>Dåligt</c:v>
                </c:pt>
                <c:pt idx="1">
                  <c:v>Inte helt godtagbart</c:v>
                </c:pt>
                <c:pt idx="2">
                  <c:v>Godtagbart</c:v>
                </c:pt>
                <c:pt idx="3">
                  <c:v>Bra</c:v>
                </c:pt>
                <c:pt idx="4">
                  <c:v>Mycket bra</c:v>
                </c:pt>
                <c:pt idx="5">
                  <c:v>Utmärkt</c:v>
                </c:pt>
                <c:pt idx="6">
                  <c:v>Vet ej</c:v>
                </c:pt>
              </c:strCache>
            </c:strRef>
          </c:cat>
          <c:val>
            <c:numRef>
              <c:f>Sheet1!$C$2:$C$8</c:f>
              <c:numCache>
                <c:formatCode>General</c:formatCode>
                <c:ptCount val="7"/>
                <c:pt idx="0">
                  <c:v>12.04990866590297</c:v>
                </c:pt>
                <c:pt idx="1">
                  <c:v>12.25424935756525</c:v>
                </c:pt>
                <c:pt idx="2">
                  <c:v>14.266695563330131</c:v>
                </c:pt>
                <c:pt idx="3">
                  <c:v>10.650484535124919</c:v>
                </c:pt>
                <c:pt idx="4">
                  <c:v>3.8019752933527302</c:v>
                </c:pt>
                <c:pt idx="5">
                  <c:v>1.48611412118022</c:v>
                </c:pt>
                <c:pt idx="6">
                  <c:v>45.490572463543764</c:v>
                </c:pt>
              </c:numCache>
            </c:numRef>
          </c:val>
          <c:extLst>
            <c:ext xmlns:c16="http://schemas.microsoft.com/office/drawing/2014/chart" uri="{C3380CC4-5D6E-409C-BE32-E72D297353CC}">
              <c16:uniqueId val="{0000000F-698A-4D9C-8B23-1A58FABC7B72}"/>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019025856276185"/>
          <c:w val="0.94738484898432795"/>
          <c:h val="0.69584969592123569"/>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F251-4BA0-83F5-488B0A243544}"/>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F251-4BA0-83F5-488B0A243544}"/>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F251-4BA0-83F5-488B0A243544}"/>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F251-4BA0-83F5-488B0A243544}"/>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F251-4BA0-83F5-488B0A243544}"/>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F251-4BA0-83F5-488B0A243544}"/>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F251-4BA0-83F5-488B0A24354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Sheet1!$B$2:$B$8</c:f>
              <c:numCache>
                <c:formatCode>General</c:formatCode>
                <c:ptCount val="7"/>
                <c:pt idx="0">
                  <c:v>4.5820057654377102</c:v>
                </c:pt>
                <c:pt idx="1">
                  <c:v>10.57502655135791</c:v>
                </c:pt>
                <c:pt idx="2">
                  <c:v>26.869974207252312</c:v>
                </c:pt>
                <c:pt idx="3">
                  <c:v>15.38461538461538</c:v>
                </c:pt>
                <c:pt idx="4">
                  <c:v>9.1943559399180703</c:v>
                </c:pt>
                <c:pt idx="5">
                  <c:v>8.208162646032461</c:v>
                </c:pt>
                <c:pt idx="6">
                  <c:v>25.185859505386134</c:v>
                </c:pt>
              </c:numCache>
            </c:numRef>
          </c:val>
          <c:extLst>
            <c:ext xmlns:c16="http://schemas.microsoft.com/office/drawing/2014/chart" uri="{C3380CC4-5D6E-409C-BE32-E72D297353CC}">
              <c16:uniqueId val="{0000000E-F251-4BA0-83F5-488B0A243544}"/>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10-F251-4BA0-83F5-488B0A243544}"/>
              </c:ext>
            </c:extLst>
          </c:dPt>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Sheet1!$C$2:$C$8</c:f>
              <c:numCache>
                <c:formatCode>General</c:formatCode>
                <c:ptCount val="7"/>
                <c:pt idx="0">
                  <c:v>4.2641287890492201</c:v>
                </c:pt>
                <c:pt idx="1">
                  <c:v>10.01761270586781</c:v>
                </c:pt>
                <c:pt idx="2">
                  <c:v>23.520687204523679</c:v>
                </c:pt>
                <c:pt idx="3">
                  <c:v>14.028365726292369</c:v>
                </c:pt>
                <c:pt idx="4">
                  <c:v>10.647962179031611</c:v>
                </c:pt>
                <c:pt idx="5">
                  <c:v>9.9774433766956001</c:v>
                </c:pt>
                <c:pt idx="6">
                  <c:v>27.543800018539688</c:v>
                </c:pt>
              </c:numCache>
            </c:numRef>
          </c:val>
          <c:extLst>
            <c:ext xmlns:c16="http://schemas.microsoft.com/office/drawing/2014/chart" uri="{C3380CC4-5D6E-409C-BE32-E72D297353CC}">
              <c16:uniqueId val="{00000011-F251-4BA0-83F5-488B0A243544}"/>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24837970021497"/>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spPr>
              <a:ln w="38100" cap="rnd">
                <a:solidFill>
                  <a:srgbClr val="33414E"/>
                </a:solidFill>
                <a:round/>
              </a:ln>
              <a:effectLst/>
            </c:spPr>
            <c:extLst>
              <c:ext xmlns:c16="http://schemas.microsoft.com/office/drawing/2014/chart" uri="{C3380CC4-5D6E-409C-BE32-E72D297353CC}">
                <c16:uniqueId val="{00000001-60FE-4A09-9206-1E568CFDBFB1}"/>
              </c:ext>
            </c:extLst>
          </c:dPt>
          <c:dLbls>
            <c:dLbl>
              <c:idx val="0"/>
              <c:delete val="1"/>
              <c:extLst>
                <c:ext xmlns:c15="http://schemas.microsoft.com/office/drawing/2012/chart" uri="{CE6537A1-D6FC-4f65-9D91-7224C49458BB}"/>
                <c:ext xmlns:c16="http://schemas.microsoft.com/office/drawing/2014/chart" uri="{C3380CC4-5D6E-409C-BE32-E72D297353CC}">
                  <c16:uniqueId val="{00000001-60FE-4A09-9206-1E568CFDBFB1}"/>
                </c:ext>
              </c:extLst>
            </c:dLbl>
            <c:dLbl>
              <c:idx val="1"/>
              <c:delete val="1"/>
              <c:extLst>
                <c:ext xmlns:c15="http://schemas.microsoft.com/office/drawing/2012/chart" uri="{CE6537A1-D6FC-4f65-9D91-7224C49458BB}"/>
                <c:ext xmlns:c16="http://schemas.microsoft.com/office/drawing/2014/chart" uri="{C3380CC4-5D6E-409C-BE32-E72D297353CC}">
                  <c16:uniqueId val="{00000009-0649-4282-91BE-625CEFBC8313}"/>
                </c:ext>
              </c:extLst>
            </c:dLbl>
            <c:dLbl>
              <c:idx val="2"/>
              <c:delete val="1"/>
              <c:extLst>
                <c:ext xmlns:c15="http://schemas.microsoft.com/office/drawing/2012/chart" uri="{CE6537A1-D6FC-4f65-9D91-7224C49458BB}"/>
                <c:ext xmlns:c16="http://schemas.microsoft.com/office/drawing/2014/chart" uri="{C3380CC4-5D6E-409C-BE32-E72D297353CC}">
                  <c16:uniqueId val="{00000008-0649-4282-91BE-625CEFBC8313}"/>
                </c:ext>
              </c:extLst>
            </c:dLbl>
            <c:dLbl>
              <c:idx val="3"/>
              <c:delete val="1"/>
              <c:extLst>
                <c:ext xmlns:c15="http://schemas.microsoft.com/office/drawing/2012/chart" uri="{CE6537A1-D6FC-4f65-9D91-7224C49458BB}"/>
                <c:ext xmlns:c16="http://schemas.microsoft.com/office/drawing/2014/chart" uri="{C3380CC4-5D6E-409C-BE32-E72D297353CC}">
                  <c16:uniqueId val="{00000007-0649-4282-91BE-625CEFBC8313}"/>
                </c:ext>
              </c:extLst>
            </c:dLbl>
            <c:dLbl>
              <c:idx val="4"/>
              <c:delete val="1"/>
              <c:extLst>
                <c:ext xmlns:c15="http://schemas.microsoft.com/office/drawing/2012/chart" uri="{CE6537A1-D6FC-4f65-9D91-7224C49458BB}"/>
                <c:ext xmlns:c16="http://schemas.microsoft.com/office/drawing/2014/chart" uri="{C3380CC4-5D6E-409C-BE32-E72D297353CC}">
                  <c16:uniqueId val="{00000006-0649-4282-91BE-625CEFBC8313}"/>
                </c:ext>
              </c:extLst>
            </c:dLbl>
            <c:dLbl>
              <c:idx val="5"/>
              <c:delete val="1"/>
              <c:extLst>
                <c:ext xmlns:c15="http://schemas.microsoft.com/office/drawing/2012/chart" uri="{CE6537A1-D6FC-4f65-9D91-7224C49458BB}"/>
                <c:ext xmlns:c16="http://schemas.microsoft.com/office/drawing/2014/chart" uri="{C3380CC4-5D6E-409C-BE32-E72D297353CC}">
                  <c16:uniqueId val="{00000005-0649-4282-91BE-625CEFBC8313}"/>
                </c:ext>
              </c:extLst>
            </c:dLbl>
            <c:dLbl>
              <c:idx val="6"/>
              <c:delete val="1"/>
              <c:extLst>
                <c:ext xmlns:c15="http://schemas.microsoft.com/office/drawing/2012/chart" uri="{CE6537A1-D6FC-4f65-9D91-7224C49458BB}"/>
                <c:ext xmlns:c16="http://schemas.microsoft.com/office/drawing/2014/chart" uri="{C3380CC4-5D6E-409C-BE32-E72D297353CC}">
                  <c16:uniqueId val="{00000004-0649-4282-91BE-625CEFBC8313}"/>
                </c:ext>
              </c:extLst>
            </c:dLbl>
            <c:dLbl>
              <c:idx val="7"/>
              <c:delete val="1"/>
              <c:extLst>
                <c:ext xmlns:c15="http://schemas.microsoft.com/office/drawing/2012/chart" uri="{CE6537A1-D6FC-4f65-9D91-7224C49458BB}"/>
                <c:ext xmlns:c16="http://schemas.microsoft.com/office/drawing/2014/chart" uri="{C3380CC4-5D6E-409C-BE32-E72D297353CC}">
                  <c16:uniqueId val="{00000003-0649-4282-91BE-625CEFBC8313}"/>
                </c:ext>
              </c:extLst>
            </c:dLbl>
            <c:dLbl>
              <c:idx val="8"/>
              <c:delete val="1"/>
              <c:extLst>
                <c:ext xmlns:c15="http://schemas.microsoft.com/office/drawing/2012/chart" uri="{CE6537A1-D6FC-4f65-9D91-7224C49458BB}"/>
                <c:ext xmlns:c16="http://schemas.microsoft.com/office/drawing/2014/chart" uri="{C3380CC4-5D6E-409C-BE32-E72D297353CC}">
                  <c16:uniqueId val="{00000002-0649-4282-91BE-625CEFBC8313}"/>
                </c:ext>
              </c:extLst>
            </c:dLbl>
            <c:dLbl>
              <c:idx val="9"/>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51-40EE-AEAA-C1BDB643D394}"/>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2.6180669961559584</c:v>
                </c:pt>
                <c:pt idx="1">
                  <c:v>2.6813996316758746</c:v>
                </c:pt>
                <c:pt idx="2">
                  <c:v>2.5725393902189482</c:v>
                </c:pt>
                <c:pt idx="3">
                  <c:v>2.4400561347233358</c:v>
                </c:pt>
                <c:pt idx="4">
                  <c:v>2.4725609756097562</c:v>
                </c:pt>
                <c:pt idx="5">
                  <c:v>2.4628560047799244</c:v>
                </c:pt>
                <c:pt idx="6">
                  <c:v>2.6239887442842069</c:v>
                </c:pt>
                <c:pt idx="7">
                  <c:v>2.7399120290686554</c:v>
                </c:pt>
                <c:pt idx="8">
                  <c:v>2.5476109793290411</c:v>
                </c:pt>
                <c:pt idx="9">
                  <c:v>2.639747310910022</c:v>
                </c:pt>
              </c:numCache>
            </c:numRef>
          </c:val>
          <c:smooth val="0"/>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Lbls>
            <c:delete val="1"/>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2.8865322290241267</c:v>
                </c:pt>
                <c:pt idx="1">
                  <c:v>2.9267951340294971</c:v>
                </c:pt>
                <c:pt idx="2">
                  <c:v>2.8626945949017082</c:v>
                </c:pt>
                <c:pt idx="3">
                  <c:v>2.7341661271280042</c:v>
                </c:pt>
                <c:pt idx="4">
                  <c:v>2.7076579524891238</c:v>
                </c:pt>
                <c:pt idx="5">
                  <c:v>2.67344684417019</c:v>
                </c:pt>
                <c:pt idx="6">
                  <c:v>2.7840424067189868</c:v>
                </c:pt>
                <c:pt idx="7">
                  <c:v>2.9772597864768682</c:v>
                </c:pt>
                <c:pt idx="8">
                  <c:v>2.7722972032837068</c:v>
                </c:pt>
                <c:pt idx="9">
                  <c:v>2.7801924759405074</c:v>
                </c:pt>
              </c:numCache>
            </c:numRef>
          </c:val>
          <c:smooth val="0"/>
          <c:extLst>
            <c:ext xmlns:c16="http://schemas.microsoft.com/office/drawing/2014/chart" uri="{C3380CC4-5D6E-409C-BE32-E72D297353CC}">
              <c16:uniqueId val="{00000005-60FE-4A09-9206-1E568CFDBFB1}"/>
            </c:ext>
          </c:extLst>
        </c:ser>
        <c:dLbls>
          <c:dLblPos val="t"/>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018045312051991"/>
          <c:w val="0.94738484898432795"/>
          <c:h val="0.69496474949029718"/>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E0756D"/>
              </a:solidFill>
              <a:ln>
                <a:noFill/>
              </a:ln>
              <a:effectLst/>
            </c:spPr>
            <c:extLst>
              <c:ext xmlns:c16="http://schemas.microsoft.com/office/drawing/2014/chart" uri="{C3380CC4-5D6E-409C-BE32-E72D297353CC}">
                <c16:uniqueId val="{00000001-698A-4D9C-8B23-1A58FABC7B72}"/>
              </c:ext>
            </c:extLst>
          </c:dPt>
          <c:dPt>
            <c:idx val="1"/>
            <c:invertIfNegative val="0"/>
            <c:bubble3D val="0"/>
            <c:spPr>
              <a:solidFill>
                <a:srgbClr val="F7E17B"/>
              </a:solidFill>
              <a:ln>
                <a:noFill/>
              </a:ln>
              <a:effectLst/>
            </c:spPr>
            <c:extLst>
              <c:ext xmlns:c16="http://schemas.microsoft.com/office/drawing/2014/chart" uri="{C3380CC4-5D6E-409C-BE32-E72D297353CC}">
                <c16:uniqueId val="{00000003-698A-4D9C-8B23-1A58FABC7B72}"/>
              </c:ext>
            </c:extLst>
          </c:dPt>
          <c:dPt>
            <c:idx val="2"/>
            <c:invertIfNegative val="0"/>
            <c:bubble3D val="0"/>
            <c:spPr>
              <a:solidFill>
                <a:srgbClr val="4C8F72"/>
              </a:solidFill>
              <a:ln>
                <a:noFill/>
              </a:ln>
              <a:effectLst/>
            </c:spPr>
            <c:extLst>
              <c:ext xmlns:c16="http://schemas.microsoft.com/office/drawing/2014/chart" uri="{C3380CC4-5D6E-409C-BE32-E72D297353CC}">
                <c16:uniqueId val="{00000005-698A-4D9C-8B23-1A58FABC7B72}"/>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698A-4D9C-8B23-1A58FABC7B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Nej</c:v>
                </c:pt>
                <c:pt idx="1">
                  <c:v>Delvis</c:v>
                </c:pt>
                <c:pt idx="2">
                  <c:v>Ja</c:v>
                </c:pt>
                <c:pt idx="3">
                  <c:v>Vet ej</c:v>
                </c:pt>
              </c:strCache>
            </c:strRef>
          </c:cat>
          <c:val>
            <c:numRef>
              <c:f>Sheet1!$B$2:$B$5</c:f>
              <c:numCache>
                <c:formatCode>General</c:formatCode>
                <c:ptCount val="4"/>
                <c:pt idx="0">
                  <c:v>30.949482653682281</c:v>
                </c:pt>
                <c:pt idx="1">
                  <c:v>25.958612294583077</c:v>
                </c:pt>
                <c:pt idx="2">
                  <c:v>29.77784540474741</c:v>
                </c:pt>
                <c:pt idx="3">
                  <c:v>13.31405964698722</c:v>
                </c:pt>
              </c:numCache>
            </c:numRef>
          </c:val>
          <c:extLst>
            <c:ext xmlns:c16="http://schemas.microsoft.com/office/drawing/2014/chart" uri="{C3380CC4-5D6E-409C-BE32-E72D297353CC}">
              <c16:uniqueId val="{0000000E-698A-4D9C-8B23-1A58FABC7B72}"/>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0E-FECF-4F86-A43E-2C1837947BEB}"/>
              </c:ext>
            </c:extLst>
          </c:dPt>
          <c:cat>
            <c:strRef>
              <c:f>Sheet1!$A$2:$A$5</c:f>
              <c:strCache>
                <c:ptCount val="4"/>
                <c:pt idx="0">
                  <c:v>Nej</c:v>
                </c:pt>
                <c:pt idx="1">
                  <c:v>Delvis</c:v>
                </c:pt>
                <c:pt idx="2">
                  <c:v>Ja</c:v>
                </c:pt>
                <c:pt idx="3">
                  <c:v>Vet ej</c:v>
                </c:pt>
              </c:strCache>
            </c:strRef>
          </c:cat>
          <c:val>
            <c:numRef>
              <c:f>Sheet1!$C$2:$C$5</c:f>
              <c:numCache>
                <c:formatCode>General</c:formatCode>
                <c:ptCount val="4"/>
                <c:pt idx="0">
                  <c:v>32.091033114225468</c:v>
                </c:pt>
                <c:pt idx="1">
                  <c:v>29.00905370209599</c:v>
                </c:pt>
                <c:pt idx="2">
                  <c:v>23.68535284633511</c:v>
                </c:pt>
                <c:pt idx="3">
                  <c:v>15.21456033734342</c:v>
                </c:pt>
              </c:numCache>
            </c:numRef>
          </c:val>
          <c:extLst>
            <c:ext xmlns:c16="http://schemas.microsoft.com/office/drawing/2014/chart" uri="{C3380CC4-5D6E-409C-BE32-E72D297353CC}">
              <c16:uniqueId val="{0000000F-698A-4D9C-8B23-1A58FABC7B72}"/>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24837970021497"/>
        </c:manualLayout>
      </c:layout>
      <c:lineChart>
        <c:grouping val="standard"/>
        <c:varyColors val="0"/>
        <c:ser>
          <c:idx val="0"/>
          <c:order val="0"/>
          <c:tx>
            <c:strRef>
              <c:f>Sheet1!$B$1</c:f>
              <c:strCache>
                <c:ptCount val="1"/>
                <c:pt idx="0">
                  <c:v>bransch</c:v>
                </c:pt>
              </c:strCache>
            </c:strRef>
          </c:tx>
          <c:spPr>
            <a:ln w="38100" cap="rnd">
              <a:solidFill>
                <a:srgbClr val="33414E"/>
              </a:solidFill>
              <a:prstDash val="solid"/>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spPr>
              <a:ln w="38100" cap="rnd">
                <a:solidFill>
                  <a:srgbClr val="33414E"/>
                </a:solidFill>
                <a:prstDash val="solid"/>
                <a:round/>
              </a:ln>
              <a:effectLst/>
            </c:spPr>
            <c:extLst>
              <c:ext xmlns:c16="http://schemas.microsoft.com/office/drawing/2014/chart" uri="{C3380CC4-5D6E-409C-BE32-E72D297353CC}">
                <c16:uniqueId val="{00000001-C83D-4CC4-8A1C-2D33B7B1E091}"/>
              </c:ext>
            </c:extLst>
          </c:dPt>
          <c:dPt>
            <c:idx val="6"/>
            <c:marker>
              <c:symbol val="circle"/>
              <c:size val="7"/>
              <c:spPr>
                <a:solidFill>
                  <a:srgbClr val="33414E"/>
                </a:solidFill>
                <a:ln w="9525">
                  <a:solidFill>
                    <a:srgbClr val="33414E"/>
                  </a:solidFill>
                </a:ln>
                <a:effectLst/>
              </c:spPr>
            </c:marker>
            <c:bubble3D val="0"/>
            <c:spPr>
              <a:ln w="38100" cap="rnd">
                <a:solidFill>
                  <a:srgbClr val="33414E"/>
                </a:solidFill>
                <a:prstDash val="sysDash"/>
                <a:round/>
              </a:ln>
              <a:effectLst/>
            </c:spPr>
            <c:extLst>
              <c:ext xmlns:c16="http://schemas.microsoft.com/office/drawing/2014/chart" uri="{C3380CC4-5D6E-409C-BE32-E72D297353CC}">
                <c16:uniqueId val="{00000007-D1AB-465A-8707-23ADC4B77B29}"/>
              </c:ext>
            </c:extLst>
          </c:dPt>
          <c:dLbls>
            <c:dLbl>
              <c:idx val="0"/>
              <c:delete val="1"/>
              <c:extLst>
                <c:ext xmlns:c15="http://schemas.microsoft.com/office/drawing/2012/chart" uri="{CE6537A1-D6FC-4f65-9D91-7224C49458BB}"/>
                <c:ext xmlns:c16="http://schemas.microsoft.com/office/drawing/2014/chart" uri="{C3380CC4-5D6E-409C-BE32-E72D297353CC}">
                  <c16:uniqueId val="{00000001-C83D-4CC4-8A1C-2D33B7B1E091}"/>
                </c:ext>
              </c:extLst>
            </c:dLbl>
            <c:dLbl>
              <c:idx val="1"/>
              <c:delete val="1"/>
              <c:extLst>
                <c:ext xmlns:c15="http://schemas.microsoft.com/office/drawing/2012/chart" uri="{CE6537A1-D6FC-4f65-9D91-7224C49458BB}"/>
                <c:ext xmlns:c16="http://schemas.microsoft.com/office/drawing/2014/chart" uri="{C3380CC4-5D6E-409C-BE32-E72D297353CC}">
                  <c16:uniqueId val="{00000002-D1AB-465A-8707-23ADC4B77B29}"/>
                </c:ext>
              </c:extLst>
            </c:dLbl>
            <c:dLbl>
              <c:idx val="2"/>
              <c:delete val="1"/>
              <c:extLst>
                <c:ext xmlns:c15="http://schemas.microsoft.com/office/drawing/2012/chart" uri="{CE6537A1-D6FC-4f65-9D91-7224C49458BB}"/>
                <c:ext xmlns:c16="http://schemas.microsoft.com/office/drawing/2014/chart" uri="{C3380CC4-5D6E-409C-BE32-E72D297353CC}">
                  <c16:uniqueId val="{00000003-D1AB-465A-8707-23ADC4B77B29}"/>
                </c:ext>
              </c:extLst>
            </c:dLbl>
            <c:dLbl>
              <c:idx val="3"/>
              <c:delete val="1"/>
              <c:extLst>
                <c:ext xmlns:c15="http://schemas.microsoft.com/office/drawing/2012/chart" uri="{CE6537A1-D6FC-4f65-9D91-7224C49458BB}"/>
                <c:ext xmlns:c16="http://schemas.microsoft.com/office/drawing/2014/chart" uri="{C3380CC4-5D6E-409C-BE32-E72D297353CC}">
                  <c16:uniqueId val="{00000004-D1AB-465A-8707-23ADC4B77B29}"/>
                </c:ext>
              </c:extLst>
            </c:dLbl>
            <c:dLbl>
              <c:idx val="4"/>
              <c:delete val="1"/>
              <c:extLst>
                <c:ext xmlns:c15="http://schemas.microsoft.com/office/drawing/2012/chart" uri="{CE6537A1-D6FC-4f65-9D91-7224C49458BB}"/>
                <c:ext xmlns:c16="http://schemas.microsoft.com/office/drawing/2014/chart" uri="{C3380CC4-5D6E-409C-BE32-E72D297353CC}">
                  <c16:uniqueId val="{00000005-D1AB-465A-8707-23ADC4B77B29}"/>
                </c:ext>
              </c:extLst>
            </c:dLbl>
            <c:dLbl>
              <c:idx val="5"/>
              <c:delete val="1"/>
              <c:extLst>
                <c:ext xmlns:c15="http://schemas.microsoft.com/office/drawing/2012/chart" uri="{CE6537A1-D6FC-4f65-9D91-7224C49458BB}"/>
                <c:ext xmlns:c16="http://schemas.microsoft.com/office/drawing/2014/chart" uri="{C3380CC4-5D6E-409C-BE32-E72D297353CC}">
                  <c16:uniqueId val="{00000006-D1AB-465A-8707-23ADC4B77B29}"/>
                </c:ext>
              </c:extLst>
            </c:dLbl>
            <c:dLbl>
              <c:idx val="6"/>
              <c:delete val="1"/>
              <c:extLst>
                <c:ext xmlns:c15="http://schemas.microsoft.com/office/drawing/2012/chart" uri="{CE6537A1-D6FC-4f65-9D91-7224C49458BB}"/>
                <c:ext xmlns:c16="http://schemas.microsoft.com/office/drawing/2014/chart" uri="{C3380CC4-5D6E-409C-BE32-E72D297353CC}">
                  <c16:uniqueId val="{00000007-D1AB-465A-8707-23ADC4B77B29}"/>
                </c:ext>
              </c:extLst>
            </c:dLbl>
            <c:dLbl>
              <c:idx val="7"/>
              <c:delete val="1"/>
              <c:extLst>
                <c:ext xmlns:c15="http://schemas.microsoft.com/office/drawing/2012/chart" uri="{CE6537A1-D6FC-4f65-9D91-7224C49458BB}"/>
                <c:ext xmlns:c16="http://schemas.microsoft.com/office/drawing/2014/chart" uri="{C3380CC4-5D6E-409C-BE32-E72D297353CC}">
                  <c16:uniqueId val="{00000008-D1AB-465A-8707-23ADC4B77B29}"/>
                </c:ext>
              </c:extLst>
            </c:dLbl>
            <c:dLbl>
              <c:idx val="8"/>
              <c:delete val="1"/>
              <c:extLst>
                <c:ext xmlns:c15="http://schemas.microsoft.com/office/drawing/2012/chart" uri="{CE6537A1-D6FC-4f65-9D91-7224C49458BB}"/>
                <c:ext xmlns:c16="http://schemas.microsoft.com/office/drawing/2014/chart" uri="{C3380CC4-5D6E-409C-BE32-E72D297353CC}">
                  <c16:uniqueId val="{00000009-D1AB-465A-8707-23ADC4B77B29}"/>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3.78625170998632</c:v>
                </c:pt>
                <c:pt idx="1">
                  <c:v>3.79168042258171</c:v>
                </c:pt>
                <c:pt idx="2">
                  <c:v>3.6849948612538541</c:v>
                </c:pt>
                <c:pt idx="3">
                  <c:v>3.6761217122227952</c:v>
                </c:pt>
                <c:pt idx="4">
                  <c:v>3.725363070539419</c:v>
                </c:pt>
                <c:pt idx="5">
                  <c:v>3.711431461810824</c:v>
                </c:pt>
                <c:pt idx="6">
                  <c:v>2.8061731059788477</c:v>
                </c:pt>
                <c:pt idx="7">
                  <c:v>2.849812558575445</c:v>
                </c:pt>
                <c:pt idx="8">
                  <c:v>2.7590870667793745</c:v>
                </c:pt>
                <c:pt idx="9">
                  <c:v>2.8212114860616224</c:v>
                </c:pt>
              </c:numCache>
            </c:numRef>
          </c:val>
          <c:smooth val="0"/>
          <c:extLst>
            <c:ext xmlns:c16="http://schemas.microsoft.com/office/drawing/2014/chart" uri="{C3380CC4-5D6E-409C-BE32-E72D297353CC}">
              <c16:uniqueId val="{00000002-C83D-4CC4-8A1C-2D33B7B1E09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Pt>
            <c:idx val="6"/>
            <c:marker>
              <c:symbol val="circle"/>
              <c:size val="7"/>
              <c:spPr>
                <a:solidFill>
                  <a:srgbClr val="71B396"/>
                </a:solidFill>
                <a:ln w="9525">
                  <a:solidFill>
                    <a:srgbClr val="71B396"/>
                  </a:solidFill>
                </a:ln>
                <a:effectLst/>
              </c:spPr>
            </c:marker>
            <c:bubble3D val="0"/>
            <c:spPr>
              <a:ln w="38100" cap="rnd">
                <a:solidFill>
                  <a:srgbClr val="71B396"/>
                </a:solidFill>
                <a:prstDash val="sysDash"/>
                <a:round/>
              </a:ln>
              <a:effectLst/>
            </c:spPr>
            <c:extLst>
              <c:ext xmlns:c16="http://schemas.microsoft.com/office/drawing/2014/chart" uri="{C3380CC4-5D6E-409C-BE32-E72D297353CC}">
                <c16:uniqueId val="{0000000A-D1AB-465A-8707-23ADC4B77B29}"/>
              </c:ext>
            </c:extLst>
          </c:dPt>
          <c:dLbls>
            <c:delete val="1"/>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3.8077441985968701</c:v>
                </c:pt>
                <c:pt idx="1">
                  <c:v>3.8292901262196759</c:v>
                </c:pt>
                <c:pt idx="2">
                  <c:v>3.7659624413145538</c:v>
                </c:pt>
                <c:pt idx="3">
                  <c:v>3.7520908572514728</c:v>
                </c:pt>
                <c:pt idx="4">
                  <c:v>3.7875176338959968</c:v>
                </c:pt>
                <c:pt idx="5">
                  <c:v>3.7924428399518648</c:v>
                </c:pt>
                <c:pt idx="6">
                  <c:v>2.9114116652578192</c:v>
                </c:pt>
                <c:pt idx="7">
                  <c:v>2.9576368621208102</c:v>
                </c:pt>
                <c:pt idx="8">
                  <c:v>2.9146378509742656</c:v>
                </c:pt>
                <c:pt idx="9">
                  <c:v>2.9351566902171555</c:v>
                </c:pt>
              </c:numCache>
            </c:numRef>
          </c:val>
          <c:smooth val="0"/>
          <c:extLst>
            <c:ext xmlns:c16="http://schemas.microsoft.com/office/drawing/2014/chart" uri="{C3380CC4-5D6E-409C-BE32-E72D297353CC}">
              <c16:uniqueId val="{00000003-C83D-4CC4-8A1C-2D33B7B1E091}"/>
            </c:ext>
          </c:extLst>
        </c:ser>
        <c:dLbls>
          <c:dLblPos val="t"/>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07286904724124"/>
          <c:y val="0.23682547165011458"/>
          <c:w val="0.518559993693119"/>
          <c:h val="0.479425777536716"/>
        </c:manualLayout>
      </c:layout>
      <c:pieChart>
        <c:varyColors val="1"/>
        <c:ser>
          <c:idx val="9"/>
          <c:order val="0"/>
          <c:tx>
            <c:strRef>
              <c:f>Sheet1!$B$1</c:f>
              <c:strCache>
                <c:ptCount val="1"/>
                <c:pt idx="0">
                  <c:v>bransch</c:v>
                </c:pt>
              </c:strCache>
            </c:strRef>
          </c:tx>
          <c:spPr>
            <a:solidFill>
              <a:srgbClr val="33414E"/>
            </a:solidFill>
            <a:ln w="11337">
              <a:noFill/>
              <a:prstDash val="solid"/>
            </a:ln>
            <a:effectLst/>
            <a:scene3d>
              <a:camera prst="orthographicFront"/>
              <a:lightRig rig="threePt" dir="t"/>
            </a:scene3d>
            <a:sp3d/>
          </c:spPr>
          <c:dPt>
            <c:idx val="0"/>
            <c:bubble3D val="0"/>
            <c:spPr>
              <a:solidFill>
                <a:schemeClr val="tx1"/>
              </a:solidFill>
              <a:ln w="11337">
                <a:noFill/>
                <a:prstDash val="solid"/>
              </a:ln>
              <a:effectLst/>
              <a:scene3d>
                <a:camera prst="orthographicFront"/>
                <a:lightRig rig="threePt" dir="t"/>
              </a:scene3d>
              <a:sp3d/>
            </c:spPr>
            <c:extLst>
              <c:ext xmlns:c16="http://schemas.microsoft.com/office/drawing/2014/chart" uri="{C3380CC4-5D6E-409C-BE32-E72D297353CC}">
                <c16:uniqueId val="{00000000-8B8E-4C65-AC81-36AD1ADF66E4}"/>
              </c:ext>
            </c:extLst>
          </c:dPt>
          <c:dPt>
            <c:idx val="1"/>
            <c:bubble3D val="0"/>
            <c:spPr>
              <a:solidFill>
                <a:schemeClr val="tx1">
                  <a:lumMod val="60000"/>
                  <a:lumOff val="4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1-8B8E-4C65-AC81-36AD1ADF66E4}"/>
              </c:ext>
            </c:extLst>
          </c:dPt>
          <c:dPt>
            <c:idx val="2"/>
            <c:bubble3D val="0"/>
            <c:spPr>
              <a:solidFill>
                <a:schemeClr val="accent1"/>
              </a:solidFill>
              <a:ln w="11337">
                <a:noFill/>
                <a:prstDash val="solid"/>
              </a:ln>
              <a:effectLst/>
              <a:scene3d>
                <a:camera prst="orthographicFront"/>
                <a:lightRig rig="threePt" dir="t"/>
              </a:scene3d>
              <a:sp3d/>
            </c:spPr>
            <c:extLst>
              <c:ext xmlns:c16="http://schemas.microsoft.com/office/drawing/2014/chart" uri="{C3380CC4-5D6E-409C-BE32-E72D297353CC}">
                <c16:uniqueId val="{00000002-8B8E-4C65-AC81-36AD1ADF66E4}"/>
              </c:ext>
            </c:extLst>
          </c:dPt>
          <c:dLbls>
            <c:numFmt formatCode="#,##0" sourceLinked="0"/>
            <c:spPr>
              <a:noFill/>
              <a:ln>
                <a:noFill/>
              </a:ln>
              <a:effectLst/>
            </c:spPr>
            <c:txPr>
              <a:bodyPr/>
              <a:lstStyle/>
              <a:p>
                <a:pPr>
                  <a:defRPr>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Man</c:v>
                </c:pt>
                <c:pt idx="1">
                  <c:v>Kvinna</c:v>
                </c:pt>
                <c:pt idx="2">
                  <c:v>Vill ej uppge</c:v>
                </c:pt>
              </c:strCache>
            </c:strRef>
          </c:cat>
          <c:val>
            <c:numRef>
              <c:f>Sheet1!$B$2:$B$4</c:f>
              <c:numCache>
                <c:formatCode>General</c:formatCode>
                <c:ptCount val="3"/>
                <c:pt idx="0">
                  <c:v>85.847613219094242</c:v>
                </c:pt>
                <c:pt idx="1">
                  <c:v>10.067319461444301</c:v>
                </c:pt>
                <c:pt idx="2">
                  <c:v>4.08506731946144</c:v>
                </c:pt>
              </c:numCache>
            </c:numRef>
          </c:val>
          <c:extLst>
            <c:ext xmlns:c16="http://schemas.microsoft.com/office/drawing/2014/chart" uri="{C3380CC4-5D6E-409C-BE32-E72D297353CC}">
              <c16:uniqueId val="{00000000-F701-4D24-8293-98D79D8F64ED}"/>
            </c:ext>
          </c:extLst>
        </c:ser>
        <c:dLbls>
          <c:showLegendKey val="0"/>
          <c:showVal val="0"/>
          <c:showCatName val="0"/>
          <c:showSerName val="0"/>
          <c:showPercent val="0"/>
          <c:showBubbleSize val="0"/>
          <c:showLeaderLines val="0"/>
        </c:dLbls>
        <c:firstSliceAng val="0"/>
      </c:pieChart>
      <c:spPr>
        <a:noFill/>
        <a:ln w="22674">
          <a:noFill/>
        </a:ln>
      </c:spPr>
    </c:plotArea>
    <c:legend>
      <c:legendPos val="b"/>
      <c:layout>
        <c:manualLayout>
          <c:xMode val="edge"/>
          <c:yMode val="edge"/>
          <c:x val="0.30986315988431901"/>
          <c:y val="0.77482414304721303"/>
          <c:w val="0.42730594364529906"/>
          <c:h val="0.22517593922402868"/>
        </c:manualLayout>
      </c:layout>
      <c:overlay val="0"/>
      <c:txPr>
        <a:bodyPr/>
        <a:lstStyle/>
        <a:p>
          <a:pPr>
            <a:defRPr sz="1200">
              <a:solidFill>
                <a:schemeClr val="tx1"/>
              </a:solidFill>
            </a:defRPr>
          </a:pPr>
          <a:endParaRPr lang="sv-SE"/>
        </a:p>
      </c:txPr>
    </c:legend>
    <c:plotVisOnly val="1"/>
    <c:dispBlanksAs val="gap"/>
    <c:showDLblsOverMax val="0"/>
  </c:chart>
  <c:spPr>
    <a:noFill/>
    <a:ln>
      <a:noFill/>
    </a:ln>
  </c:spPr>
  <c:txPr>
    <a:bodyPr/>
    <a:lstStyle/>
    <a:p>
      <a:pPr algn="ctr">
        <a:defRPr lang="sv-SE" sz="1300" b="0" i="0" u="none" strike="noStrike" kern="1200" baseline="0">
          <a:solidFill>
            <a:srgbClr val="333333"/>
          </a:solidFill>
          <a:latin typeface="Lab Grotesque" panose="00000500000000000000" pitchFamily="50" charset="0"/>
          <a:ea typeface="Verdana"/>
          <a:cs typeface="Calibri" pitchFamily="34" charset="0"/>
        </a:defRPr>
      </a:pPr>
      <a:endParaRPr lang="sv-S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94313210848642"/>
          <c:y val="0.23918032045916593"/>
          <c:w val="0.59268649752114322"/>
          <c:h val="0.48093769885527993"/>
        </c:manualLayout>
      </c:layout>
      <c:pieChart>
        <c:varyColors val="1"/>
        <c:ser>
          <c:idx val="9"/>
          <c:order val="0"/>
          <c:tx>
            <c:strRef>
              <c:f>Sheet1!$B$1</c:f>
              <c:strCache>
                <c:ptCount val="1"/>
                <c:pt idx="0">
                  <c:v>bransch</c:v>
                </c:pt>
              </c:strCache>
            </c:strRef>
          </c:tx>
          <c:spPr>
            <a:solidFill>
              <a:srgbClr val="FFC000"/>
            </a:solidFill>
            <a:ln w="11337">
              <a:noFill/>
              <a:prstDash val="solid"/>
            </a:ln>
            <a:effectLst/>
            <a:scene3d>
              <a:camera prst="orthographicFront"/>
              <a:lightRig rig="threePt" dir="t"/>
            </a:scene3d>
            <a:sp3d/>
          </c:spPr>
          <c:dPt>
            <c:idx val="0"/>
            <c:bubble3D val="0"/>
            <c:spPr>
              <a:solidFill>
                <a:schemeClr val="tx2">
                  <a:lumMod val="40000"/>
                  <a:lumOff val="6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3-B0BC-4F38-8CB1-AFEC4883F1EC}"/>
              </c:ext>
            </c:extLst>
          </c:dPt>
          <c:dPt>
            <c:idx val="1"/>
            <c:bubble3D val="0"/>
            <c:spPr>
              <a:solidFill>
                <a:schemeClr val="tx1">
                  <a:lumMod val="60000"/>
                  <a:lumOff val="40000"/>
                </a:schemeClr>
              </a:solidFill>
              <a:ln w="11337">
                <a:noFill/>
                <a:prstDash val="solid"/>
              </a:ln>
              <a:effectLst/>
              <a:scene3d>
                <a:camera prst="orthographicFront"/>
                <a:lightRig rig="threePt" dir="t"/>
              </a:scene3d>
              <a:sp3d/>
            </c:spPr>
            <c:extLst>
              <c:ext xmlns:c16="http://schemas.microsoft.com/office/drawing/2014/chart" uri="{C3380CC4-5D6E-409C-BE32-E72D297353CC}">
                <c16:uniqueId val="{00000000-B0BC-4F38-8CB1-AFEC4883F1EC}"/>
              </c:ext>
            </c:extLst>
          </c:dPt>
          <c:dPt>
            <c:idx val="2"/>
            <c:bubble3D val="0"/>
            <c:spPr>
              <a:solidFill>
                <a:schemeClr val="tx1"/>
              </a:solidFill>
              <a:ln w="11337">
                <a:noFill/>
                <a:prstDash val="solid"/>
              </a:ln>
              <a:effectLst/>
              <a:scene3d>
                <a:camera prst="orthographicFront"/>
                <a:lightRig rig="threePt" dir="t"/>
              </a:scene3d>
              <a:sp3d/>
            </c:spPr>
            <c:extLst>
              <c:ext xmlns:c16="http://schemas.microsoft.com/office/drawing/2014/chart" uri="{C3380CC4-5D6E-409C-BE32-E72D297353CC}">
                <c16:uniqueId val="{00000002-B0BC-4F38-8CB1-AFEC4883F1EC}"/>
              </c:ext>
            </c:extLst>
          </c:dPt>
          <c:dPt>
            <c:idx val="3"/>
            <c:bubble3D val="0"/>
            <c:spPr>
              <a:solidFill>
                <a:schemeClr val="accent1"/>
              </a:solidFill>
              <a:ln w="11337">
                <a:noFill/>
                <a:prstDash val="solid"/>
              </a:ln>
              <a:effectLst/>
              <a:scene3d>
                <a:camera prst="orthographicFront"/>
                <a:lightRig rig="threePt" dir="t"/>
              </a:scene3d>
              <a:sp3d/>
            </c:spPr>
            <c:extLst>
              <c:ext xmlns:c16="http://schemas.microsoft.com/office/drawing/2014/chart" uri="{C3380CC4-5D6E-409C-BE32-E72D297353CC}">
                <c16:uniqueId val="{00000004-B0BC-4F38-8CB1-AFEC4883F1EC}"/>
              </c:ext>
            </c:extLst>
          </c:dPt>
          <c:dLbls>
            <c:dLbl>
              <c:idx val="0"/>
              <c:numFmt formatCode="#,##0" sourceLinked="0"/>
              <c:spPr>
                <a:noFill/>
                <a:ln>
                  <a:noFill/>
                </a:ln>
                <a:effectLst/>
              </c:spPr>
              <c:txPr>
                <a:bodyPr/>
                <a:lstStyle/>
                <a:p>
                  <a:pPr>
                    <a:defRPr>
                      <a:solidFill>
                        <a:schemeClr val="tx1"/>
                      </a:solidFill>
                    </a:defRPr>
                  </a:pPr>
                  <a:endParaRPr lang="sv-SE"/>
                </a:p>
              </c:txPr>
              <c:showLegendKey val="0"/>
              <c:showVal val="1"/>
              <c:showCatName val="0"/>
              <c:showSerName val="0"/>
              <c:showPercent val="0"/>
              <c:showBubbleSize val="0"/>
              <c:extLst>
                <c:ext xmlns:c16="http://schemas.microsoft.com/office/drawing/2014/chart" uri="{C3380CC4-5D6E-409C-BE32-E72D297353CC}">
                  <c16:uniqueId val="{00000003-B0BC-4F38-8CB1-AFEC4883F1EC}"/>
                </c:ext>
              </c:extLst>
            </c:dLbl>
            <c:numFmt formatCode="#,##0" sourceLinked="0"/>
            <c:spPr>
              <a:noFill/>
              <a:ln>
                <a:noFill/>
              </a:ln>
              <a:effectLst/>
            </c:spPr>
            <c:txPr>
              <a:bodyPr/>
              <a:lstStyle/>
              <a:p>
                <a:pPr>
                  <a:defRPr>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Upp till 34 år</c:v>
                </c:pt>
                <c:pt idx="1">
                  <c:v>35-44 år</c:v>
                </c:pt>
                <c:pt idx="2">
                  <c:v>45-54 år</c:v>
                </c:pt>
                <c:pt idx="3">
                  <c:v>över 54 år</c:v>
                </c:pt>
                <c:pt idx="4">
                  <c:v>Vill ej uppge</c:v>
                </c:pt>
              </c:strCache>
            </c:strRef>
          </c:cat>
          <c:val>
            <c:numRef>
              <c:f>Sheet1!$B$2:$B$6</c:f>
              <c:numCache>
                <c:formatCode>General</c:formatCode>
                <c:ptCount val="5"/>
                <c:pt idx="0">
                  <c:v>6.0615244734050595</c:v>
                </c:pt>
                <c:pt idx="1">
                  <c:v>18.32095772086679</c:v>
                </c:pt>
                <c:pt idx="2">
                  <c:v>30.050007576905593</c:v>
                </c:pt>
                <c:pt idx="3">
                  <c:v>36.475223518714948</c:v>
                </c:pt>
                <c:pt idx="4">
                  <c:v>9.0922867101075902</c:v>
                </c:pt>
              </c:numCache>
            </c:numRef>
          </c:val>
          <c:extLst>
            <c:ext xmlns:c16="http://schemas.microsoft.com/office/drawing/2014/chart" uri="{C3380CC4-5D6E-409C-BE32-E72D297353CC}">
              <c16:uniqueId val="{00000000-0679-480A-84C8-70D6E97909CD}"/>
            </c:ext>
          </c:extLst>
        </c:ser>
        <c:dLbls>
          <c:showLegendKey val="0"/>
          <c:showVal val="0"/>
          <c:showCatName val="0"/>
          <c:showSerName val="0"/>
          <c:showPercent val="0"/>
          <c:showBubbleSize val="0"/>
          <c:showLeaderLines val="0"/>
        </c:dLbls>
        <c:firstSliceAng val="0"/>
      </c:pieChart>
      <c:spPr>
        <a:noFill/>
        <a:ln w="22674">
          <a:noFill/>
        </a:ln>
      </c:spPr>
    </c:plotArea>
    <c:legend>
      <c:legendPos val="b"/>
      <c:layout>
        <c:manualLayout>
          <c:xMode val="edge"/>
          <c:yMode val="edge"/>
          <c:x val="0.11442765720213052"/>
          <c:y val="0.78538090675233108"/>
          <c:w val="0.86061125692621754"/>
          <c:h val="0.13966741381495532"/>
        </c:manualLayout>
      </c:layout>
      <c:overlay val="0"/>
      <c:txPr>
        <a:bodyPr/>
        <a:lstStyle/>
        <a:p>
          <a:pPr>
            <a:defRPr sz="1200">
              <a:solidFill>
                <a:schemeClr val="tx1"/>
              </a:solidFill>
            </a:defRPr>
          </a:pPr>
          <a:endParaRPr lang="sv-SE"/>
        </a:p>
      </c:txPr>
    </c:legend>
    <c:plotVisOnly val="1"/>
    <c:dispBlanksAs val="gap"/>
    <c:showDLblsOverMax val="0"/>
  </c:chart>
  <c:spPr>
    <a:noFill/>
    <a:ln>
      <a:noFill/>
    </a:ln>
  </c:spPr>
  <c:txPr>
    <a:bodyPr/>
    <a:lstStyle/>
    <a:p>
      <a:pPr algn="ctr">
        <a:defRPr lang="sv-SE" sz="1300" b="0" i="0" u="none" strike="noStrike" kern="1200" baseline="0">
          <a:solidFill>
            <a:srgbClr val="333333"/>
          </a:solidFill>
          <a:latin typeface="Lab Grotesque" panose="00000500000000000000" pitchFamily="50" charset="0"/>
          <a:ea typeface="Verdana"/>
          <a:cs typeface="Calibri" pitchFamily="34" charset="0"/>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76337312326416218"/>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1FAE-4C85-B0F7-F137571A1FA0}"/>
                </c:ext>
              </c:extLst>
            </c:dLbl>
            <c:dLbl>
              <c:idx val="1"/>
              <c:delete val="1"/>
              <c:extLst>
                <c:ext xmlns:c15="http://schemas.microsoft.com/office/drawing/2012/chart" uri="{CE6537A1-D6FC-4f65-9D91-7224C49458BB}"/>
                <c:ext xmlns:c16="http://schemas.microsoft.com/office/drawing/2014/chart" uri="{C3380CC4-5D6E-409C-BE32-E72D297353CC}">
                  <c16:uniqueId val="{00000002-1FAE-4C85-B0F7-F137571A1FA0}"/>
                </c:ext>
              </c:extLst>
            </c:dLbl>
            <c:dLbl>
              <c:idx val="2"/>
              <c:delete val="1"/>
              <c:extLst>
                <c:ext xmlns:c15="http://schemas.microsoft.com/office/drawing/2012/chart" uri="{CE6537A1-D6FC-4f65-9D91-7224C49458BB}"/>
                <c:ext xmlns:c16="http://schemas.microsoft.com/office/drawing/2014/chart" uri="{C3380CC4-5D6E-409C-BE32-E72D297353CC}">
                  <c16:uniqueId val="{00000003-1FAE-4C85-B0F7-F137571A1FA0}"/>
                </c:ext>
              </c:extLst>
            </c:dLbl>
            <c:dLbl>
              <c:idx val="3"/>
              <c:delete val="1"/>
              <c:extLst>
                <c:ext xmlns:c15="http://schemas.microsoft.com/office/drawing/2012/chart" uri="{CE6537A1-D6FC-4f65-9D91-7224C49458BB}"/>
                <c:ext xmlns:c16="http://schemas.microsoft.com/office/drawing/2014/chart" uri="{C3380CC4-5D6E-409C-BE32-E72D297353CC}">
                  <c16:uniqueId val="{00000004-1FAE-4C85-B0F7-F137571A1FA0}"/>
                </c:ext>
              </c:extLst>
            </c:dLbl>
            <c:dLbl>
              <c:idx val="4"/>
              <c:delete val="1"/>
              <c:extLst>
                <c:ext xmlns:c15="http://schemas.microsoft.com/office/drawing/2012/chart" uri="{CE6537A1-D6FC-4f65-9D91-7224C49458BB}"/>
                <c:ext xmlns:c16="http://schemas.microsoft.com/office/drawing/2014/chart" uri="{C3380CC4-5D6E-409C-BE32-E72D297353CC}">
                  <c16:uniqueId val="{00000005-1FAE-4C85-B0F7-F137571A1FA0}"/>
                </c:ext>
              </c:extLst>
            </c:dLbl>
            <c:dLbl>
              <c:idx val="5"/>
              <c:delete val="1"/>
              <c:extLst>
                <c:ext xmlns:c15="http://schemas.microsoft.com/office/drawing/2012/chart" uri="{CE6537A1-D6FC-4f65-9D91-7224C49458BB}"/>
                <c:ext xmlns:c16="http://schemas.microsoft.com/office/drawing/2014/chart" uri="{C3380CC4-5D6E-409C-BE32-E72D297353CC}">
                  <c16:uniqueId val="{00000006-1FAE-4C85-B0F7-F137571A1FA0}"/>
                </c:ext>
              </c:extLst>
            </c:dLbl>
            <c:dLbl>
              <c:idx val="6"/>
              <c:delete val="1"/>
              <c:extLst>
                <c:ext xmlns:c15="http://schemas.microsoft.com/office/drawing/2012/chart" uri="{CE6537A1-D6FC-4f65-9D91-7224C49458BB}"/>
                <c:ext xmlns:c16="http://schemas.microsoft.com/office/drawing/2014/chart" uri="{C3380CC4-5D6E-409C-BE32-E72D297353CC}">
                  <c16:uniqueId val="{00000007-1FAE-4C85-B0F7-F137571A1FA0}"/>
                </c:ext>
              </c:extLst>
            </c:dLbl>
            <c:dLbl>
              <c:idx val="7"/>
              <c:delete val="1"/>
              <c:extLst>
                <c:ext xmlns:c15="http://schemas.microsoft.com/office/drawing/2012/chart" uri="{CE6537A1-D6FC-4f65-9D91-7224C49458BB}"/>
                <c:ext xmlns:c16="http://schemas.microsoft.com/office/drawing/2014/chart" uri="{C3380CC4-5D6E-409C-BE32-E72D297353CC}">
                  <c16:uniqueId val="{00000008-1FAE-4C85-B0F7-F137571A1FA0}"/>
                </c:ext>
              </c:extLst>
            </c:dLbl>
            <c:dLbl>
              <c:idx val="8"/>
              <c:delete val="1"/>
              <c:extLst>
                <c:ext xmlns:c15="http://schemas.microsoft.com/office/drawing/2012/chart" uri="{CE6537A1-D6FC-4f65-9D91-7224C49458BB}"/>
                <c:ext xmlns:c16="http://schemas.microsoft.com/office/drawing/2014/chart" uri="{C3380CC4-5D6E-409C-BE32-E72D297353CC}">
                  <c16:uniqueId val="{00000009-1FAE-4C85-B0F7-F137571A1FA0}"/>
                </c:ext>
              </c:extLst>
            </c:dLbl>
            <c:numFmt formatCode="#,##0.0" sourceLinked="0"/>
            <c:spPr>
              <a:solidFill>
                <a:schemeClr val="bg1"/>
              </a:solid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rgbClr val="33414E"/>
                    </a:solidFill>
                    <a:latin typeface="Lab Grotesque" panose="00000500000000000000" pitchFamily="50" charset="0"/>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3.2549597855227881</c:v>
                </c:pt>
                <c:pt idx="1">
                  <c:v>3.2639318885448918</c:v>
                </c:pt>
                <c:pt idx="2">
                  <c:v>3.1899901864573112</c:v>
                </c:pt>
                <c:pt idx="3">
                  <c:v>3.2281993204983013</c:v>
                </c:pt>
                <c:pt idx="4">
                  <c:v>3.2635539262975111</c:v>
                </c:pt>
                <c:pt idx="5">
                  <c:v>3.3005495546712149</c:v>
                </c:pt>
                <c:pt idx="6">
                  <c:v>3.2656896551724137</c:v>
                </c:pt>
                <c:pt idx="7">
                  <c:v>3.3110697674418605</c:v>
                </c:pt>
                <c:pt idx="8">
                  <c:v>3.2728319894684881</c:v>
                </c:pt>
                <c:pt idx="9">
                  <c:v>3.3107279058199302</c:v>
                </c:pt>
              </c:numCache>
            </c:numRef>
          </c:val>
          <c:smooth val="0"/>
          <c:extLst>
            <c:ext xmlns:c16="http://schemas.microsoft.com/office/drawing/2014/chart" uri="{C3380CC4-5D6E-409C-BE32-E72D297353CC}">
              <c16:uniqueId val="{00000001-1B91-4069-9F83-82817098762C}"/>
            </c:ext>
          </c:extLst>
        </c:ser>
        <c:ser>
          <c:idx val="1"/>
          <c:order val="1"/>
          <c:tx>
            <c:strRef>
              <c:f>Sheet1!$C$1</c:f>
              <c:strCache>
                <c:ptCount val="1"/>
                <c:pt idx="0">
                  <c:v>Sverige</c:v>
                </c:pt>
              </c:strCache>
            </c:strRef>
          </c:tx>
          <c:spPr>
            <a:ln w="38100" cap="rnd">
              <a:solidFill>
                <a:schemeClr val="accent6"/>
              </a:solidFill>
              <a:round/>
            </a:ln>
            <a:effectLst/>
          </c:spPr>
          <c:marker>
            <c:symbol val="circle"/>
            <c:size val="7"/>
            <c:spPr>
              <a:solidFill>
                <a:schemeClr val="accent6"/>
              </a:solidFill>
              <a:ln w="9525">
                <a:solidFill>
                  <a:schemeClr val="accent6"/>
                </a:solidFill>
              </a:ln>
              <a:effectLst/>
            </c:spPr>
          </c:marker>
          <c:cat>
            <c:numRef>
              <c:f>Sheet1!$A$2:$A$11</c:f>
              <c:numCache>
                <c:formatCode>General</c:formatCode>
                <c:ptCount val="10"/>
                <c:pt idx="0">
                  <c:v>2013</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3.3076761377570683</c:v>
                </c:pt>
                <c:pt idx="1">
                  <c:v>3.3703586941291861</c:v>
                </c:pt>
                <c:pt idx="2">
                  <c:v>3.335565636926622</c:v>
                </c:pt>
                <c:pt idx="3">
                  <c:v>3.3595105437619011</c:v>
                </c:pt>
                <c:pt idx="4">
                  <c:v>3.4038218401184843</c:v>
                </c:pt>
                <c:pt idx="5">
                  <c:v>3.4172862453531598</c:v>
                </c:pt>
                <c:pt idx="6">
                  <c:v>3.3717987045341307</c:v>
                </c:pt>
                <c:pt idx="7">
                  <c:v>3.4316060945400251</c:v>
                </c:pt>
                <c:pt idx="8">
                  <c:v>3.4272153999336208</c:v>
                </c:pt>
                <c:pt idx="9">
                  <c:v>3.4628154050464808</c:v>
                </c:pt>
              </c:numCache>
            </c:numRef>
          </c:val>
          <c:smooth val="0"/>
          <c:extLst>
            <c:ext xmlns:c16="http://schemas.microsoft.com/office/drawing/2014/chart" uri="{C3380CC4-5D6E-409C-BE32-E72D297353CC}">
              <c16:uniqueId val="{0000000B-1B91-4069-9F83-82817098762C}"/>
            </c:ext>
          </c:extLst>
        </c:ser>
        <c:dLbls>
          <c:showLegendKey val="0"/>
          <c:showVal val="0"/>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1"/>
        <c:majorTickMark val="none"/>
        <c:minorTickMark val="none"/>
        <c:tickLblPos val="nextTo"/>
        <c:spPr>
          <a:noFill/>
          <a:ln w="6350" cap="flat" cmpd="sng" algn="ctr">
            <a:solidFill>
              <a:schemeClr val="bg1">
                <a:lumMod val="75000"/>
              </a:schemeClr>
            </a:solidFill>
            <a:prstDash val="dash"/>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9.6721292849837603E-2"/>
          <c:w val="0.94738484898432795"/>
          <c:h val="0.57962487851273203"/>
        </c:manualLayout>
      </c:layout>
      <c:barChart>
        <c:barDir val="col"/>
        <c:grouping val="clustered"/>
        <c:varyColors val="0"/>
        <c:ser>
          <c:idx val="0"/>
          <c:order val="0"/>
          <c:tx>
            <c:strRef>
              <c:f>Sheet1!$B$1</c:f>
              <c:strCache>
                <c:ptCount val="1"/>
                <c:pt idx="0">
                  <c:v>Företagare</c:v>
                </c:pt>
              </c:strCache>
            </c:strRef>
          </c:tx>
          <c:spPr>
            <a:solidFill>
              <a:srgbClr val="9EAAB5"/>
            </a:solidFill>
            <a:ln>
              <a:noFill/>
            </a:ln>
            <a:effectLst/>
          </c:spPr>
          <c:invertIfNegative val="0"/>
          <c:dPt>
            <c:idx val="0"/>
            <c:invertIfNegative val="0"/>
            <c:bubble3D val="0"/>
            <c:spPr>
              <a:solidFill>
                <a:srgbClr val="9EAAB5"/>
              </a:solidFill>
              <a:ln>
                <a:noFill/>
              </a:ln>
              <a:effectLst/>
            </c:spPr>
            <c:extLst>
              <c:ext xmlns:c16="http://schemas.microsoft.com/office/drawing/2014/chart" uri="{C3380CC4-5D6E-409C-BE32-E72D297353CC}">
                <c16:uniqueId val="{00000001-93E9-410D-B3F1-A3CB6753A122}"/>
              </c:ext>
            </c:extLst>
          </c:dPt>
          <c:dPt>
            <c:idx val="4"/>
            <c:invertIfNegative val="1"/>
            <c:bubble3D val="0"/>
            <c:spPr>
              <a:solidFill>
                <a:srgbClr val="9EAAB5"/>
              </a:solidFill>
              <a:ln>
                <a:noFill/>
              </a:ln>
              <a:effectLst/>
            </c:spPr>
            <c:extLst>
              <c:ext xmlns:c16="http://schemas.microsoft.com/office/drawing/2014/chart" uri="{C3380CC4-5D6E-409C-BE32-E72D297353CC}">
                <c16:uniqueId val="{00000005-CB88-4770-AF61-5D918456FF09}"/>
              </c:ext>
            </c:extLst>
          </c:dPt>
          <c:dPt>
            <c:idx val="5"/>
            <c:invertIfNegative val="0"/>
            <c:bubble3D val="0"/>
            <c:spPr>
              <a:solidFill>
                <a:srgbClr val="9EAAB5"/>
              </a:solidFill>
              <a:ln>
                <a:noFill/>
              </a:ln>
              <a:effectLst/>
            </c:spPr>
            <c:extLst>
              <c:ext xmlns:c16="http://schemas.microsoft.com/office/drawing/2014/chart" uri="{C3380CC4-5D6E-409C-BE32-E72D297353CC}">
                <c16:uniqueId val="{00000003-93E9-410D-B3F1-A3CB6753A122}"/>
              </c:ext>
            </c:extLst>
          </c:dPt>
          <c:dPt>
            <c:idx val="10"/>
            <c:invertIfNegative val="1"/>
            <c:bubble3D val="0"/>
            <c:spPr>
              <a:solidFill>
                <a:srgbClr val="F33C1D"/>
              </a:solidFill>
              <a:ln>
                <a:noFill/>
              </a:ln>
              <a:effectLst/>
            </c:spPr>
            <c:extLst>
              <c:ext xmlns:c16="http://schemas.microsoft.com/office/drawing/2014/chart" uri="{C3380CC4-5D6E-409C-BE32-E72D297353CC}">
                <c16:uniqueId val="{00000007-2EDA-43AD-A48A-7350642B27C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Information, inklusive IT</c:v>
                </c:pt>
                <c:pt idx="1">
                  <c:v>Industri</c:v>
                </c:pt>
                <c:pt idx="2">
                  <c:v>Personliga tjänster</c:v>
                </c:pt>
                <c:pt idx="3">
                  <c:v>Tjänster till företag</c:v>
                </c:pt>
                <c:pt idx="4">
                  <c:v>Besöksnäring</c:v>
                </c:pt>
                <c:pt idx="5">
                  <c:v>Fastigheter</c:v>
                </c:pt>
                <c:pt idx="6">
                  <c:v>Handel</c:v>
                </c:pt>
                <c:pt idx="7">
                  <c:v>Vård och omsorg</c:v>
                </c:pt>
                <c:pt idx="8">
                  <c:v>Skola, utbildning</c:v>
                </c:pt>
                <c:pt idx="9">
                  <c:v>Jordbruk, skogsbruk och fiske</c:v>
                </c:pt>
                <c:pt idx="10">
                  <c:v>Bygg</c:v>
                </c:pt>
                <c:pt idx="11">
                  <c:v>Transport</c:v>
                </c:pt>
              </c:strCache>
            </c:strRef>
          </c:cat>
          <c:val>
            <c:numRef>
              <c:f>Sheet1!$B$2:$B$13</c:f>
              <c:numCache>
                <c:formatCode>General</c:formatCode>
                <c:ptCount val="12"/>
                <c:pt idx="0">
                  <c:v>3.7599637681159419</c:v>
                </c:pt>
                <c:pt idx="1">
                  <c:v>3.6553821204135408</c:v>
                </c:pt>
                <c:pt idx="2">
                  <c:v>3.6412078152753109</c:v>
                </c:pt>
                <c:pt idx="3">
                  <c:v>3.5921421889616463</c:v>
                </c:pt>
                <c:pt idx="4">
                  <c:v>3.5219106047326907</c:v>
                </c:pt>
                <c:pt idx="5">
                  <c:v>3.5067961165048542</c:v>
                </c:pt>
                <c:pt idx="6">
                  <c:v>3.4646694214876037</c:v>
                </c:pt>
                <c:pt idx="7">
                  <c:v>3.3894523326572008</c:v>
                </c:pt>
                <c:pt idx="8">
                  <c:v>3.3660714285714284</c:v>
                </c:pt>
                <c:pt idx="9">
                  <c:v>3.3432128037937168</c:v>
                </c:pt>
                <c:pt idx="10">
                  <c:v>3.3107279058199302</c:v>
                </c:pt>
                <c:pt idx="11">
                  <c:v>3.2084915429754921</c:v>
                </c:pt>
              </c:numCache>
            </c:numRef>
          </c:val>
          <c:extLst>
            <c:ext xmlns:c16="http://schemas.microsoft.com/office/drawing/2014/chart" uri="{C3380CC4-5D6E-409C-BE32-E72D297353CC}">
              <c16:uniqueId val="{00000004-93E9-410D-B3F1-A3CB6753A122}"/>
            </c:ext>
          </c:extLst>
        </c:ser>
        <c:dLbls>
          <c:showLegendKey val="0"/>
          <c:showVal val="0"/>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1-60FE-4A09-9206-1E568CFDBFB1}"/>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Andra kommunala tjänstemän*</c:v>
                </c:pt>
                <c:pt idx="1">
                  <c:v>Näringslivsavdelningen</c:v>
                </c:pt>
                <c:pt idx="2">
                  <c:v>Med politiker</c:v>
                </c:pt>
                <c:pt idx="3">
                  <c:v>Via kommunens e-tjänst</c:v>
                </c:pt>
                <c:pt idx="4">
                  <c:v>Ingen kontakt</c:v>
                </c:pt>
              </c:strCache>
            </c:strRef>
          </c:cat>
          <c:val>
            <c:numRef>
              <c:f>Sheet1!$B$2:$B$6</c:f>
              <c:numCache>
                <c:formatCode>General</c:formatCode>
                <c:ptCount val="5"/>
                <c:pt idx="0">
                  <c:v>49.810232275694553</c:v>
                </c:pt>
                <c:pt idx="1">
                  <c:v>21.132533778654921</c:v>
                </c:pt>
                <c:pt idx="2">
                  <c:v>17.883710338545619</c:v>
                </c:pt>
                <c:pt idx="3">
                  <c:v>16.061940185213299</c:v>
                </c:pt>
                <c:pt idx="4">
                  <c:v>37.92318202520115</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3-3DDC-42C9-8D29-E0B2E345F610}"/>
              </c:ext>
            </c:extLst>
          </c:dPt>
          <c:dLbls>
            <c:dLbl>
              <c:idx val="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E-60FE-4A09-9206-1E568CFDBFB1}"/>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F-60FE-4A09-9206-1E568CFDBFB1}"/>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10-60FE-4A09-9206-1E568CFDBFB1}"/>
                </c:ext>
              </c:extLst>
            </c:dLbl>
            <c:dLbl>
              <c:idx val="4"/>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3-5C69-4220-A848-6A18332C9CF2}"/>
                </c:ext>
              </c:extLst>
            </c:dLbl>
            <c:dLbl>
              <c:idx val="5"/>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4-5C69-4220-A848-6A18332C9CF2}"/>
                </c:ext>
              </c:extLst>
            </c:dLbl>
            <c:dLbl>
              <c:idx val="6"/>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5-5C69-4220-A848-6A18332C9CF2}"/>
                </c:ext>
              </c:extLst>
            </c:dLbl>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6-5C69-4220-A848-6A18332C9CF2}"/>
                </c:ext>
              </c:extLst>
            </c:dLbl>
            <c:dLbl>
              <c:idx val="8"/>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7-5C69-4220-A848-6A18332C9CF2}"/>
                </c:ext>
              </c:extLst>
            </c:dLbl>
            <c:dLbl>
              <c:idx val="9"/>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8-5C69-4220-A848-6A18332C9CF2}"/>
                </c:ext>
              </c:extLst>
            </c:dLbl>
            <c:dLbl>
              <c:idx val="1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9-5C69-4220-A848-6A18332C9CF2}"/>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A-5C69-4220-A848-6A18332C9C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Andra kommunala tjänstemän*</c:v>
                </c:pt>
                <c:pt idx="1">
                  <c:v>Näringslivsavdelningen</c:v>
                </c:pt>
                <c:pt idx="2">
                  <c:v>Med politiker</c:v>
                </c:pt>
                <c:pt idx="3">
                  <c:v>Via kommunens e-tjänst</c:v>
                </c:pt>
                <c:pt idx="4">
                  <c:v>Ingen kontakt</c:v>
                </c:pt>
              </c:strCache>
            </c:strRef>
          </c:cat>
          <c:val>
            <c:numRef>
              <c:f>Sheet1!$C$2:$C$6</c:f>
              <c:numCache>
                <c:formatCode>General</c:formatCode>
                <c:ptCount val="5"/>
                <c:pt idx="0">
                  <c:v>48.140821562142612</c:v>
                </c:pt>
                <c:pt idx="1">
                  <c:v>29.604673446048281</c:v>
                </c:pt>
                <c:pt idx="2">
                  <c:v>25.110499799091269</c:v>
                </c:pt>
                <c:pt idx="3">
                  <c:v>13.760702253268631</c:v>
                </c:pt>
                <c:pt idx="4">
                  <c:v>35.499026365406614</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0"/>
            <c:invertIfNegative val="0"/>
            <c:bubble3D val="0"/>
            <c:spPr>
              <a:solidFill>
                <a:srgbClr val="33414E"/>
              </a:solidFill>
              <a:ln>
                <a:noFill/>
              </a:ln>
              <a:effectLst/>
            </c:spPr>
            <c:extLst>
              <c:ext xmlns:c16="http://schemas.microsoft.com/office/drawing/2014/chart" uri="{C3380CC4-5D6E-409C-BE32-E72D297353CC}">
                <c16:uniqueId val="{00000001-60FE-4A09-9206-1E568CFDBFB1}"/>
              </c:ext>
            </c:extLst>
          </c:dPt>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Tillstånd</c:v>
                </c:pt>
                <c:pt idx="1">
                  <c:v>Upphandling</c:v>
                </c:pt>
                <c:pt idx="2">
                  <c:v>Tillsyn/kontroll</c:v>
                </c:pt>
                <c:pt idx="3">
                  <c:v>Rådgivning</c:v>
                </c:pt>
                <c:pt idx="4">
                  <c:v>Förbättring av företagsklimatet</c:v>
                </c:pt>
                <c:pt idx="5">
                  <c:v>Besök av kommunledningen</c:v>
                </c:pt>
                <c:pt idx="6">
                  <c:v>Annat</c:v>
                </c:pt>
              </c:strCache>
            </c:strRef>
          </c:cat>
          <c:val>
            <c:numRef>
              <c:f>Sheet1!$B$2:$B$8</c:f>
              <c:numCache>
                <c:formatCode>General</c:formatCode>
                <c:ptCount val="7"/>
                <c:pt idx="0">
                  <c:v>48.549466898090749</c:v>
                </c:pt>
                <c:pt idx="1">
                  <c:v>32.48202330771138</c:v>
                </c:pt>
                <c:pt idx="2">
                  <c:v>25.514505331019087</c:v>
                </c:pt>
                <c:pt idx="3">
                  <c:v>16.860897594842548</c:v>
                </c:pt>
                <c:pt idx="4">
                  <c:v>15.373171336474091</c:v>
                </c:pt>
                <c:pt idx="5">
                  <c:v>11.331515001239771</c:v>
                </c:pt>
                <c:pt idx="6">
                  <c:v>13.265559137118771</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3-3DDC-42C9-8D29-E0B2E345F610}"/>
                </c:ext>
              </c:extLst>
            </c:dLbl>
            <c:dLbl>
              <c:idx val="1"/>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E-60FE-4A09-9206-1E568CFDBFB1}"/>
                </c:ext>
              </c:extLst>
            </c:dLbl>
            <c:dLbl>
              <c:idx val="2"/>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F-60FE-4A09-9206-1E568CFDBFB1}"/>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10-60FE-4A09-9206-1E568CFDBFB1}"/>
                </c:ext>
              </c:extLst>
            </c:dLbl>
            <c:dLbl>
              <c:idx val="4"/>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3-5C69-4220-A848-6A18332C9CF2}"/>
                </c:ext>
              </c:extLst>
            </c:dLbl>
            <c:dLbl>
              <c:idx val="5"/>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4-5C69-4220-A848-6A18332C9CF2}"/>
                </c:ext>
              </c:extLst>
            </c:dLbl>
            <c:dLbl>
              <c:idx val="6"/>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5-5C69-4220-A848-6A18332C9CF2}"/>
                </c:ext>
              </c:extLst>
            </c:dLbl>
            <c:dLbl>
              <c:idx val="7"/>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6-5C69-4220-A848-6A18332C9CF2}"/>
                </c:ext>
              </c:extLst>
            </c:dLbl>
            <c:dLbl>
              <c:idx val="8"/>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7-5C69-4220-A848-6A18332C9CF2}"/>
                </c:ext>
              </c:extLst>
            </c:dLbl>
            <c:dLbl>
              <c:idx val="9"/>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8-5C69-4220-A848-6A18332C9CF2}"/>
                </c:ext>
              </c:extLst>
            </c:dLbl>
            <c:dLbl>
              <c:idx val="10"/>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9-5C69-4220-A848-6A18332C9CF2}"/>
                </c:ext>
              </c:extLst>
            </c:dLbl>
            <c:dLbl>
              <c:idx val="11"/>
              <c:numFmt formatCode="#,##0" sourceLinked="0"/>
              <c:spPr>
                <a:noFill/>
                <a:ln>
                  <a:noFill/>
                </a:ln>
                <a:effectLst/>
              </c:spPr>
              <c:txPr>
                <a:bodyPr rot="0" spcFirstLastPara="1" vertOverflow="ellipsis" vert="horz" wrap="square" lIns="38100" tIns="19050" rIns="38100" bIns="19050" anchor="ctr" anchorCtr="0">
                  <a:spAutoFit/>
                </a:bodyPr>
                <a:lstStyle/>
                <a:p>
                  <a:pPr algn="ctr" rtl="0">
                    <a:defRPr lang="en-US"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extLst>
                <c:ext xmlns:c16="http://schemas.microsoft.com/office/drawing/2014/chart" uri="{C3380CC4-5D6E-409C-BE32-E72D297353CC}">
                  <c16:uniqueId val="{0000000A-5C69-4220-A848-6A18332C9C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Tillstånd</c:v>
                </c:pt>
                <c:pt idx="1">
                  <c:v>Upphandling</c:v>
                </c:pt>
                <c:pt idx="2">
                  <c:v>Tillsyn/kontroll</c:v>
                </c:pt>
                <c:pt idx="3">
                  <c:v>Rådgivning</c:v>
                </c:pt>
                <c:pt idx="4">
                  <c:v>Förbättring av företagsklimatet</c:v>
                </c:pt>
                <c:pt idx="5">
                  <c:v>Besök av kommunledningen</c:v>
                </c:pt>
                <c:pt idx="6">
                  <c:v>Annat</c:v>
                </c:pt>
              </c:strCache>
            </c:strRef>
          </c:cat>
          <c:val>
            <c:numRef>
              <c:f>Sheet1!$C$2:$C$8</c:f>
              <c:numCache>
                <c:formatCode>General</c:formatCode>
                <c:ptCount val="7"/>
                <c:pt idx="0">
                  <c:v>40.608523194504912</c:v>
                </c:pt>
                <c:pt idx="1">
                  <c:v>17.984811106273881</c:v>
                </c:pt>
                <c:pt idx="2">
                  <c:v>37.028974991534852</c:v>
                </c:pt>
                <c:pt idx="3">
                  <c:v>18.260533062448602</c:v>
                </c:pt>
                <c:pt idx="4">
                  <c:v>21.772360083200308</c:v>
                </c:pt>
                <c:pt idx="5">
                  <c:v>18.308905335461709</c:v>
                </c:pt>
                <c:pt idx="6">
                  <c:v>15.309824408648959</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out"/>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44791934008E-2"/>
          <c:y val="0.13152083862811953"/>
          <c:w val="0.94738484898432795"/>
          <c:h val="0.76224837970021497"/>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0"/>
            <c:invertIfNegative val="0"/>
            <c:bubble3D val="0"/>
            <c:extLst>
              <c:ext xmlns:c16="http://schemas.microsoft.com/office/drawing/2014/chart" uri="{C3380CC4-5D6E-409C-BE32-E72D297353CC}">
                <c16:uniqueId val="{00000001-60FE-4A09-9206-1E568CFDBFB1}"/>
              </c:ext>
            </c:extLst>
          </c:dPt>
          <c:dLbls>
            <c:dLbl>
              <c:idx val="0"/>
              <c:tx>
                <c:rich>
                  <a:bodyPr/>
                  <a:lstStyle/>
                  <a:p>
                    <a:r>
                      <a:rPr lang="en-US" sz="1400" b="1">
                        <a:solidFill>
                          <a:srgbClr val="FFFFFF"/>
                        </a:solidFill>
                        <a:latin typeface="Lab Grotesque"/>
                      </a:rPr>
                      <a:t>4,0</a:t>
                    </a:r>
                    <a:r>
                      <a:rPr lang="en-US"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FE-4A09-9206-1E568CFDBFB1}"/>
                </c:ext>
              </c:extLst>
            </c:dLbl>
            <c:dLbl>
              <c:idx val="1"/>
              <c:tx>
                <c:rich>
                  <a:bodyPr/>
                  <a:lstStyle/>
                  <a:p>
                    <a:r>
                      <a:rPr lang="en-US" sz="1400" b="1">
                        <a:solidFill>
                          <a:srgbClr val="FFFFFF"/>
                        </a:solidFill>
                        <a:latin typeface="Lab Grotesque"/>
                      </a:rPr>
                      <a:t>3,9</a:t>
                    </a:r>
                    <a:r>
                      <a:rPr lang="en-US"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23D-4C73-A363-985666ACD695}"/>
                </c:ext>
              </c:extLst>
            </c:dLbl>
            <c:dLbl>
              <c:idx val="2"/>
              <c:tx>
                <c:rich>
                  <a:bodyPr/>
                  <a:lstStyle/>
                  <a:p>
                    <a:r>
                      <a:rPr lang="en-US" sz="1400" b="1">
                        <a:solidFill>
                          <a:srgbClr val="FFFFFF"/>
                        </a:solidFill>
                        <a:latin typeface="Lab Grotesque"/>
                      </a:rPr>
                      <a:t>3,8</a:t>
                    </a:r>
                    <a:r>
                      <a:rPr lang="en-US" sz="800" b="1">
                        <a:solidFill>
                          <a:srgbClr val="FFFFFF"/>
                        </a:solidFill>
                        <a:latin typeface="Lab Grotesque"/>
                      </a:rPr>
                      <a:t>
(+/- 0)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23D-4C73-A363-985666ACD695}"/>
                </c:ext>
              </c:extLst>
            </c:dLbl>
            <c:dLbl>
              <c:idx val="3"/>
              <c:tx>
                <c:rich>
                  <a:bodyPr/>
                  <a:lstStyle/>
                  <a:p>
                    <a:r>
                      <a:rPr lang="en-US" sz="1400" b="1">
                        <a:solidFill>
                          <a:srgbClr val="FFFFFF"/>
                        </a:solidFill>
                        <a:latin typeface="Lab Grotesque"/>
                      </a:rPr>
                      <a:t>3,5</a:t>
                    </a:r>
                    <a:r>
                      <a:rPr lang="en-US" sz="800" b="1">
                        <a:solidFill>
                          <a:srgbClr val="FFFFFF"/>
                        </a:solidFill>
                        <a:latin typeface="Lab Grotesque"/>
                      </a:rPr>
                      <a:t>
(+ 0,2)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23D-4C73-A363-985666ACD695}"/>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Fick råd och vägledning</c:v>
                </c:pt>
                <c:pt idx="1">
                  <c:v>Förståelse</c:v>
                </c:pt>
                <c:pt idx="2">
                  <c:v>Lätt att komma i kontakt med</c:v>
                </c:pt>
                <c:pt idx="3">
                  <c:v>Rimliga handläggningstider</c:v>
                </c:pt>
              </c:strCache>
            </c:strRef>
          </c:cat>
          <c:val>
            <c:numRef>
              <c:f>Sheet1!$B$2:$B$5</c:f>
              <c:numCache>
                <c:formatCode>General</c:formatCode>
                <c:ptCount val="4"/>
                <c:pt idx="0">
                  <c:v>3.9539382772915705</c:v>
                </c:pt>
                <c:pt idx="1">
                  <c:v>3.8919288645690839</c:v>
                </c:pt>
                <c:pt idx="2">
                  <c:v>3.8263229308005431</c:v>
                </c:pt>
                <c:pt idx="3">
                  <c:v>3.4959016393442623</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tx>
                <c:rich>
                  <a:bodyPr/>
                  <a:lstStyle/>
                  <a:p>
                    <a:pPr>
                      <a:defRPr/>
                    </a:pPr>
                    <a:r>
                      <a:rPr lang="en-US" sz="1200" b="1">
                        <a:solidFill>
                          <a:srgbClr val="FFFFFF"/>
                        </a:solidFill>
                        <a:latin typeface="Lab Grotesque"/>
                      </a:rPr>
                      <a:t>4,1</a:t>
                    </a:r>
                    <a:r>
                      <a:rPr lang="en-US"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DDC-42C9-8D29-E0B2E345F610}"/>
                </c:ext>
              </c:extLst>
            </c:dLbl>
            <c:dLbl>
              <c:idx val="1"/>
              <c:tx>
                <c:rich>
                  <a:bodyPr/>
                  <a:lstStyle/>
                  <a:p>
                    <a:pPr>
                      <a:defRPr/>
                    </a:pPr>
                    <a:r>
                      <a:rPr lang="en-US" sz="1200" b="1">
                        <a:solidFill>
                          <a:srgbClr val="FFFFFF"/>
                        </a:solidFill>
                        <a:latin typeface="Lab Grotesque"/>
                      </a:rPr>
                      <a:t>4,1</a:t>
                    </a:r>
                    <a:r>
                      <a:rPr lang="en-US"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0FE-4A09-9206-1E568CFDBFB1}"/>
                </c:ext>
              </c:extLst>
            </c:dLbl>
            <c:dLbl>
              <c:idx val="2"/>
              <c:tx>
                <c:rich>
                  <a:bodyPr/>
                  <a:lstStyle/>
                  <a:p>
                    <a:pPr>
                      <a:defRPr/>
                    </a:pPr>
                    <a:r>
                      <a:rPr lang="en-US" sz="1200" b="1">
                        <a:solidFill>
                          <a:srgbClr val="FFFFFF"/>
                        </a:solidFill>
                        <a:latin typeface="Lab Grotesque"/>
                      </a:rPr>
                      <a:t>4,2</a:t>
                    </a:r>
                    <a:r>
                      <a:rPr lang="en-US" sz="800" b="1">
                        <a:solidFill>
                          <a:srgbClr val="FFFFFF"/>
                        </a:solidFill>
                        <a:latin typeface="Lab Grotesque"/>
                      </a:rPr>
                      <a:t>
(+/- 0)</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0FE-4A09-9206-1E568CFDBFB1}"/>
                </c:ext>
              </c:extLst>
            </c:dLbl>
            <c:dLbl>
              <c:idx val="3"/>
              <c:tx>
                <c:rich>
                  <a:bodyPr/>
                  <a:lstStyle/>
                  <a:p>
                    <a:pPr>
                      <a:defRPr/>
                    </a:pPr>
                    <a:r>
                      <a:rPr lang="en-US" sz="1200" b="1">
                        <a:solidFill>
                          <a:srgbClr val="FFFFFF"/>
                        </a:solidFill>
                        <a:latin typeface="Lab Grotesque"/>
                      </a:rPr>
                      <a:t>3,8</a:t>
                    </a:r>
                    <a:r>
                      <a:rPr lang="en-US"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60FE-4A09-9206-1E568CFDBFB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Fick råd och vägledning</c:v>
                </c:pt>
                <c:pt idx="1">
                  <c:v>Förståelse</c:v>
                </c:pt>
                <c:pt idx="2">
                  <c:v>Lätt att komma i kontakt med</c:v>
                </c:pt>
                <c:pt idx="3">
                  <c:v>Rimliga handläggningstider</c:v>
                </c:pt>
              </c:strCache>
            </c:strRef>
          </c:cat>
          <c:val>
            <c:numRef>
              <c:f>Sheet1!$C$2:$C$5</c:f>
              <c:numCache>
                <c:formatCode>General</c:formatCode>
                <c:ptCount val="4"/>
                <c:pt idx="0">
                  <c:v>4.1009517032820417</c:v>
                </c:pt>
                <c:pt idx="1">
                  <c:v>4.0705009276437849</c:v>
                </c:pt>
                <c:pt idx="2">
                  <c:v>4.1841847196220021</c:v>
                </c:pt>
                <c:pt idx="3">
                  <c:v>3.8012907917462049</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24837970021497"/>
        </c:manualLayout>
      </c:layout>
      <c:barChart>
        <c:barDir val="col"/>
        <c:grouping val="clustered"/>
        <c:varyColors val="0"/>
        <c:ser>
          <c:idx val="0"/>
          <c:order val="0"/>
          <c:tx>
            <c:strRef>
              <c:f>Sheet1!$B$1</c:f>
              <c:strCache>
                <c:ptCount val="1"/>
                <c:pt idx="0">
                  <c:v>bransch</c:v>
                </c:pt>
              </c:strCache>
            </c:strRef>
          </c:tx>
          <c:spPr>
            <a:solidFill>
              <a:srgbClr val="33414E"/>
            </a:solidFill>
            <a:ln>
              <a:noFill/>
            </a:ln>
            <a:effectLst/>
          </c:spPr>
          <c:invertIfNegative val="0"/>
          <c:dPt>
            <c:idx val="1"/>
            <c:invertIfNegative val="0"/>
            <c:bubble3D val="0"/>
            <c:extLst>
              <c:ext xmlns:c16="http://schemas.microsoft.com/office/drawing/2014/chart" uri="{C3380CC4-5D6E-409C-BE32-E72D297353CC}">
                <c16:uniqueId val="{00000001-41D6-426D-877C-1A7CF84A29D6}"/>
              </c:ext>
            </c:extLst>
          </c:dPt>
          <c:dLbls>
            <c:dLbl>
              <c:idx val="0"/>
              <c:tx>
                <c:rich>
                  <a:bodyPr/>
                  <a:lstStyle/>
                  <a:p>
                    <a:r>
                      <a:rPr lang="en-US" sz="1400" b="1">
                        <a:solidFill>
                          <a:srgbClr val="FFFFFF"/>
                        </a:solidFill>
                        <a:latin typeface="Lab Grotesque"/>
                      </a:rPr>
                      <a:t>3,0</a:t>
                    </a:r>
                    <a:r>
                      <a:rPr lang="en-US" sz="800" b="1">
                        <a:solidFill>
                          <a:srgbClr val="FFFFFF"/>
                        </a:solidFill>
                        <a:latin typeface="Lab Grotesque"/>
                      </a:rPr>
                      <a:t>
(+/- 0)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D2B-4605-9154-4CD961DA4988}"/>
                </c:ext>
              </c:extLst>
            </c:dLbl>
            <c:dLbl>
              <c:idx val="1"/>
              <c:tx>
                <c:rich>
                  <a:bodyPr/>
                  <a:lstStyle/>
                  <a:p>
                    <a:r>
                      <a:rPr lang="en-US" sz="1400" b="1">
                        <a:solidFill>
                          <a:srgbClr val="FFFFFF"/>
                        </a:solidFill>
                        <a:latin typeface="Lab Grotesque"/>
                      </a:rPr>
                      <a:t>2,8</a:t>
                    </a:r>
                    <a:r>
                      <a:rPr lang="en-US" sz="800" b="1">
                        <a:solidFill>
                          <a:srgbClr val="FFFFFF"/>
                        </a:solidFill>
                        <a:latin typeface="Lab Grotesque"/>
                      </a:rPr>
                      <a:t>
(+ 0,1)</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1D6-426D-877C-1A7CF84A29D6}"/>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Kommunens service och bemötande</c:v>
                </c:pt>
                <c:pt idx="1">
                  <c:v>Dialogen med kommunens beslutsfattare</c:v>
                </c:pt>
              </c:strCache>
            </c:strRef>
          </c:cat>
          <c:val>
            <c:numRef>
              <c:f>Sheet1!$B$2:$B$3</c:f>
              <c:numCache>
                <c:formatCode>General</c:formatCode>
                <c:ptCount val="2"/>
                <c:pt idx="0">
                  <c:v>3.0397547050116303</c:v>
                </c:pt>
                <c:pt idx="1">
                  <c:v>2.7992149165848872</c:v>
                </c:pt>
              </c:numCache>
            </c:numRef>
          </c:val>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solidFill>
              <a:schemeClr val="accent6"/>
            </a:solidFill>
            <a:ln>
              <a:noFill/>
            </a:ln>
            <a:effectLst/>
          </c:spPr>
          <c:invertIfNegative val="0"/>
          <c:dLbls>
            <c:dLbl>
              <c:idx val="0"/>
              <c:tx>
                <c:rich>
                  <a:bodyPr/>
                  <a:lstStyle/>
                  <a:p>
                    <a:pPr>
                      <a:defRPr/>
                    </a:pPr>
                    <a:r>
                      <a:rPr lang="en-US" sz="1200" b="1">
                        <a:solidFill>
                          <a:srgbClr val="FFFFFF"/>
                        </a:solidFill>
                        <a:latin typeface="Lab Grotesque"/>
                      </a:rPr>
                      <a:t>3,3</a:t>
                    </a:r>
                    <a:r>
                      <a:rPr lang="en-US" sz="800" b="1">
                        <a:solidFill>
                          <a:srgbClr val="FFFFFF"/>
                        </a:solidFill>
                        <a:latin typeface="Lab Grotesque"/>
                      </a:rPr>
                      <a:t>
(+ 0,1)</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DDC-42C9-8D29-E0B2E345F610}"/>
                </c:ext>
              </c:extLst>
            </c:dLbl>
            <c:dLbl>
              <c:idx val="1"/>
              <c:tx>
                <c:rich>
                  <a:bodyPr/>
                  <a:lstStyle/>
                  <a:p>
                    <a:pPr>
                      <a:defRPr/>
                    </a:pPr>
                    <a:r>
                      <a:rPr lang="en-US" sz="1200" b="1">
                        <a:solidFill>
                          <a:srgbClr val="FFFFFF"/>
                        </a:solidFill>
                        <a:latin typeface="Lab Grotesque"/>
                      </a:rPr>
                      <a:t>3,0</a:t>
                    </a:r>
                    <a:r>
                      <a:rPr lang="en-US" sz="800" b="1">
                        <a:solidFill>
                          <a:srgbClr val="FFFFFF"/>
                        </a:solidFill>
                        <a:latin typeface="Lab Grotesque"/>
                      </a:rPr>
                      <a:t>
(+/- 0)</a:t>
                    </a:r>
                  </a:p>
                </c:rich>
              </c:tx>
              <c:numFmt formatCode="#,##0.0" sourceLinked="0"/>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0FE-4A09-9206-1E568CFDBFB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ab Grotesque" panose="00000500000000000000" pitchFamily="50" charset="0"/>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Kommunens service och bemötande</c:v>
                </c:pt>
                <c:pt idx="1">
                  <c:v>Dialogen med kommunens beslutsfattare</c:v>
                </c:pt>
              </c:strCache>
            </c:strRef>
          </c:cat>
          <c:val>
            <c:numRef>
              <c:f>Sheet1!$C$2:$C$3</c:f>
              <c:numCache>
                <c:formatCode>General</c:formatCode>
                <c:ptCount val="2"/>
                <c:pt idx="0">
                  <c:v>3.2642785897046704</c:v>
                </c:pt>
                <c:pt idx="1">
                  <c:v>3.0286909048670001</c:v>
                </c:pt>
              </c:numCache>
            </c:numRef>
          </c:val>
          <c:extLst>
            <c:ext xmlns:c16="http://schemas.microsoft.com/office/drawing/2014/chart" uri="{C3380CC4-5D6E-409C-BE32-E72D297353CC}">
              <c16:uniqueId val="{00000005-60FE-4A09-9206-1E568CFDBFB1}"/>
            </c:ext>
          </c:extLst>
        </c:ser>
        <c:dLbls>
          <c:dLblPos val="outEnd"/>
          <c:showLegendKey val="0"/>
          <c:showVal val="1"/>
          <c:showCatName val="0"/>
          <c:showSerName val="0"/>
          <c:showPercent val="0"/>
          <c:showBubbleSize val="0"/>
        </c:dLbls>
        <c:gapWidth val="90"/>
        <c:axId val="1808036112"/>
        <c:axId val="1808039024"/>
      </c:bar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ax val="6"/>
          <c:min val="1"/>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906915933404756"/>
          <c:w val="0.94738484898432795"/>
          <c:h val="0.68700793001219018"/>
        </c:manualLayout>
      </c:layout>
      <c:barChart>
        <c:barDir val="col"/>
        <c:grouping val="clustered"/>
        <c:varyColors val="0"/>
        <c:ser>
          <c:idx val="0"/>
          <c:order val="0"/>
          <c:tx>
            <c:strRef>
              <c:f>Sheet1!$B$1</c:f>
              <c:strCache>
                <c:ptCount val="1"/>
                <c:pt idx="0">
                  <c:v>bransch</c:v>
                </c:pt>
              </c:strCache>
            </c:strRef>
          </c:tx>
          <c:spPr>
            <a:solidFill>
              <a:schemeClr val="bg1">
                <a:lumMod val="75000"/>
              </a:schemeClr>
            </a:solidFill>
            <a:ln>
              <a:noFill/>
            </a:ln>
            <a:effectLst/>
          </c:spPr>
          <c:invertIfNegative val="0"/>
          <c:dPt>
            <c:idx val="0"/>
            <c:invertIfNegative val="0"/>
            <c:bubble3D val="0"/>
            <c:spPr>
              <a:solidFill>
                <a:srgbClr val="B12F26"/>
              </a:solidFill>
              <a:ln>
                <a:noFill/>
              </a:ln>
              <a:effectLst/>
            </c:spPr>
            <c:extLst>
              <c:ext xmlns:c16="http://schemas.microsoft.com/office/drawing/2014/chart" uri="{C3380CC4-5D6E-409C-BE32-E72D297353CC}">
                <c16:uniqueId val="{00000001-698A-4D9C-8B23-1A58FABC7B72}"/>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698A-4D9C-8B23-1A58FABC7B7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698A-4D9C-8B23-1A58FABC7B7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698A-4D9C-8B23-1A58FABC7B72}"/>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9-698A-4D9C-8B23-1A58FABC7B72}"/>
              </c:ext>
            </c:extLst>
          </c:dPt>
          <c:dPt>
            <c:idx val="5"/>
            <c:invertIfNegative val="0"/>
            <c:bubble3D val="0"/>
            <c:spPr>
              <a:solidFill>
                <a:schemeClr val="accent6">
                  <a:lumMod val="50000"/>
                </a:schemeClr>
              </a:solidFill>
              <a:ln>
                <a:noFill/>
              </a:ln>
              <a:effectLst/>
            </c:spPr>
            <c:extLst>
              <c:ext xmlns:c16="http://schemas.microsoft.com/office/drawing/2014/chart" uri="{C3380CC4-5D6E-409C-BE32-E72D297353CC}">
                <c16:uniqueId val="{0000000B-698A-4D9C-8B23-1A58FABC7B72}"/>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0D-698A-4D9C-8B23-1A58FABC7B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ab Grotesque" panose="00000500000000000000"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Sheet1!$B$2:$B$8</c:f>
              <c:numCache>
                <c:formatCode>General</c:formatCode>
                <c:ptCount val="7"/>
                <c:pt idx="0">
                  <c:v>5.1243177683444507</c:v>
                </c:pt>
                <c:pt idx="1">
                  <c:v>16.434202546998179</c:v>
                </c:pt>
                <c:pt idx="2">
                  <c:v>25.576106731352333</c:v>
                </c:pt>
                <c:pt idx="3">
                  <c:v>17.768344451182529</c:v>
                </c:pt>
                <c:pt idx="4">
                  <c:v>15.49423893268647</c:v>
                </c:pt>
                <c:pt idx="5">
                  <c:v>14.569436021831411</c:v>
                </c:pt>
                <c:pt idx="6">
                  <c:v>5.0333535476045999</c:v>
                </c:pt>
              </c:numCache>
            </c:numRef>
          </c:val>
          <c:extLst>
            <c:ext xmlns:c16="http://schemas.microsoft.com/office/drawing/2014/chart" uri="{C3380CC4-5D6E-409C-BE32-E72D297353CC}">
              <c16:uniqueId val="{0000000E-698A-4D9C-8B23-1A58FABC7B72}"/>
            </c:ext>
          </c:extLst>
        </c:ser>
        <c:dLbls>
          <c:showLegendKey val="0"/>
          <c:showVal val="0"/>
          <c:showCatName val="0"/>
          <c:showSerName val="0"/>
          <c:showPercent val="0"/>
          <c:showBubbleSize val="0"/>
        </c:dLbls>
        <c:gapWidth val="0"/>
        <c:axId val="1808036112"/>
        <c:axId val="1808039024"/>
      </c:barChart>
      <c:barChart>
        <c:barDir val="col"/>
        <c:grouping val="clustered"/>
        <c:varyColors val="0"/>
        <c:ser>
          <c:idx val="1"/>
          <c:order val="1"/>
          <c:tx>
            <c:strRef>
              <c:f>Sheet1!$C$1</c:f>
              <c:strCache>
                <c:ptCount val="1"/>
                <c:pt idx="0">
                  <c:v>Sverige</c:v>
                </c:pt>
              </c:strCache>
            </c:strRef>
          </c:tx>
          <c:spPr>
            <a:noFill/>
            <a:ln w="19050">
              <a:solidFill>
                <a:schemeClr val="bg1">
                  <a:lumMod val="65000"/>
                </a:schemeClr>
              </a:solidFill>
              <a:prstDash val="dash"/>
            </a:ln>
            <a:effectLst/>
          </c:spPr>
          <c:invertIfNegative val="0"/>
          <c:dPt>
            <c:idx val="0"/>
            <c:invertIfNegative val="0"/>
            <c:bubble3D val="0"/>
            <c:spPr>
              <a:noFill/>
              <a:ln w="19050">
                <a:solidFill>
                  <a:schemeClr val="bg1">
                    <a:lumMod val="65000"/>
                  </a:schemeClr>
                </a:solidFill>
                <a:prstDash val="dash"/>
              </a:ln>
              <a:effectLst/>
            </c:spPr>
            <c:extLst>
              <c:ext xmlns:c16="http://schemas.microsoft.com/office/drawing/2014/chart" uri="{C3380CC4-5D6E-409C-BE32-E72D297353CC}">
                <c16:uniqueId val="{0000000E-FECF-4F86-A43E-2C1837947BEB}"/>
              </c:ext>
            </c:extLst>
          </c:dPt>
          <c:cat>
            <c:strRef>
              <c:f>Sheet1!$A$2:$A$8</c:f>
              <c:strCache>
                <c:ptCount val="7"/>
                <c:pt idx="0">
                  <c:v>I mycket hög utsträckning</c:v>
                </c:pt>
                <c:pt idx="1">
                  <c:v>I ganska hög utsträckning</c:v>
                </c:pt>
                <c:pt idx="2">
                  <c:v>I varken hög eller låg utsträckning</c:v>
                </c:pt>
                <c:pt idx="3">
                  <c:v>I ganska låg utsträckning</c:v>
                </c:pt>
                <c:pt idx="4">
                  <c:v>I mycket låg utsträckning</c:v>
                </c:pt>
                <c:pt idx="5">
                  <c:v>Inte alls</c:v>
                </c:pt>
                <c:pt idx="6">
                  <c:v>Vet ej</c:v>
                </c:pt>
              </c:strCache>
            </c:strRef>
          </c:cat>
          <c:val>
            <c:numRef>
              <c:f>Sheet1!$C$2:$C$8</c:f>
              <c:numCache>
                <c:formatCode>General</c:formatCode>
                <c:ptCount val="7"/>
                <c:pt idx="0">
                  <c:v>4.8519101887025498</c:v>
                </c:pt>
                <c:pt idx="1">
                  <c:v>15.01899379227277</c:v>
                </c:pt>
                <c:pt idx="2">
                  <c:v>23.082862349053389</c:v>
                </c:pt>
                <c:pt idx="3">
                  <c:v>18.116680564563449</c:v>
                </c:pt>
                <c:pt idx="4">
                  <c:v>17.68738997498378</c:v>
                </c:pt>
                <c:pt idx="5">
                  <c:v>16.918373019549708</c:v>
                </c:pt>
                <c:pt idx="6">
                  <c:v>4.32379011087433</c:v>
                </c:pt>
              </c:numCache>
            </c:numRef>
          </c:val>
          <c:extLst>
            <c:ext xmlns:c16="http://schemas.microsoft.com/office/drawing/2014/chart" uri="{C3380CC4-5D6E-409C-BE32-E72D297353CC}">
              <c16:uniqueId val="{0000000F-698A-4D9C-8B23-1A58FABC7B72}"/>
            </c:ext>
          </c:extLst>
        </c:ser>
        <c:dLbls>
          <c:showLegendKey val="0"/>
          <c:showVal val="0"/>
          <c:showCatName val="0"/>
          <c:showSerName val="0"/>
          <c:showPercent val="0"/>
          <c:showBubbleSize val="0"/>
        </c:dLbls>
        <c:gapWidth val="0"/>
        <c:axId val="988869903"/>
        <c:axId val="988867823"/>
      </c:barChart>
      <c:catAx>
        <c:axId val="18080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0"/>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valAx>
      <c:valAx>
        <c:axId val="988867823"/>
        <c:scaling>
          <c:orientation val="minMax"/>
          <c:max val="35"/>
        </c:scaling>
        <c:delete val="1"/>
        <c:axPos val="r"/>
        <c:numFmt formatCode="General" sourceLinked="1"/>
        <c:majorTickMark val="out"/>
        <c:minorTickMark val="none"/>
        <c:tickLblPos val="nextTo"/>
        <c:crossAx val="988869903"/>
        <c:crosses val="max"/>
        <c:crossBetween val="between"/>
      </c:valAx>
      <c:catAx>
        <c:axId val="988869903"/>
        <c:scaling>
          <c:orientation val="minMax"/>
        </c:scaling>
        <c:delete val="1"/>
        <c:axPos val="b"/>
        <c:numFmt formatCode="General" sourceLinked="1"/>
        <c:majorTickMark val="out"/>
        <c:minorTickMark val="none"/>
        <c:tickLblPos val="nextTo"/>
        <c:crossAx val="988867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94600171107405E-2"/>
          <c:y val="0.12829636144408849"/>
          <c:w val="0.94738484898432795"/>
          <c:h val="0.76253824046366403"/>
        </c:manualLayout>
      </c:layout>
      <c:lineChart>
        <c:grouping val="standard"/>
        <c:varyColors val="0"/>
        <c:ser>
          <c:idx val="0"/>
          <c:order val="0"/>
          <c:tx>
            <c:strRef>
              <c:f>Sheet1!$B$1</c:f>
              <c:strCache>
                <c:ptCount val="1"/>
                <c:pt idx="0">
                  <c:v>bransch</c:v>
                </c:pt>
              </c:strCache>
            </c:strRef>
          </c:tx>
          <c:spPr>
            <a:ln w="38100" cap="rnd">
              <a:solidFill>
                <a:srgbClr val="33414E"/>
              </a:solidFill>
              <a:round/>
            </a:ln>
            <a:effectLst/>
          </c:spPr>
          <c:marker>
            <c:symbol val="circle"/>
            <c:size val="7"/>
            <c:spPr>
              <a:solidFill>
                <a:srgbClr val="33414E"/>
              </a:solidFill>
              <a:ln w="9525">
                <a:solidFill>
                  <a:srgbClr val="33414E"/>
                </a:solidFill>
              </a:ln>
              <a:effectLst/>
            </c:spPr>
          </c:marker>
          <c:dPt>
            <c:idx val="0"/>
            <c:marker>
              <c:symbol val="circle"/>
              <c:size val="7"/>
              <c:spPr>
                <a:solidFill>
                  <a:srgbClr val="33414E"/>
                </a:solidFill>
                <a:ln w="9525">
                  <a:solidFill>
                    <a:srgbClr val="33414E"/>
                  </a:solidFill>
                </a:ln>
                <a:effectLst/>
              </c:spPr>
            </c:marker>
            <c:bubble3D val="0"/>
            <c:spPr>
              <a:ln w="38100" cap="rnd">
                <a:solidFill>
                  <a:srgbClr val="33414E"/>
                </a:solidFill>
                <a:round/>
              </a:ln>
              <a:effectLst/>
            </c:spPr>
            <c:extLst>
              <c:ext xmlns:c16="http://schemas.microsoft.com/office/drawing/2014/chart" uri="{C3380CC4-5D6E-409C-BE32-E72D297353CC}">
                <c16:uniqueId val="{00000001-60FE-4A09-9206-1E568CFDBFB1}"/>
              </c:ext>
            </c:extLst>
          </c:dPt>
          <c:dLbls>
            <c:dLbl>
              <c:idx val="0"/>
              <c:delete val="1"/>
              <c:extLst>
                <c:ext xmlns:c15="http://schemas.microsoft.com/office/drawing/2012/chart" uri="{CE6537A1-D6FC-4f65-9D91-7224C49458BB}"/>
                <c:ext xmlns:c16="http://schemas.microsoft.com/office/drawing/2014/chart" uri="{C3380CC4-5D6E-409C-BE32-E72D297353CC}">
                  <c16:uniqueId val="{00000001-60FE-4A09-9206-1E568CFDBFB1}"/>
                </c:ext>
              </c:extLst>
            </c:dLbl>
            <c:dLbl>
              <c:idx val="1"/>
              <c:delete val="1"/>
              <c:extLst>
                <c:ext xmlns:c15="http://schemas.microsoft.com/office/drawing/2012/chart" uri="{CE6537A1-D6FC-4f65-9D91-7224C49458BB}"/>
                <c:ext xmlns:c16="http://schemas.microsoft.com/office/drawing/2014/chart" uri="{C3380CC4-5D6E-409C-BE32-E72D297353CC}">
                  <c16:uniqueId val="{00000003-592C-4C08-A730-9ADD23909B40}"/>
                </c:ext>
              </c:extLst>
            </c:dLbl>
            <c:dLbl>
              <c:idx val="2"/>
              <c:delete val="1"/>
              <c:extLst>
                <c:ext xmlns:c15="http://schemas.microsoft.com/office/drawing/2012/chart" uri="{CE6537A1-D6FC-4f65-9D91-7224C49458BB}"/>
                <c:ext xmlns:c16="http://schemas.microsoft.com/office/drawing/2014/chart" uri="{C3380CC4-5D6E-409C-BE32-E72D297353CC}">
                  <c16:uniqueId val="{00000002-592C-4C08-A730-9ADD23909B40}"/>
                </c:ext>
              </c:extLst>
            </c:dLbl>
            <c:dLbl>
              <c:idx val="3"/>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r"/>
              <c:showLegendKey val="0"/>
              <c:showVal val="1"/>
              <c:showCatName val="0"/>
              <c:showSerName val="0"/>
              <c:showPercent val="0"/>
              <c:showBubbleSize val="0"/>
              <c:extLst>
                <c:ext xmlns:c16="http://schemas.microsoft.com/office/drawing/2014/chart" uri="{C3380CC4-5D6E-409C-BE32-E72D297353CC}">
                  <c16:uniqueId val="{00000004-592C-4C08-A730-9ADD23909B40}"/>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Lab Grotesque" panose="00000500000000000000" pitchFamily="50" charset="0"/>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General</c:formatCode>
                <c:ptCount val="4"/>
                <c:pt idx="0">
                  <c:v>27.306273062730629</c:v>
                </c:pt>
                <c:pt idx="1">
                  <c:v>22.320961840041818</c:v>
                </c:pt>
                <c:pt idx="2">
                  <c:v>21.859756097560972</c:v>
                </c:pt>
                <c:pt idx="3">
                  <c:v>21.55852031534263</c:v>
                </c:pt>
              </c:numCache>
            </c:numRef>
          </c:val>
          <c:smooth val="0"/>
          <c:extLst>
            <c:ext xmlns:c16="http://schemas.microsoft.com/office/drawing/2014/chart" uri="{C3380CC4-5D6E-409C-BE32-E72D297353CC}">
              <c16:uniqueId val="{00000004-60FE-4A09-9206-1E568CFDBFB1}"/>
            </c:ext>
          </c:extLst>
        </c:ser>
        <c:ser>
          <c:idx val="1"/>
          <c:order val="1"/>
          <c:tx>
            <c:strRef>
              <c:f>Sheet1!$C$1</c:f>
              <c:strCache>
                <c:ptCount val="1"/>
                <c:pt idx="0">
                  <c:v>Sverige</c:v>
                </c:pt>
              </c:strCache>
            </c:strRef>
          </c:tx>
          <c:spPr>
            <a:ln w="38100" cap="rnd">
              <a:solidFill>
                <a:srgbClr val="71B396"/>
              </a:solidFill>
              <a:round/>
            </a:ln>
            <a:effectLst/>
          </c:spPr>
          <c:marker>
            <c:symbol val="circle"/>
            <c:size val="7"/>
            <c:spPr>
              <a:solidFill>
                <a:srgbClr val="71B396"/>
              </a:solidFill>
              <a:ln w="9525">
                <a:solidFill>
                  <a:srgbClr val="71B396"/>
                </a:solidFill>
              </a:ln>
              <a:effectLst/>
            </c:spPr>
          </c:marker>
          <c:dLbls>
            <c:delete val="1"/>
          </c:dLbls>
          <c:cat>
            <c:numRef>
              <c:f>Sheet1!$A$2:$A$5</c:f>
              <c:numCache>
                <c:formatCode>General</c:formatCode>
                <c:ptCount val="4"/>
                <c:pt idx="0">
                  <c:v>2020</c:v>
                </c:pt>
                <c:pt idx="1">
                  <c:v>2021</c:v>
                </c:pt>
                <c:pt idx="2">
                  <c:v>2022</c:v>
                </c:pt>
                <c:pt idx="3">
                  <c:v>2023</c:v>
                </c:pt>
              </c:numCache>
            </c:numRef>
          </c:cat>
          <c:val>
            <c:numRef>
              <c:f>Sheet1!$C$2:$C$5</c:f>
              <c:numCache>
                <c:formatCode>General</c:formatCode>
                <c:ptCount val="4"/>
                <c:pt idx="0">
                  <c:v>26.515127860867388</c:v>
                </c:pt>
                <c:pt idx="1">
                  <c:v>21.95943777677941</c:v>
                </c:pt>
                <c:pt idx="2">
                  <c:v>20.691151402448472</c:v>
                </c:pt>
                <c:pt idx="3">
                  <c:v>19.870903980975321</c:v>
                </c:pt>
              </c:numCache>
            </c:numRef>
          </c:val>
          <c:smooth val="0"/>
          <c:extLst>
            <c:ext xmlns:c16="http://schemas.microsoft.com/office/drawing/2014/chart" uri="{C3380CC4-5D6E-409C-BE32-E72D297353CC}">
              <c16:uniqueId val="{00000005-60FE-4A09-9206-1E568CFDBFB1}"/>
            </c:ext>
          </c:extLst>
        </c:ser>
        <c:dLbls>
          <c:showLegendKey val="0"/>
          <c:showVal val="1"/>
          <c:showCatName val="0"/>
          <c:showSerName val="0"/>
          <c:showPercent val="0"/>
          <c:showBubbleSize val="0"/>
        </c:dLbls>
        <c:marker val="1"/>
        <c:smooth val="0"/>
        <c:axId val="1808036112"/>
        <c:axId val="1808039024"/>
      </c:lineChart>
      <c:catAx>
        <c:axId val="1808036112"/>
        <c:scaling>
          <c:orientation val="minMax"/>
        </c:scaling>
        <c:delete val="0"/>
        <c:axPos val="b"/>
        <c:numFmt formatCode="General" sourceLinked="0"/>
        <c:majorTickMark val="none"/>
        <c:minorTickMark val="none"/>
        <c:tickLblPos val="nextTo"/>
        <c:spPr>
          <a:noFill/>
          <a:ln w="6350" cap="flat" cmpd="sng" algn="ctr">
            <a:solidFill>
              <a:schemeClr val="bg1">
                <a:lumMod val="75000"/>
              </a:schemeClr>
            </a:solidFill>
            <a:prstDash val="dash"/>
            <a:round/>
          </a:ln>
          <a:effectLst/>
        </c:spPr>
        <c:txPr>
          <a:bodyPr rot="0" spcFirstLastPara="1" vertOverflow="ellipsis" wrap="square" anchor="ctr" anchorCtr="1"/>
          <a:lstStyle/>
          <a:p>
            <a:pPr>
              <a:defRPr sz="1200" b="0" i="0" u="none" strike="noStrike" kern="1200" baseline="0">
                <a:solidFill>
                  <a:schemeClr val="tx1"/>
                </a:solidFill>
                <a:latin typeface="Lab Grotesque" panose="00000500000000000000" pitchFamily="50" charset="0"/>
                <a:ea typeface="+mn-ea"/>
                <a:cs typeface="+mn-cs"/>
              </a:defRPr>
            </a:pPr>
            <a:endParaRPr lang="sv-SE"/>
          </a:p>
        </c:txPr>
        <c:crossAx val="1808039024"/>
        <c:crosses val="autoZero"/>
        <c:auto val="1"/>
        <c:lblAlgn val="ctr"/>
        <c:lblOffset val="100"/>
        <c:noMultiLvlLbl val="0"/>
      </c:catAx>
      <c:valAx>
        <c:axId val="1808039024"/>
        <c:scaling>
          <c:orientation val="minMax"/>
          <c:min val="0"/>
        </c:scaling>
        <c:delete val="0"/>
        <c:axPos val="l"/>
        <c:majorGridlines>
          <c:spPr>
            <a:ln w="6350" cap="flat" cmpd="sng" algn="ctr">
              <a:solidFill>
                <a:schemeClr val="bg1">
                  <a:lumMod val="75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b Grotesque" panose="00000500000000000000" pitchFamily="50" charset="0"/>
                <a:ea typeface="+mn-ea"/>
                <a:cs typeface="+mn-cs"/>
              </a:defRPr>
            </a:pPr>
            <a:endParaRPr lang="sv-SE"/>
          </a:p>
        </c:txPr>
        <c:crossAx val="180803611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48DDB84-053F-6742-B6BE-3F0DA71F6724}"/>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C3E1765-695B-2D4D-B611-2295F978233B}"/>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FE4CC364-EA02-C946-AA2B-DC8A46D83916}" type="datetime1">
              <a:rPr lang="sv-SE" smtClean="0"/>
              <a:t>2023-11-17</a:t>
            </a:fld>
            <a:endParaRPr lang="sv-SE"/>
          </a:p>
        </p:txBody>
      </p:sp>
      <p:sp>
        <p:nvSpPr>
          <p:cNvPr id="4" name="Platshållare för sidfot 3">
            <a:extLst>
              <a:ext uri="{FF2B5EF4-FFF2-40B4-BE49-F238E27FC236}">
                <a16:creationId xmlns:a16="http://schemas.microsoft.com/office/drawing/2014/main" id="{D4D121D6-FF37-C846-A8B9-B5E85AC13CE8}"/>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6889EA6-DA35-0A48-84BD-DC997C0CA989}"/>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FF73F928-104C-9947-B771-EF3CBAFE9758}" type="slidenum">
              <a:rPr lang="sv-SE" smtClean="0"/>
              <a:t>‹#›</a:t>
            </a:fld>
            <a:endParaRPr lang="sv-SE"/>
          </a:p>
        </p:txBody>
      </p:sp>
    </p:spTree>
    <p:extLst>
      <p:ext uri="{BB962C8B-B14F-4D97-AF65-F5344CB8AC3E}">
        <p14:creationId xmlns:p14="http://schemas.microsoft.com/office/powerpoint/2010/main" val="372627541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41B7303D-75B2-444D-ACA0-FA82A455E4DE}" type="datetime1">
              <a:rPr lang="sv-SE" smtClean="0"/>
              <a:t>2023-11-17</a:t>
            </a:fld>
            <a:endParaRPr lang="sv-SE"/>
          </a:p>
        </p:txBody>
      </p:sp>
      <p:sp>
        <p:nvSpPr>
          <p:cNvPr id="4" name="Platshållare för bildobjekt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E65B788A-E737-AD42-984C-2DE59DA1AFBE}" type="slidenum">
              <a:rPr lang="sv-SE" smtClean="0"/>
              <a:t>‹#›</a:t>
            </a:fld>
            <a:endParaRPr lang="sv-SE"/>
          </a:p>
        </p:txBody>
      </p:sp>
    </p:spTree>
    <p:extLst>
      <p:ext uri="{BB962C8B-B14F-4D97-AF65-F5344CB8AC3E}">
        <p14:creationId xmlns:p14="http://schemas.microsoft.com/office/powerpoint/2010/main" val="26052118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3</a:t>
            </a:fld>
            <a:endParaRPr lang="de-DE"/>
          </a:p>
        </p:txBody>
      </p:sp>
      <p:sp>
        <p:nvSpPr>
          <p:cNvPr id="97283" name="Rectangle 7"/>
          <p:cNvSpPr txBox="1">
            <a:spLocks noGrp="1" noChangeArrowheads="1"/>
          </p:cNvSpPr>
          <p:nvPr/>
        </p:nvSpPr>
        <p:spPr bwMode="auto">
          <a:xfrm>
            <a:off x="3796714" y="11155112"/>
            <a:ext cx="2900631" cy="582820"/>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3</a:t>
            </a:fld>
            <a:endParaRPr lang="en-GB" sz="1300"/>
          </a:p>
        </p:txBody>
      </p:sp>
      <p:sp>
        <p:nvSpPr>
          <p:cNvPr id="97284" name="Rectangle 2"/>
          <p:cNvSpPr>
            <a:spLocks noGrp="1" noRot="1" noChangeAspect="1" noChangeArrowheads="1" noTextEdit="1"/>
          </p:cNvSpPr>
          <p:nvPr>
            <p:ph type="sldImg"/>
          </p:nvPr>
        </p:nvSpPr>
        <p:spPr>
          <a:xfrm>
            <a:off x="-565150" y="879475"/>
            <a:ext cx="7829550" cy="4405313"/>
          </a:xfrm>
          <a:ln/>
        </p:spPr>
      </p:sp>
      <p:sp>
        <p:nvSpPr>
          <p:cNvPr id="97285" name="Rectangle 3"/>
          <p:cNvSpPr>
            <a:spLocks noGrp="1" noChangeArrowheads="1"/>
          </p:cNvSpPr>
          <p:nvPr>
            <p:ph type="body" idx="1"/>
          </p:nvPr>
        </p:nvSpPr>
        <p:spPr>
          <a:xfrm>
            <a:off x="892980" y="5575517"/>
            <a:ext cx="4911385" cy="5282068"/>
          </a:xfrm>
          <a:noFill/>
          <a:ln/>
        </p:spPr>
        <p:txBody>
          <a:bodyPr lIns="96533" tIns="48270" rIns="96533" bIns="48270"/>
          <a:lstStyle/>
          <a:p>
            <a:pPr eaLnBrk="1" hangingPunct="1"/>
            <a:r>
              <a:rPr lang="sv-SE" noProof="1">
                <a:latin typeface="Times New Roman" panose="02020603050405020304" pitchFamily="18" charset="0"/>
                <a:cs typeface="Arial" pitchFamily="34" charset="0"/>
              </a:rPr>
              <a:t>Bilden visar bakomliggande fakta till undersökningen av det lokala företagsklimatet 2023.</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Vilka ingår i undersökningen?</a:t>
            </a:r>
          </a:p>
          <a:p>
            <a:pPr eaLnBrk="1" hangingPunct="1"/>
            <a:r>
              <a:rPr lang="sv-SE" noProof="1">
                <a:latin typeface="Times New Roman" panose="02020603050405020304" pitchFamily="18" charset="0"/>
                <a:cs typeface="Arial" pitchFamily="34" charset="0"/>
              </a:rPr>
              <a:t>Svenskt Näringsliv låter Statistiska centralbyrån (SCB) ta fram ett urval utifrån kommunens storlek som levereras till Ipsos. </a:t>
            </a:r>
          </a:p>
          <a:p>
            <a:pPr eaLnBrk="1" hangingPunct="1"/>
            <a:r>
              <a:rPr lang="sv-SE" noProof="1">
                <a:latin typeface="Times New Roman" panose="02020603050405020304" pitchFamily="18" charset="0"/>
                <a:cs typeface="Arial" pitchFamily="34" charset="0"/>
              </a:rPr>
              <a:t>Färre än 50 000 invånare och färre än 1 200 företag/arbetsställen: 200 enkäter. </a:t>
            </a:r>
          </a:p>
          <a:p>
            <a:pPr eaLnBrk="1" hangingPunct="1"/>
            <a:r>
              <a:rPr lang="sv-SE" noProof="1">
                <a:latin typeface="Times New Roman" panose="02020603050405020304" pitchFamily="18" charset="0"/>
                <a:cs typeface="Arial" pitchFamily="34" charset="0"/>
              </a:rPr>
              <a:t>Antingen fler än 50 000 invånare och/eller fler än 1 200 företag/arbetsställen: 400 enkäter.</a:t>
            </a:r>
          </a:p>
          <a:p>
            <a:pPr eaLnBrk="1" hangingPunct="1"/>
            <a:r>
              <a:rPr lang="sv-SE" noProof="1">
                <a:latin typeface="Times New Roman" panose="02020603050405020304" pitchFamily="18" charset="0"/>
                <a:cs typeface="Arial" pitchFamily="34" charset="0"/>
              </a:rPr>
              <a:t>Malmö och Göteborg: 800 enkäter.</a:t>
            </a:r>
          </a:p>
          <a:p>
            <a:pPr eaLnBrk="1" hangingPunct="1"/>
            <a:r>
              <a:rPr lang="sv-SE" noProof="1">
                <a:latin typeface="Times New Roman" panose="02020603050405020304" pitchFamily="18" charset="0"/>
                <a:cs typeface="Arial" pitchFamily="34" charset="0"/>
              </a:rPr>
              <a:t>Stockholms stad: 1 200 enkäter.</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Populationen utgörs av samtliga privata företag med huvudkontor i kommunen, förutsatt att de har en omsättning på minst 300 000 kronor (i de kommuner som får 400 enkäter eller mer är omsättningskravet 500 000 kronor). Från populationen dras ett slumpmässigt urval stratifierat utifrån storleksgrupperna 0, 1-4, 5-9, 10-25, 26-200 och 201+ anställda. I första hand skickas enkäterna till Svenskt Näringslivs medlemsföretag och i andra hand till företag som inte är medlemmar i Svenskt Näringsliv. Vanligt är att ungefär två tredjedelar av urvalet består av medlemsföretag och en tredjedel av företag som inte är medlemmar i Svenskt Näringsliv. Arbetsställen med huvudkontor i en annan kommun ingår också i populationen förutsatt att de har minst 25 anställda. För urvalsgrupperna enmansföretag och arbetsställen har vi satt ett tak på att de maximalt var för sig får utgöra 10 procent av det totala urvalet, förutsatt att inte företagsstrukturen kräver fler för att uppnå urvalet. </a:t>
            </a:r>
          </a:p>
          <a:p>
            <a:pPr eaLnBrk="1" hangingPunct="1"/>
            <a:r>
              <a:rPr lang="sv-SE" noProof="1">
                <a:latin typeface="Times New Roman" panose="02020603050405020304" pitchFamily="18" charset="0"/>
                <a:cs typeface="Arial" pitchFamily="34" charset="0"/>
              </a:rPr>
              <a:t> </a:t>
            </a:r>
          </a:p>
          <a:p>
            <a:pPr eaLnBrk="1" hangingPunct="1"/>
            <a:r>
              <a:rPr lang="sv-SE" noProof="1">
                <a:latin typeface="Times New Roman" panose="02020603050405020304" pitchFamily="18" charset="0"/>
                <a:cs typeface="Arial" pitchFamily="34" charset="0"/>
              </a:rPr>
              <a:t>Svarsfrekvensen är framräknad utifrån nettourvalet, d.v.s. borträknat för till exempel nedlagda företag och företag utan verksamhet i kommunen. </a:t>
            </a:r>
          </a:p>
          <a:p>
            <a:pPr eaLnBrk="1" hangingPunct="1"/>
            <a:endParaRPr lang="sv-SE" noProof="1">
              <a:latin typeface="Times New Roman" panose="02020603050405020304" pitchFamily="18" charset="0"/>
              <a:cs typeface="Arial" pitchFamily="34" charset="0"/>
            </a:endParaRPr>
          </a:p>
          <a:p>
            <a:pPr eaLnBrk="1" hangingPunct="1"/>
            <a:r>
              <a:rPr lang="sv-SE" noProof="1">
                <a:latin typeface="Times New Roman" panose="02020603050405020304" pitchFamily="18" charset="0"/>
                <a:cs typeface="Arial" pitchFamily="34" charset="0"/>
              </a:rPr>
              <a:t>Vartannat år får även kommunpolitiker svara på enkäten, och det skedde i år. De som får enkäten är ordinarie ledamöter i kommunfullmäktige (enligt Valmyndighetens förteckning över kommunpolitiker).</a:t>
            </a:r>
          </a:p>
        </p:txBody>
      </p:sp>
    </p:spTree>
    <p:extLst>
      <p:ext uri="{BB962C8B-B14F-4D97-AF65-F5344CB8AC3E}">
        <p14:creationId xmlns:p14="http://schemas.microsoft.com/office/powerpoint/2010/main" val="253738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12</a:t>
            </a:fld>
            <a:endParaRPr lang="de-DE">
              <a:solidFill>
                <a:prstClr val="black"/>
              </a:solidFill>
            </a:endParaRPr>
          </a:p>
        </p:txBody>
      </p:sp>
      <p:sp>
        <p:nvSpPr>
          <p:cNvPr id="97283" name="Rectangle 7"/>
          <p:cNvSpPr txBox="1">
            <a:spLocks noGrp="1" noChangeArrowheads="1"/>
          </p:cNvSpPr>
          <p:nvPr/>
        </p:nvSpPr>
        <p:spPr bwMode="auto">
          <a:xfrm>
            <a:off x="3798486" y="11151549"/>
            <a:ext cx="2901984" cy="582636"/>
          </a:xfrm>
          <a:prstGeom prst="rect">
            <a:avLst/>
          </a:prstGeom>
          <a:noFill/>
          <a:ln w="9525">
            <a:noFill/>
            <a:miter lim="800000"/>
            <a:headEnd/>
            <a:tailEnd/>
          </a:ln>
        </p:spPr>
        <p:txBody>
          <a:bodyPr lIns="96531" tIns="48269" rIns="96531" bIns="48269" anchor="b"/>
          <a:lstStyle/>
          <a:p>
            <a:pPr algn="r" defTabSz="964782"/>
            <a:fld id="{0C7B8A1B-A169-42ED-96E3-CF5B68CF2C7A}" type="slidenum">
              <a:rPr lang="en-GB" sz="1300">
                <a:solidFill>
                  <a:prstClr val="black"/>
                </a:solidFill>
              </a:rPr>
              <a:pPr algn="r" defTabSz="964782"/>
              <a:t>12</a:t>
            </a:fld>
            <a:endParaRPr lang="en-GB" sz="1300">
              <a:solidFill>
                <a:prstClr val="black"/>
              </a:solidFill>
            </a:endParaRPr>
          </a:p>
        </p:txBody>
      </p:sp>
      <p:sp>
        <p:nvSpPr>
          <p:cNvPr id="97284" name="Rectangle 2"/>
          <p:cNvSpPr>
            <a:spLocks noGrp="1" noRot="1" noChangeAspect="1" noChangeArrowheads="1" noTextEdit="1"/>
          </p:cNvSpPr>
          <p:nvPr>
            <p:ph type="sldImg"/>
          </p:nvPr>
        </p:nvSpPr>
        <p:spPr>
          <a:xfrm>
            <a:off x="-563563" y="879475"/>
            <a:ext cx="7827963" cy="4403725"/>
          </a:xfrm>
          <a:ln/>
        </p:spPr>
      </p:sp>
      <p:sp>
        <p:nvSpPr>
          <p:cNvPr id="97285" name="Rectangle 3"/>
          <p:cNvSpPr>
            <a:spLocks noGrp="1" noChangeArrowheads="1"/>
          </p:cNvSpPr>
          <p:nvPr>
            <p:ph type="body" idx="1"/>
          </p:nvPr>
        </p:nvSpPr>
        <p:spPr>
          <a:xfrm>
            <a:off x="893397" y="5573736"/>
            <a:ext cx="4913675" cy="5280381"/>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„i hög utsträckning“ eller „i mycket hög utsträckning“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alla branscher är 20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2591657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latin typeface="Lab Grotesque" panose="00000500000000000000" pitchFamily="50" charset="0"/>
              </a:rPr>
              <a:t>Formulering: I vilken utsträckning påverkas ditt företag negativt av brottslighet/otrygghet i din kommun? </a:t>
            </a:r>
          </a:p>
          <a:p>
            <a:r>
              <a:rPr lang="sv-SE" dirty="0"/>
              <a:t>Skalan går mellan 1 och 6 där 1 = I mycket hög utsträckning och 6 = Inte alls</a:t>
            </a:r>
          </a:p>
          <a:p>
            <a:endParaRPr lang="sv-SE" dirty="0"/>
          </a:p>
          <a:p>
            <a:r>
              <a:rPr lang="sv-SE" dirty="0"/>
              <a:t>Diagrammet visar hur stor andel (i procent) av företagen i branschen som svarat respektive svarsalternativ.</a:t>
            </a:r>
          </a:p>
          <a:p>
            <a:r>
              <a:rPr lang="sv-SE" dirty="0"/>
              <a:t>Staplarna visar branschens svar och den streckade linjen snittet för alla branscher.</a:t>
            </a:r>
          </a:p>
        </p:txBody>
      </p:sp>
      <p:sp>
        <p:nvSpPr>
          <p:cNvPr id="4" name="Slide Number Placeholder 3"/>
          <p:cNvSpPr>
            <a:spLocks noGrp="1"/>
          </p:cNvSpPr>
          <p:nvPr>
            <p:ph type="sldNum" sz="quarter" idx="10"/>
          </p:nvPr>
        </p:nvSpPr>
        <p:spPr/>
        <p:txBody>
          <a:bodyPr/>
          <a:lstStyle/>
          <a:p>
            <a:fld id="{C83EEA35-22DB-4D0B-9E45-57A07DE293E8}" type="slidenum">
              <a:rPr lang="sv-SE" smtClean="0"/>
              <a:pPr/>
              <a:t>13</a:t>
            </a:fld>
            <a:endParaRPr lang="sv-SE"/>
          </a:p>
        </p:txBody>
      </p:sp>
    </p:spTree>
    <p:extLst>
      <p:ext uri="{BB962C8B-B14F-4D97-AF65-F5344CB8AC3E}">
        <p14:creationId xmlns:p14="http://schemas.microsoft.com/office/powerpoint/2010/main" val="173191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14</a:t>
            </a:fld>
            <a:endParaRPr lang="de-DE"/>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14</a:t>
            </a:fld>
            <a:endParaRPr lang="en-GB" sz="130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defTabSz="965376">
              <a:defRPr/>
            </a:pPr>
            <a:r>
              <a:rPr lang="de-DE" i="0" noProof="1">
                <a:cs typeface="Arial" pitchFamily="34" charset="0"/>
              </a:rPr>
              <a:t>Diagrammet visar andelen företag som svarat betyg 1-2 (i mycket hög utsträckning och i ganska hög utsträckning). </a:t>
            </a: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81917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798486" y="11151549"/>
            <a:ext cx="2901984" cy="582636"/>
          </a:xfrm>
          <a:prstGeom prst="rect">
            <a:avLst/>
          </a:prstGeom>
          <a:noFill/>
          <a:ln w="9525">
            <a:noFill/>
            <a:miter lim="800000"/>
            <a:headEnd/>
            <a:tailEnd/>
          </a:ln>
        </p:spPr>
        <p:txBody>
          <a:bodyPr lIns="96531" tIns="48269" rIns="96531" bIns="48269" anchor="b"/>
          <a:lstStyle/>
          <a:p>
            <a:pPr marL="0" marR="0" lvl="0" indent="0" algn="r" defTabSz="964782"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7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563563" y="879475"/>
            <a:ext cx="7827963" cy="4403725"/>
          </a:xfrm>
          <a:ln/>
        </p:spPr>
      </p:sp>
      <p:sp>
        <p:nvSpPr>
          <p:cNvPr id="97285" name="Rectangle 3"/>
          <p:cNvSpPr>
            <a:spLocks noGrp="1" noChangeArrowheads="1"/>
          </p:cNvSpPr>
          <p:nvPr>
            <p:ph type="body" idx="1"/>
          </p:nvPr>
        </p:nvSpPr>
        <p:spPr>
          <a:xfrm>
            <a:off x="893397" y="5573736"/>
            <a:ext cx="4913675" cy="5280381"/>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„dåligt“ eller „inte helt godtagbart“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Sverige är 24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420772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Diagrammet visar hur stor andel (i procent) av företagen i branschen som svarat respektive svarsalternativ. </a:t>
            </a:r>
            <a:r>
              <a:rPr lang="sv-SE" i="0" dirty="0"/>
              <a:t>Snittet från företagen i branschen jämförs med snittet för alla branscher. </a:t>
            </a:r>
            <a:endParaRPr lang="sv-SE" dirty="0"/>
          </a:p>
          <a:p>
            <a:r>
              <a:rPr lang="sv-SE" dirty="0"/>
              <a:t>Staplarna visar branschens och den grå streckade linjen snittet för alla branscher.</a:t>
            </a:r>
          </a:p>
          <a:p>
            <a:endParaRPr lang="sv-SE" dirty="0"/>
          </a:p>
        </p:txBody>
      </p:sp>
      <p:sp>
        <p:nvSpPr>
          <p:cNvPr id="4" name="Slide Number Placeholder 3"/>
          <p:cNvSpPr>
            <a:spLocks noGrp="1"/>
          </p:cNvSpPr>
          <p:nvPr>
            <p:ph type="sldNum" sz="quarter" idx="10"/>
          </p:nvPr>
        </p:nvSpPr>
        <p:spPr/>
        <p:txBody>
          <a:bodyPr/>
          <a:lstStyle/>
          <a:p>
            <a:fld id="{C83EEA35-22DB-4D0B-9E45-57A07DE293E8}" type="slidenum">
              <a:rPr lang="sv-SE" smtClean="0"/>
              <a:pPr/>
              <a:t>16</a:t>
            </a:fld>
            <a:endParaRPr lang="sv-SE"/>
          </a:p>
        </p:txBody>
      </p:sp>
    </p:spTree>
    <p:extLst>
      <p:ext uri="{BB962C8B-B14F-4D97-AF65-F5344CB8AC3E}">
        <p14:creationId xmlns:p14="http://schemas.microsoft.com/office/powerpoint/2010/main" val="1612963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Frågeformulering: I vilken utsträckning anser du att kommunens verksamheter tränger undan privat näringsverksamhet? </a:t>
            </a:r>
          </a:p>
          <a:p>
            <a:endParaRPr lang="sv-SE" dirty="0"/>
          </a:p>
          <a:p>
            <a:r>
              <a:rPr lang="sv-SE" dirty="0"/>
              <a:t>Diagrammet visar hur stor andel (i procent) av företagen i branschen som svarat respektive svarsalternativ.</a:t>
            </a:r>
          </a:p>
          <a:p>
            <a:r>
              <a:rPr lang="sv-SE" dirty="0"/>
              <a:t>Staplarna visar branschen och den grå streckade linjen snittet för alla branscher.</a:t>
            </a:r>
          </a:p>
        </p:txBody>
      </p:sp>
      <p:sp>
        <p:nvSpPr>
          <p:cNvPr id="4" name="Slide Number Placeholder 3"/>
          <p:cNvSpPr>
            <a:spLocks noGrp="1"/>
          </p:cNvSpPr>
          <p:nvPr>
            <p:ph type="sldNum" sz="quarter" idx="10"/>
          </p:nvPr>
        </p:nvSpPr>
        <p:spPr/>
        <p:txBody>
          <a:bodyPr/>
          <a:lstStyle/>
          <a:p>
            <a:fld id="{C83EEA35-22DB-4D0B-9E45-57A07DE293E8}" type="slidenum">
              <a:rPr lang="sv-SE" smtClean="0"/>
              <a:pPr/>
              <a:t>17</a:t>
            </a:fld>
            <a:endParaRPr lang="sv-SE"/>
          </a:p>
        </p:txBody>
      </p:sp>
    </p:spTree>
    <p:extLst>
      <p:ext uri="{BB962C8B-B14F-4D97-AF65-F5344CB8AC3E}">
        <p14:creationId xmlns:p14="http://schemas.microsoft.com/office/powerpoint/2010/main" val="1248091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3" name="Rectangle 7"/>
          <p:cNvSpPr txBox="1">
            <a:spLocks noGrp="1" noChangeArrowheads="1"/>
          </p:cNvSpPr>
          <p:nvPr/>
        </p:nvSpPr>
        <p:spPr bwMode="auto">
          <a:xfrm>
            <a:off x="3798486" y="11151549"/>
            <a:ext cx="2901984" cy="582636"/>
          </a:xfrm>
          <a:prstGeom prst="rect">
            <a:avLst/>
          </a:prstGeom>
          <a:noFill/>
          <a:ln w="9525">
            <a:noFill/>
            <a:miter lim="800000"/>
            <a:headEnd/>
            <a:tailEnd/>
          </a:ln>
        </p:spPr>
        <p:txBody>
          <a:bodyPr lIns="96531" tIns="48269" rIns="96531" bIns="48269" anchor="b"/>
          <a:lstStyle/>
          <a:p>
            <a:pPr marL="0" marR="0" lvl="0" indent="0" algn="r" defTabSz="964782"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7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4" name="Rectangle 2"/>
          <p:cNvSpPr>
            <a:spLocks noGrp="1" noRot="1" noChangeAspect="1" noChangeArrowheads="1" noTextEdit="1"/>
          </p:cNvSpPr>
          <p:nvPr>
            <p:ph type="sldImg"/>
          </p:nvPr>
        </p:nvSpPr>
        <p:spPr>
          <a:xfrm>
            <a:off x="-563563" y="879475"/>
            <a:ext cx="7827963" cy="4403725"/>
          </a:xfrm>
          <a:ln/>
        </p:spPr>
      </p:sp>
      <p:sp>
        <p:nvSpPr>
          <p:cNvPr id="97285" name="Rectangle 3"/>
          <p:cNvSpPr>
            <a:spLocks noGrp="1" noChangeArrowheads="1"/>
          </p:cNvSpPr>
          <p:nvPr>
            <p:ph type="body" idx="1"/>
          </p:nvPr>
        </p:nvSpPr>
        <p:spPr>
          <a:xfrm>
            <a:off x="893397" y="5573736"/>
            <a:ext cx="4913675" cy="5280381"/>
          </a:xfrm>
          <a:noFill/>
          <a:ln/>
        </p:spPr>
        <p:txBody>
          <a:bodyPr lIns="96531" tIns="48269" rIns="96531" bIns="48269"/>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Avser de som svarat „dåligt“ eller „inte helt godtagbart“ (betyg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baseline="0" noProof="1">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baseline="0" noProof="1">
                <a:cs typeface="Arial" pitchFamily="34" charset="0"/>
              </a:rPr>
              <a:t>Snittet för Sverige är 39 procent.</a:t>
            </a:r>
          </a:p>
          <a:p>
            <a:pPr eaLnBrk="1" hangingPunct="1"/>
            <a:endParaRPr lang="de-DE" i="0" baseline="0" noProof="1">
              <a:cs typeface="Arial" pitchFamily="34" charset="0"/>
            </a:endParaRPr>
          </a:p>
        </p:txBody>
      </p:sp>
    </p:spTree>
    <p:extLst>
      <p:ext uri="{BB962C8B-B14F-4D97-AF65-F5344CB8AC3E}">
        <p14:creationId xmlns:p14="http://schemas.microsoft.com/office/powerpoint/2010/main" val="2404770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19</a:t>
            </a:fld>
            <a:endParaRPr lang="de-DE"/>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19</a:t>
            </a:fld>
            <a:endParaRPr lang="en-GB" sz="130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defTabSz="965376">
              <a:defRPr/>
            </a:pPr>
            <a:r>
              <a:rPr lang="de-DE" i="0" noProof="1">
                <a:cs typeface="Arial" pitchFamily="34" charset="0"/>
              </a:rPr>
              <a:t>Frågan avser tillgång till medarbetare med relevant kompetens. </a:t>
            </a: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06320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latin typeface="Lab Grotesque" panose="00000500000000000000" pitchFamily="50" charset="0"/>
              </a:rPr>
              <a:t>Frågeställning: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Finns det utbildningar i ditt närområde som matchar ditt företags kompetensbehov? </a:t>
            </a:r>
            <a:endParaRPr lang="sv-SE" b="1" dirty="0"/>
          </a:p>
          <a:p>
            <a:r>
              <a:rPr lang="sv-SE" dirty="0"/>
              <a:t>Svarsalternativ: Ja, nej, delvis, vet ej.</a:t>
            </a:r>
          </a:p>
          <a:p>
            <a:endParaRPr lang="sv-SE" dirty="0"/>
          </a:p>
          <a:p>
            <a:r>
              <a:rPr lang="sv-SE" dirty="0"/>
              <a:t>Staplarna visar branschen och den grå streckade linjen snittet för alla branscher.</a:t>
            </a:r>
          </a:p>
          <a:p>
            <a:endParaRPr lang="sv-SE" dirty="0"/>
          </a:p>
          <a:p>
            <a:r>
              <a:rPr lang="sv-SE" dirty="0"/>
              <a:t>Extrafråga 2023.</a:t>
            </a:r>
          </a:p>
        </p:txBody>
      </p:sp>
      <p:sp>
        <p:nvSpPr>
          <p:cNvPr id="4" name="Slide Number Placeholder 3"/>
          <p:cNvSpPr>
            <a:spLocks noGrp="1"/>
          </p:cNvSpPr>
          <p:nvPr>
            <p:ph type="sldNum" sz="quarter" idx="10"/>
          </p:nvPr>
        </p:nvSpPr>
        <p:spPr/>
        <p:txBody>
          <a:bodyPr/>
          <a:lstStyle/>
          <a:p>
            <a:fld id="{C83EEA35-22DB-4D0B-9E45-57A07DE293E8}" type="slidenum">
              <a:rPr lang="sv-SE" smtClean="0"/>
              <a:pPr/>
              <a:t>20</a:t>
            </a:fld>
            <a:endParaRPr lang="sv-SE"/>
          </a:p>
        </p:txBody>
      </p:sp>
    </p:spTree>
    <p:extLst>
      <p:ext uri="{BB962C8B-B14F-4D97-AF65-F5344CB8AC3E}">
        <p14:creationId xmlns:p14="http://schemas.microsoft.com/office/powerpoint/2010/main" val="1999777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21</a:t>
            </a:fld>
            <a:endParaRPr lang="de-DE"/>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21</a:t>
            </a:fld>
            <a:endParaRPr lang="en-GB" sz="130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defTabSz="965376">
              <a:defRPr/>
            </a:pPr>
            <a:r>
              <a:rPr lang="de-DE" i="0" noProof="1">
                <a:cs typeface="Arial" pitchFamily="34" charset="0"/>
              </a:rPr>
              <a:t>Nuvarande formulering: Skolans kontakt med det lokala näringslivet.</a:t>
            </a:r>
          </a:p>
          <a:p>
            <a:pPr defTabSz="965376">
              <a:defRPr/>
            </a:pPr>
            <a:r>
              <a:rPr lang="de-DE" i="0" noProof="1">
                <a:cs typeface="Arial" pitchFamily="34" charset="0"/>
              </a:rPr>
              <a:t>Tidigare formulering (innan 2020): Skolans attityder till företagande.</a:t>
            </a:r>
          </a:p>
          <a:p>
            <a:pPr defTabSz="965376">
              <a:defRPr/>
            </a:pPr>
            <a:endParaRPr lang="de-DE" i="0" noProof="1">
              <a:cs typeface="Arial" pitchFamily="34" charset="0"/>
            </a:endParaRPr>
          </a:p>
          <a:p>
            <a:pPr marL="0" marR="0" lvl="0" indent="0" algn="l" defTabSz="965376" rtl="0" eaLnBrk="1" fontAlgn="auto" latinLnBrk="0" hangingPunct="1">
              <a:lnSpc>
                <a:spcPct val="100000"/>
              </a:lnSpc>
              <a:spcBef>
                <a:spcPts val="0"/>
              </a:spcBef>
              <a:spcAft>
                <a:spcPts val="0"/>
              </a:spcAft>
              <a:buClrTx/>
              <a:buSzTx/>
              <a:buFontTx/>
              <a:buNone/>
              <a:tabLst/>
              <a:defRPr/>
            </a:pPr>
            <a:r>
              <a:rPr lang="sv-SE" i="0" dirty="0"/>
              <a:t>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366902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4</a:t>
            </a:fld>
            <a:endParaRPr lang="de-DE"/>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4</a:t>
            </a:fld>
            <a:endParaRPr lang="en-GB" sz="130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defTabSz="965376">
              <a:defRPr/>
            </a:pPr>
            <a:r>
              <a:rPr lang="sv-SE" i="0" dirty="0"/>
              <a:t>Bilden visar betyget på det sammanfattande omdömet på företagsklimatet i kommunen. Snittet från företagen i branschen jämförs med snittet för alla branscher. 2014 genomfördes ingen enkätundersökning, därför saknas mätpunkt för det året.</a:t>
            </a:r>
            <a:endParaRPr lang="de-DE" i="0" noProof="1">
              <a:cs typeface="Arial" pitchFamily="34" charset="0"/>
            </a:endParaRPr>
          </a:p>
        </p:txBody>
      </p:sp>
    </p:spTree>
    <p:extLst>
      <p:ext uri="{BB962C8B-B14F-4D97-AF65-F5344CB8AC3E}">
        <p14:creationId xmlns:p14="http://schemas.microsoft.com/office/powerpoint/2010/main" val="1328879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931134">
              <a:defRPr/>
            </a:pPr>
            <a:fld id="{28529644-27C0-4655-9503-40E917BF2C41}" type="slidenum">
              <a:rPr>
                <a:solidFill>
                  <a:prstClr val="black"/>
                </a:solidFill>
                <a:latin typeface="Calibri"/>
              </a:rPr>
              <a:pPr defTabSz="931134">
                <a:defRPr/>
              </a:pPr>
              <a:t>22</a:t>
            </a:fld>
            <a:endParaRPr lang="de-DE">
              <a:solidFill>
                <a:prstClr val="black"/>
              </a:solidFill>
              <a:latin typeface="Calibri"/>
            </a:endParaRPr>
          </a:p>
        </p:txBody>
      </p:sp>
      <p:sp>
        <p:nvSpPr>
          <p:cNvPr id="97283" name="Rectangle 7"/>
          <p:cNvSpPr txBox="1">
            <a:spLocks noGrp="1" noChangeArrowheads="1"/>
          </p:cNvSpPr>
          <p:nvPr/>
        </p:nvSpPr>
        <p:spPr bwMode="auto">
          <a:xfrm>
            <a:off x="3796714" y="11155112"/>
            <a:ext cx="2900631" cy="582820"/>
          </a:xfrm>
          <a:prstGeom prst="rect">
            <a:avLst/>
          </a:prstGeom>
          <a:noFill/>
          <a:ln w="9525">
            <a:noFill/>
            <a:miter lim="800000"/>
            <a:headEnd/>
            <a:tailEnd/>
          </a:ln>
        </p:spPr>
        <p:txBody>
          <a:bodyPr lIns="96533" tIns="48270" rIns="96533" bIns="48270" anchor="b"/>
          <a:lstStyle/>
          <a:p>
            <a:pPr algn="r" defTabSz="964806">
              <a:defRPr/>
            </a:pPr>
            <a:fld id="{0C7B8A1B-A169-42ED-96E3-CF5B68CF2C7A}" type="slidenum">
              <a:rPr lang="en-GB" sz="1300">
                <a:solidFill>
                  <a:prstClr val="black"/>
                </a:solidFill>
                <a:latin typeface="Calibri"/>
              </a:rPr>
              <a:pPr algn="r" defTabSz="964806">
                <a:defRPr/>
              </a:pPr>
              <a:t>22</a:t>
            </a:fld>
            <a:endParaRPr lang="en-GB" sz="1300">
              <a:solidFill>
                <a:prstClr val="black"/>
              </a:solidFill>
              <a:latin typeface="Calibri"/>
            </a:endParaRPr>
          </a:p>
        </p:txBody>
      </p:sp>
      <p:sp>
        <p:nvSpPr>
          <p:cNvPr id="97284" name="Rectangle 2"/>
          <p:cNvSpPr>
            <a:spLocks noGrp="1" noRot="1" noChangeAspect="1" noChangeArrowheads="1" noTextEdit="1"/>
          </p:cNvSpPr>
          <p:nvPr>
            <p:ph type="sldImg"/>
          </p:nvPr>
        </p:nvSpPr>
        <p:spPr>
          <a:xfrm>
            <a:off x="-565150" y="879475"/>
            <a:ext cx="7829550" cy="4405313"/>
          </a:xfrm>
          <a:ln/>
        </p:spPr>
      </p:sp>
      <p:sp>
        <p:nvSpPr>
          <p:cNvPr id="97285" name="Rectangle 3"/>
          <p:cNvSpPr>
            <a:spLocks noGrp="1" noChangeArrowheads="1"/>
          </p:cNvSpPr>
          <p:nvPr>
            <p:ph type="body" idx="1"/>
          </p:nvPr>
        </p:nvSpPr>
        <p:spPr>
          <a:xfrm>
            <a:off x="892980" y="5575517"/>
            <a:ext cx="4911385" cy="5282068"/>
          </a:xfrm>
          <a:noFill/>
          <a:ln/>
        </p:spPr>
        <p:txBody>
          <a:bodyPr lIns="96533" tIns="48270" rIns="96533" bIns="48270"/>
          <a:lstStyle/>
          <a:p>
            <a:pPr defTabSz="947776">
              <a:defRPr/>
            </a:pPr>
            <a:r>
              <a:rPr lang="sv-SE" i="0" baseline="0" dirty="0"/>
              <a:t>Bilden visar de fem mest prioriterade åtgärderna företagen i branschen önskar för att förbättra det lokala företagsklimatet. Flervalsfråga.</a:t>
            </a:r>
          </a:p>
          <a:p>
            <a:pPr defTabSz="947776">
              <a:defRPr/>
            </a:pPr>
            <a:endParaRPr lang="sv-SE" i="0" baseline="0" dirty="0">
              <a:highlight>
                <a:srgbClr val="FFFF00"/>
              </a:highlight>
            </a:endParaRPr>
          </a:p>
          <a:p>
            <a:pPr defTabSz="947776">
              <a:defRPr/>
            </a:pPr>
            <a:r>
              <a:rPr lang="sv-SE" i="0" baseline="0" dirty="0">
                <a:solidFill>
                  <a:srgbClr val="FF0000"/>
                </a:solidFill>
              </a:rPr>
              <a:t>Svarsalternativ:</a:t>
            </a:r>
          </a:p>
          <a:p>
            <a:pPr marL="171450" indent="-171450" defTabSz="947776">
              <a:buFont typeface="Arial" panose="020B0604020202020204" pitchFamily="34" charset="0"/>
              <a:buChar char="•"/>
              <a:defRPr/>
            </a:pPr>
            <a:r>
              <a:rPr lang="sv-SE" i="0" baseline="0" dirty="0">
                <a:solidFill>
                  <a:srgbClr val="FF0000"/>
                </a:solidFill>
              </a:rPr>
              <a:t>Fler bostäder</a:t>
            </a:r>
          </a:p>
          <a:p>
            <a:pPr marL="171450" indent="-171450" defTabSz="947776">
              <a:buFont typeface="Arial" panose="020B0604020202020204" pitchFamily="34" charset="0"/>
              <a:buChar char="•"/>
              <a:defRPr/>
            </a:pPr>
            <a:r>
              <a:rPr lang="sv-SE" i="0" baseline="0" dirty="0">
                <a:solidFill>
                  <a:srgbClr val="FF0000"/>
                </a:solidFill>
              </a:rPr>
              <a:t>Lägre kommunala avgifter</a:t>
            </a:r>
          </a:p>
          <a:p>
            <a:pPr marL="171450" indent="-171450" defTabSz="947776">
              <a:buFont typeface="Arial" panose="020B0604020202020204" pitchFamily="34" charset="0"/>
              <a:buChar char="•"/>
              <a:defRPr/>
            </a:pPr>
            <a:r>
              <a:rPr lang="sv-SE" i="0" baseline="0" dirty="0">
                <a:solidFill>
                  <a:srgbClr val="FF0000"/>
                </a:solidFill>
              </a:rPr>
              <a:t>Kortare handläggningstider</a:t>
            </a:r>
          </a:p>
          <a:p>
            <a:pPr marL="171450" indent="-171450" defTabSz="947776">
              <a:buFont typeface="Arial" panose="020B0604020202020204" pitchFamily="34" charset="0"/>
              <a:buChar char="•"/>
              <a:defRPr/>
            </a:pPr>
            <a:r>
              <a:rPr lang="sv-SE" i="0" baseline="0" dirty="0">
                <a:solidFill>
                  <a:srgbClr val="FF0000"/>
                </a:solidFill>
              </a:rPr>
              <a:t>Enklare att delta i upphandlingar</a:t>
            </a:r>
          </a:p>
          <a:p>
            <a:pPr marL="171450" indent="-171450" defTabSz="947776">
              <a:buFont typeface="Arial" panose="020B0604020202020204" pitchFamily="34" charset="0"/>
              <a:buChar char="•"/>
              <a:defRPr/>
            </a:pPr>
            <a:r>
              <a:rPr lang="sv-SE" i="0" baseline="0" dirty="0">
                <a:solidFill>
                  <a:srgbClr val="FF0000"/>
                </a:solidFill>
              </a:rPr>
              <a:t>Mer byggbar mark för verksamheter</a:t>
            </a:r>
          </a:p>
          <a:p>
            <a:pPr marL="171450" indent="-171450" defTabSz="947776">
              <a:buFont typeface="Arial" panose="020B0604020202020204" pitchFamily="34" charset="0"/>
              <a:buChar char="•"/>
              <a:defRPr/>
            </a:pPr>
            <a:r>
              <a:rPr lang="sv-SE" i="0" baseline="0" dirty="0">
                <a:solidFill>
                  <a:srgbClr val="FF0000"/>
                </a:solidFill>
              </a:rPr>
              <a:t>Mer samarbete mellan skolan och de lokala företagen</a:t>
            </a:r>
          </a:p>
          <a:p>
            <a:pPr marL="171450" indent="-171450" defTabSz="947776">
              <a:buFont typeface="Arial" panose="020B0604020202020204" pitchFamily="34" charset="0"/>
              <a:buChar char="•"/>
              <a:defRPr/>
            </a:pPr>
            <a:r>
              <a:rPr lang="sv-SE" i="0" baseline="0" dirty="0">
                <a:solidFill>
                  <a:srgbClr val="FF0000"/>
                </a:solidFill>
              </a:rPr>
              <a:t>Bättre dialog mellan kommunen och företagen</a:t>
            </a:r>
          </a:p>
          <a:p>
            <a:pPr marL="171450" indent="-171450" defTabSz="947776">
              <a:buFont typeface="Arial" panose="020B0604020202020204" pitchFamily="34" charset="0"/>
              <a:buChar char="•"/>
              <a:defRPr/>
            </a:pPr>
            <a:r>
              <a:rPr lang="sv-SE" i="0" baseline="0" dirty="0">
                <a:solidFill>
                  <a:srgbClr val="FF0000"/>
                </a:solidFill>
              </a:rPr>
              <a:t>Bättre förståelse för företagande hos kommunens beslutsfattare</a:t>
            </a:r>
          </a:p>
          <a:p>
            <a:pPr marL="171450" indent="-171450" defTabSz="947776">
              <a:buFont typeface="Arial" panose="020B0604020202020204" pitchFamily="34" charset="0"/>
              <a:buChar char="•"/>
              <a:defRPr/>
            </a:pPr>
            <a:r>
              <a:rPr lang="sv-SE" i="0" baseline="0" dirty="0">
                <a:solidFill>
                  <a:srgbClr val="FF0000"/>
                </a:solidFill>
              </a:rPr>
              <a:t>Upphandla mer av kommunens verksamhet</a:t>
            </a:r>
          </a:p>
          <a:p>
            <a:pPr marL="171450" indent="-171450" defTabSz="947776">
              <a:buFont typeface="Arial" panose="020B0604020202020204" pitchFamily="34" charset="0"/>
              <a:buChar char="•"/>
              <a:defRPr/>
            </a:pPr>
            <a:r>
              <a:rPr lang="sv-SE" i="0" baseline="0" dirty="0">
                <a:solidFill>
                  <a:srgbClr val="FF0000"/>
                </a:solidFill>
              </a:rPr>
              <a:t>Förbättra det lokala vägnätet</a:t>
            </a:r>
          </a:p>
          <a:p>
            <a:pPr marL="171450" indent="-171450" defTabSz="947776">
              <a:buFont typeface="Arial" panose="020B0604020202020204" pitchFamily="34" charset="0"/>
              <a:buChar char="•"/>
              <a:defRPr/>
            </a:pPr>
            <a:r>
              <a:rPr lang="sv-SE" i="0" baseline="0" dirty="0">
                <a:solidFill>
                  <a:srgbClr val="FF0000"/>
                </a:solidFill>
              </a:rPr>
              <a:t>Fler som går en yrkesutbildning</a:t>
            </a:r>
          </a:p>
          <a:p>
            <a:pPr marL="171450" indent="-171450" defTabSz="947776">
              <a:buFont typeface="Arial" panose="020B0604020202020204" pitchFamily="34" charset="0"/>
              <a:buChar char="•"/>
              <a:defRPr/>
            </a:pPr>
            <a:r>
              <a:rPr lang="sv-SE" i="0" baseline="0" dirty="0">
                <a:solidFill>
                  <a:srgbClr val="FF0000"/>
                </a:solidFill>
              </a:rPr>
              <a:t>Minskad brottslighet och ökad trygghet</a:t>
            </a:r>
          </a:p>
          <a:p>
            <a:pPr marL="171450" indent="-171450" defTabSz="947776">
              <a:buFont typeface="Arial" panose="020B0604020202020204" pitchFamily="34" charset="0"/>
              <a:buChar char="•"/>
              <a:defRPr/>
            </a:pPr>
            <a:r>
              <a:rPr lang="sv-SE" i="0" baseline="0" dirty="0">
                <a:solidFill>
                  <a:srgbClr val="FF0000"/>
                </a:solidFill>
              </a:rPr>
              <a:t>Lätt att lösa ärenden digitalt</a:t>
            </a:r>
          </a:p>
          <a:p>
            <a:pPr marL="171450" indent="-171450" defTabSz="947776">
              <a:buFont typeface="Arial" panose="020B0604020202020204" pitchFamily="34" charset="0"/>
              <a:buChar char="•"/>
              <a:defRPr/>
            </a:pPr>
            <a:r>
              <a:rPr lang="sv-SE" i="0" baseline="0" dirty="0">
                <a:solidFill>
                  <a:srgbClr val="FF0000"/>
                </a:solidFill>
              </a:rPr>
              <a:t>Annat, vad</a:t>
            </a:r>
          </a:p>
        </p:txBody>
      </p:sp>
    </p:spTree>
    <p:extLst>
      <p:ext uri="{BB962C8B-B14F-4D97-AF65-F5344CB8AC3E}">
        <p14:creationId xmlns:p14="http://schemas.microsoft.com/office/powerpoint/2010/main" val="4263075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sv-SE"/>
          </a:p>
        </p:txBody>
      </p:sp>
      <p:sp>
        <p:nvSpPr>
          <p:cNvPr id="5" name="Date Placeholder 4"/>
          <p:cNvSpPr>
            <a:spLocks noGrp="1"/>
          </p:cNvSpPr>
          <p:nvPr>
            <p:ph type="dt" idx="1"/>
          </p:nvPr>
        </p:nvSpPr>
        <p:spPr/>
        <p:txBody>
          <a:bodyPr/>
          <a:lstStyle/>
          <a:p>
            <a:fld id="{41B7303D-75B2-444D-ACA0-FA82A455E4DE}" type="datetime1">
              <a:rPr lang="sv-SE" smtClean="0"/>
              <a:t>2023-11-17</a:t>
            </a:fld>
            <a:endParaRPr lang="sv-SE"/>
          </a:p>
        </p:txBody>
      </p:sp>
      <p:sp>
        <p:nvSpPr>
          <p:cNvPr id="6" name="Slide Number Placeholder 5"/>
          <p:cNvSpPr>
            <a:spLocks noGrp="1"/>
          </p:cNvSpPr>
          <p:nvPr>
            <p:ph type="sldNum" sz="quarter" idx="5"/>
          </p:nvPr>
        </p:nvSpPr>
        <p:spPr/>
        <p:txBody>
          <a:bodyPr/>
          <a:lstStyle/>
          <a:p>
            <a:fld id="{E65B788A-E737-AD42-984C-2DE59DA1AFBE}" type="slidenum">
              <a:rPr lang="sv-SE" smtClean="0"/>
              <a:t>23</a:t>
            </a:fld>
            <a:endParaRPr lang="sv-SE"/>
          </a:p>
        </p:txBody>
      </p:sp>
    </p:spTree>
    <p:extLst>
      <p:ext uri="{BB962C8B-B14F-4D97-AF65-F5344CB8AC3E}">
        <p14:creationId xmlns:p14="http://schemas.microsoft.com/office/powerpoint/2010/main" val="322057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883071">
              <a:defRPr/>
            </a:pPr>
            <a:r>
              <a:rPr lang="sv-SE" dirty="0"/>
              <a:t>Tabellen visar resultatet för företagen i branschen, över tid.</a:t>
            </a:r>
            <a:r>
              <a:rPr lang="sv-SE" baseline="0" dirty="0"/>
              <a:t> </a:t>
            </a:r>
            <a:r>
              <a:rPr lang="sv-SE" dirty="0"/>
              <a:t>Enkätfrågorna visas i fallande ordning efter 2023 års resultat.</a:t>
            </a:r>
          </a:p>
        </p:txBody>
      </p:sp>
      <p:sp>
        <p:nvSpPr>
          <p:cNvPr id="4" name="Platshållare för bildnummer 3"/>
          <p:cNvSpPr>
            <a:spLocks noGrp="1"/>
          </p:cNvSpPr>
          <p:nvPr>
            <p:ph type="sldNum" sz="quarter" idx="10"/>
          </p:nvPr>
        </p:nvSpPr>
        <p:spPr/>
        <p:txBody>
          <a:bodyPr/>
          <a:lstStyle/>
          <a:p>
            <a:fld id="{F1208B74-B811-423C-93F2-C573E744DD2B}" type="slidenum">
              <a:rPr lang="sv-SE" smtClean="0">
                <a:solidFill>
                  <a:prstClr val="black"/>
                </a:solidFill>
              </a:rPr>
              <a:pPr/>
              <a:t>24</a:t>
            </a:fld>
            <a:endParaRPr lang="sv-SE">
              <a:solidFill>
                <a:prstClr val="black"/>
              </a:solidFill>
            </a:endParaRPr>
          </a:p>
        </p:txBody>
      </p:sp>
    </p:spTree>
    <p:extLst>
      <p:ext uri="{BB962C8B-B14F-4D97-AF65-F5344CB8AC3E}">
        <p14:creationId xmlns:p14="http://schemas.microsoft.com/office/powerpoint/2010/main" val="1444719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25</a:t>
            </a:fld>
            <a:endParaRPr lang="de-DE"/>
          </a:p>
        </p:txBody>
      </p:sp>
      <p:sp>
        <p:nvSpPr>
          <p:cNvPr id="97283" name="Rectangle 7"/>
          <p:cNvSpPr txBox="1">
            <a:spLocks noGrp="1" noChangeArrowheads="1"/>
          </p:cNvSpPr>
          <p:nvPr/>
        </p:nvSpPr>
        <p:spPr bwMode="auto">
          <a:xfrm>
            <a:off x="3796714" y="11155112"/>
            <a:ext cx="2900631" cy="582820"/>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25</a:t>
            </a:fld>
            <a:endParaRPr lang="en-GB" sz="1300"/>
          </a:p>
        </p:txBody>
      </p:sp>
      <p:sp>
        <p:nvSpPr>
          <p:cNvPr id="97284" name="Rectangle 2"/>
          <p:cNvSpPr>
            <a:spLocks noGrp="1" noRot="1" noChangeAspect="1" noChangeArrowheads="1" noTextEdit="1"/>
          </p:cNvSpPr>
          <p:nvPr>
            <p:ph type="sldImg"/>
          </p:nvPr>
        </p:nvSpPr>
        <p:spPr>
          <a:xfrm>
            <a:off x="-565150" y="879475"/>
            <a:ext cx="7829550" cy="4405313"/>
          </a:xfrm>
          <a:ln/>
        </p:spPr>
      </p:sp>
      <p:sp>
        <p:nvSpPr>
          <p:cNvPr id="97285" name="Rectangle 3"/>
          <p:cNvSpPr>
            <a:spLocks noGrp="1" noChangeArrowheads="1"/>
          </p:cNvSpPr>
          <p:nvPr>
            <p:ph type="body" idx="1"/>
          </p:nvPr>
        </p:nvSpPr>
        <p:spPr>
          <a:xfrm>
            <a:off x="892980" y="5575517"/>
            <a:ext cx="4911385" cy="5282068"/>
          </a:xfrm>
          <a:noFill/>
          <a:ln/>
        </p:spPr>
        <p:txBody>
          <a:bodyPr lIns="96533" tIns="48270" rIns="96533" bIns="48270"/>
          <a:lstStyle/>
          <a:p>
            <a:r>
              <a:rPr lang="sv-SE" dirty="0"/>
              <a:t>Diagrammen visar fördelningen av de företag som har svarat på enkäten uppdelat på bransch, kön respektive ålder. </a:t>
            </a:r>
          </a:p>
        </p:txBody>
      </p:sp>
    </p:spTree>
    <p:extLst>
      <p:ext uri="{BB962C8B-B14F-4D97-AF65-F5344CB8AC3E}">
        <p14:creationId xmlns:p14="http://schemas.microsoft.com/office/powerpoint/2010/main" val="267240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Bilden visar snittbetyg</a:t>
            </a:r>
            <a:r>
              <a:rPr lang="sv-SE" baseline="0" dirty="0"/>
              <a:t> på sammanfattande omdömet om företagsklimatet i kommunen 2023, branschvis.</a:t>
            </a:r>
          </a:p>
          <a:p>
            <a:r>
              <a:rPr lang="sv-SE" baseline="0" dirty="0"/>
              <a:t>Genomsnittet för alla branscher är 3,5.</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8B74-B811-423C-93F2-C573E744DD2B}" type="slidenum">
              <a:rPr kumimoji="0" lang="sv-SE"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47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6</a:t>
            </a:fld>
            <a:endParaRPr lang="de-DE">
              <a:solidFill>
                <a:prstClr val="black"/>
              </a:solidFill>
            </a:endParaRPr>
          </a:p>
        </p:txBody>
      </p:sp>
      <p:sp>
        <p:nvSpPr>
          <p:cNvPr id="97283" name="Rectangle 7"/>
          <p:cNvSpPr txBox="1">
            <a:spLocks noGrp="1" noChangeArrowheads="1"/>
          </p:cNvSpPr>
          <p:nvPr/>
        </p:nvSpPr>
        <p:spPr bwMode="auto">
          <a:xfrm>
            <a:off x="3798486" y="11151549"/>
            <a:ext cx="2901984" cy="582636"/>
          </a:xfrm>
          <a:prstGeom prst="rect">
            <a:avLst/>
          </a:prstGeom>
          <a:noFill/>
          <a:ln w="9525">
            <a:noFill/>
            <a:miter lim="800000"/>
            <a:headEnd/>
            <a:tailEnd/>
          </a:ln>
        </p:spPr>
        <p:txBody>
          <a:bodyPr lIns="96531" tIns="48269" rIns="96531" bIns="48269" anchor="b"/>
          <a:lstStyle/>
          <a:p>
            <a:pPr algn="r" defTabSz="964782"/>
            <a:fld id="{0C7B8A1B-A169-42ED-96E3-CF5B68CF2C7A}" type="slidenum">
              <a:rPr lang="en-GB" sz="1300">
                <a:solidFill>
                  <a:prstClr val="black"/>
                </a:solidFill>
              </a:rPr>
              <a:pPr algn="r" defTabSz="964782"/>
              <a:t>6</a:t>
            </a:fld>
            <a:endParaRPr lang="en-GB" sz="1300">
              <a:solidFill>
                <a:prstClr val="black"/>
              </a:solidFill>
            </a:endParaRPr>
          </a:p>
        </p:txBody>
      </p:sp>
      <p:sp>
        <p:nvSpPr>
          <p:cNvPr id="97284" name="Rectangle 2"/>
          <p:cNvSpPr>
            <a:spLocks noGrp="1" noRot="1" noChangeAspect="1" noChangeArrowheads="1" noTextEdit="1"/>
          </p:cNvSpPr>
          <p:nvPr>
            <p:ph type="sldImg"/>
          </p:nvPr>
        </p:nvSpPr>
        <p:spPr>
          <a:xfrm>
            <a:off x="-563563" y="879475"/>
            <a:ext cx="7827963" cy="4403725"/>
          </a:xfrm>
          <a:ln/>
        </p:spPr>
      </p:sp>
      <p:sp>
        <p:nvSpPr>
          <p:cNvPr id="97285" name="Rectangle 3"/>
          <p:cNvSpPr>
            <a:spLocks noGrp="1" noChangeArrowheads="1"/>
          </p:cNvSpPr>
          <p:nvPr>
            <p:ph type="body" idx="1"/>
          </p:nvPr>
        </p:nvSpPr>
        <p:spPr>
          <a:xfrm>
            <a:off x="893397" y="5573736"/>
            <a:ext cx="4913675" cy="5280381"/>
          </a:xfrm>
          <a:noFill/>
          <a:ln/>
        </p:spPr>
        <p:txBody>
          <a:bodyPr lIns="96531" tIns="48269" rIns="96531" bIns="48269"/>
          <a:lstStyle/>
          <a:p>
            <a:pPr eaLnBrk="1" hangingPunct="1"/>
            <a:r>
              <a:rPr lang="de-DE" i="0" baseline="0" noProof="1">
                <a:cs typeface="Arial" pitchFamily="34" charset="0"/>
              </a:rPr>
              <a:t>Snittet för Sverige är 65 %.</a:t>
            </a:r>
          </a:p>
        </p:txBody>
      </p:sp>
    </p:spTree>
    <p:extLst>
      <p:ext uri="{BB962C8B-B14F-4D97-AF65-F5344CB8AC3E}">
        <p14:creationId xmlns:p14="http://schemas.microsoft.com/office/powerpoint/2010/main" val="492789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7</a:t>
            </a:fld>
            <a:endParaRPr lang="de-DE"/>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7</a:t>
            </a:fld>
            <a:endParaRPr lang="en-GB" sz="130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r>
              <a:rPr lang="sv-SE" i="0" baseline="0" dirty="0">
                <a:solidFill>
                  <a:schemeClr val="tx1"/>
                </a:solidFill>
              </a:rPr>
              <a:t>Bilden visar de vanligaste kontakterna företagen i branschen har haft med kommunen jämfört med snittet för alla branscher. Flera svar möjliga. </a:t>
            </a:r>
          </a:p>
        </p:txBody>
      </p:sp>
    </p:spTree>
    <p:extLst>
      <p:ext uri="{BB962C8B-B14F-4D97-AF65-F5344CB8AC3E}">
        <p14:creationId xmlns:p14="http://schemas.microsoft.com/office/powerpoint/2010/main" val="278928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8</a:t>
            </a:fld>
            <a:endParaRPr lang="de-DE"/>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8</a:t>
            </a:fld>
            <a:endParaRPr lang="en-GB" sz="130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r>
              <a:rPr lang="sv-SE" i="0" baseline="0" dirty="0">
                <a:solidFill>
                  <a:schemeClr val="tx1"/>
                </a:solidFill>
              </a:rPr>
              <a:t>Bilden visar de vanligaste ärendena vid företagens kontakter med kommunen jämfört med snittet för alla branscher. Flera svar möjliga.</a:t>
            </a:r>
          </a:p>
        </p:txBody>
      </p:sp>
    </p:spTree>
    <p:extLst>
      <p:ext uri="{BB962C8B-B14F-4D97-AF65-F5344CB8AC3E}">
        <p14:creationId xmlns:p14="http://schemas.microsoft.com/office/powerpoint/2010/main" val="142610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9</a:t>
            </a:fld>
            <a:endParaRPr lang="de-DE"/>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9</a:t>
            </a:fld>
            <a:endParaRPr lang="en-GB" sz="130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defTabSz="947903">
              <a:defRPr/>
            </a:pPr>
            <a:r>
              <a:rPr lang="sv-SE"/>
              <a:t>Bilden visar hur företag som haft kontakt med kommunen i frågor angående tillståndsgivning, tillsyn eller kontroller upplever kontakten och hanteringen. </a:t>
            </a:r>
          </a:p>
          <a:p>
            <a:pPr defTabSz="947903">
              <a:defRPr/>
            </a:pPr>
            <a:endParaRPr lang="sv-SE"/>
          </a:p>
          <a:p>
            <a:pPr defTabSz="947903">
              <a:defRPr/>
            </a:pPr>
            <a:r>
              <a:rPr lang="sv-SE">
                <a:solidFill>
                  <a:srgbClr val="FF0000"/>
                </a:solidFill>
              </a:rPr>
              <a:t>Ni har varit i kontakt med kommunen om tillståndsgivning, tillsyn eller kontroll. I vilken utsträckning instämmer du i följande påståenden angående ert ärende?</a:t>
            </a:r>
          </a:p>
          <a:p>
            <a:pPr marL="171450" marR="0" lvl="0" indent="-171450" algn="l" defTabSz="9479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Lätta att komma i kontakt med = Det är lätt för mig att komma i kontakt med kommunens handläggare. </a:t>
            </a:r>
          </a:p>
          <a:p>
            <a:pPr marL="171450" indent="-171450" defTabSz="947903">
              <a:buFont typeface="Arial" panose="020B0604020202020204" pitchFamily="34" charset="0"/>
              <a:buChar char="•"/>
              <a:defRPr/>
            </a:pPr>
            <a:r>
              <a:rPr lang="sv-SE"/>
              <a:t>Förståelse = Jag upplever att kommunens handläggare hade förståelse för min verksamhet.</a:t>
            </a:r>
          </a:p>
          <a:p>
            <a:pPr marL="171450" indent="-171450" defTabSz="947903">
              <a:buFont typeface="Arial" panose="020B0604020202020204" pitchFamily="34" charset="0"/>
              <a:buChar char="•"/>
              <a:defRPr/>
            </a:pPr>
            <a:r>
              <a:rPr lang="sv-SE" sz="1200" kern="1200">
                <a:solidFill>
                  <a:schemeClr val="tx1"/>
                </a:solidFill>
                <a:effectLst/>
                <a:latin typeface="+mn-lt"/>
                <a:ea typeface="+mn-ea"/>
                <a:cs typeface="+mn-cs"/>
              </a:rPr>
              <a:t>Fick råd och vägledning = Företaget fick de råd och den vägledning från kommunen som vi behövde.</a:t>
            </a:r>
          </a:p>
          <a:p>
            <a:pPr marL="171450" indent="-171450" defTabSz="947903">
              <a:buFont typeface="Arial" panose="020B0604020202020204" pitchFamily="34" charset="0"/>
              <a:buChar char="•"/>
              <a:defRPr/>
            </a:pPr>
            <a:r>
              <a:rPr lang="sv-SE"/>
              <a:t>Rimliga handläggningstider = Kommunens handläggningstid framstår som rimlig. </a:t>
            </a:r>
          </a:p>
        </p:txBody>
      </p:sp>
    </p:spTree>
    <p:extLst>
      <p:ext uri="{BB962C8B-B14F-4D97-AF65-F5344CB8AC3E}">
        <p14:creationId xmlns:p14="http://schemas.microsoft.com/office/powerpoint/2010/main" val="1540945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10</a:t>
            </a:fld>
            <a:endParaRPr lang="de-DE"/>
          </a:p>
        </p:txBody>
      </p:sp>
      <p:sp>
        <p:nvSpPr>
          <p:cNvPr id="97283" name="Rectangle 7"/>
          <p:cNvSpPr txBox="1">
            <a:spLocks noGrp="1" noChangeArrowheads="1"/>
          </p:cNvSpPr>
          <p:nvPr/>
        </p:nvSpPr>
        <p:spPr bwMode="auto">
          <a:xfrm>
            <a:off x="3875322" y="11341663"/>
            <a:ext cx="2960687" cy="592568"/>
          </a:xfrm>
          <a:prstGeom prst="rect">
            <a:avLst/>
          </a:prstGeom>
          <a:noFill/>
          <a:ln w="9525">
            <a:noFill/>
            <a:miter lim="800000"/>
            <a:headEnd/>
            <a:tailEnd/>
          </a:ln>
        </p:spPr>
        <p:txBody>
          <a:bodyPr lIns="98312" tIns="49160" rIns="98312" bIns="49160" anchor="b"/>
          <a:lstStyle/>
          <a:p>
            <a:pPr algn="r" defTabSz="982590"/>
            <a:fld id="{0C7B8A1B-A169-42ED-96E3-CF5B68CF2C7A}" type="slidenum">
              <a:rPr lang="en-GB" sz="1300"/>
              <a:pPr algn="r" defTabSz="982590"/>
              <a:t>10</a:t>
            </a:fld>
            <a:endParaRPr lang="en-GB" sz="1300"/>
          </a:p>
        </p:txBody>
      </p:sp>
      <p:sp>
        <p:nvSpPr>
          <p:cNvPr id="97284" name="Rectangle 2"/>
          <p:cNvSpPr>
            <a:spLocks noGrp="1" noRot="1" noChangeAspect="1" noChangeArrowheads="1" noTextEdit="1"/>
          </p:cNvSpPr>
          <p:nvPr>
            <p:ph type="sldImg"/>
          </p:nvPr>
        </p:nvSpPr>
        <p:spPr>
          <a:xfrm>
            <a:off x="-560388" y="895350"/>
            <a:ext cx="7958138" cy="4476750"/>
          </a:xfrm>
          <a:ln/>
        </p:spPr>
      </p:sp>
      <p:sp>
        <p:nvSpPr>
          <p:cNvPr id="97285" name="Rectangle 3"/>
          <p:cNvSpPr>
            <a:spLocks noGrp="1" noChangeArrowheads="1"/>
          </p:cNvSpPr>
          <p:nvPr>
            <p:ph type="body" idx="1"/>
          </p:nvPr>
        </p:nvSpPr>
        <p:spPr>
          <a:xfrm>
            <a:off x="911470" y="5668757"/>
            <a:ext cx="5013072" cy="5370402"/>
          </a:xfrm>
          <a:noFill/>
          <a:ln/>
        </p:spPr>
        <p:txBody>
          <a:bodyPr lIns="98312" tIns="49160" rIns="98312" bIns="49160"/>
          <a:lstStyle/>
          <a:p>
            <a:pPr defTabSz="930744">
              <a:defRPr/>
            </a:pPr>
            <a:r>
              <a:rPr lang="sv-SE" i="0" dirty="0"/>
              <a:t>Bilden visar hur företagen upplever kommunens service och bemötande respektive dialogen med kommunens beslutsfattare. Snittet från företagen i branschen jämförs med snittet för alla branscher. </a:t>
            </a:r>
            <a:endParaRPr lang="de-DE" i="0" noProof="1">
              <a:cs typeface="Arial" pitchFamily="34" charset="0"/>
            </a:endParaRPr>
          </a:p>
        </p:txBody>
      </p:sp>
    </p:spTree>
    <p:extLst>
      <p:ext uri="{BB962C8B-B14F-4D97-AF65-F5344CB8AC3E}">
        <p14:creationId xmlns:p14="http://schemas.microsoft.com/office/powerpoint/2010/main" val="145547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11</a:t>
            </a:fld>
            <a:endParaRPr lang="de-DE"/>
          </a:p>
        </p:txBody>
      </p:sp>
      <p:sp>
        <p:nvSpPr>
          <p:cNvPr id="97283" name="Rectangle 7"/>
          <p:cNvSpPr txBox="1">
            <a:spLocks noGrp="1" noChangeArrowheads="1"/>
          </p:cNvSpPr>
          <p:nvPr/>
        </p:nvSpPr>
        <p:spPr bwMode="auto">
          <a:xfrm>
            <a:off x="3796714" y="11155112"/>
            <a:ext cx="2900631" cy="582820"/>
          </a:xfrm>
          <a:prstGeom prst="rect">
            <a:avLst/>
          </a:prstGeom>
          <a:noFill/>
          <a:ln w="9525">
            <a:noFill/>
            <a:miter lim="800000"/>
            <a:headEnd/>
            <a:tailEnd/>
          </a:ln>
        </p:spPr>
        <p:txBody>
          <a:bodyPr lIns="96533" tIns="48270" rIns="96533" bIns="48270" anchor="b"/>
          <a:lstStyle/>
          <a:p>
            <a:pPr algn="r" defTabSz="964806"/>
            <a:fld id="{0C7B8A1B-A169-42ED-96E3-CF5B68CF2C7A}" type="slidenum">
              <a:rPr lang="en-GB" sz="1300"/>
              <a:pPr algn="r" defTabSz="964806"/>
              <a:t>11</a:t>
            </a:fld>
            <a:endParaRPr lang="en-GB" sz="1300"/>
          </a:p>
        </p:txBody>
      </p:sp>
      <p:sp>
        <p:nvSpPr>
          <p:cNvPr id="97284" name="Rectangle 2"/>
          <p:cNvSpPr>
            <a:spLocks noGrp="1" noRot="1" noChangeAspect="1" noChangeArrowheads="1" noTextEdit="1"/>
          </p:cNvSpPr>
          <p:nvPr>
            <p:ph type="sldImg"/>
          </p:nvPr>
        </p:nvSpPr>
        <p:spPr>
          <a:xfrm>
            <a:off x="-565150" y="879475"/>
            <a:ext cx="7829550" cy="4405313"/>
          </a:xfrm>
          <a:ln/>
        </p:spPr>
      </p:sp>
      <p:sp>
        <p:nvSpPr>
          <p:cNvPr id="97285" name="Rectangle 3"/>
          <p:cNvSpPr>
            <a:spLocks noGrp="1" noChangeArrowheads="1"/>
          </p:cNvSpPr>
          <p:nvPr>
            <p:ph type="body" idx="1"/>
          </p:nvPr>
        </p:nvSpPr>
        <p:spPr>
          <a:xfrm>
            <a:off x="892980" y="5575517"/>
            <a:ext cx="4911385" cy="5282068"/>
          </a:xfrm>
          <a:noFill/>
          <a:ln/>
        </p:spPr>
        <p:txBody>
          <a:bodyPr lIns="96533" tIns="48270" rIns="96533" bIns="48270"/>
          <a:lstStyle/>
          <a:p>
            <a:pPr defTabSz="947776">
              <a:defRPr/>
            </a:pPr>
            <a:r>
              <a:rPr lang="sv-SE" dirty="0"/>
              <a:t>Bilden visar samtliga enkätfrågor i fallande ordning med högst betyg överst</a:t>
            </a:r>
            <a:r>
              <a:rPr lang="sv-SE" baseline="0" dirty="0"/>
              <a:t> och lägst underst (Sammanfattande omdöme visas alltid överst). Betyg över nivån för bra (4,0) ligger ovanför grön linje och betygen under nivån för godtagbart (3,0) ligger under orange linje. </a:t>
            </a:r>
          </a:p>
          <a:p>
            <a:pPr defTabSz="947776">
              <a:defRPr/>
            </a:pPr>
            <a:endParaRPr lang="sv-SE" baseline="0" dirty="0"/>
          </a:p>
          <a:p>
            <a:pPr defTabSz="947776">
              <a:defRPr/>
            </a:pPr>
            <a:r>
              <a:rPr lang="sv-SE" baseline="0" dirty="0"/>
              <a:t>Betygen från företagen i branschen jämförs dels med snittbetyget för alla branscher och dels med förändring från föregående år. Grön ruta indikerar över Sverigesnittet eller positiv förändring. Orange ruta indikerar under snittet eller en negativ förändring jämfört med föregående års mätning.</a:t>
            </a:r>
          </a:p>
        </p:txBody>
      </p:sp>
    </p:spTree>
    <p:extLst>
      <p:ext uri="{BB962C8B-B14F-4D97-AF65-F5344CB8AC3E}">
        <p14:creationId xmlns:p14="http://schemas.microsoft.com/office/powerpoint/2010/main" val="309539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8.png"/><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6341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2023-11-17</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73103827"/>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vl2pPr>
              <a:defRPr sz="2800"/>
            </a:lvl2pPr>
            <a:lvl3pPr>
              <a:defRPr sz="2800"/>
            </a:lvl3pPr>
            <a:lvl4pPr>
              <a:defRPr sz="2800"/>
            </a:lvl4pPr>
            <a:lvl5pPr>
              <a:defRPr sz="2800"/>
            </a:lvl5pPr>
            <a:lvl6pPr>
              <a:defRPr sz="2800"/>
            </a:lvl6pPr>
            <a:lvl7pPr>
              <a:defRPr sz="2800"/>
            </a:lvl7pPr>
            <a:lvl8pPr marL="2971800" indent="0">
              <a:buNone/>
              <a:defRPr sz="2800"/>
            </a:lvl8pPr>
            <a:lvl9pPr>
              <a:defRPr sz="28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3429000" marR="0" lvl="7"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endParaRPr lang="sv-SE"/>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2995905573"/>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vl6pPr>
              <a:lnSpc>
                <a:spcPct val="100000"/>
              </a:lnSpc>
              <a:buClr>
                <a:schemeClr val="accent1"/>
              </a:buClr>
              <a:defRPr sz="1600"/>
            </a:lvl6pPr>
            <a:lvl7pPr>
              <a:lnSpc>
                <a:spcPct val="100000"/>
              </a:lnSpc>
              <a:buClr>
                <a:schemeClr val="accent1"/>
              </a:buClr>
              <a:defRPr sz="1600"/>
            </a:lvl7pPr>
            <a:lvl8pPr marL="2971800" indent="0">
              <a:lnSpc>
                <a:spcPct val="100000"/>
              </a:lnSpc>
              <a:buNone/>
              <a:defRPr sz="1600"/>
            </a:lvl8pPr>
            <a:lvl9pPr marL="3429000" indent="0">
              <a:lnSpc>
                <a:spcPct val="100000"/>
              </a:lnSpc>
              <a:buNone/>
              <a:defRPr sz="16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022850041"/>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19" name="Platshållare för text 15">
            <a:extLst>
              <a:ext uri="{FF2B5EF4-FFF2-40B4-BE49-F238E27FC236}">
                <a16:creationId xmlns:a16="http://schemas.microsoft.com/office/drawing/2014/main" id="{5D502093-ED60-4497-930E-6852C4722975}"/>
              </a:ext>
            </a:extLst>
          </p:cNvPr>
          <p:cNvSpPr>
            <a:spLocks noGrp="1"/>
          </p:cNvSpPr>
          <p:nvPr>
            <p:ph type="body" sz="quarter" idx="26"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marL="3657600" indent="0">
              <a:buClr>
                <a:schemeClr val="accent1"/>
              </a:buClr>
              <a:buNone/>
              <a:defRPr sz="1200"/>
            </a:lvl9pPr>
          </a:lstStyle>
          <a:p>
            <a:pPr lvl="0"/>
            <a:r>
              <a:rPr lang="sv-SE"/>
              <a:t>Klicka här för att ändra texten i rutan. Dessa punktlistor passar bra till längre texter.</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marL="3657600" indent="0">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
        <p:nvSpPr>
          <p:cNvPr id="20" name="Platshållare för text 2">
            <a:extLst>
              <a:ext uri="{FF2B5EF4-FFF2-40B4-BE49-F238E27FC236}">
                <a16:creationId xmlns:a16="http://schemas.microsoft.com/office/drawing/2014/main" id="{BF916A20-85DD-4E9F-BAED-153F2F8E6AC8}"/>
              </a:ext>
            </a:extLst>
          </p:cNvPr>
          <p:cNvSpPr>
            <a:spLocks noGrp="1"/>
          </p:cNvSpPr>
          <p:nvPr>
            <p:ph type="body" sz="quarter" idx="27"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21" name="Platshållare för text 2">
            <a:extLst>
              <a:ext uri="{FF2B5EF4-FFF2-40B4-BE49-F238E27FC236}">
                <a16:creationId xmlns:a16="http://schemas.microsoft.com/office/drawing/2014/main" id="{7A172C39-C4EA-4713-9DC3-671E3B59B04E}"/>
              </a:ext>
            </a:extLst>
          </p:cNvPr>
          <p:cNvSpPr>
            <a:spLocks noGrp="1"/>
          </p:cNvSpPr>
          <p:nvPr>
            <p:ph type="body" sz="quarter" idx="28"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Tree>
    <p:extLst>
      <p:ext uri="{BB962C8B-B14F-4D97-AF65-F5344CB8AC3E}">
        <p14:creationId xmlns:p14="http://schemas.microsoft.com/office/powerpoint/2010/main" val="1312545194"/>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552921914"/>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2386267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Upphandl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4" name="Bildobjekt 3" descr="En bild som visar text, bärbar dator, dator, person&#10;&#10;Automatiskt genererad beskrivning">
            <a:extLst>
              <a:ext uri="{FF2B5EF4-FFF2-40B4-BE49-F238E27FC236}">
                <a16:creationId xmlns:a16="http://schemas.microsoft.com/office/drawing/2014/main" id="{2052B48D-7337-B31B-9D0C-CA83A0C26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0924"/>
            <a:ext cx="12192000" cy="6427076"/>
          </a:xfrm>
          <a:prstGeom prst="rect">
            <a:avLst/>
          </a:prstGeom>
        </p:spPr>
      </p:pic>
      <p:sp>
        <p:nvSpPr>
          <p:cNvPr id="2" name="Rektangel 1">
            <a:extLst>
              <a:ext uri="{FF2B5EF4-FFF2-40B4-BE49-F238E27FC236}">
                <a16:creationId xmlns:a16="http://schemas.microsoft.com/office/drawing/2014/main" id="{50EB3DFD-AC82-25AE-85BF-EA4DF28F54B1}"/>
              </a:ext>
            </a:extLst>
          </p:cNvPr>
          <p:cNvSpPr/>
          <p:nvPr userDrawn="1"/>
        </p:nvSpPr>
        <p:spPr>
          <a:xfrm>
            <a:off x="0" y="427383"/>
            <a:ext cx="12192000" cy="2032038"/>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14688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7" name="Bildobjekt 6" descr="En bild som visar inomhus, person, kök, disk&#10;&#10;Automatiskt genererad beskrivning">
            <a:extLst>
              <a:ext uri="{FF2B5EF4-FFF2-40B4-BE49-F238E27FC236}">
                <a16:creationId xmlns:a16="http://schemas.microsoft.com/office/drawing/2014/main" id="{08AB343F-BB44-9C5C-9135-E6359B06D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7"/>
          </a:xfrm>
          <a:prstGeom prst="rect">
            <a:avLst/>
          </a:prstGeom>
        </p:spPr>
      </p:pic>
      <p:sp>
        <p:nvSpPr>
          <p:cNvPr id="8" name="Rektangel 7">
            <a:extLst>
              <a:ext uri="{FF2B5EF4-FFF2-40B4-BE49-F238E27FC236}">
                <a16:creationId xmlns:a16="http://schemas.microsoft.com/office/drawing/2014/main" id="{8BD62D23-84DA-38E8-9AC5-11A00A0E31B9}"/>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564077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ompetensförsörjn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8" name="Bildobjekt 7" descr="En bild som visar inomhus, person, person, förbereder&#10;&#10;Automatiskt genererad beskrivning">
            <a:extLst>
              <a:ext uri="{FF2B5EF4-FFF2-40B4-BE49-F238E27FC236}">
                <a16:creationId xmlns:a16="http://schemas.microsoft.com/office/drawing/2014/main" id="{8F9B4CF3-3015-6C59-6674-B06EC08F3D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31320"/>
            <a:ext cx="12192000" cy="6426679"/>
          </a:xfrm>
          <a:prstGeom prst="rect">
            <a:avLst/>
          </a:prstGeom>
        </p:spPr>
      </p:pic>
      <p:sp>
        <p:nvSpPr>
          <p:cNvPr id="2" name="Rektangel 1">
            <a:extLst>
              <a:ext uri="{FF2B5EF4-FFF2-40B4-BE49-F238E27FC236}">
                <a16:creationId xmlns:a16="http://schemas.microsoft.com/office/drawing/2014/main" id="{2CD2ABBB-6C9F-EA0A-C418-CBD90FCF1E74}"/>
              </a:ext>
            </a:extLst>
          </p:cNvPr>
          <p:cNvSpPr/>
          <p:nvPr userDrawn="1"/>
        </p:nvSpPr>
        <p:spPr>
          <a:xfrm rot="5400000">
            <a:off x="6082117" y="748120"/>
            <a:ext cx="6418053" cy="5801709"/>
          </a:xfrm>
          <a:prstGeom prst="rect">
            <a:avLst/>
          </a:prstGeom>
          <a:gradFill flip="none" rotWithShape="1">
            <a:gsLst>
              <a:gs pos="76000">
                <a:srgbClr val="33414E">
                  <a:alpha val="52000"/>
                </a:srgbClr>
              </a:gs>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891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2023-11-17</a:t>
            </a:fld>
            <a:endParaRPr lang="sv-SE"/>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118103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6. Startbild">
    <p:bg>
      <p:bgPr>
        <a:solidFill>
          <a:srgbClr val="E6EEF1"/>
        </a:solidFill>
        <a:effectLst/>
      </p:bgPr>
    </p:bg>
    <p:spTree>
      <p:nvGrpSpPr>
        <p:cNvPr id="1" name=""/>
        <p:cNvGrpSpPr/>
        <p:nvPr/>
      </p:nvGrpSpPr>
      <p:grpSpPr>
        <a:xfrm>
          <a:off x="0" y="0"/>
          <a:ext cx="0" cy="0"/>
          <a:chOff x="0" y="0"/>
          <a:chExt cx="0" cy="0"/>
        </a:xfrm>
      </p:grpSpPr>
      <p:pic>
        <p:nvPicPr>
          <p:cNvPr id="3" name="Bildobjekt 2" descr="En bild som visar himmel, utomhus, dag&#10;&#10;Automatiskt genererad beskrivning">
            <a:extLst>
              <a:ext uri="{FF2B5EF4-FFF2-40B4-BE49-F238E27FC236}">
                <a16:creationId xmlns:a16="http://schemas.microsoft.com/office/drawing/2014/main" id="{649705B9-D61B-36FE-A3B1-5F8D455B86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8373" y="372371"/>
            <a:ext cx="1578536" cy="749521"/>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46431"/>
          <a:stretch/>
        </p:blipFill>
        <p:spPr>
          <a:xfrm>
            <a:off x="0" y="3184246"/>
            <a:ext cx="12192000" cy="3673754"/>
          </a:xfrm>
          <a:prstGeom prst="rect">
            <a:avLst/>
          </a:prstGeom>
        </p:spPr>
      </p:pic>
      <p:sp>
        <p:nvSpPr>
          <p:cNvPr id="2" name="Rubrik 1">
            <a:extLst>
              <a:ext uri="{FF2B5EF4-FFF2-40B4-BE49-F238E27FC236}">
                <a16:creationId xmlns:a16="http://schemas.microsoft.com/office/drawing/2014/main" id="{1D0A6A9C-8961-DEAF-24B0-605D8EE5E35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35819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lnSpc>
                <a:spcPct val="100000"/>
              </a:lnSpc>
              <a:defRPr sz="1400">
                <a:solidFill>
                  <a:srgbClr val="33414E"/>
                </a:solidFill>
              </a:defRPr>
            </a:lvl2pPr>
            <a:lvl3pPr>
              <a:lnSpc>
                <a:spcPct val="100000"/>
              </a:lnSpc>
              <a:defRPr sz="1400">
                <a:solidFill>
                  <a:srgbClr val="33414E"/>
                </a:solidFill>
              </a:defRPr>
            </a:lvl3pPr>
            <a:lvl4pPr>
              <a:lnSpc>
                <a:spcPct val="100000"/>
              </a:lnSpc>
              <a:defRPr sz="1400">
                <a:solidFill>
                  <a:srgbClr val="33414E"/>
                </a:solidFill>
              </a:defRPr>
            </a:lvl4pPr>
            <a:lvl5pPr marL="2171700" indent="-285750">
              <a:lnSpc>
                <a:spcPct val="100000"/>
              </a:lnSpc>
              <a:buFont typeface="Arial" panose="020B0604020202020204" pitchFamily="34" charset="0"/>
              <a:buChar char="•"/>
              <a:defRPr sz="1400">
                <a:solidFill>
                  <a:srgbClr val="33414E"/>
                </a:solidFill>
              </a:defRPr>
            </a:lvl5pPr>
            <a:lvl6pPr>
              <a:lnSpc>
                <a:spcPct val="100000"/>
              </a:lnSpc>
              <a:defRPr sz="1400">
                <a:solidFill>
                  <a:srgbClr val="33414E"/>
                </a:solidFill>
              </a:defRPr>
            </a:lvl6pPr>
            <a:lvl7pPr>
              <a:lnSpc>
                <a:spcPct val="100000"/>
              </a:lnSpc>
              <a:defRPr sz="1400">
                <a:solidFill>
                  <a:srgbClr val="33414E"/>
                </a:solidFill>
              </a:defRPr>
            </a:lvl7pPr>
            <a:lvl8pPr marL="3143250" indent="-285750">
              <a:lnSpc>
                <a:spcPct val="100000"/>
              </a:lnSpc>
              <a:buFont typeface="Arial" panose="020B0604020202020204" pitchFamily="34" charset="0"/>
              <a:buChar char="•"/>
              <a:defRPr sz="1400">
                <a:solidFill>
                  <a:srgbClr val="33414E"/>
                </a:solidFill>
              </a:defRPr>
            </a:lvl8pPr>
            <a:lvl9pPr marL="3886200" indent="-285750">
              <a:lnSpc>
                <a:spcPct val="100000"/>
              </a:lnSpc>
              <a:buFont typeface="Arial" panose="020B0604020202020204" pitchFamily="34" charset="0"/>
              <a:buChar cha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571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solidFill>
                  <a:srgbClr val="33414E"/>
                </a:solidFill>
                <a:effectLst/>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057400" marR="0" lvl="4" indent="-171450" algn="l" defTabSz="914400" rtl="0" eaLnBrk="1" fontAlgn="auto" latinLnBrk="0" hangingPunct="1">
              <a:lnSpc>
                <a:spcPct val="90000"/>
              </a:lnSpc>
              <a:spcBef>
                <a:spcPts val="1000"/>
              </a:spcBef>
              <a:spcAft>
                <a:spcPts val="0"/>
              </a:spcAft>
              <a:buClrTx/>
              <a:buSzTx/>
              <a:tabLst/>
              <a:defRPr/>
            </a:pPr>
            <a:endParaRPr lang="sv-SE"/>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2023-11-17</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35264308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2023-11-17</a:t>
            </a:fld>
            <a:endParaRPr lang="sv-SE"/>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24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2023-11-17</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47398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2023-11-17</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93925004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2023-11-17</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98520006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2023-11-17</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70383834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0746697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2023-11-17</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1952216710"/>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2023-11-17</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1013101481"/>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83861794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2238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24293602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vl2pPr>
              <a:defRPr sz="2800"/>
            </a:lvl2pPr>
            <a:lvl3pPr>
              <a:defRPr sz="2800"/>
            </a:lvl3pPr>
            <a:lvl4pPr>
              <a:defRPr sz="2800"/>
            </a:lvl4pPr>
            <a:lvl5pPr>
              <a:defRPr sz="2800"/>
            </a:lvl5pPr>
            <a:lvl6pPr>
              <a:defRPr sz="2800"/>
            </a:lvl6pPr>
            <a:lvl7pPr>
              <a:defRPr sz="2800"/>
            </a:lvl7pPr>
            <a:lvl8pPr marL="2971800" indent="0">
              <a:buNone/>
              <a:defRPr sz="2800"/>
            </a:lvl8pPr>
            <a:lvl9pPr>
              <a:defRPr sz="28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3429000" marR="0" lvl="7"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endParaRPr lang="sv-SE"/>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21542001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vl6pPr>
              <a:lnSpc>
                <a:spcPct val="100000"/>
              </a:lnSpc>
              <a:buClr>
                <a:schemeClr val="accent1"/>
              </a:buClr>
              <a:defRPr sz="1600"/>
            </a:lvl6pPr>
            <a:lvl7pPr>
              <a:lnSpc>
                <a:spcPct val="100000"/>
              </a:lnSpc>
              <a:buClr>
                <a:schemeClr val="accent1"/>
              </a:buClr>
              <a:defRPr sz="1600"/>
            </a:lvl7pPr>
            <a:lvl8pPr marL="2971800" indent="0">
              <a:lnSpc>
                <a:spcPct val="100000"/>
              </a:lnSpc>
              <a:buNone/>
              <a:defRPr sz="1600"/>
            </a:lvl8pPr>
            <a:lvl9pPr marL="3429000" indent="0">
              <a:lnSpc>
                <a:spcPct val="100000"/>
              </a:lnSpc>
              <a:buNone/>
              <a:defRPr sz="16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353632522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19" name="Platshållare för text 15">
            <a:extLst>
              <a:ext uri="{FF2B5EF4-FFF2-40B4-BE49-F238E27FC236}">
                <a16:creationId xmlns:a16="http://schemas.microsoft.com/office/drawing/2014/main" id="{5D502093-ED60-4497-930E-6852C4722975}"/>
              </a:ext>
            </a:extLst>
          </p:cNvPr>
          <p:cNvSpPr>
            <a:spLocks noGrp="1"/>
          </p:cNvSpPr>
          <p:nvPr>
            <p:ph type="body" sz="quarter" idx="26"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marL="3657600" indent="0">
              <a:buClr>
                <a:schemeClr val="accent1"/>
              </a:buClr>
              <a:buNone/>
              <a:defRPr sz="1200"/>
            </a:lvl9pPr>
          </a:lstStyle>
          <a:p>
            <a:pPr lvl="0"/>
            <a:r>
              <a:rPr lang="sv-SE"/>
              <a:t>Klicka här för att ändra texten i rutan. Dessa punktlistor passar bra till längre texter.</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marL="3657600" indent="0">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
        <p:nvSpPr>
          <p:cNvPr id="20" name="Platshållare för text 2">
            <a:extLst>
              <a:ext uri="{FF2B5EF4-FFF2-40B4-BE49-F238E27FC236}">
                <a16:creationId xmlns:a16="http://schemas.microsoft.com/office/drawing/2014/main" id="{BF916A20-85DD-4E9F-BAED-153F2F8E6AC8}"/>
              </a:ext>
            </a:extLst>
          </p:cNvPr>
          <p:cNvSpPr>
            <a:spLocks noGrp="1"/>
          </p:cNvSpPr>
          <p:nvPr>
            <p:ph type="body" sz="quarter" idx="27"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21" name="Platshållare för text 2">
            <a:extLst>
              <a:ext uri="{FF2B5EF4-FFF2-40B4-BE49-F238E27FC236}">
                <a16:creationId xmlns:a16="http://schemas.microsoft.com/office/drawing/2014/main" id="{7A172C39-C4EA-4713-9DC3-671E3B59B04E}"/>
              </a:ext>
            </a:extLst>
          </p:cNvPr>
          <p:cNvSpPr>
            <a:spLocks noGrp="1"/>
          </p:cNvSpPr>
          <p:nvPr>
            <p:ph type="body" sz="quarter" idx="28"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Tree>
    <p:extLst>
      <p:ext uri="{BB962C8B-B14F-4D97-AF65-F5344CB8AC3E}">
        <p14:creationId xmlns:p14="http://schemas.microsoft.com/office/powerpoint/2010/main" val="141888729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99311972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800" y="238545"/>
            <a:ext cx="11329456" cy="616455"/>
          </a:xfrm>
        </p:spPr>
        <p:txBody>
          <a:bodyPr anchor="ctr" anchorCtr="0">
            <a:noAutofit/>
          </a:bodyPr>
          <a:lstStyle>
            <a:lvl1pPr>
              <a:lnSpc>
                <a:spcPct val="100000"/>
              </a:lnSpc>
              <a:defRPr>
                <a:solidFill>
                  <a:schemeClr val="tx1"/>
                </a:solidFill>
              </a:defRPr>
            </a:lvl1pPr>
          </a:lstStyle>
          <a:p>
            <a:r>
              <a:rPr lang="de-DE"/>
              <a:t>Titelmasterformat durch Klicken bearbeiten</a:t>
            </a:r>
          </a:p>
        </p:txBody>
      </p:sp>
      <p:sp>
        <p:nvSpPr>
          <p:cNvPr id="4" name="Fußzeilenplatzhalter 3"/>
          <p:cNvSpPr>
            <a:spLocks noGrp="1"/>
          </p:cNvSpPr>
          <p:nvPr>
            <p:ph type="ftr" sz="quarter" idx="11"/>
          </p:nvPr>
        </p:nvSpPr>
        <p:spPr>
          <a:xfrm>
            <a:off x="3276601" y="6356355"/>
            <a:ext cx="5639859" cy="365125"/>
          </a:xfrm>
          <a:prstGeom prst="rect">
            <a:avLst/>
          </a:prstGeom>
        </p:spPr>
        <p:txBody>
          <a:bodyPr/>
          <a:lstStyle>
            <a:lvl1pPr>
              <a:defRPr>
                <a:solidFill>
                  <a:schemeClr val="tx1"/>
                </a:solidFill>
              </a:defRPr>
            </a:lvl1pPr>
          </a:lstStyle>
          <a:p>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sp>
        <p:nvSpPr>
          <p:cNvPr id="9" name="Textplatzhalter 7"/>
          <p:cNvSpPr>
            <a:spLocks noGrp="1"/>
          </p:cNvSpPr>
          <p:nvPr>
            <p:ph type="body" sz="quarter" idx="13"/>
          </p:nvPr>
        </p:nvSpPr>
        <p:spPr>
          <a:xfrm>
            <a:off x="431803" y="854995"/>
            <a:ext cx="11328400" cy="336244"/>
          </a:xfrm>
        </p:spPr>
        <p:txBody>
          <a:bodyPr lIns="0" tIns="0" rIns="0" bIns="0" anchor="t" anchorCtr="0">
            <a:noAutofit/>
          </a:bodyPr>
          <a:lstStyle>
            <a:lvl1pPr>
              <a:buNone/>
              <a:defRPr sz="2461">
                <a:solidFill>
                  <a:schemeClr val="tx1"/>
                </a:solidFill>
              </a:defRPr>
            </a:lvl1pPr>
          </a:lstStyle>
          <a:p>
            <a:pPr lvl="0"/>
            <a:r>
              <a:rPr lang="de-DE"/>
              <a:t>Textmasterformate durch Klicken bearbeiten</a:t>
            </a:r>
          </a:p>
        </p:txBody>
      </p:sp>
    </p:spTree>
    <p:extLst>
      <p:ext uri="{BB962C8B-B14F-4D97-AF65-F5344CB8AC3E}">
        <p14:creationId xmlns:p14="http://schemas.microsoft.com/office/powerpoint/2010/main" val="2068790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pphandl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11" name="Bildobjekt 10" descr="En bild som visar text, väg, trottoar&#10;&#10;Automatiskt genererad beskrivning">
            <a:extLst>
              <a:ext uri="{FF2B5EF4-FFF2-40B4-BE49-F238E27FC236}">
                <a16:creationId xmlns:a16="http://schemas.microsoft.com/office/drawing/2014/main" id="{FA2EF682-B0FE-2706-6DAB-FB7A48A60C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1208"/>
            <a:ext cx="12192000" cy="6426792"/>
          </a:xfrm>
          <a:prstGeom prst="rect">
            <a:avLst/>
          </a:prstGeom>
        </p:spPr>
      </p:pic>
      <p:sp>
        <p:nvSpPr>
          <p:cNvPr id="2" name="Rektangel 1">
            <a:extLst>
              <a:ext uri="{FF2B5EF4-FFF2-40B4-BE49-F238E27FC236}">
                <a16:creationId xmlns:a16="http://schemas.microsoft.com/office/drawing/2014/main" id="{50EB3DFD-AC82-25AE-85BF-EA4DF28F54B1}"/>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35360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3" name="Bildobjekt 2" descr="En bild som visar person, person, bord&#10;&#10;Automatiskt genererad beskrivning">
            <a:extLst>
              <a:ext uri="{FF2B5EF4-FFF2-40B4-BE49-F238E27FC236}">
                <a16:creationId xmlns:a16="http://schemas.microsoft.com/office/drawing/2014/main" id="{E4AF0FD8-4120-B710-5CA1-F4C77A1600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425302"/>
            <a:ext cx="12192000" cy="6432698"/>
          </a:xfrm>
          <a:prstGeom prst="rect">
            <a:avLst/>
          </a:prstGeom>
        </p:spPr>
      </p:pic>
    </p:spTree>
    <p:extLst>
      <p:ext uri="{BB962C8B-B14F-4D97-AF65-F5344CB8AC3E}">
        <p14:creationId xmlns:p14="http://schemas.microsoft.com/office/powerpoint/2010/main" val="3565232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Kontakt med kommunen">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7" name="Bildobjekt 6" descr="En bild som visar inomhus, person, kök, disk&#10;&#10;Automatiskt genererad beskrivning">
            <a:extLst>
              <a:ext uri="{FF2B5EF4-FFF2-40B4-BE49-F238E27FC236}">
                <a16:creationId xmlns:a16="http://schemas.microsoft.com/office/drawing/2014/main" id="{08AB343F-BB44-9C5C-9135-E6359B06D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7"/>
          </a:xfrm>
          <a:prstGeom prst="rect">
            <a:avLst/>
          </a:prstGeom>
        </p:spPr>
      </p:pic>
      <p:sp>
        <p:nvSpPr>
          <p:cNvPr id="8" name="Rektangel 7">
            <a:extLst>
              <a:ext uri="{FF2B5EF4-FFF2-40B4-BE49-F238E27FC236}">
                <a16:creationId xmlns:a16="http://schemas.microsoft.com/office/drawing/2014/main" id="{8BD62D23-84DA-38E8-9AC5-11A00A0E31B9}"/>
              </a:ext>
            </a:extLst>
          </p:cNvPr>
          <p:cNvSpPr/>
          <p:nvPr userDrawn="1"/>
        </p:nvSpPr>
        <p:spPr>
          <a:xfrm>
            <a:off x="0" y="427383"/>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10914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ompetensförsörjnin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chemeClr val="tx1"/>
                </a:solidFill>
              </a:defRPr>
            </a:lvl1pPr>
          </a:lstStyle>
          <a:p>
            <a:fld id="{9DC1E638-3F78-4E0D-883A-B278700C48C0}" type="slidenum">
              <a:rPr lang="de-DE" smtClean="0"/>
              <a:pPr/>
              <a:t>‹#›</a:t>
            </a:fld>
            <a:endParaRPr lang="de-DE"/>
          </a:p>
        </p:txBody>
      </p:sp>
      <p:pic>
        <p:nvPicPr>
          <p:cNvPr id="7" name="Bildobjekt 6" descr="En bild som visar person, himmel&#10;&#10;Automatiskt genererad beskrivning">
            <a:extLst>
              <a:ext uri="{FF2B5EF4-FFF2-40B4-BE49-F238E27FC236}">
                <a16:creationId xmlns:a16="http://schemas.microsoft.com/office/drawing/2014/main" id="{A7E93BAA-8FD9-91F8-9F84-E5E74AB14E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8"/>
          </a:xfrm>
          <a:prstGeom prst="rect">
            <a:avLst/>
          </a:prstGeom>
        </p:spPr>
      </p:pic>
      <p:sp>
        <p:nvSpPr>
          <p:cNvPr id="2" name="Rektangel 1">
            <a:extLst>
              <a:ext uri="{FF2B5EF4-FFF2-40B4-BE49-F238E27FC236}">
                <a16:creationId xmlns:a16="http://schemas.microsoft.com/office/drawing/2014/main" id="{2CD2ABBB-6C9F-EA0A-C418-CBD90FCF1E74}"/>
              </a:ext>
            </a:extLst>
          </p:cNvPr>
          <p:cNvSpPr/>
          <p:nvPr userDrawn="1"/>
        </p:nvSpPr>
        <p:spPr>
          <a:xfrm rot="10800000">
            <a:off x="0" y="5655366"/>
            <a:ext cx="12192000" cy="1202634"/>
          </a:xfrm>
          <a:prstGeom prst="rect">
            <a:avLst/>
          </a:prstGeom>
          <a:gradFill flip="none" rotWithShape="1">
            <a:gsLst>
              <a:gs pos="700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16944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979062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Rubrik">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Date Placeholder 2"/>
          <p:cNvSpPr>
            <a:spLocks noGrp="1"/>
          </p:cNvSpPr>
          <p:nvPr>
            <p:ph type="dt" sz="half" idx="10"/>
          </p:nvPr>
        </p:nvSpPr>
        <p:spPr/>
        <p:txBody>
          <a:bodyPr/>
          <a:lstStyle>
            <a:lvl1pPr>
              <a:defRPr>
                <a:solidFill>
                  <a:schemeClr val="accent2"/>
                </a:solidFill>
              </a:defRPr>
            </a:lvl1pPr>
          </a:lstStyle>
          <a:p>
            <a:fld id="{9243E5EA-BCAB-40E2-826C-55D019F15F3F}" type="datetime1">
              <a:rPr lang="sv-SE" smtClean="0"/>
              <a:pPr/>
              <a:t>2023-11-17</a:t>
            </a:fld>
            <a:endParaRPr lang="sv-SE"/>
          </a:p>
        </p:txBody>
      </p:sp>
      <p:sp>
        <p:nvSpPr>
          <p:cNvPr id="5" name="Slide Number Placeholder 4"/>
          <p:cNvSpPr>
            <a:spLocks noGrp="1"/>
          </p:cNvSpPr>
          <p:nvPr>
            <p:ph type="sldNum" sz="quarter" idx="12"/>
          </p:nvPr>
        </p:nvSpPr>
        <p:spPr/>
        <p:txBody>
          <a:bodyPr/>
          <a:lstStyle/>
          <a:p>
            <a:fld id="{5718465E-2E6A-4310-8AAC-7D6E13D1D673}" type="slidenum">
              <a:rPr lang="sv-SE" smtClean="0"/>
              <a:pPr/>
              <a:t>‹#›</a:t>
            </a:fld>
            <a:endParaRPr lang="sv-SE"/>
          </a:p>
        </p:txBody>
      </p:sp>
    </p:spTree>
    <p:extLst>
      <p:ext uri="{BB962C8B-B14F-4D97-AF65-F5344CB8AC3E}">
        <p14:creationId xmlns:p14="http://schemas.microsoft.com/office/powerpoint/2010/main" val="124177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mall för rubrikformat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2023-11-17</a:t>
            </a:fld>
            <a:endParaRPr lang="sv-SE"/>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82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rtbild bygg">
    <p:bg>
      <p:bgPr>
        <a:solidFill>
          <a:srgbClr val="EFF2F5"/>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4188A419-CE36-4D31-A676-EFFF1D9D4A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Underrubrik</a:t>
            </a:r>
            <a:br>
              <a:rPr lang="sv-SE"/>
            </a:br>
            <a:r>
              <a:rPr lang="sv-SE"/>
              <a:t>datum</a:t>
            </a:r>
          </a:p>
        </p:txBody>
      </p:sp>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953439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06328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cxnSp>
        <p:nvCxnSpPr>
          <p:cNvPr id="9" name="Rak 8">
            <a:extLst>
              <a:ext uri="{FF2B5EF4-FFF2-40B4-BE49-F238E27FC236}">
                <a16:creationId xmlns:a16="http://schemas.microsoft.com/office/drawing/2014/main" id="{6FA73DEE-57C7-3745-832B-C21707CF35E5}"/>
              </a:ext>
            </a:extLst>
          </p:cNvPr>
          <p:cNvCxnSpPr>
            <a:cxnSpLocks/>
          </p:cNvCxnSpPr>
          <p:nvPr userDrawn="1"/>
        </p:nvCxnSpPr>
        <p:spPr>
          <a:xfrm>
            <a:off x="3054933" y="497090"/>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tshållare för bild 7">
            <a:extLst>
              <a:ext uri="{FF2B5EF4-FFF2-40B4-BE49-F238E27FC236}">
                <a16:creationId xmlns:a16="http://schemas.microsoft.com/office/drawing/2014/main" id="{6E97B7A4-AC87-FF48-9E5A-D3FDE1792E22}"/>
              </a:ext>
            </a:extLst>
          </p:cNvPr>
          <p:cNvSpPr>
            <a:spLocks noGrp="1"/>
          </p:cNvSpPr>
          <p:nvPr>
            <p:ph type="pic" sz="quarter" idx="11" hasCustomPrompt="1"/>
          </p:nvPr>
        </p:nvSpPr>
        <p:spPr>
          <a:xfrm>
            <a:off x="3506860" y="497090"/>
            <a:ext cx="2158985" cy="939800"/>
          </a:xfrm>
          <a:prstGeom prst="rect">
            <a:avLst/>
          </a:prstGeom>
        </p:spPr>
        <p:txBody>
          <a:bodyPr/>
          <a:lstStyle>
            <a:lvl1pPr marL="0" indent="0" algn="ctr">
              <a:buNone/>
              <a:defRPr sz="1600" b="1" i="0">
                <a:latin typeface="Lab Grotesque Black" pitchFamily="2" charset="0"/>
              </a:defRPr>
            </a:lvl1pPr>
          </a:lstStyle>
          <a:p>
            <a:r>
              <a:rPr lang="sv-SE"/>
              <a:t>Projekt-logga eller </a:t>
            </a:r>
            <a:r>
              <a:rPr lang="sv-SE" err="1"/>
              <a:t>sammarbetspartner</a:t>
            </a:r>
            <a:endParaRPr lang="sv-SE"/>
          </a:p>
        </p:txBody>
      </p:sp>
    </p:spTree>
    <p:extLst>
      <p:ext uri="{BB962C8B-B14F-4D97-AF65-F5344CB8AC3E}">
        <p14:creationId xmlns:p14="http://schemas.microsoft.com/office/powerpoint/2010/main" val="508182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FAEFDF"/>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5114470" y="0"/>
            <a:ext cx="7064830" cy="6883400"/>
          </a:xfrm>
          <a:custGeom>
            <a:avLst/>
            <a:gdLst>
              <a:gd name="connsiteX0" fmla="*/ 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0 w 6074230"/>
              <a:gd name="connsiteY4" fmla="*/ 0 h 6858000"/>
              <a:gd name="connsiteX0" fmla="*/ 3276600 w 6074230"/>
              <a:gd name="connsiteY0" fmla="*/ 0 h 6870700"/>
              <a:gd name="connsiteX1" fmla="*/ 6074230 w 6074230"/>
              <a:gd name="connsiteY1" fmla="*/ 12700 h 6870700"/>
              <a:gd name="connsiteX2" fmla="*/ 6074230 w 6074230"/>
              <a:gd name="connsiteY2" fmla="*/ 6870700 h 6870700"/>
              <a:gd name="connsiteX3" fmla="*/ 0 w 6074230"/>
              <a:gd name="connsiteY3" fmla="*/ 6870700 h 6870700"/>
              <a:gd name="connsiteX4" fmla="*/ 3276600 w 6074230"/>
              <a:gd name="connsiteY4" fmla="*/ 0 h 6870700"/>
              <a:gd name="connsiteX0" fmla="*/ 187960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1879600 w 6074230"/>
              <a:gd name="connsiteY4" fmla="*/ 0 h 6858000"/>
              <a:gd name="connsiteX0" fmla="*/ 2844800 w 7039430"/>
              <a:gd name="connsiteY0" fmla="*/ 0 h 6883400"/>
              <a:gd name="connsiteX1" fmla="*/ 7039430 w 7039430"/>
              <a:gd name="connsiteY1" fmla="*/ 0 h 6883400"/>
              <a:gd name="connsiteX2" fmla="*/ 7039430 w 7039430"/>
              <a:gd name="connsiteY2" fmla="*/ 6858000 h 6883400"/>
              <a:gd name="connsiteX3" fmla="*/ 0 w 7039430"/>
              <a:gd name="connsiteY3" fmla="*/ 6883400 h 6883400"/>
              <a:gd name="connsiteX4" fmla="*/ 2844800 w 7039430"/>
              <a:gd name="connsiteY4" fmla="*/ 0 h 6883400"/>
              <a:gd name="connsiteX0" fmla="*/ 2844800 w 7064830"/>
              <a:gd name="connsiteY0" fmla="*/ 0 h 6883400"/>
              <a:gd name="connsiteX1" fmla="*/ 7064830 w 7064830"/>
              <a:gd name="connsiteY1" fmla="*/ 12700 h 6883400"/>
              <a:gd name="connsiteX2" fmla="*/ 7039430 w 7064830"/>
              <a:gd name="connsiteY2" fmla="*/ 6858000 h 6883400"/>
              <a:gd name="connsiteX3" fmla="*/ 0 w 7064830"/>
              <a:gd name="connsiteY3" fmla="*/ 6883400 h 6883400"/>
              <a:gd name="connsiteX4" fmla="*/ 2844800 w 7064830"/>
              <a:gd name="connsiteY4" fmla="*/ 0 h 6883400"/>
              <a:gd name="connsiteX0" fmla="*/ 2844800 w 7064830"/>
              <a:gd name="connsiteY0" fmla="*/ 0 h 6883400"/>
              <a:gd name="connsiteX1" fmla="*/ 7064830 w 7064830"/>
              <a:gd name="connsiteY1" fmla="*/ 12700 h 6883400"/>
              <a:gd name="connsiteX2" fmla="*/ 7052130 w 7064830"/>
              <a:gd name="connsiteY2" fmla="*/ 6870700 h 6883400"/>
              <a:gd name="connsiteX3" fmla="*/ 0 w 7064830"/>
              <a:gd name="connsiteY3" fmla="*/ 6883400 h 6883400"/>
              <a:gd name="connsiteX4" fmla="*/ 2844800 w 706483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830" h="6883400">
                <a:moveTo>
                  <a:pt x="2844800" y="0"/>
                </a:moveTo>
                <a:lnTo>
                  <a:pt x="7064830" y="12700"/>
                </a:lnTo>
                <a:cubicBezTo>
                  <a:pt x="7056363" y="2294467"/>
                  <a:pt x="7060597" y="4588933"/>
                  <a:pt x="7052130" y="6870700"/>
                </a:cubicBezTo>
                <a:lnTo>
                  <a:pt x="0" y="6883400"/>
                </a:lnTo>
                <a:lnTo>
                  <a:pt x="2844800" y="0"/>
                </a:lnTo>
                <a:close/>
              </a:path>
            </a:pathLst>
          </a:cu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205270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8" name="Bildobjekt 7" descr="En bild som visar paraply&#10;&#10;Automatiskt genererad beskrivning">
            <a:extLst>
              <a:ext uri="{FF2B5EF4-FFF2-40B4-BE49-F238E27FC236}">
                <a16:creationId xmlns:a16="http://schemas.microsoft.com/office/drawing/2014/main" id="{91B3CA28-5094-4B46-B154-DA4C9388F35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39205" y="0"/>
            <a:ext cx="12231205" cy="6865749"/>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4400"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679245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472699" y="2364944"/>
            <a:ext cx="4058108" cy="2958723"/>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för </a:t>
            </a:r>
            <a:br>
              <a:rPr lang="sv-SE"/>
            </a:br>
            <a:r>
              <a:rPr lang="sv-SE"/>
              <a:t>att ändra rubrik</a:t>
            </a:r>
          </a:p>
        </p:txBody>
      </p:sp>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472700" y="1935149"/>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mindre inledande rubrik</a:t>
            </a:r>
          </a:p>
        </p:txBody>
      </p:sp>
      <p:sp>
        <p:nvSpPr>
          <p:cNvPr id="3" name="Platshållare för bild 2">
            <a:extLst>
              <a:ext uri="{FF2B5EF4-FFF2-40B4-BE49-F238E27FC236}">
                <a16:creationId xmlns:a16="http://schemas.microsoft.com/office/drawing/2014/main" id="{D5B8713E-1A3F-BF42-AACE-4E4D0F255C48}"/>
              </a:ext>
            </a:extLst>
          </p:cNvPr>
          <p:cNvSpPr>
            <a:spLocks noGrp="1"/>
          </p:cNvSpPr>
          <p:nvPr>
            <p:ph type="pic" sz="quarter" idx="18"/>
          </p:nvPr>
        </p:nvSpPr>
        <p:spPr>
          <a:xfrm>
            <a:off x="5046662" y="0"/>
            <a:ext cx="7145338" cy="6858000"/>
          </a:xfrm>
          <a:prstGeom prst="rect">
            <a:avLst/>
          </a:prstGeom>
          <a:solidFill>
            <a:schemeClr val="tx1">
              <a:lumMod val="20000"/>
              <a:lumOff val="80000"/>
            </a:schemeClr>
          </a:solidFill>
        </p:spPr>
        <p:txBody>
          <a:bodyPr/>
          <a:lstStyle>
            <a:lvl1pPr>
              <a:defRPr b="1" i="0">
                <a:latin typeface="Lab Grotesque Black" pitchFamily="2" charset="0"/>
              </a:defRPr>
            </a:lvl1pPr>
          </a:lstStyle>
          <a:p>
            <a:endParaRPr lang="sv-SE"/>
          </a:p>
        </p:txBody>
      </p:sp>
      <p:pic>
        <p:nvPicPr>
          <p:cNvPr id="7" name="Bild 6">
            <a:extLst>
              <a:ext uri="{FF2B5EF4-FFF2-40B4-BE49-F238E27FC236}">
                <a16:creationId xmlns:a16="http://schemas.microsoft.com/office/drawing/2014/main" id="{5AB544D0-C715-CF4C-9E96-C7F59ECA112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02030" y="427561"/>
            <a:ext cx="1397617" cy="663617"/>
          </a:xfrm>
          <a:prstGeom prst="rect">
            <a:avLst/>
          </a:prstGeom>
        </p:spPr>
      </p:pic>
      <p:sp>
        <p:nvSpPr>
          <p:cNvPr id="11" name="Platshållare för text 3">
            <a:extLst>
              <a:ext uri="{FF2B5EF4-FFF2-40B4-BE49-F238E27FC236}">
                <a16:creationId xmlns:a16="http://schemas.microsoft.com/office/drawing/2014/main" id="{B0C7F7D6-5987-1449-9F2C-79E934F83CF1}"/>
              </a:ext>
            </a:extLst>
          </p:cNvPr>
          <p:cNvSpPr>
            <a:spLocks noGrp="1"/>
          </p:cNvSpPr>
          <p:nvPr>
            <p:ph type="body" sz="quarter" idx="19" hasCustomPrompt="1"/>
          </p:nvPr>
        </p:nvSpPr>
        <p:spPr>
          <a:xfrm>
            <a:off x="472700" y="5337027"/>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Månad 2020</a:t>
            </a:r>
          </a:p>
        </p:txBody>
      </p:sp>
    </p:spTree>
    <p:extLst>
      <p:ext uri="{BB962C8B-B14F-4D97-AF65-F5344CB8AC3E}">
        <p14:creationId xmlns:p14="http://schemas.microsoft.com/office/powerpoint/2010/main" val="1107708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2174916" y="2783400"/>
            <a:ext cx="7842169" cy="1870292"/>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pic>
        <p:nvPicPr>
          <p:cNvPr id="5" name="Bild 4">
            <a:extLst>
              <a:ext uri="{FF2B5EF4-FFF2-40B4-BE49-F238E27FC236}">
                <a16:creationId xmlns:a16="http://schemas.microsoft.com/office/drawing/2014/main" id="{0DC7DD40-2BBE-FD47-B5D1-DCF785B0BB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671" y="669975"/>
            <a:ext cx="1708659" cy="811306"/>
          </a:xfrm>
          <a:prstGeom prst="rect">
            <a:avLst/>
          </a:prstGeom>
        </p:spPr>
      </p:pic>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5193556" y="5955811"/>
            <a:ext cx="1804889"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278171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cxnSp>
        <p:nvCxnSpPr>
          <p:cNvPr id="12" name="Rak 11">
            <a:extLst>
              <a:ext uri="{FF2B5EF4-FFF2-40B4-BE49-F238E27FC236}">
                <a16:creationId xmlns:a16="http://schemas.microsoft.com/office/drawing/2014/main" id="{A744BAE6-61A3-B34C-B489-75AA9FDCA023}"/>
              </a:ext>
            </a:extLst>
          </p:cNvPr>
          <p:cNvCxnSpPr>
            <a:cxnSpLocks/>
          </p:cNvCxnSpPr>
          <p:nvPr userDrawn="1"/>
        </p:nvCxnSpPr>
        <p:spPr>
          <a:xfrm flipH="1">
            <a:off x="4741683" y="368366"/>
            <a:ext cx="2465210" cy="61361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bild 2">
            <a:extLst>
              <a:ext uri="{FF2B5EF4-FFF2-40B4-BE49-F238E27FC236}">
                <a16:creationId xmlns:a16="http://schemas.microsoft.com/office/drawing/2014/main" id="{706F194E-6202-E549-AF1F-32A3CE881F5D}"/>
              </a:ext>
            </a:extLst>
          </p:cNvPr>
          <p:cNvSpPr>
            <a:spLocks noGrp="1"/>
          </p:cNvSpPr>
          <p:nvPr>
            <p:ph type="pic" sz="quarter" idx="11" hasCustomPrompt="1"/>
          </p:nvPr>
        </p:nvSpPr>
        <p:spPr>
          <a:xfrm>
            <a:off x="9055876" y="4978398"/>
            <a:ext cx="2038118" cy="976923"/>
          </a:xfrm>
          <a:prstGeom prst="rect">
            <a:avLst/>
          </a:prstGeom>
        </p:spPr>
        <p:txBody>
          <a:bodyPr/>
          <a:lstStyle>
            <a:lvl1pPr marL="0" indent="0">
              <a:buNone/>
              <a:defRPr b="1" i="0">
                <a:solidFill>
                  <a:schemeClr val="tx1"/>
                </a:solidFill>
                <a:latin typeface="Lab Grotesque Black" pitchFamily="2" charset="0"/>
              </a:defRPr>
            </a:lvl1pPr>
          </a:lstStyle>
          <a:p>
            <a:r>
              <a:rPr lang="sv-SE"/>
              <a:t>Projekt-logotyp</a:t>
            </a:r>
          </a:p>
        </p:txBody>
      </p:sp>
      <p:pic>
        <p:nvPicPr>
          <p:cNvPr id="9" name="Bild 8">
            <a:extLst>
              <a:ext uri="{FF2B5EF4-FFF2-40B4-BE49-F238E27FC236}">
                <a16:creationId xmlns:a16="http://schemas.microsoft.com/office/drawing/2014/main" id="{A823D168-2479-9142-A21D-2C31727F04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3012" y="967970"/>
            <a:ext cx="1670949" cy="793401"/>
          </a:xfrm>
          <a:prstGeom prst="rect">
            <a:avLst/>
          </a:prstGeom>
        </p:spPr>
      </p:pic>
      <p:sp>
        <p:nvSpPr>
          <p:cNvPr id="7" name="Title 1">
            <a:extLst>
              <a:ext uri="{FF2B5EF4-FFF2-40B4-BE49-F238E27FC236}">
                <a16:creationId xmlns:a16="http://schemas.microsoft.com/office/drawing/2014/main" id="{38A5A16F-1CF9-F049-9B18-B31DBD6FF618}"/>
              </a:ext>
            </a:extLst>
          </p:cNvPr>
          <p:cNvSpPr>
            <a:spLocks noGrp="1"/>
          </p:cNvSpPr>
          <p:nvPr>
            <p:ph type="ctrTitle" hasCustomPrompt="1"/>
          </p:nvPr>
        </p:nvSpPr>
        <p:spPr>
          <a:xfrm>
            <a:off x="3246254" y="2890740"/>
            <a:ext cx="5699492" cy="1366278"/>
          </a:xfrm>
          <a:prstGeom prst="rect">
            <a:avLst/>
          </a:prstGeom>
          <a:solidFill>
            <a:srgbClr val="EFF2F5"/>
          </a:solidFill>
        </p:spPr>
        <p:txBody>
          <a:bodyPr anchor="ctr"/>
          <a:lstStyle>
            <a:lvl1pPr algn="ctr">
              <a:lnSpc>
                <a:spcPct val="100000"/>
              </a:lnSpc>
              <a:defRPr sz="4000" b="1" i="0">
                <a:solidFill>
                  <a:schemeClr val="tx1"/>
                </a:solidFill>
                <a:latin typeface="Lab Grotesque Black" pitchFamily="2" charset="0"/>
              </a:defRPr>
            </a:lvl1pPr>
          </a:lstStyle>
          <a:p>
            <a:r>
              <a:rPr lang="sv-SE"/>
              <a:t>Klicka här för att </a:t>
            </a:r>
            <a:br>
              <a:rPr lang="sv-SE"/>
            </a:br>
            <a:r>
              <a:rPr lang="sv-SE"/>
              <a:t>ändra rubriken</a:t>
            </a:r>
            <a:endParaRPr lang="en-US"/>
          </a:p>
        </p:txBody>
      </p:sp>
    </p:spTree>
    <p:extLst>
      <p:ext uri="{BB962C8B-B14F-4D97-AF65-F5344CB8AC3E}">
        <p14:creationId xmlns:p14="http://schemas.microsoft.com/office/powerpoint/2010/main" val="75896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313756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 Startbild">
    <p:bg>
      <p:bgPr>
        <a:solidFill>
          <a:srgbClr val="33414E"/>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28664C3-8C41-D94E-B854-6A743A4DC5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pic>
        <p:nvPicPr>
          <p:cNvPr id="7" name="Bildobjekt 6">
            <a:extLst>
              <a:ext uri="{FF2B5EF4-FFF2-40B4-BE49-F238E27FC236}">
                <a16:creationId xmlns:a16="http://schemas.microsoft.com/office/drawing/2014/main" id="{C6751835-D2AA-AB44-A3AB-B210F25F6A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400" y="496800"/>
            <a:ext cx="2002431" cy="948519"/>
          </a:xfrm>
          <a:prstGeom prst="rect">
            <a:avLst/>
          </a:prstGeom>
        </p:spPr>
      </p:pic>
    </p:spTree>
    <p:extLst>
      <p:ext uri="{BB962C8B-B14F-4D97-AF65-F5344CB8AC3E}">
        <p14:creationId xmlns:p14="http://schemas.microsoft.com/office/powerpoint/2010/main" val="25920461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Startbild">
    <p:bg>
      <p:bgPr>
        <a:solidFill>
          <a:srgbClr val="EFF2F5"/>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D5815A9-6982-3E4A-9A4A-6776E60CEBC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1916914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19" name="Bildobjekt 18" descr="En bild som visar person, inomhus, person, framsida&#10;&#10;Automatiskt genererad beskrivning">
            <a:extLst>
              <a:ext uri="{FF2B5EF4-FFF2-40B4-BE49-F238E27FC236}">
                <a16:creationId xmlns:a16="http://schemas.microsoft.com/office/drawing/2014/main" id="{A88E753E-3158-C64C-9441-EC67DA7054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Platshållare för text 5">
            <a:extLst>
              <a:ext uri="{FF2B5EF4-FFF2-40B4-BE49-F238E27FC236}">
                <a16:creationId xmlns:a16="http://schemas.microsoft.com/office/drawing/2014/main" id="{A6301D2F-B9C3-3B43-A962-27FDCC21775E}"/>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26" name="Platshållare för text 3">
            <a:extLst>
              <a:ext uri="{FF2B5EF4-FFF2-40B4-BE49-F238E27FC236}">
                <a16:creationId xmlns:a16="http://schemas.microsoft.com/office/drawing/2014/main" id="{75011549-6AEF-B242-87C5-F97FD0747741}"/>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27" name="Bildobjekt 26" descr="En bild som visar gitarr&#10;&#10;Automatiskt genererad beskrivning">
            <a:extLst>
              <a:ext uri="{FF2B5EF4-FFF2-40B4-BE49-F238E27FC236}">
                <a16:creationId xmlns:a16="http://schemas.microsoft.com/office/drawing/2014/main" id="{77FF9F20-6E92-414C-A6C2-7D33DA2CB8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Bild 27">
            <a:extLst>
              <a:ext uri="{FF2B5EF4-FFF2-40B4-BE49-F238E27FC236}">
                <a16:creationId xmlns:a16="http://schemas.microsoft.com/office/drawing/2014/main" id="{A5FDB474-EE26-3447-818A-4403AE71BD9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223662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14" name="Bildobjekt 13" descr="En bild som visar inomhus, person, stående, kök&#10;&#10;Automatiskt genererad beskrivning">
            <a:extLst>
              <a:ext uri="{FF2B5EF4-FFF2-40B4-BE49-F238E27FC236}">
                <a16:creationId xmlns:a16="http://schemas.microsoft.com/office/drawing/2014/main" id="{76D8DD3E-77EF-604F-9483-642E7A9FA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objekt 14" descr="En bild som visar gitarr&#10;&#10;Automatiskt genererad beskrivning">
            <a:extLst>
              <a:ext uri="{FF2B5EF4-FFF2-40B4-BE49-F238E27FC236}">
                <a16:creationId xmlns:a16="http://schemas.microsoft.com/office/drawing/2014/main" id="{3BC7E6D5-478F-D944-A994-3F6DA63BCE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Bild 15">
            <a:extLst>
              <a:ext uri="{FF2B5EF4-FFF2-40B4-BE49-F238E27FC236}">
                <a16:creationId xmlns:a16="http://schemas.microsoft.com/office/drawing/2014/main" id="{3A11A5D6-4618-FA49-82E7-5A71E74A911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A817C439-84CD-F840-9F54-E2491E62C64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D1BDE0B1-3364-9541-B297-2F5247C62FC9}"/>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8" name="Platshållare för text 5">
            <a:extLst>
              <a:ext uri="{FF2B5EF4-FFF2-40B4-BE49-F238E27FC236}">
                <a16:creationId xmlns:a16="http://schemas.microsoft.com/office/drawing/2014/main" id="{63D639DD-85B4-844B-93B5-BA637FEF9066}"/>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309CF98D-DC90-3C4B-AF7D-A89D5E24333D}"/>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787753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inomhus, bok, hylla, foto&#10;&#10;Automatiskt genererad beskrivning">
            <a:extLst>
              <a:ext uri="{FF2B5EF4-FFF2-40B4-BE49-F238E27FC236}">
                <a16:creationId xmlns:a16="http://schemas.microsoft.com/office/drawing/2014/main" id="{5ACD28D9-1C12-C04A-A568-9087CFF82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latshållare för text 5">
            <a:extLst>
              <a:ext uri="{FF2B5EF4-FFF2-40B4-BE49-F238E27FC236}">
                <a16:creationId xmlns:a16="http://schemas.microsoft.com/office/drawing/2014/main" id="{E0B2156C-166F-D84F-A932-AA5DE0C41937}"/>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557A8B19-091C-B944-9A05-8F8ECE6FF582}"/>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4" name="Bildobjekt 13" descr="En bild som visar gitarr&#10;&#10;Automatiskt genererad beskrivning">
            <a:extLst>
              <a:ext uri="{FF2B5EF4-FFF2-40B4-BE49-F238E27FC236}">
                <a16:creationId xmlns:a16="http://schemas.microsoft.com/office/drawing/2014/main" id="{665F09BB-AE38-8F46-973D-C0D3C1F2E8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 14">
            <a:extLst>
              <a:ext uri="{FF2B5EF4-FFF2-40B4-BE49-F238E27FC236}">
                <a16:creationId xmlns:a16="http://schemas.microsoft.com/office/drawing/2014/main" id="{42C7F400-D94A-7944-819D-2D2964079D8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943231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inomhus, rum, leksak, bord&#10;&#10;Automatiskt genererad beskrivning">
            <a:extLst>
              <a:ext uri="{FF2B5EF4-FFF2-40B4-BE49-F238E27FC236}">
                <a16:creationId xmlns:a16="http://schemas.microsoft.com/office/drawing/2014/main" id="{B2A07F83-E9FB-0745-B14D-1EE21AF3C8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latshållare för text 5">
            <a:extLst>
              <a:ext uri="{FF2B5EF4-FFF2-40B4-BE49-F238E27FC236}">
                <a16:creationId xmlns:a16="http://schemas.microsoft.com/office/drawing/2014/main" id="{44531CF0-249E-094A-9BF2-C88A5634B5E5}"/>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1" name="Platshållare för text 3">
            <a:extLst>
              <a:ext uri="{FF2B5EF4-FFF2-40B4-BE49-F238E27FC236}">
                <a16:creationId xmlns:a16="http://schemas.microsoft.com/office/drawing/2014/main" id="{626CD357-8908-8848-B131-DCFF10CF843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4" name="Bildobjekt 13" descr="En bild som visar gitarr&#10;&#10;Automatiskt genererad beskrivning">
            <a:extLst>
              <a:ext uri="{FF2B5EF4-FFF2-40B4-BE49-F238E27FC236}">
                <a16:creationId xmlns:a16="http://schemas.microsoft.com/office/drawing/2014/main" id="{F68F6801-1927-EA4C-B4D3-BE86DD9BF7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 14">
            <a:extLst>
              <a:ext uri="{FF2B5EF4-FFF2-40B4-BE49-F238E27FC236}">
                <a16:creationId xmlns:a16="http://schemas.microsoft.com/office/drawing/2014/main" id="{AC879CD5-6DE6-D74D-83C6-A872A3A4E6B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1255377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pic>
        <p:nvPicPr>
          <p:cNvPr id="5" name="Bildobjekt 4" descr="En bild som visar inomhus, kök, person, person&#10;&#10;Automatiskt genererad beskrivning">
            <a:extLst>
              <a:ext uri="{FF2B5EF4-FFF2-40B4-BE49-F238E27FC236}">
                <a16:creationId xmlns:a16="http://schemas.microsoft.com/office/drawing/2014/main" id="{C6556FDD-DD2E-FD40-8F86-1D16B9C376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latshållare för text 5">
            <a:extLst>
              <a:ext uri="{FF2B5EF4-FFF2-40B4-BE49-F238E27FC236}">
                <a16:creationId xmlns:a16="http://schemas.microsoft.com/office/drawing/2014/main" id="{A22021E7-69BC-BA4D-9D00-C9E1CC0B7143}"/>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61AD62FB-742F-574D-86AA-ED4B3036F999}"/>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5" name="Bildobjekt 14" descr="En bild som visar gitarr&#10;&#10;Automatiskt genererad beskrivning">
            <a:extLst>
              <a:ext uri="{FF2B5EF4-FFF2-40B4-BE49-F238E27FC236}">
                <a16:creationId xmlns:a16="http://schemas.microsoft.com/office/drawing/2014/main" id="{C6C09D26-FC8E-5849-B76D-6484AE43DF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Bild 15">
            <a:extLst>
              <a:ext uri="{FF2B5EF4-FFF2-40B4-BE49-F238E27FC236}">
                <a16:creationId xmlns:a16="http://schemas.microsoft.com/office/drawing/2014/main" id="{11F9CBE5-8125-834E-A842-5E97149848D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60890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person, person, inomhus, stående&#10;&#10;Automatiskt genererad beskrivning">
            <a:extLst>
              <a:ext uri="{FF2B5EF4-FFF2-40B4-BE49-F238E27FC236}">
                <a16:creationId xmlns:a16="http://schemas.microsoft.com/office/drawing/2014/main" id="{98FA57B1-2ACC-5644-AC77-D91F928F4C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3508122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pic>
        <p:nvPicPr>
          <p:cNvPr id="16" name="Bildobjekt 15" descr="En bild som visar person, person, inomhus, stående&#10;&#10;Automatiskt genererad beskrivning">
            <a:extLst>
              <a:ext uri="{FF2B5EF4-FFF2-40B4-BE49-F238E27FC236}">
                <a16:creationId xmlns:a16="http://schemas.microsoft.com/office/drawing/2014/main" id="{0D49FE42-54FD-BA45-9083-12D0C77B70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Bildobjekt 16" descr="En bild som visar gitarr&#10;&#10;Automatiskt genererad beskrivning">
            <a:extLst>
              <a:ext uri="{FF2B5EF4-FFF2-40B4-BE49-F238E27FC236}">
                <a16:creationId xmlns:a16="http://schemas.microsoft.com/office/drawing/2014/main" id="{A10E66BA-5F32-E242-8817-5E9D2FDAA3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Bild 17">
            <a:extLst>
              <a:ext uri="{FF2B5EF4-FFF2-40B4-BE49-F238E27FC236}">
                <a16:creationId xmlns:a16="http://schemas.microsoft.com/office/drawing/2014/main" id="{54AC2CC1-AEC1-EB48-89A6-123A9520DC3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4EB6B1E6-EE40-8E47-8F3B-07C641EE805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1FCD3DE3-7B60-B948-9BD5-A808F06BFFA0}"/>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11" name="Platshållare för text 5">
            <a:extLst>
              <a:ext uri="{FF2B5EF4-FFF2-40B4-BE49-F238E27FC236}">
                <a16:creationId xmlns:a16="http://schemas.microsoft.com/office/drawing/2014/main" id="{9392650F-7844-C445-89F6-00C824A7EA82}"/>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76AF080D-CD2E-8C40-8394-A3AD28522B8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868894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Avsnitt">
    <p:bg>
      <p:bgPr>
        <a:solidFill>
          <a:srgbClr val="EFF2F5"/>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1608C2EC-1DC2-1241-B729-D19D1FCC68BB}"/>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9A7EA555-A254-4240-B103-1CF2B96BBCAC}" type="datetime1">
              <a:rPr lang="sv-SE" smtClean="0"/>
              <a:pPr/>
              <a:t>2023-11-17</a:t>
            </a:fld>
            <a:endParaRPr lang="sv-SE"/>
          </a:p>
        </p:txBody>
      </p:sp>
      <p:sp>
        <p:nvSpPr>
          <p:cNvPr id="11" name="Platshållare för bildnummer 23">
            <a:extLst>
              <a:ext uri="{FF2B5EF4-FFF2-40B4-BE49-F238E27FC236}">
                <a16:creationId xmlns:a16="http://schemas.microsoft.com/office/drawing/2014/main" id="{D8810A9E-A1C4-5347-BF01-4EDB65BB782C}"/>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96EDCA4-F9F8-5D48-A9EE-F73D54C6A5A4}"/>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9066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FS">
    <p:spTree>
      <p:nvGrpSpPr>
        <p:cNvPr id="1" name=""/>
        <p:cNvGrpSpPr/>
        <p:nvPr/>
      </p:nvGrpSpPr>
      <p:grpSpPr>
        <a:xfrm>
          <a:off x="0" y="0"/>
          <a:ext cx="0" cy="0"/>
          <a:chOff x="0" y="0"/>
          <a:chExt cx="0" cy="0"/>
        </a:xfrm>
      </p:grpSpPr>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4" name="Bildobjekt 3" descr="En bild som visar person, inomhus, kök, vägg&#10;&#10;Automatiskt genererad beskrivning">
            <a:extLst>
              <a:ext uri="{FF2B5EF4-FFF2-40B4-BE49-F238E27FC236}">
                <a16:creationId xmlns:a16="http://schemas.microsoft.com/office/drawing/2014/main" id="{C4E8F71B-F38A-8C39-2983-BE58A15401B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752419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rgbClr val="FAEFDF"/>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F2FC718D-2E6B-094D-BAE9-4D69E8F8769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140F083A-C18F-7A4A-B968-56C4338E70FA}" type="datetime1">
              <a:rPr lang="sv-SE" smtClean="0"/>
              <a:pPr/>
              <a:t>2023-11-17</a:t>
            </a:fld>
            <a:endParaRPr lang="sv-SE"/>
          </a:p>
        </p:txBody>
      </p:sp>
      <p:sp>
        <p:nvSpPr>
          <p:cNvPr id="11" name="Platshållare för bildnummer 23">
            <a:extLst>
              <a:ext uri="{FF2B5EF4-FFF2-40B4-BE49-F238E27FC236}">
                <a16:creationId xmlns:a16="http://schemas.microsoft.com/office/drawing/2014/main" id="{1450DE0A-BD17-EB41-8FCB-DEDE5BA2737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511C99F-256F-5044-8A62-BE3402259E8F}"/>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5691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med diagram">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6B44079D-3DAD-8F45-A831-F330F78A110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5773E32-0C08-E94E-9D45-85C7A4E9171F}" type="datetime1">
              <a:rPr lang="sv-SE" smtClean="0"/>
              <a:pPr/>
              <a:t>2023-11-17</a:t>
            </a:fld>
            <a:endParaRPr lang="sv-SE"/>
          </a:p>
        </p:txBody>
      </p:sp>
      <p:sp>
        <p:nvSpPr>
          <p:cNvPr id="17" name="Platshållare för bildnummer 23">
            <a:extLst>
              <a:ext uri="{FF2B5EF4-FFF2-40B4-BE49-F238E27FC236}">
                <a16:creationId xmlns:a16="http://schemas.microsoft.com/office/drawing/2014/main" id="{9730448C-5DEA-7C4E-9F1F-CD746849CB0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diagram 10">
            <a:extLst>
              <a:ext uri="{FF2B5EF4-FFF2-40B4-BE49-F238E27FC236}">
                <a16:creationId xmlns:a16="http://schemas.microsoft.com/office/drawing/2014/main" id="{F4EBF51C-62DB-7A4B-BE2B-377DE277C9DE}"/>
              </a:ext>
            </a:extLst>
          </p:cNvPr>
          <p:cNvSpPr>
            <a:spLocks noGrp="1"/>
          </p:cNvSpPr>
          <p:nvPr>
            <p:ph type="chart" sz="quarter" idx="13"/>
          </p:nvPr>
        </p:nvSpPr>
        <p:spPr>
          <a:xfrm>
            <a:off x="353569" y="1694688"/>
            <a:ext cx="11436812" cy="4721988"/>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47352D2D-987B-994B-92F5-71D79ED6B6EF}"/>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127045306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Jämförelsebi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7314" y="1050443"/>
            <a:ext cx="10515600" cy="727551"/>
          </a:xfrm>
          <a:prstGeom prst="rect">
            <a:avLst/>
          </a:prstGeom>
        </p:spPr>
        <p:txBody>
          <a:bodyPr anchor="ctr"/>
          <a:lstStyle>
            <a:lvl1pPr>
              <a:defRPr sz="3600" b="1" i="0">
                <a:latin typeface="Lab Grotesque Black" pitchFamily="2" charset="0"/>
              </a:defRPr>
            </a:lvl1pPr>
          </a:lstStyle>
          <a:p>
            <a:r>
              <a:rPr lang="sv-SE"/>
              <a:t>Här kan en rubrik skrivas</a:t>
            </a:r>
            <a:endParaRPr lang="en-US"/>
          </a:p>
        </p:txBody>
      </p:sp>
      <p:sp>
        <p:nvSpPr>
          <p:cNvPr id="3" name="Content Placeholder 2"/>
          <p:cNvSpPr>
            <a:spLocks noGrp="1"/>
          </p:cNvSpPr>
          <p:nvPr>
            <p:ph sz="half" idx="1"/>
          </p:nvPr>
        </p:nvSpPr>
        <p:spPr>
          <a:xfrm>
            <a:off x="827314"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sp>
        <p:nvSpPr>
          <p:cNvPr id="4" name="Content Placeholder 3"/>
          <p:cNvSpPr>
            <a:spLocks noGrp="1"/>
          </p:cNvSpPr>
          <p:nvPr>
            <p:ph sz="half" idx="2"/>
          </p:nvPr>
        </p:nvSpPr>
        <p:spPr>
          <a:xfrm>
            <a:off x="6485469"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cxnSp>
        <p:nvCxnSpPr>
          <p:cNvPr id="13" name="Rak 12">
            <a:extLst>
              <a:ext uri="{FF2B5EF4-FFF2-40B4-BE49-F238E27FC236}">
                <a16:creationId xmlns:a16="http://schemas.microsoft.com/office/drawing/2014/main" id="{921BC6B0-5B2A-714F-B0C5-C5C53F335BDB}"/>
              </a:ext>
            </a:extLst>
          </p:cNvPr>
          <p:cNvCxnSpPr/>
          <p:nvPr userDrawn="1"/>
        </p:nvCxnSpPr>
        <p:spPr>
          <a:xfrm>
            <a:off x="6051248" y="2323086"/>
            <a:ext cx="0" cy="348447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datum 21">
            <a:extLst>
              <a:ext uri="{FF2B5EF4-FFF2-40B4-BE49-F238E27FC236}">
                <a16:creationId xmlns:a16="http://schemas.microsoft.com/office/drawing/2014/main" id="{69EC6F15-9A3E-6D44-8B7F-B342AC3B19A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8991A168-6131-E444-B73E-DFB9CB900E85}" type="datetime1">
              <a:rPr lang="sv-SE" smtClean="0"/>
              <a:pPr/>
              <a:t>2023-11-17</a:t>
            </a:fld>
            <a:endParaRPr lang="sv-SE"/>
          </a:p>
        </p:txBody>
      </p:sp>
      <p:sp>
        <p:nvSpPr>
          <p:cNvPr id="15" name="Platshållare för bildnummer 23">
            <a:extLst>
              <a:ext uri="{FF2B5EF4-FFF2-40B4-BE49-F238E27FC236}">
                <a16:creationId xmlns:a16="http://schemas.microsoft.com/office/drawing/2014/main" id="{DAED7498-0DC0-2446-B6A8-C6513EBC5F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9210044"/>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med tabell">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1EFBD00A-88C3-5A4B-9C02-AA7E0A43F3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DB10DFCC-6A86-5649-BBD1-3E44B80C4D91}" type="datetime1">
              <a:rPr lang="sv-SE" smtClean="0"/>
              <a:pPr/>
              <a:t>2023-11-17</a:t>
            </a:fld>
            <a:endParaRPr lang="sv-SE"/>
          </a:p>
        </p:txBody>
      </p:sp>
      <p:sp>
        <p:nvSpPr>
          <p:cNvPr id="11" name="Platshållare för bildnummer 23">
            <a:extLst>
              <a:ext uri="{FF2B5EF4-FFF2-40B4-BE49-F238E27FC236}">
                <a16:creationId xmlns:a16="http://schemas.microsoft.com/office/drawing/2014/main" id="{E8B8B375-2B3B-2A4A-A8D3-64D813F0B55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abell 2">
            <a:extLst>
              <a:ext uri="{FF2B5EF4-FFF2-40B4-BE49-F238E27FC236}">
                <a16:creationId xmlns:a16="http://schemas.microsoft.com/office/drawing/2014/main" id="{C6C55AEF-7D9A-3F4F-B0AA-D94E4A2283FD}"/>
              </a:ext>
            </a:extLst>
          </p:cNvPr>
          <p:cNvSpPr>
            <a:spLocks noGrp="1"/>
          </p:cNvSpPr>
          <p:nvPr>
            <p:ph type="tbl" sz="quarter" idx="14"/>
          </p:nvPr>
        </p:nvSpPr>
        <p:spPr>
          <a:xfrm>
            <a:off x="353568" y="1597152"/>
            <a:ext cx="11436813" cy="4819523"/>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DF585C9A-F5DA-B34E-A07D-1F610726F8E3}"/>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3588071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kelt cita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3209077" y="3123023"/>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4397428" y="4822787"/>
            <a:ext cx="2824624"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5262467"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5" name="Platshållare för datum 21">
            <a:extLst>
              <a:ext uri="{FF2B5EF4-FFF2-40B4-BE49-F238E27FC236}">
                <a16:creationId xmlns:a16="http://schemas.microsoft.com/office/drawing/2014/main" id="{EC6105CA-5D3F-D243-A66E-5A11B6163F8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BE453ED0-D442-AD4D-B625-7EF9FF993458}" type="datetime1">
              <a:rPr lang="sv-SE" smtClean="0"/>
              <a:pPr/>
              <a:t>2023-11-17</a:t>
            </a:fld>
            <a:endParaRPr lang="sv-SE"/>
          </a:p>
        </p:txBody>
      </p:sp>
      <p:sp>
        <p:nvSpPr>
          <p:cNvPr id="16" name="Platshållare för bildnummer 23">
            <a:extLst>
              <a:ext uri="{FF2B5EF4-FFF2-40B4-BE49-F238E27FC236}">
                <a16:creationId xmlns:a16="http://schemas.microsoft.com/office/drawing/2014/main" id="{C63AF3FC-BA77-B244-B106-5A71E70E6FD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18664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lera cita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B159B4-2C67-BE40-B331-9BCA012A6775}"/>
              </a:ext>
            </a:extLst>
          </p:cNvPr>
          <p:cNvSpPr>
            <a:spLocks noGrp="1"/>
          </p:cNvSpPr>
          <p:nvPr>
            <p:ph type="ctrTitle" hasCustomPrompt="1"/>
          </p:nvPr>
        </p:nvSpPr>
        <p:spPr>
          <a:xfrm>
            <a:off x="806917" y="90590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9" name="Platshållare för text 2">
            <a:extLst>
              <a:ext uri="{FF2B5EF4-FFF2-40B4-BE49-F238E27FC236}">
                <a16:creationId xmlns:a16="http://schemas.microsoft.com/office/drawing/2014/main" id="{81434A2C-3C4F-1148-B646-228987E85910}"/>
              </a:ext>
            </a:extLst>
          </p:cNvPr>
          <p:cNvSpPr>
            <a:spLocks noGrp="1"/>
          </p:cNvSpPr>
          <p:nvPr>
            <p:ph type="body" idx="13" hasCustomPrompt="1"/>
          </p:nvPr>
        </p:nvSpPr>
        <p:spPr>
          <a:xfrm>
            <a:off x="1464293"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10" name="Platshållare för text 31">
            <a:extLst>
              <a:ext uri="{FF2B5EF4-FFF2-40B4-BE49-F238E27FC236}">
                <a16:creationId xmlns:a16="http://schemas.microsoft.com/office/drawing/2014/main" id="{49BA278E-E8E9-BB4F-A7A6-9EBE1B4D366B}"/>
              </a:ext>
            </a:extLst>
          </p:cNvPr>
          <p:cNvSpPr>
            <a:spLocks noGrp="1"/>
          </p:cNvSpPr>
          <p:nvPr>
            <p:ph type="body" sz="quarter" idx="15" hasCustomPrompt="1"/>
          </p:nvPr>
        </p:nvSpPr>
        <p:spPr>
          <a:xfrm>
            <a:off x="1464293"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11" name="Platshållare för text 2">
            <a:extLst>
              <a:ext uri="{FF2B5EF4-FFF2-40B4-BE49-F238E27FC236}">
                <a16:creationId xmlns:a16="http://schemas.microsoft.com/office/drawing/2014/main" id="{CB1741D7-4FA5-BB4A-B182-FE5D105A4E5A}"/>
              </a:ext>
            </a:extLst>
          </p:cNvPr>
          <p:cNvSpPr>
            <a:spLocks noGrp="1"/>
          </p:cNvSpPr>
          <p:nvPr>
            <p:ph type="body" idx="16" hasCustomPrompt="1"/>
          </p:nvPr>
        </p:nvSpPr>
        <p:spPr>
          <a:xfrm>
            <a:off x="1022645"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3" name="Platshållare för text 2">
            <a:extLst>
              <a:ext uri="{FF2B5EF4-FFF2-40B4-BE49-F238E27FC236}">
                <a16:creationId xmlns:a16="http://schemas.microsoft.com/office/drawing/2014/main" id="{AD4FE773-2C69-3E48-BC8F-80128F2DD730}"/>
              </a:ext>
            </a:extLst>
          </p:cNvPr>
          <p:cNvSpPr>
            <a:spLocks noGrp="1"/>
          </p:cNvSpPr>
          <p:nvPr>
            <p:ph type="body" idx="17" hasCustomPrompt="1"/>
          </p:nvPr>
        </p:nvSpPr>
        <p:spPr>
          <a:xfrm>
            <a:off x="5002151"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4" name="Platshållare för text 31">
            <a:extLst>
              <a:ext uri="{FF2B5EF4-FFF2-40B4-BE49-F238E27FC236}">
                <a16:creationId xmlns:a16="http://schemas.microsoft.com/office/drawing/2014/main" id="{6BFEEA65-1D74-AC43-BA7F-9BC7F499A6A1}"/>
              </a:ext>
            </a:extLst>
          </p:cNvPr>
          <p:cNvSpPr>
            <a:spLocks noGrp="1"/>
          </p:cNvSpPr>
          <p:nvPr>
            <p:ph type="body" sz="quarter" idx="18" hasCustomPrompt="1"/>
          </p:nvPr>
        </p:nvSpPr>
        <p:spPr>
          <a:xfrm>
            <a:off x="5002151"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5" name="Platshållare för text 2">
            <a:extLst>
              <a:ext uri="{FF2B5EF4-FFF2-40B4-BE49-F238E27FC236}">
                <a16:creationId xmlns:a16="http://schemas.microsoft.com/office/drawing/2014/main" id="{F6A5292B-DDB0-7E48-B452-1F82AB4B7E70}"/>
              </a:ext>
            </a:extLst>
          </p:cNvPr>
          <p:cNvSpPr>
            <a:spLocks noGrp="1"/>
          </p:cNvSpPr>
          <p:nvPr>
            <p:ph type="body" idx="19" hasCustomPrompt="1"/>
          </p:nvPr>
        </p:nvSpPr>
        <p:spPr>
          <a:xfrm>
            <a:off x="4560503"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6" name="Platshållare för text 2">
            <a:extLst>
              <a:ext uri="{FF2B5EF4-FFF2-40B4-BE49-F238E27FC236}">
                <a16:creationId xmlns:a16="http://schemas.microsoft.com/office/drawing/2014/main" id="{6F7FF81B-37C7-A04F-B870-6016010FD44D}"/>
              </a:ext>
            </a:extLst>
          </p:cNvPr>
          <p:cNvSpPr>
            <a:spLocks noGrp="1"/>
          </p:cNvSpPr>
          <p:nvPr>
            <p:ph type="body" idx="20" hasCustomPrompt="1"/>
          </p:nvPr>
        </p:nvSpPr>
        <p:spPr>
          <a:xfrm>
            <a:off x="8540008"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7" name="Platshållare för text 31">
            <a:extLst>
              <a:ext uri="{FF2B5EF4-FFF2-40B4-BE49-F238E27FC236}">
                <a16:creationId xmlns:a16="http://schemas.microsoft.com/office/drawing/2014/main" id="{BB7D1717-EA15-F14E-BDE0-A59B9BA2D382}"/>
              </a:ext>
            </a:extLst>
          </p:cNvPr>
          <p:cNvSpPr>
            <a:spLocks noGrp="1"/>
          </p:cNvSpPr>
          <p:nvPr>
            <p:ph type="body" sz="quarter" idx="21" hasCustomPrompt="1"/>
          </p:nvPr>
        </p:nvSpPr>
        <p:spPr>
          <a:xfrm>
            <a:off x="8540008"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8" name="Platshållare för text 2">
            <a:extLst>
              <a:ext uri="{FF2B5EF4-FFF2-40B4-BE49-F238E27FC236}">
                <a16:creationId xmlns:a16="http://schemas.microsoft.com/office/drawing/2014/main" id="{6C91D868-7CFA-734D-9E07-2F7E7FE9A9F4}"/>
              </a:ext>
            </a:extLst>
          </p:cNvPr>
          <p:cNvSpPr>
            <a:spLocks noGrp="1"/>
          </p:cNvSpPr>
          <p:nvPr>
            <p:ph type="body" idx="22" hasCustomPrompt="1"/>
          </p:nvPr>
        </p:nvSpPr>
        <p:spPr>
          <a:xfrm>
            <a:off x="8098360"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9" name="Platshållare för text 2">
            <a:extLst>
              <a:ext uri="{FF2B5EF4-FFF2-40B4-BE49-F238E27FC236}">
                <a16:creationId xmlns:a16="http://schemas.microsoft.com/office/drawing/2014/main" id="{6842D4A6-64A6-E04E-B0B3-8A1A1F62CD33}"/>
              </a:ext>
            </a:extLst>
          </p:cNvPr>
          <p:cNvSpPr>
            <a:spLocks noGrp="1"/>
          </p:cNvSpPr>
          <p:nvPr>
            <p:ph type="body" idx="23" hasCustomPrompt="1"/>
          </p:nvPr>
        </p:nvSpPr>
        <p:spPr>
          <a:xfrm>
            <a:off x="1464293"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0" name="Platshållare för text 31">
            <a:extLst>
              <a:ext uri="{FF2B5EF4-FFF2-40B4-BE49-F238E27FC236}">
                <a16:creationId xmlns:a16="http://schemas.microsoft.com/office/drawing/2014/main" id="{3AD44171-525B-494B-9057-84F96B4BB648}"/>
              </a:ext>
            </a:extLst>
          </p:cNvPr>
          <p:cNvSpPr>
            <a:spLocks noGrp="1"/>
          </p:cNvSpPr>
          <p:nvPr>
            <p:ph type="body" sz="quarter" idx="24" hasCustomPrompt="1"/>
          </p:nvPr>
        </p:nvSpPr>
        <p:spPr>
          <a:xfrm>
            <a:off x="1464293"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1" name="Platshållare för text 2">
            <a:extLst>
              <a:ext uri="{FF2B5EF4-FFF2-40B4-BE49-F238E27FC236}">
                <a16:creationId xmlns:a16="http://schemas.microsoft.com/office/drawing/2014/main" id="{713585E0-FB47-F243-A761-38E2CFEC30F8}"/>
              </a:ext>
            </a:extLst>
          </p:cNvPr>
          <p:cNvSpPr>
            <a:spLocks noGrp="1"/>
          </p:cNvSpPr>
          <p:nvPr>
            <p:ph type="body" idx="25" hasCustomPrompt="1"/>
          </p:nvPr>
        </p:nvSpPr>
        <p:spPr>
          <a:xfrm>
            <a:off x="1022645"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2" name="Platshållare för text 2">
            <a:extLst>
              <a:ext uri="{FF2B5EF4-FFF2-40B4-BE49-F238E27FC236}">
                <a16:creationId xmlns:a16="http://schemas.microsoft.com/office/drawing/2014/main" id="{A9AAB16D-E8A8-F44D-B91F-814F01D2632E}"/>
              </a:ext>
            </a:extLst>
          </p:cNvPr>
          <p:cNvSpPr>
            <a:spLocks noGrp="1"/>
          </p:cNvSpPr>
          <p:nvPr>
            <p:ph type="body" idx="26" hasCustomPrompt="1"/>
          </p:nvPr>
        </p:nvSpPr>
        <p:spPr>
          <a:xfrm>
            <a:off x="5002151"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3" name="Platshållare för text 31">
            <a:extLst>
              <a:ext uri="{FF2B5EF4-FFF2-40B4-BE49-F238E27FC236}">
                <a16:creationId xmlns:a16="http://schemas.microsoft.com/office/drawing/2014/main" id="{CE9CA33E-2801-5445-960B-6DBE16134CFD}"/>
              </a:ext>
            </a:extLst>
          </p:cNvPr>
          <p:cNvSpPr>
            <a:spLocks noGrp="1"/>
          </p:cNvSpPr>
          <p:nvPr>
            <p:ph type="body" sz="quarter" idx="27" hasCustomPrompt="1"/>
          </p:nvPr>
        </p:nvSpPr>
        <p:spPr>
          <a:xfrm>
            <a:off x="5002151"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4" name="Platshållare för text 2">
            <a:extLst>
              <a:ext uri="{FF2B5EF4-FFF2-40B4-BE49-F238E27FC236}">
                <a16:creationId xmlns:a16="http://schemas.microsoft.com/office/drawing/2014/main" id="{8B7C4B98-3B6D-4C4D-9220-BBE4F11D97BF}"/>
              </a:ext>
            </a:extLst>
          </p:cNvPr>
          <p:cNvSpPr>
            <a:spLocks noGrp="1"/>
          </p:cNvSpPr>
          <p:nvPr>
            <p:ph type="body" idx="28" hasCustomPrompt="1"/>
          </p:nvPr>
        </p:nvSpPr>
        <p:spPr>
          <a:xfrm>
            <a:off x="4560503"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5" name="Platshållare för text 2">
            <a:extLst>
              <a:ext uri="{FF2B5EF4-FFF2-40B4-BE49-F238E27FC236}">
                <a16:creationId xmlns:a16="http://schemas.microsoft.com/office/drawing/2014/main" id="{C5FCA7E3-DD6B-0F4D-972C-0197F432CBD4}"/>
              </a:ext>
            </a:extLst>
          </p:cNvPr>
          <p:cNvSpPr>
            <a:spLocks noGrp="1"/>
          </p:cNvSpPr>
          <p:nvPr>
            <p:ph type="body" idx="29" hasCustomPrompt="1"/>
          </p:nvPr>
        </p:nvSpPr>
        <p:spPr>
          <a:xfrm>
            <a:off x="8540008"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6" name="Platshållare för text 31">
            <a:extLst>
              <a:ext uri="{FF2B5EF4-FFF2-40B4-BE49-F238E27FC236}">
                <a16:creationId xmlns:a16="http://schemas.microsoft.com/office/drawing/2014/main" id="{DF4D3EDC-5D24-C94C-B094-DF36CFB5B6CE}"/>
              </a:ext>
            </a:extLst>
          </p:cNvPr>
          <p:cNvSpPr>
            <a:spLocks noGrp="1"/>
          </p:cNvSpPr>
          <p:nvPr>
            <p:ph type="body" sz="quarter" idx="30" hasCustomPrompt="1"/>
          </p:nvPr>
        </p:nvSpPr>
        <p:spPr>
          <a:xfrm>
            <a:off x="8540008"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7" name="Platshållare för text 2">
            <a:extLst>
              <a:ext uri="{FF2B5EF4-FFF2-40B4-BE49-F238E27FC236}">
                <a16:creationId xmlns:a16="http://schemas.microsoft.com/office/drawing/2014/main" id="{7E62F63D-EB15-1D41-B888-5AF843A956B2}"/>
              </a:ext>
            </a:extLst>
          </p:cNvPr>
          <p:cNvSpPr>
            <a:spLocks noGrp="1"/>
          </p:cNvSpPr>
          <p:nvPr>
            <p:ph type="body" idx="31" hasCustomPrompt="1"/>
          </p:nvPr>
        </p:nvSpPr>
        <p:spPr>
          <a:xfrm>
            <a:off x="8098360"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26" name="Platshållare för datum 21">
            <a:extLst>
              <a:ext uri="{FF2B5EF4-FFF2-40B4-BE49-F238E27FC236}">
                <a16:creationId xmlns:a16="http://schemas.microsoft.com/office/drawing/2014/main" id="{21358AD5-4BEC-A046-8945-51FCD6008826}"/>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580D2EA-72B6-5444-885B-9F8E4D4CCD52}" type="datetime1">
              <a:rPr lang="sv-SE" smtClean="0"/>
              <a:pPr/>
              <a:t>2023-11-17</a:t>
            </a:fld>
            <a:endParaRPr lang="sv-SE"/>
          </a:p>
        </p:txBody>
      </p:sp>
      <p:sp>
        <p:nvSpPr>
          <p:cNvPr id="27" name="Platshållare för bildnummer 23">
            <a:extLst>
              <a:ext uri="{FF2B5EF4-FFF2-40B4-BE49-F238E27FC236}">
                <a16:creationId xmlns:a16="http://schemas.microsoft.com/office/drawing/2014/main" id="{FCE87A6B-B9CD-2C44-93E2-0DED3D7796B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80880456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tat med logotyp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3" name="Rektangel 2">
            <a:extLst>
              <a:ext uri="{FF2B5EF4-FFF2-40B4-BE49-F238E27FC236}">
                <a16:creationId xmlns:a16="http://schemas.microsoft.com/office/drawing/2014/main" id="{8052B47D-8455-F04C-A650-03B8D3C8B04F}"/>
              </a:ext>
            </a:extLst>
          </p:cNvPr>
          <p:cNvSpPr/>
          <p:nvPr userDrawn="1"/>
        </p:nvSpPr>
        <p:spPr>
          <a:xfrm>
            <a:off x="806917"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Rektangel 15">
            <a:extLst>
              <a:ext uri="{FF2B5EF4-FFF2-40B4-BE49-F238E27FC236}">
                <a16:creationId xmlns:a16="http://schemas.microsoft.com/office/drawing/2014/main" id="{9E7F3E1B-1173-F949-A1B6-3B1E062E7446}"/>
              </a:ext>
            </a:extLst>
          </p:cNvPr>
          <p:cNvSpPr/>
          <p:nvPr userDrawn="1"/>
        </p:nvSpPr>
        <p:spPr>
          <a:xfrm>
            <a:off x="4490370"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7" name="Rektangel 16">
            <a:extLst>
              <a:ext uri="{FF2B5EF4-FFF2-40B4-BE49-F238E27FC236}">
                <a16:creationId xmlns:a16="http://schemas.microsoft.com/office/drawing/2014/main" id="{205FCCE2-07ED-6544-83FD-AD57019B4EAF}"/>
              </a:ext>
            </a:extLst>
          </p:cNvPr>
          <p:cNvSpPr/>
          <p:nvPr userDrawn="1"/>
        </p:nvSpPr>
        <p:spPr>
          <a:xfrm>
            <a:off x="8173824"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5" name="Platshållare för bild 4">
            <a:extLst>
              <a:ext uri="{FF2B5EF4-FFF2-40B4-BE49-F238E27FC236}">
                <a16:creationId xmlns:a16="http://schemas.microsoft.com/office/drawing/2014/main" id="{2FDF7466-409B-864F-A8FE-6FCC317AAE3A}"/>
              </a:ext>
            </a:extLst>
          </p:cNvPr>
          <p:cNvSpPr>
            <a:spLocks noGrp="1"/>
          </p:cNvSpPr>
          <p:nvPr>
            <p:ph type="pic" sz="quarter" idx="13" hasCustomPrompt="1"/>
          </p:nvPr>
        </p:nvSpPr>
        <p:spPr>
          <a:xfrm>
            <a:off x="1200150"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8" name="Platshållare för bild 4">
            <a:extLst>
              <a:ext uri="{FF2B5EF4-FFF2-40B4-BE49-F238E27FC236}">
                <a16:creationId xmlns:a16="http://schemas.microsoft.com/office/drawing/2014/main" id="{8859F364-D22E-3546-8191-B24EF33ABDF5}"/>
              </a:ext>
            </a:extLst>
          </p:cNvPr>
          <p:cNvSpPr>
            <a:spLocks noGrp="1"/>
          </p:cNvSpPr>
          <p:nvPr>
            <p:ph type="pic" sz="quarter" idx="14" hasCustomPrompt="1"/>
          </p:nvPr>
        </p:nvSpPr>
        <p:spPr>
          <a:xfrm>
            <a:off x="4927146"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9" name="Platshållare för bild 4">
            <a:extLst>
              <a:ext uri="{FF2B5EF4-FFF2-40B4-BE49-F238E27FC236}">
                <a16:creationId xmlns:a16="http://schemas.microsoft.com/office/drawing/2014/main" id="{A297BD48-6576-2B47-80F4-A083E7F04CD2}"/>
              </a:ext>
            </a:extLst>
          </p:cNvPr>
          <p:cNvSpPr>
            <a:spLocks noGrp="1"/>
          </p:cNvSpPr>
          <p:nvPr>
            <p:ph type="pic" sz="quarter" idx="15" hasCustomPrompt="1"/>
          </p:nvPr>
        </p:nvSpPr>
        <p:spPr>
          <a:xfrm>
            <a:off x="8567057"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20" name="Platshållare för text 18">
            <a:extLst>
              <a:ext uri="{FF2B5EF4-FFF2-40B4-BE49-F238E27FC236}">
                <a16:creationId xmlns:a16="http://schemas.microsoft.com/office/drawing/2014/main" id="{4E27F9F0-0B32-2F44-8C29-C2301511BF9F}"/>
              </a:ext>
            </a:extLst>
          </p:cNvPr>
          <p:cNvSpPr>
            <a:spLocks noGrp="1"/>
          </p:cNvSpPr>
          <p:nvPr>
            <p:ph type="body" sz="quarter" idx="16" hasCustomPrompt="1"/>
          </p:nvPr>
        </p:nvSpPr>
        <p:spPr>
          <a:xfrm>
            <a:off x="1179078" y="4442753"/>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3" name="Platshållare för text 2">
            <a:extLst>
              <a:ext uri="{FF2B5EF4-FFF2-40B4-BE49-F238E27FC236}">
                <a16:creationId xmlns:a16="http://schemas.microsoft.com/office/drawing/2014/main" id="{6E04BD38-67B0-BB4C-809E-35143784A7E9}"/>
              </a:ext>
            </a:extLst>
          </p:cNvPr>
          <p:cNvSpPr>
            <a:spLocks noGrp="1"/>
          </p:cNvSpPr>
          <p:nvPr>
            <p:ph type="body" idx="19" hasCustomPrompt="1"/>
          </p:nvPr>
        </p:nvSpPr>
        <p:spPr>
          <a:xfrm>
            <a:off x="1994175" y="3803761"/>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4" name="Platshållare för text 31">
            <a:extLst>
              <a:ext uri="{FF2B5EF4-FFF2-40B4-BE49-F238E27FC236}">
                <a16:creationId xmlns:a16="http://schemas.microsoft.com/office/drawing/2014/main" id="{409FCA38-EEA0-D04B-BC86-6B79523807C7}"/>
              </a:ext>
            </a:extLst>
          </p:cNvPr>
          <p:cNvSpPr>
            <a:spLocks noGrp="1"/>
          </p:cNvSpPr>
          <p:nvPr>
            <p:ph type="body" sz="quarter" idx="20" hasCustomPrompt="1"/>
          </p:nvPr>
        </p:nvSpPr>
        <p:spPr>
          <a:xfrm>
            <a:off x="1199473" y="5432449"/>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5" name="Platshållare för text 18">
            <a:extLst>
              <a:ext uri="{FF2B5EF4-FFF2-40B4-BE49-F238E27FC236}">
                <a16:creationId xmlns:a16="http://schemas.microsoft.com/office/drawing/2014/main" id="{CAC6741B-020C-8945-BCE3-0CF737DC4CFE}"/>
              </a:ext>
            </a:extLst>
          </p:cNvPr>
          <p:cNvSpPr>
            <a:spLocks noGrp="1"/>
          </p:cNvSpPr>
          <p:nvPr>
            <p:ph type="body" sz="quarter" idx="21" hasCustomPrompt="1"/>
          </p:nvPr>
        </p:nvSpPr>
        <p:spPr>
          <a:xfrm>
            <a:off x="4858450"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6" name="Platshållare för text 2">
            <a:extLst>
              <a:ext uri="{FF2B5EF4-FFF2-40B4-BE49-F238E27FC236}">
                <a16:creationId xmlns:a16="http://schemas.microsoft.com/office/drawing/2014/main" id="{B1AED59C-E1DB-4A4E-B11C-A06345D44B57}"/>
              </a:ext>
            </a:extLst>
          </p:cNvPr>
          <p:cNvSpPr>
            <a:spLocks noGrp="1"/>
          </p:cNvSpPr>
          <p:nvPr>
            <p:ph type="body" idx="22" hasCustomPrompt="1"/>
          </p:nvPr>
        </p:nvSpPr>
        <p:spPr>
          <a:xfrm>
            <a:off x="5673547"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7" name="Platshållare för text 31">
            <a:extLst>
              <a:ext uri="{FF2B5EF4-FFF2-40B4-BE49-F238E27FC236}">
                <a16:creationId xmlns:a16="http://schemas.microsoft.com/office/drawing/2014/main" id="{10B49E74-06A4-3E4B-B2F2-1BE17FA5B574}"/>
              </a:ext>
            </a:extLst>
          </p:cNvPr>
          <p:cNvSpPr>
            <a:spLocks noGrp="1"/>
          </p:cNvSpPr>
          <p:nvPr>
            <p:ph type="body" sz="quarter" idx="23" hasCustomPrompt="1"/>
          </p:nvPr>
        </p:nvSpPr>
        <p:spPr>
          <a:xfrm>
            <a:off x="4878845"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8" name="Platshållare för text 18">
            <a:extLst>
              <a:ext uri="{FF2B5EF4-FFF2-40B4-BE49-F238E27FC236}">
                <a16:creationId xmlns:a16="http://schemas.microsoft.com/office/drawing/2014/main" id="{672FA9C3-DE6C-7C47-8E10-7F7BA6946447}"/>
              </a:ext>
            </a:extLst>
          </p:cNvPr>
          <p:cNvSpPr>
            <a:spLocks noGrp="1"/>
          </p:cNvSpPr>
          <p:nvPr>
            <p:ph type="body" sz="quarter" idx="24" hasCustomPrompt="1"/>
          </p:nvPr>
        </p:nvSpPr>
        <p:spPr>
          <a:xfrm>
            <a:off x="8547683"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9" name="Platshållare för text 2">
            <a:extLst>
              <a:ext uri="{FF2B5EF4-FFF2-40B4-BE49-F238E27FC236}">
                <a16:creationId xmlns:a16="http://schemas.microsoft.com/office/drawing/2014/main" id="{97B18E2D-8322-AB4A-AF61-67D82B508EA2}"/>
              </a:ext>
            </a:extLst>
          </p:cNvPr>
          <p:cNvSpPr>
            <a:spLocks noGrp="1"/>
          </p:cNvSpPr>
          <p:nvPr>
            <p:ph type="body" idx="25" hasCustomPrompt="1"/>
          </p:nvPr>
        </p:nvSpPr>
        <p:spPr>
          <a:xfrm>
            <a:off x="9362780"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30" name="Platshållare för text 31">
            <a:extLst>
              <a:ext uri="{FF2B5EF4-FFF2-40B4-BE49-F238E27FC236}">
                <a16:creationId xmlns:a16="http://schemas.microsoft.com/office/drawing/2014/main" id="{F365C25E-F172-BA45-925B-055ECB052394}"/>
              </a:ext>
            </a:extLst>
          </p:cNvPr>
          <p:cNvSpPr>
            <a:spLocks noGrp="1"/>
          </p:cNvSpPr>
          <p:nvPr>
            <p:ph type="body" sz="quarter" idx="26" hasCustomPrompt="1"/>
          </p:nvPr>
        </p:nvSpPr>
        <p:spPr>
          <a:xfrm>
            <a:off x="8568078"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1" name="Title 1">
            <a:extLst>
              <a:ext uri="{FF2B5EF4-FFF2-40B4-BE49-F238E27FC236}">
                <a16:creationId xmlns:a16="http://schemas.microsoft.com/office/drawing/2014/main" id="{169FCA82-0A5E-F04D-83C4-BB2FB86822A2}"/>
              </a:ext>
            </a:extLst>
          </p:cNvPr>
          <p:cNvSpPr>
            <a:spLocks noGrp="1"/>
          </p:cNvSpPr>
          <p:nvPr>
            <p:ph type="ctrTitle" hasCustomPrompt="1"/>
          </p:nvPr>
        </p:nvSpPr>
        <p:spPr>
          <a:xfrm>
            <a:off x="806917" y="89574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32" name="Platshållare för datum 21">
            <a:extLst>
              <a:ext uri="{FF2B5EF4-FFF2-40B4-BE49-F238E27FC236}">
                <a16:creationId xmlns:a16="http://schemas.microsoft.com/office/drawing/2014/main" id="{5FEA7085-BC08-4F48-996F-1966D4646E5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5223FF5A-5831-FD4A-8E55-13A8FDDB7D9C}" type="datetime1">
              <a:rPr lang="sv-SE" smtClean="0"/>
              <a:pPr/>
              <a:t>2023-11-17</a:t>
            </a:fld>
            <a:endParaRPr lang="sv-SE"/>
          </a:p>
        </p:txBody>
      </p:sp>
      <p:sp>
        <p:nvSpPr>
          <p:cNvPr id="33" name="Platshållare för bildnummer 23">
            <a:extLst>
              <a:ext uri="{FF2B5EF4-FFF2-40B4-BE49-F238E27FC236}">
                <a16:creationId xmlns:a16="http://schemas.microsoft.com/office/drawing/2014/main" id="{F3B8A9D9-13A7-4E4D-A420-BBDE4729C84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125102819"/>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 bild + siffro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44C37C-83A6-AD46-9F6C-E3773F5E5BF0}"/>
              </a:ext>
            </a:extLst>
          </p:cNvPr>
          <p:cNvSpPr/>
          <p:nvPr userDrawn="1"/>
        </p:nvSpPr>
        <p:spPr>
          <a:xfrm>
            <a:off x="0" y="-1"/>
            <a:ext cx="12192000" cy="38946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bild 15">
            <a:extLst>
              <a:ext uri="{FF2B5EF4-FFF2-40B4-BE49-F238E27FC236}">
                <a16:creationId xmlns:a16="http://schemas.microsoft.com/office/drawing/2014/main" id="{CCDC5D3A-50A9-6A4F-B292-B653CD46803B}"/>
              </a:ext>
            </a:extLst>
          </p:cNvPr>
          <p:cNvSpPr>
            <a:spLocks noGrp="1"/>
          </p:cNvSpPr>
          <p:nvPr>
            <p:ph type="pic" sz="quarter" idx="13"/>
          </p:nvPr>
        </p:nvSpPr>
        <p:spPr>
          <a:xfrm>
            <a:off x="7505665" y="1140793"/>
            <a:ext cx="3899560" cy="4938267"/>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F9A2C181-A355-7840-90A8-D2CACBD600BE}"/>
              </a:ext>
            </a:extLst>
          </p:cNvPr>
          <p:cNvSpPr>
            <a:spLocks noGrp="1"/>
          </p:cNvSpPr>
          <p:nvPr>
            <p:ph type="ctrTitle" hasCustomPrompt="1"/>
          </p:nvPr>
        </p:nvSpPr>
        <p:spPr>
          <a:xfrm>
            <a:off x="803275" y="1155054"/>
            <a:ext cx="5915615" cy="1317210"/>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0" name="Subtitle 2">
            <a:extLst>
              <a:ext uri="{FF2B5EF4-FFF2-40B4-BE49-F238E27FC236}">
                <a16:creationId xmlns:a16="http://schemas.microsoft.com/office/drawing/2014/main" id="{469DABCA-8DB8-8046-A60E-E1608B21BEDE}"/>
              </a:ext>
            </a:extLst>
          </p:cNvPr>
          <p:cNvSpPr>
            <a:spLocks noGrp="1"/>
          </p:cNvSpPr>
          <p:nvPr>
            <p:ph type="subTitle" idx="1" hasCustomPrompt="1"/>
          </p:nvPr>
        </p:nvSpPr>
        <p:spPr>
          <a:xfrm>
            <a:off x="787046" y="2607742"/>
            <a:ext cx="5931844" cy="694251"/>
          </a:xfrm>
          <a:prstGeom prst="rect">
            <a:avLst/>
          </a:prstGeom>
        </p:spPr>
        <p:txBody>
          <a:bodyPr anchor="t"/>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4" name="Platshållare för text 3">
            <a:extLst>
              <a:ext uri="{FF2B5EF4-FFF2-40B4-BE49-F238E27FC236}">
                <a16:creationId xmlns:a16="http://schemas.microsoft.com/office/drawing/2014/main" id="{A03E17EA-80DF-BB4F-A287-2F45ED797537}"/>
              </a:ext>
            </a:extLst>
          </p:cNvPr>
          <p:cNvSpPr>
            <a:spLocks noGrp="1"/>
          </p:cNvSpPr>
          <p:nvPr>
            <p:ph type="body" sz="quarter" idx="14" hasCustomPrompt="1"/>
          </p:nvPr>
        </p:nvSpPr>
        <p:spPr>
          <a:xfrm>
            <a:off x="1397098" y="4605334"/>
            <a:ext cx="720595"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3" name="Platshållare för text 3">
            <a:extLst>
              <a:ext uri="{FF2B5EF4-FFF2-40B4-BE49-F238E27FC236}">
                <a16:creationId xmlns:a16="http://schemas.microsoft.com/office/drawing/2014/main" id="{B967BD86-1275-4740-9EA8-0A2159128973}"/>
              </a:ext>
            </a:extLst>
          </p:cNvPr>
          <p:cNvSpPr>
            <a:spLocks noGrp="1"/>
          </p:cNvSpPr>
          <p:nvPr>
            <p:ph type="body" sz="quarter" idx="15" hasCustomPrompt="1"/>
          </p:nvPr>
        </p:nvSpPr>
        <p:spPr>
          <a:xfrm>
            <a:off x="803275" y="5168990"/>
            <a:ext cx="18339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4" name="Platshållare för text 3">
            <a:extLst>
              <a:ext uri="{FF2B5EF4-FFF2-40B4-BE49-F238E27FC236}">
                <a16:creationId xmlns:a16="http://schemas.microsoft.com/office/drawing/2014/main" id="{1BBE0068-51D3-924F-8FAE-A0BA625106A4}"/>
              </a:ext>
            </a:extLst>
          </p:cNvPr>
          <p:cNvSpPr>
            <a:spLocks noGrp="1"/>
          </p:cNvSpPr>
          <p:nvPr>
            <p:ph type="body" sz="quarter" idx="16" hasCustomPrompt="1"/>
          </p:nvPr>
        </p:nvSpPr>
        <p:spPr>
          <a:xfrm>
            <a:off x="3053299" y="4608516"/>
            <a:ext cx="154630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5" name="Platshållare för text 3">
            <a:extLst>
              <a:ext uri="{FF2B5EF4-FFF2-40B4-BE49-F238E27FC236}">
                <a16:creationId xmlns:a16="http://schemas.microsoft.com/office/drawing/2014/main" id="{2B419203-58E1-C34C-8A54-61201256D1D9}"/>
              </a:ext>
            </a:extLst>
          </p:cNvPr>
          <p:cNvSpPr>
            <a:spLocks noGrp="1"/>
          </p:cNvSpPr>
          <p:nvPr>
            <p:ph type="body" sz="quarter" idx="17" hasCustomPrompt="1"/>
          </p:nvPr>
        </p:nvSpPr>
        <p:spPr>
          <a:xfrm>
            <a:off x="3055407" y="5168991"/>
            <a:ext cx="1544197"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6" name="Platshållare för text 3">
            <a:extLst>
              <a:ext uri="{FF2B5EF4-FFF2-40B4-BE49-F238E27FC236}">
                <a16:creationId xmlns:a16="http://schemas.microsoft.com/office/drawing/2014/main" id="{57E70C0B-5DF5-7D45-9127-55EDAF2C6CDC}"/>
              </a:ext>
            </a:extLst>
          </p:cNvPr>
          <p:cNvSpPr>
            <a:spLocks noGrp="1"/>
          </p:cNvSpPr>
          <p:nvPr>
            <p:ph type="body" sz="quarter" idx="18" hasCustomPrompt="1"/>
          </p:nvPr>
        </p:nvSpPr>
        <p:spPr>
          <a:xfrm>
            <a:off x="5119165" y="4608516"/>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7" name="Platshållare för text 3">
            <a:extLst>
              <a:ext uri="{FF2B5EF4-FFF2-40B4-BE49-F238E27FC236}">
                <a16:creationId xmlns:a16="http://schemas.microsoft.com/office/drawing/2014/main" id="{89B6637B-54A2-0048-9DB1-8C3F974EA28C}"/>
              </a:ext>
            </a:extLst>
          </p:cNvPr>
          <p:cNvSpPr>
            <a:spLocks noGrp="1"/>
          </p:cNvSpPr>
          <p:nvPr>
            <p:ph type="body" sz="quarter" idx="19" hasCustomPrompt="1"/>
          </p:nvPr>
        </p:nvSpPr>
        <p:spPr>
          <a:xfrm>
            <a:off x="5121274" y="5168991"/>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2" name="Platshållare för datum 21">
            <a:extLst>
              <a:ext uri="{FF2B5EF4-FFF2-40B4-BE49-F238E27FC236}">
                <a16:creationId xmlns:a16="http://schemas.microsoft.com/office/drawing/2014/main" id="{94FDF6D0-A7C1-1446-9893-E911BBCA4EB9}"/>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4FDA475-DC30-F040-884B-FFD7A24EAE8F}" type="datetime1">
              <a:rPr lang="sv-SE" smtClean="0"/>
              <a:pPr/>
              <a:t>2023-11-17</a:t>
            </a:fld>
            <a:endParaRPr lang="sv-SE"/>
          </a:p>
        </p:txBody>
      </p:sp>
      <p:sp>
        <p:nvSpPr>
          <p:cNvPr id="23" name="Platshållare för bildnummer 23">
            <a:extLst>
              <a:ext uri="{FF2B5EF4-FFF2-40B4-BE49-F238E27FC236}">
                <a16:creationId xmlns:a16="http://schemas.microsoft.com/office/drawing/2014/main" id="{86CD505A-BB74-6B4C-AEAC-6FC9D381D7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E9D2C168-66CD-6843-81C9-015DF329D8D1}"/>
              </a:ext>
            </a:extLst>
          </p:cNvPr>
          <p:cNvCxnSpPr/>
          <p:nvPr userDrawn="1"/>
        </p:nvCxnSpPr>
        <p:spPr>
          <a:xfrm>
            <a:off x="333488" y="430305"/>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B9638349-16BA-0D43-9224-7F09B8BB0D47}"/>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1129063823"/>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guide id="3" pos="742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bild + citatbox">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A07F6B-CDB6-C549-8EB6-2DDFF9629862}"/>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Platshållare för bild 15">
            <a:extLst>
              <a:ext uri="{FF2B5EF4-FFF2-40B4-BE49-F238E27FC236}">
                <a16:creationId xmlns:a16="http://schemas.microsoft.com/office/drawing/2014/main" id="{99BF01A5-6467-CD41-B052-CBDA3AF3697D}"/>
              </a:ext>
            </a:extLst>
          </p:cNvPr>
          <p:cNvSpPr>
            <a:spLocks noGrp="1"/>
          </p:cNvSpPr>
          <p:nvPr>
            <p:ph type="pic" sz="quarter" idx="13"/>
          </p:nvPr>
        </p:nvSpPr>
        <p:spPr>
          <a:xfrm>
            <a:off x="5268686" y="2400220"/>
            <a:ext cx="3016326" cy="3648819"/>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Rektangel 19">
            <a:extLst>
              <a:ext uri="{FF2B5EF4-FFF2-40B4-BE49-F238E27FC236}">
                <a16:creationId xmlns:a16="http://schemas.microsoft.com/office/drawing/2014/main" id="{2F1A2B1F-1A11-9E43-8634-F61602CF15FF}"/>
              </a:ext>
            </a:extLst>
          </p:cNvPr>
          <p:cNvSpPr/>
          <p:nvPr userDrawn="1"/>
        </p:nvSpPr>
        <p:spPr>
          <a:xfrm>
            <a:off x="8287722" y="1346778"/>
            <a:ext cx="3502659" cy="3232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7" name="Rektangel 26">
            <a:extLst>
              <a:ext uri="{FF2B5EF4-FFF2-40B4-BE49-F238E27FC236}">
                <a16:creationId xmlns:a16="http://schemas.microsoft.com/office/drawing/2014/main" id="{7DA84A93-8050-2D46-8102-20E1EB9E9AC4}"/>
              </a:ext>
            </a:extLst>
          </p:cNvPr>
          <p:cNvSpPr/>
          <p:nvPr userDrawn="1"/>
        </p:nvSpPr>
        <p:spPr>
          <a:xfrm>
            <a:off x="8287725" y="1329848"/>
            <a:ext cx="3502659" cy="3232383"/>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1" name="Title 1">
            <a:extLst>
              <a:ext uri="{FF2B5EF4-FFF2-40B4-BE49-F238E27FC236}">
                <a16:creationId xmlns:a16="http://schemas.microsoft.com/office/drawing/2014/main" id="{F4C4C8AB-B815-EB4B-A47E-373706F4CBD6}"/>
              </a:ext>
            </a:extLst>
          </p:cNvPr>
          <p:cNvSpPr txBox="1">
            <a:spLocks/>
          </p:cNvSpPr>
          <p:nvPr userDrawn="1"/>
        </p:nvSpPr>
        <p:spPr>
          <a:xfrm>
            <a:off x="8499301" y="1312328"/>
            <a:ext cx="989984" cy="1552354"/>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 name="Title 1"/>
          <p:cNvSpPr>
            <a:spLocks noGrp="1"/>
          </p:cNvSpPr>
          <p:nvPr>
            <p:ph type="ctrTitle" hasCustomPrompt="1"/>
          </p:nvPr>
        </p:nvSpPr>
        <p:spPr>
          <a:xfrm>
            <a:off x="819505" y="2352367"/>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3" name="Subtitle 2"/>
          <p:cNvSpPr>
            <a:spLocks noGrp="1"/>
          </p:cNvSpPr>
          <p:nvPr>
            <p:ph type="subTitle" idx="1"/>
          </p:nvPr>
        </p:nvSpPr>
        <p:spPr>
          <a:xfrm>
            <a:off x="803275" y="4385570"/>
            <a:ext cx="3970707"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a:t>
            </a:r>
            <a:endParaRPr lang="en-US"/>
          </a:p>
        </p:txBody>
      </p:sp>
      <p:sp>
        <p:nvSpPr>
          <p:cNvPr id="33" name="Platshållare för text 31">
            <a:extLst>
              <a:ext uri="{FF2B5EF4-FFF2-40B4-BE49-F238E27FC236}">
                <a16:creationId xmlns:a16="http://schemas.microsoft.com/office/drawing/2014/main" id="{15E1F500-43EF-8941-9A72-93F22DB0C7AA}"/>
              </a:ext>
            </a:extLst>
          </p:cNvPr>
          <p:cNvSpPr>
            <a:spLocks noGrp="1"/>
          </p:cNvSpPr>
          <p:nvPr>
            <p:ph type="body" sz="quarter" idx="14" hasCustomPrompt="1"/>
          </p:nvPr>
        </p:nvSpPr>
        <p:spPr>
          <a:xfrm>
            <a:off x="8513521" y="2268532"/>
            <a:ext cx="2810404" cy="1207220"/>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citatet. </a:t>
            </a:r>
          </a:p>
        </p:txBody>
      </p:sp>
      <p:sp>
        <p:nvSpPr>
          <p:cNvPr id="34" name="Platshållare för text 31">
            <a:extLst>
              <a:ext uri="{FF2B5EF4-FFF2-40B4-BE49-F238E27FC236}">
                <a16:creationId xmlns:a16="http://schemas.microsoft.com/office/drawing/2014/main" id="{A9413840-0B1B-A44F-9D0C-35BAF035DF2F}"/>
              </a:ext>
            </a:extLst>
          </p:cNvPr>
          <p:cNvSpPr>
            <a:spLocks noGrp="1"/>
          </p:cNvSpPr>
          <p:nvPr>
            <p:ph type="body" sz="quarter" idx="15" hasCustomPrompt="1"/>
          </p:nvPr>
        </p:nvSpPr>
        <p:spPr>
          <a:xfrm>
            <a:off x="8499301" y="3875730"/>
            <a:ext cx="2824624" cy="296764"/>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7" name="Platshållare för datum 21">
            <a:extLst>
              <a:ext uri="{FF2B5EF4-FFF2-40B4-BE49-F238E27FC236}">
                <a16:creationId xmlns:a16="http://schemas.microsoft.com/office/drawing/2014/main" id="{0A5286EE-9259-DF48-8635-81E0E23F88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4A9B594-300B-314F-B67E-DE4C3E96DC36}" type="datetime1">
              <a:rPr lang="sv-SE" smtClean="0"/>
              <a:pPr/>
              <a:t>2023-11-17</a:t>
            </a:fld>
            <a:endParaRPr lang="sv-SE"/>
          </a:p>
        </p:txBody>
      </p:sp>
      <p:sp>
        <p:nvSpPr>
          <p:cNvPr id="18" name="Platshållare för bildnummer 23">
            <a:extLst>
              <a:ext uri="{FF2B5EF4-FFF2-40B4-BE49-F238E27FC236}">
                <a16:creationId xmlns:a16="http://schemas.microsoft.com/office/drawing/2014/main" id="{AC980DD4-3006-0549-BBAB-ECC65413B5C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127DBD10-A3DE-5C44-B6F4-727A6290941D}"/>
              </a:ext>
            </a:extLst>
          </p:cNvPr>
          <p:cNvCxnSpPr>
            <a:cxnSpLocks/>
          </p:cNvCxnSpPr>
          <p:nvPr userDrawn="1"/>
        </p:nvCxnSpPr>
        <p:spPr>
          <a:xfrm>
            <a:off x="8069056" y="438382"/>
            <a:ext cx="37213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12073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tatbox">
    <p:spTree>
      <p:nvGrpSpPr>
        <p:cNvPr id="1" name=""/>
        <p:cNvGrpSpPr/>
        <p:nvPr/>
      </p:nvGrpSpPr>
      <p:grpSpPr>
        <a:xfrm>
          <a:off x="0" y="0"/>
          <a:ext cx="0" cy="0"/>
          <a:chOff x="0" y="0"/>
          <a:chExt cx="0" cy="0"/>
        </a:xfrm>
      </p:grpSpPr>
      <p:sp>
        <p:nvSpPr>
          <p:cNvPr id="20" name="Platshållare för bild 15">
            <a:extLst>
              <a:ext uri="{FF2B5EF4-FFF2-40B4-BE49-F238E27FC236}">
                <a16:creationId xmlns:a16="http://schemas.microsoft.com/office/drawing/2014/main" id="{1888C117-362F-9A4C-A248-E9513A2E2F2B}"/>
              </a:ext>
            </a:extLst>
          </p:cNvPr>
          <p:cNvSpPr>
            <a:spLocks noGrp="1"/>
          </p:cNvSpPr>
          <p:nvPr>
            <p:ph type="pic" sz="quarter" idx="13"/>
          </p:nvPr>
        </p:nvSpPr>
        <p:spPr>
          <a:xfrm>
            <a:off x="1747320" y="1729264"/>
            <a:ext cx="3568156" cy="4374098"/>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Rektangel 20">
            <a:extLst>
              <a:ext uri="{FF2B5EF4-FFF2-40B4-BE49-F238E27FC236}">
                <a16:creationId xmlns:a16="http://schemas.microsoft.com/office/drawing/2014/main" id="{9511B3E4-9F0C-604E-9123-6E2FADA12469}"/>
              </a:ext>
            </a:extLst>
          </p:cNvPr>
          <p:cNvSpPr/>
          <p:nvPr userDrawn="1"/>
        </p:nvSpPr>
        <p:spPr>
          <a:xfrm>
            <a:off x="5318186" y="1165710"/>
            <a:ext cx="4124575" cy="3806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2" name="Rektangel 21">
            <a:extLst>
              <a:ext uri="{FF2B5EF4-FFF2-40B4-BE49-F238E27FC236}">
                <a16:creationId xmlns:a16="http://schemas.microsoft.com/office/drawing/2014/main" id="{4727FF6C-B1E7-ED47-9DA1-6255823127B9}"/>
              </a:ext>
            </a:extLst>
          </p:cNvPr>
          <p:cNvSpPr/>
          <p:nvPr userDrawn="1"/>
        </p:nvSpPr>
        <p:spPr>
          <a:xfrm>
            <a:off x="5318189" y="1148780"/>
            <a:ext cx="4124575" cy="3806310"/>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3" name="Title 1">
            <a:extLst>
              <a:ext uri="{FF2B5EF4-FFF2-40B4-BE49-F238E27FC236}">
                <a16:creationId xmlns:a16="http://schemas.microsoft.com/office/drawing/2014/main" id="{98C07BFA-B6F0-1846-B9B9-2251AFCAE2FE}"/>
              </a:ext>
            </a:extLst>
          </p:cNvPr>
          <p:cNvSpPr txBox="1">
            <a:spLocks/>
          </p:cNvSpPr>
          <p:nvPr userDrawn="1"/>
        </p:nvSpPr>
        <p:spPr>
          <a:xfrm>
            <a:off x="5683673" y="1248954"/>
            <a:ext cx="1165761" cy="182798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4" name="Platshållare för text 31">
            <a:extLst>
              <a:ext uri="{FF2B5EF4-FFF2-40B4-BE49-F238E27FC236}">
                <a16:creationId xmlns:a16="http://schemas.microsoft.com/office/drawing/2014/main" id="{CB465811-D4FE-FD4C-A31D-E6B83635E899}"/>
              </a:ext>
            </a:extLst>
          </p:cNvPr>
          <p:cNvSpPr>
            <a:spLocks noGrp="1"/>
          </p:cNvSpPr>
          <p:nvPr>
            <p:ph type="body" sz="quarter" idx="14" hasCustomPrompt="1"/>
          </p:nvPr>
        </p:nvSpPr>
        <p:spPr>
          <a:xfrm>
            <a:off x="5697893" y="2468949"/>
            <a:ext cx="3309405" cy="1040514"/>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Här ryms det ett längre citat.</a:t>
            </a:r>
          </a:p>
        </p:txBody>
      </p:sp>
      <p:sp>
        <p:nvSpPr>
          <p:cNvPr id="25" name="Platshållare för text 31">
            <a:extLst>
              <a:ext uri="{FF2B5EF4-FFF2-40B4-BE49-F238E27FC236}">
                <a16:creationId xmlns:a16="http://schemas.microsoft.com/office/drawing/2014/main" id="{9BE704DD-C6F0-5640-BA12-F83A25D63A22}"/>
              </a:ext>
            </a:extLst>
          </p:cNvPr>
          <p:cNvSpPr>
            <a:spLocks noGrp="1"/>
          </p:cNvSpPr>
          <p:nvPr>
            <p:ph type="body" sz="quarter" idx="15" hasCustomPrompt="1"/>
          </p:nvPr>
        </p:nvSpPr>
        <p:spPr>
          <a:xfrm>
            <a:off x="5681147" y="3607982"/>
            <a:ext cx="3326151" cy="349456"/>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6" name="Platshållare för datum 21">
            <a:extLst>
              <a:ext uri="{FF2B5EF4-FFF2-40B4-BE49-F238E27FC236}">
                <a16:creationId xmlns:a16="http://schemas.microsoft.com/office/drawing/2014/main" id="{4584E8C0-8583-8A41-90FD-D632D1785EF7}"/>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ADEEEB-66F6-114A-99BA-97F310B670CB}" type="datetime1">
              <a:rPr lang="sv-SE" smtClean="0"/>
              <a:pPr/>
              <a:t>2023-11-17</a:t>
            </a:fld>
            <a:endParaRPr lang="sv-SE"/>
          </a:p>
        </p:txBody>
      </p:sp>
      <p:sp>
        <p:nvSpPr>
          <p:cNvPr id="17" name="Platshållare för bildnummer 23">
            <a:extLst>
              <a:ext uri="{FF2B5EF4-FFF2-40B4-BE49-F238E27FC236}">
                <a16:creationId xmlns:a16="http://schemas.microsoft.com/office/drawing/2014/main" id="{F7BDBFB0-4922-3B4E-908E-400DED62397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4019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6206820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Textpuffa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9" name="Platshållare för text 18">
            <a:extLst>
              <a:ext uri="{FF2B5EF4-FFF2-40B4-BE49-F238E27FC236}">
                <a16:creationId xmlns:a16="http://schemas.microsoft.com/office/drawing/2014/main" id="{23C78556-9185-554A-B794-41DFA98AED97}"/>
              </a:ext>
            </a:extLst>
          </p:cNvPr>
          <p:cNvSpPr>
            <a:spLocks noGrp="1"/>
          </p:cNvSpPr>
          <p:nvPr>
            <p:ph type="body" sz="quarter" idx="18" hasCustomPrompt="1"/>
          </p:nvPr>
        </p:nvSpPr>
        <p:spPr>
          <a:xfrm>
            <a:off x="6095987" y="2956700"/>
            <a:ext cx="4222284" cy="107682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30" name="Platshållare för text 22">
            <a:extLst>
              <a:ext uri="{FF2B5EF4-FFF2-40B4-BE49-F238E27FC236}">
                <a16:creationId xmlns:a16="http://schemas.microsoft.com/office/drawing/2014/main" id="{504EBFB6-AC1B-AC41-8613-EEB0776B173D}"/>
              </a:ext>
            </a:extLst>
          </p:cNvPr>
          <p:cNvSpPr>
            <a:spLocks noGrp="1"/>
          </p:cNvSpPr>
          <p:nvPr>
            <p:ph type="body" sz="quarter" idx="19" hasCustomPrompt="1"/>
          </p:nvPr>
        </p:nvSpPr>
        <p:spPr>
          <a:xfrm>
            <a:off x="6095987" y="2602155"/>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16" name="Platshållare för text 18">
            <a:extLst>
              <a:ext uri="{FF2B5EF4-FFF2-40B4-BE49-F238E27FC236}">
                <a16:creationId xmlns:a16="http://schemas.microsoft.com/office/drawing/2014/main" id="{1ECBA566-09FF-0A48-BF49-6B1C720340B5}"/>
              </a:ext>
            </a:extLst>
          </p:cNvPr>
          <p:cNvSpPr>
            <a:spLocks noGrp="1"/>
          </p:cNvSpPr>
          <p:nvPr>
            <p:ph type="body" sz="quarter" idx="20" hasCustomPrompt="1"/>
          </p:nvPr>
        </p:nvSpPr>
        <p:spPr>
          <a:xfrm>
            <a:off x="6096000" y="4695320"/>
            <a:ext cx="4222284" cy="1704405"/>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17" name="Platshållare för text 22">
            <a:extLst>
              <a:ext uri="{FF2B5EF4-FFF2-40B4-BE49-F238E27FC236}">
                <a16:creationId xmlns:a16="http://schemas.microsoft.com/office/drawing/2014/main" id="{D04BA95C-9E1F-D14A-B49C-7476AB35BDFC}"/>
              </a:ext>
            </a:extLst>
          </p:cNvPr>
          <p:cNvSpPr>
            <a:spLocks noGrp="1"/>
          </p:cNvSpPr>
          <p:nvPr>
            <p:ph type="body" sz="quarter" idx="21" hasCustomPrompt="1"/>
          </p:nvPr>
        </p:nvSpPr>
        <p:spPr>
          <a:xfrm>
            <a:off x="6096000" y="4340776"/>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4" name="Platshållare för datum 21">
            <a:extLst>
              <a:ext uri="{FF2B5EF4-FFF2-40B4-BE49-F238E27FC236}">
                <a16:creationId xmlns:a16="http://schemas.microsoft.com/office/drawing/2014/main" id="{CC1B2E45-335D-CF4C-891D-2D49F94F569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1ECAE2F-E109-164D-9B1D-821DAB5C2396}" type="datetime1">
              <a:rPr lang="sv-SE" smtClean="0"/>
              <a:pPr/>
              <a:t>2023-11-17</a:t>
            </a:fld>
            <a:endParaRPr lang="sv-SE"/>
          </a:p>
        </p:txBody>
      </p:sp>
      <p:sp>
        <p:nvSpPr>
          <p:cNvPr id="25" name="Platshållare för bildnummer 23">
            <a:extLst>
              <a:ext uri="{FF2B5EF4-FFF2-40B4-BE49-F238E27FC236}">
                <a16:creationId xmlns:a16="http://schemas.microsoft.com/office/drawing/2014/main" id="{1FBA5858-A82C-C344-B1FE-2ADDD05D37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71788275"/>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Textpuffar">
    <p:spTree>
      <p:nvGrpSpPr>
        <p:cNvPr id="1" name=""/>
        <p:cNvGrpSpPr/>
        <p:nvPr/>
      </p:nvGrpSpPr>
      <p:grpSpPr>
        <a:xfrm>
          <a:off x="0" y="0"/>
          <a:ext cx="0" cy="0"/>
          <a:chOff x="0" y="0"/>
          <a:chExt cx="0" cy="0"/>
        </a:xfrm>
      </p:grpSpPr>
      <p:sp>
        <p:nvSpPr>
          <p:cNvPr id="16" name="Platshållare för datum 21">
            <a:extLst>
              <a:ext uri="{FF2B5EF4-FFF2-40B4-BE49-F238E27FC236}">
                <a16:creationId xmlns:a16="http://schemas.microsoft.com/office/drawing/2014/main" id="{D5DB8E54-1B21-364E-974C-327227AC2D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7F39F63-45FD-4748-84FB-96C7E2C3282B}" type="datetime1">
              <a:rPr lang="sv-SE" smtClean="0"/>
              <a:pPr/>
              <a:t>2023-11-17</a:t>
            </a:fld>
            <a:endParaRPr lang="sv-SE"/>
          </a:p>
        </p:txBody>
      </p:sp>
      <p:sp>
        <p:nvSpPr>
          <p:cNvPr id="17" name="Platshållare för bildnummer 23">
            <a:extLst>
              <a:ext uri="{FF2B5EF4-FFF2-40B4-BE49-F238E27FC236}">
                <a16:creationId xmlns:a16="http://schemas.microsoft.com/office/drawing/2014/main" id="{D8219D8A-07AF-9249-962D-C65A481567F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1" name="Title 1">
            <a:extLst>
              <a:ext uri="{FF2B5EF4-FFF2-40B4-BE49-F238E27FC236}">
                <a16:creationId xmlns:a16="http://schemas.microsoft.com/office/drawing/2014/main" id="{19056585-D5C9-9C47-ABC3-F8ECB29C2AE1}"/>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2" name="Subtitle 2">
            <a:extLst>
              <a:ext uri="{FF2B5EF4-FFF2-40B4-BE49-F238E27FC236}">
                <a16:creationId xmlns:a16="http://schemas.microsoft.com/office/drawing/2014/main" id="{CFC81400-EEF6-AA4C-9CB4-F7185F5E0374}"/>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3" name="Platshållare för text 18">
            <a:extLst>
              <a:ext uri="{FF2B5EF4-FFF2-40B4-BE49-F238E27FC236}">
                <a16:creationId xmlns:a16="http://schemas.microsoft.com/office/drawing/2014/main" id="{2C2DC97D-12A3-524B-809D-A0F42805B8B8}"/>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14" name="Platshållare för text 18">
            <a:extLst>
              <a:ext uri="{FF2B5EF4-FFF2-40B4-BE49-F238E27FC236}">
                <a16:creationId xmlns:a16="http://schemas.microsoft.com/office/drawing/2014/main" id="{3687F842-911F-6744-B7BD-213713F0D6F2}"/>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15" name="Platshållare för text 22">
            <a:extLst>
              <a:ext uri="{FF2B5EF4-FFF2-40B4-BE49-F238E27FC236}">
                <a16:creationId xmlns:a16="http://schemas.microsoft.com/office/drawing/2014/main" id="{180D873C-4899-7B4C-BABB-6914AE0EE53D}"/>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Tree>
    <p:extLst>
      <p:ext uri="{BB962C8B-B14F-4D97-AF65-F5344CB8AC3E}">
        <p14:creationId xmlns:p14="http://schemas.microsoft.com/office/powerpoint/2010/main" val="267438178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Rubrik, bild, punktlista">
    <p:bg>
      <p:bgPr>
        <a:solidFill>
          <a:schemeClr val="bg1"/>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Lab Grotesque" pitchFamily="2" charset="0"/>
            </a:endParaRPr>
          </a:p>
        </p:txBody>
      </p:sp>
      <p:sp>
        <p:nvSpPr>
          <p:cNvPr id="13" name="Title 1">
            <a:extLst>
              <a:ext uri="{FF2B5EF4-FFF2-40B4-BE49-F238E27FC236}">
                <a16:creationId xmlns:a16="http://schemas.microsoft.com/office/drawing/2014/main" id="{27BEDE53-2BE0-1343-AEB9-7B19EF610D80}"/>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5" name="Subtitle 2">
            <a:extLst>
              <a:ext uri="{FF2B5EF4-FFF2-40B4-BE49-F238E27FC236}">
                <a16:creationId xmlns:a16="http://schemas.microsoft.com/office/drawing/2014/main" id="{C1F52723-F08F-444D-8717-2AF8DEC7B55F}"/>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 name="Platshållare för bild 2">
            <a:extLst>
              <a:ext uri="{FF2B5EF4-FFF2-40B4-BE49-F238E27FC236}">
                <a16:creationId xmlns:a16="http://schemas.microsoft.com/office/drawing/2014/main" id="{F201D0D5-E087-524E-AFE0-0B1DD02B510D}"/>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6" name="Platshållare för text 18">
            <a:extLst>
              <a:ext uri="{FF2B5EF4-FFF2-40B4-BE49-F238E27FC236}">
                <a16:creationId xmlns:a16="http://schemas.microsoft.com/office/drawing/2014/main" id="{EBB6B528-0E28-094D-B2D7-0BF3991D8883}"/>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a:lvl8pPr>
          </a:lstStyle>
          <a:p>
            <a:pPr lvl="0"/>
            <a:r>
              <a:rPr lang="sv-SE"/>
              <a:t>Kort punktlista</a:t>
            </a:r>
          </a:p>
          <a:p>
            <a:pPr lvl="0"/>
            <a:r>
              <a:rPr lang="sv-SE"/>
              <a:t>Skriv här </a:t>
            </a:r>
          </a:p>
          <a:p>
            <a:pPr lvl="0"/>
            <a:r>
              <a:rPr lang="sv-SE"/>
              <a:t>Skriv här</a:t>
            </a:r>
          </a:p>
        </p:txBody>
      </p:sp>
      <p:sp>
        <p:nvSpPr>
          <p:cNvPr id="17" name="Platshållare för text 22">
            <a:extLst>
              <a:ext uri="{FF2B5EF4-FFF2-40B4-BE49-F238E27FC236}">
                <a16:creationId xmlns:a16="http://schemas.microsoft.com/office/drawing/2014/main" id="{BDA9BD08-DED2-E04D-8A2C-291F5F56F8A9}"/>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20" name="Platshållare för text 18">
            <a:extLst>
              <a:ext uri="{FF2B5EF4-FFF2-40B4-BE49-F238E27FC236}">
                <a16:creationId xmlns:a16="http://schemas.microsoft.com/office/drawing/2014/main" id="{96206EB4-BD9C-D943-B4CB-D6E9AD1C6C7B}"/>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defRPr sz="1600"/>
            </a:lvl9pPr>
          </a:lstStyle>
          <a:p>
            <a:pPr lvl="0"/>
            <a:r>
              <a:rPr lang="sv-SE"/>
              <a:t>Kort punktlista</a:t>
            </a:r>
          </a:p>
          <a:p>
            <a:pPr lvl="0"/>
            <a:r>
              <a:rPr lang="sv-SE"/>
              <a:t>Skriv här </a:t>
            </a:r>
          </a:p>
          <a:p>
            <a:pPr lvl="0"/>
            <a:r>
              <a:rPr lang="sv-SE"/>
              <a:t>Skriv här</a:t>
            </a:r>
          </a:p>
        </p:txBody>
      </p:sp>
      <p:sp>
        <p:nvSpPr>
          <p:cNvPr id="25" name="Platshållare för datum 21">
            <a:extLst>
              <a:ext uri="{FF2B5EF4-FFF2-40B4-BE49-F238E27FC236}">
                <a16:creationId xmlns:a16="http://schemas.microsoft.com/office/drawing/2014/main" id="{09238D11-D0E9-A14A-9A05-B0B1426216F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27A1163-F9B0-A647-8974-594D1EF77CF4}" type="datetime1">
              <a:rPr lang="sv-SE" smtClean="0"/>
              <a:pPr/>
              <a:t>2023-11-17</a:t>
            </a:fld>
            <a:endParaRPr lang="sv-SE"/>
          </a:p>
        </p:txBody>
      </p:sp>
      <p:sp>
        <p:nvSpPr>
          <p:cNvPr id="26" name="Platshållare för bildnummer 23">
            <a:extLst>
              <a:ext uri="{FF2B5EF4-FFF2-40B4-BE49-F238E27FC236}">
                <a16:creationId xmlns:a16="http://schemas.microsoft.com/office/drawing/2014/main" id="{FCC69A9A-0522-954D-9497-0C60251465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2" name="Rak 11">
            <a:extLst>
              <a:ext uri="{FF2B5EF4-FFF2-40B4-BE49-F238E27FC236}">
                <a16:creationId xmlns:a16="http://schemas.microsoft.com/office/drawing/2014/main" id="{0202CDFF-075B-B74D-86FB-6C9D2E8F4E62}"/>
              </a:ext>
            </a:extLst>
          </p:cNvPr>
          <p:cNvCxnSpPr>
            <a:cxnSpLocks/>
          </p:cNvCxnSpPr>
          <p:nvPr userDrawn="1"/>
        </p:nvCxnSpPr>
        <p:spPr>
          <a:xfrm>
            <a:off x="7504386" y="438382"/>
            <a:ext cx="428599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text 18">
            <a:extLst>
              <a:ext uri="{FF2B5EF4-FFF2-40B4-BE49-F238E27FC236}">
                <a16:creationId xmlns:a16="http://schemas.microsoft.com/office/drawing/2014/main" id="{C898C92C-42B2-4405-ADE3-802DB096658D}"/>
              </a:ext>
            </a:extLst>
          </p:cNvPr>
          <p:cNvSpPr>
            <a:spLocks noGrp="1"/>
          </p:cNvSpPr>
          <p:nvPr>
            <p:ph type="body" sz="quarter" idx="20" hasCustomPrompt="1"/>
          </p:nvPr>
        </p:nvSpPr>
        <p:spPr>
          <a:xfrm>
            <a:off x="9241519" y="3028860"/>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a:lvl8pPr>
          </a:lstStyle>
          <a:p>
            <a:pPr lvl="0"/>
            <a:r>
              <a:rPr lang="sv-SE"/>
              <a:t>Kort punktlista</a:t>
            </a:r>
          </a:p>
          <a:p>
            <a:pPr lvl="0"/>
            <a:r>
              <a:rPr lang="sv-SE"/>
              <a:t>Skriv här </a:t>
            </a:r>
          </a:p>
          <a:p>
            <a:pPr lvl="0"/>
            <a:r>
              <a:rPr lang="sv-SE"/>
              <a:t>Skriv här</a:t>
            </a:r>
          </a:p>
        </p:txBody>
      </p:sp>
    </p:spTree>
    <p:extLst>
      <p:ext uri="{BB962C8B-B14F-4D97-AF65-F5344CB8AC3E}">
        <p14:creationId xmlns:p14="http://schemas.microsoft.com/office/powerpoint/2010/main" val="306718084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Rubrik, bild, punktlista">
    <p:bg>
      <p:bgPr>
        <a:solidFill>
          <a:schemeClr val="tx1"/>
        </a:solidFill>
        <a:effectLst/>
      </p:bgPr>
    </p:bg>
    <p:spTree>
      <p:nvGrpSpPr>
        <p:cNvPr id="1" name=""/>
        <p:cNvGrpSpPr/>
        <p:nvPr/>
      </p:nvGrpSpPr>
      <p:grpSpPr>
        <a:xfrm>
          <a:off x="0" y="0"/>
          <a:ext cx="0" cy="0"/>
          <a:chOff x="0" y="0"/>
          <a:chExt cx="0" cy="0"/>
        </a:xfrm>
      </p:grpSpPr>
      <p:sp>
        <p:nvSpPr>
          <p:cNvPr id="44" name="Rektangel 43">
            <a:extLst>
              <a:ext uri="{FF2B5EF4-FFF2-40B4-BE49-F238E27FC236}">
                <a16:creationId xmlns:a16="http://schemas.microsoft.com/office/drawing/2014/main" id="{2A26B246-296B-7042-9AE8-46F2FEFC927B}"/>
              </a:ext>
            </a:extLst>
          </p:cNvPr>
          <p:cNvSpPr/>
          <p:nvPr userDrawn="1"/>
        </p:nvSpPr>
        <p:spPr>
          <a:xfrm>
            <a:off x="0" y="0"/>
            <a:ext cx="2116899" cy="563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2023-11-17</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6" name="Platshållare för bild 2">
            <a:extLst>
              <a:ext uri="{FF2B5EF4-FFF2-40B4-BE49-F238E27FC236}">
                <a16:creationId xmlns:a16="http://schemas.microsoft.com/office/drawing/2014/main" id="{4053C34B-16A2-834C-8E12-01079429DBAB}"/>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buNone/>
              <a:defRPr sz="1600"/>
            </a:lvl7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9241519" y="3032446"/>
            <a:ext cx="2548862"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buNone/>
              <a:defRPr sz="1600"/>
            </a:lvl9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defRPr sz="1600"/>
            </a:lvl9pPr>
          </a:lstStyle>
          <a:p>
            <a:pPr lvl="0"/>
            <a:r>
              <a:rPr lang="sv-SE"/>
              <a:t>Kort punktlista</a:t>
            </a:r>
          </a:p>
          <a:p>
            <a:pPr lvl="0"/>
            <a:r>
              <a:rPr lang="sv-SE"/>
              <a:t>Skriv här </a:t>
            </a:r>
          </a:p>
          <a:p>
            <a:pPr lvl="0"/>
            <a:r>
              <a:rPr lang="sv-SE"/>
              <a:t>Skriv här</a:t>
            </a:r>
          </a:p>
        </p:txBody>
      </p:sp>
      <p:cxnSp>
        <p:nvCxnSpPr>
          <p:cNvPr id="43" name="Rak 42">
            <a:extLst>
              <a:ext uri="{FF2B5EF4-FFF2-40B4-BE49-F238E27FC236}">
                <a16:creationId xmlns:a16="http://schemas.microsoft.com/office/drawing/2014/main" id="{D0C323BB-4310-9C46-A812-8A43653516DB}"/>
              </a:ext>
            </a:extLst>
          </p:cNvPr>
          <p:cNvCxnSpPr>
            <a:cxnSpLocks/>
          </p:cNvCxnSpPr>
          <p:nvPr userDrawn="1"/>
        </p:nvCxnSpPr>
        <p:spPr>
          <a:xfrm>
            <a:off x="7578247" y="438382"/>
            <a:ext cx="42219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3A8B648E-51EE-6B4F-BEF8-263E7030D315}"/>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357260463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Rubrik, bild, punktlista">
    <p:bg>
      <p:bgPr>
        <a:solidFill>
          <a:schemeClr val="accent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B5D815-792C-0F41-8BB3-F7C851BB0433}"/>
              </a:ext>
            </a:extLst>
          </p:cNvPr>
          <p:cNvSpPr/>
          <p:nvPr userDrawn="1"/>
        </p:nvSpPr>
        <p:spPr>
          <a:xfrm>
            <a:off x="0" y="0"/>
            <a:ext cx="2116899" cy="5636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2023-11-17</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7786255" y="1569404"/>
            <a:ext cx="4004125"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7786255" y="1139942"/>
            <a:ext cx="4004125"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7786255" y="3032446"/>
            <a:ext cx="4004125"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7786255" y="4489583"/>
            <a:ext cx="4004125"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1F8F18EF-DEF0-634A-A952-ACCB06981F76}"/>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284994501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jektgrupp">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843643E0-F22D-6E46-B565-85CBE7B6D714}"/>
              </a:ext>
            </a:extLst>
          </p:cNvPr>
          <p:cNvSpPr/>
          <p:nvPr userDrawn="1"/>
        </p:nvSpPr>
        <p:spPr>
          <a:xfrm>
            <a:off x="6194642" y="0"/>
            <a:ext cx="5997358"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43" name="Platshållare för bild 6">
            <a:extLst>
              <a:ext uri="{FF2B5EF4-FFF2-40B4-BE49-F238E27FC236}">
                <a16:creationId xmlns:a16="http://schemas.microsoft.com/office/drawing/2014/main" id="{4199C96A-BC3A-894F-B41F-872EA8F17A4F}"/>
              </a:ext>
            </a:extLst>
          </p:cNvPr>
          <p:cNvSpPr>
            <a:spLocks noGrp="1"/>
          </p:cNvSpPr>
          <p:nvPr>
            <p:ph type="pic" sz="quarter" idx="15"/>
          </p:nvPr>
        </p:nvSpPr>
        <p:spPr>
          <a:xfrm>
            <a:off x="6879398"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4" name="Platshållare för bild 6">
            <a:extLst>
              <a:ext uri="{FF2B5EF4-FFF2-40B4-BE49-F238E27FC236}">
                <a16:creationId xmlns:a16="http://schemas.microsoft.com/office/drawing/2014/main" id="{17B42EDD-73D1-AE4B-966F-BD73B459F142}"/>
              </a:ext>
            </a:extLst>
          </p:cNvPr>
          <p:cNvSpPr>
            <a:spLocks noGrp="1"/>
          </p:cNvSpPr>
          <p:nvPr>
            <p:ph type="pic" sz="quarter" idx="16"/>
          </p:nvPr>
        </p:nvSpPr>
        <p:spPr>
          <a:xfrm>
            <a:off x="8585366"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5" name="Platshållare för bild 6">
            <a:extLst>
              <a:ext uri="{FF2B5EF4-FFF2-40B4-BE49-F238E27FC236}">
                <a16:creationId xmlns:a16="http://schemas.microsoft.com/office/drawing/2014/main" id="{5E3A32BD-84C6-D147-9801-1FC380ACE25A}"/>
              </a:ext>
            </a:extLst>
          </p:cNvPr>
          <p:cNvSpPr>
            <a:spLocks noGrp="1"/>
          </p:cNvSpPr>
          <p:nvPr>
            <p:ph type="pic" sz="quarter" idx="17"/>
          </p:nvPr>
        </p:nvSpPr>
        <p:spPr>
          <a:xfrm>
            <a:off x="10293939"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6" name="Platshållare för text 10">
            <a:extLst>
              <a:ext uri="{FF2B5EF4-FFF2-40B4-BE49-F238E27FC236}">
                <a16:creationId xmlns:a16="http://schemas.microsoft.com/office/drawing/2014/main" id="{FA321765-832C-9D4E-81D7-F0BDDFE632F7}"/>
              </a:ext>
            </a:extLst>
          </p:cNvPr>
          <p:cNvSpPr>
            <a:spLocks noGrp="1"/>
          </p:cNvSpPr>
          <p:nvPr>
            <p:ph type="body" sz="quarter" idx="18" hasCustomPrompt="1"/>
          </p:nvPr>
        </p:nvSpPr>
        <p:spPr>
          <a:xfrm>
            <a:off x="6811442"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7" name="Platshållare för text 10">
            <a:extLst>
              <a:ext uri="{FF2B5EF4-FFF2-40B4-BE49-F238E27FC236}">
                <a16:creationId xmlns:a16="http://schemas.microsoft.com/office/drawing/2014/main" id="{445D0329-46F5-C142-9D34-DE305C0611C2}"/>
              </a:ext>
            </a:extLst>
          </p:cNvPr>
          <p:cNvSpPr>
            <a:spLocks noGrp="1"/>
          </p:cNvSpPr>
          <p:nvPr>
            <p:ph type="body" sz="quarter" idx="19" hasCustomPrompt="1"/>
          </p:nvPr>
        </p:nvSpPr>
        <p:spPr>
          <a:xfrm>
            <a:off x="8517410"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8" name="Platshållare för text 10">
            <a:extLst>
              <a:ext uri="{FF2B5EF4-FFF2-40B4-BE49-F238E27FC236}">
                <a16:creationId xmlns:a16="http://schemas.microsoft.com/office/drawing/2014/main" id="{1E21F13C-C237-BD4E-B689-0F6C07C61065}"/>
              </a:ext>
            </a:extLst>
          </p:cNvPr>
          <p:cNvSpPr>
            <a:spLocks noGrp="1"/>
          </p:cNvSpPr>
          <p:nvPr>
            <p:ph type="body" sz="quarter" idx="20" hasCustomPrompt="1"/>
          </p:nvPr>
        </p:nvSpPr>
        <p:spPr>
          <a:xfrm>
            <a:off x="10225983"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9" name="Platshållare för bild 6">
            <a:extLst>
              <a:ext uri="{FF2B5EF4-FFF2-40B4-BE49-F238E27FC236}">
                <a16:creationId xmlns:a16="http://schemas.microsoft.com/office/drawing/2014/main" id="{F5688C09-5238-EC44-90CB-FA26466B087F}"/>
              </a:ext>
            </a:extLst>
          </p:cNvPr>
          <p:cNvSpPr>
            <a:spLocks noGrp="1"/>
          </p:cNvSpPr>
          <p:nvPr>
            <p:ph type="pic" sz="quarter" idx="21"/>
          </p:nvPr>
        </p:nvSpPr>
        <p:spPr>
          <a:xfrm>
            <a:off x="6879398"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0" name="Platshållare för bild 6">
            <a:extLst>
              <a:ext uri="{FF2B5EF4-FFF2-40B4-BE49-F238E27FC236}">
                <a16:creationId xmlns:a16="http://schemas.microsoft.com/office/drawing/2014/main" id="{31D05D45-D52C-8C4A-A4F6-E63CBA56531D}"/>
              </a:ext>
            </a:extLst>
          </p:cNvPr>
          <p:cNvSpPr>
            <a:spLocks noGrp="1"/>
          </p:cNvSpPr>
          <p:nvPr>
            <p:ph type="pic" sz="quarter" idx="22"/>
          </p:nvPr>
        </p:nvSpPr>
        <p:spPr>
          <a:xfrm>
            <a:off x="8585366"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1" name="Platshållare för bild 6">
            <a:extLst>
              <a:ext uri="{FF2B5EF4-FFF2-40B4-BE49-F238E27FC236}">
                <a16:creationId xmlns:a16="http://schemas.microsoft.com/office/drawing/2014/main" id="{02038311-D51C-684F-9171-B937CD446C07}"/>
              </a:ext>
            </a:extLst>
          </p:cNvPr>
          <p:cNvSpPr>
            <a:spLocks noGrp="1"/>
          </p:cNvSpPr>
          <p:nvPr>
            <p:ph type="pic" sz="quarter" idx="23"/>
          </p:nvPr>
        </p:nvSpPr>
        <p:spPr>
          <a:xfrm>
            <a:off x="10293939"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2" name="Platshållare för text 10">
            <a:extLst>
              <a:ext uri="{FF2B5EF4-FFF2-40B4-BE49-F238E27FC236}">
                <a16:creationId xmlns:a16="http://schemas.microsoft.com/office/drawing/2014/main" id="{0FD337D5-4498-DD4A-BDD2-5C751D2DE4F5}"/>
              </a:ext>
            </a:extLst>
          </p:cNvPr>
          <p:cNvSpPr>
            <a:spLocks noGrp="1"/>
          </p:cNvSpPr>
          <p:nvPr>
            <p:ph type="body" sz="quarter" idx="24" hasCustomPrompt="1"/>
          </p:nvPr>
        </p:nvSpPr>
        <p:spPr>
          <a:xfrm>
            <a:off x="6811442"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3" name="Platshållare för text 10">
            <a:extLst>
              <a:ext uri="{FF2B5EF4-FFF2-40B4-BE49-F238E27FC236}">
                <a16:creationId xmlns:a16="http://schemas.microsoft.com/office/drawing/2014/main" id="{3A59C96E-A634-CB48-9F24-BF54DAEF501F}"/>
              </a:ext>
            </a:extLst>
          </p:cNvPr>
          <p:cNvSpPr>
            <a:spLocks noGrp="1"/>
          </p:cNvSpPr>
          <p:nvPr>
            <p:ph type="body" sz="quarter" idx="25" hasCustomPrompt="1"/>
          </p:nvPr>
        </p:nvSpPr>
        <p:spPr>
          <a:xfrm>
            <a:off x="8517410"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4" name="Platshållare för text 10">
            <a:extLst>
              <a:ext uri="{FF2B5EF4-FFF2-40B4-BE49-F238E27FC236}">
                <a16:creationId xmlns:a16="http://schemas.microsoft.com/office/drawing/2014/main" id="{20C72DDE-F2D2-2D4A-8555-B9542A802A65}"/>
              </a:ext>
            </a:extLst>
          </p:cNvPr>
          <p:cNvSpPr>
            <a:spLocks noGrp="1"/>
          </p:cNvSpPr>
          <p:nvPr>
            <p:ph type="body" sz="quarter" idx="26" hasCustomPrompt="1"/>
          </p:nvPr>
        </p:nvSpPr>
        <p:spPr>
          <a:xfrm>
            <a:off x="10225983"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5" name="Title 1">
            <a:extLst>
              <a:ext uri="{FF2B5EF4-FFF2-40B4-BE49-F238E27FC236}">
                <a16:creationId xmlns:a16="http://schemas.microsoft.com/office/drawing/2014/main" id="{DAC58017-48D9-804C-B07A-68A06AADCF18}"/>
              </a:ext>
            </a:extLst>
          </p:cNvPr>
          <p:cNvSpPr txBox="1">
            <a:spLocks/>
          </p:cNvSpPr>
          <p:nvPr userDrawn="1"/>
        </p:nvSpPr>
        <p:spPr>
          <a:xfrm>
            <a:off x="6194642" y="820267"/>
            <a:ext cx="5997358" cy="555661"/>
          </a:xfrm>
          <a:prstGeom prst="rect">
            <a:avLst/>
          </a:prstGeom>
        </p:spPr>
        <p:txBody>
          <a:bodyPr anchor="ctr"/>
          <a:lstStyle>
            <a:lvl1pPr algn="l" defTabSz="914400" rtl="0" eaLnBrk="1" latinLnBrk="0" hangingPunct="1">
              <a:lnSpc>
                <a:spcPct val="100000"/>
              </a:lnSpc>
              <a:spcBef>
                <a:spcPct val="0"/>
              </a:spcBef>
              <a:buNone/>
              <a:defRPr sz="3600" b="1" i="0" kern="1200">
                <a:solidFill>
                  <a:schemeClr val="tx1"/>
                </a:solidFill>
                <a:latin typeface="Lab Grotesque Black" pitchFamily="2" charset="77"/>
                <a:ea typeface="+mj-ea"/>
                <a:cs typeface="+mj-cs"/>
              </a:defRPr>
            </a:lvl1pPr>
          </a:lstStyle>
          <a:p>
            <a:pPr algn="ctr"/>
            <a:r>
              <a:rPr lang="sv-SE" sz="2000" b="1" i="0">
                <a:latin typeface="Lab Grotesque Black" pitchFamily="2" charset="0"/>
              </a:rPr>
              <a:t>PROJEKTGRUPP</a:t>
            </a:r>
            <a:endParaRPr lang="en-US" sz="2000" b="1" i="0">
              <a:latin typeface="Lab Grotesque Black" pitchFamily="2" charset="0"/>
            </a:endParaRPr>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814161" y="3429000"/>
            <a:ext cx="4764259" cy="1683779"/>
          </a:xfrm>
          <a:prstGeom prst="rect">
            <a:avLst/>
          </a:prstGeom>
        </p:spPr>
        <p:txBody>
          <a:bodyPr anchor="t"/>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b="0" i="0">
                <a:latin typeface="Lab Grotesque" pitchFamily="2" charset="0"/>
              </a:defRPr>
            </a:lvl1pPr>
            <a:lvl2pPr marL="514350" indent="0">
              <a:lnSpc>
                <a:spcPct val="100000"/>
              </a:lnSpc>
              <a:buFont typeface="Arial" panose="020B0604020202020204" pitchFamily="34" charset="0"/>
              <a:buChar char="•"/>
              <a:defRPr sz="1600"/>
            </a:lvl2pPr>
            <a:lvl3pPr>
              <a:lnSpc>
                <a:spcPct val="100000"/>
              </a:lnSpc>
              <a:defRPr sz="1600"/>
            </a:lvl3pPr>
            <a:lvl4pPr>
              <a:lnSpc>
                <a:spcPct val="100000"/>
              </a:lnSpc>
              <a:buNone/>
              <a:defRPr sz="1600"/>
            </a:lvl4pPr>
            <a:lvl5pPr>
              <a:lnSpc>
                <a:spcPct val="100000"/>
              </a:lnSpc>
              <a:defRPr sz="1600"/>
            </a:lvl5pPr>
            <a:lvl6pPr>
              <a:lnSpc>
                <a:spcPct val="100000"/>
              </a:lnSpc>
              <a:buFont typeface="Arial" panose="020B0604020202020204" pitchFamily="34" charset="0"/>
              <a:buChar char="•"/>
              <a:defRPr sz="1600"/>
            </a:lvl6pPr>
            <a:lvl7pPr>
              <a:lnSpc>
                <a:spcPct val="100000"/>
              </a:lnSpc>
              <a:defRPr sz="1600"/>
            </a:lvl7pPr>
            <a:lvl8pPr>
              <a:lnSpc>
                <a:spcPct val="100000"/>
              </a:lnSpc>
              <a:defRPr sz="1600"/>
            </a:lvl8pPr>
            <a:lvl9pPr>
              <a:lnSpc>
                <a:spcPct val="100000"/>
              </a:lnSpc>
              <a:defRPr sz="1600"/>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514600" marR="0" lvl="5" indent="-171450" algn="l" defTabSz="914400" rtl="0" eaLnBrk="1" fontAlgn="auto" latinLnBrk="0" hangingPunct="1">
              <a:lnSpc>
                <a:spcPct val="90000"/>
              </a:lnSpc>
              <a:spcBef>
                <a:spcPts val="1000"/>
              </a:spcBef>
              <a:spcAft>
                <a:spcPts val="0"/>
              </a:spcAft>
              <a:buClrTx/>
              <a:buSzTx/>
              <a:tabLst/>
              <a:defRPr/>
            </a:pPr>
            <a:endParaRPr lang="sv-SE"/>
          </a:p>
        </p:txBody>
      </p:sp>
      <p:sp>
        <p:nvSpPr>
          <p:cNvPr id="3" name="Platshållare för text 2">
            <a:extLst>
              <a:ext uri="{FF2B5EF4-FFF2-40B4-BE49-F238E27FC236}">
                <a16:creationId xmlns:a16="http://schemas.microsoft.com/office/drawing/2014/main" id="{A4643E52-3B0D-F041-AAB3-D7BEB7F6413F}"/>
              </a:ext>
            </a:extLst>
          </p:cNvPr>
          <p:cNvSpPr>
            <a:spLocks noGrp="1"/>
          </p:cNvSpPr>
          <p:nvPr>
            <p:ph type="body" sz="quarter" idx="14" hasCustomPrompt="1"/>
          </p:nvPr>
        </p:nvSpPr>
        <p:spPr>
          <a:xfrm>
            <a:off x="803275" y="1748967"/>
            <a:ext cx="4776581" cy="1381129"/>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Projektgruppens</a:t>
            </a:r>
            <a:br>
              <a:rPr lang="sv-SE"/>
            </a:br>
            <a:r>
              <a:rPr lang="sv-SE"/>
              <a:t>uppdrag och sammansättning:</a:t>
            </a:r>
          </a:p>
        </p:txBody>
      </p:sp>
      <p:sp>
        <p:nvSpPr>
          <p:cNvPr id="4" name="textruta 3">
            <a:extLst>
              <a:ext uri="{FF2B5EF4-FFF2-40B4-BE49-F238E27FC236}">
                <a16:creationId xmlns:a16="http://schemas.microsoft.com/office/drawing/2014/main" id="{8BD54290-CEC5-3C43-AC9D-60EF6697CA0A}"/>
              </a:ext>
            </a:extLst>
          </p:cNvPr>
          <p:cNvSpPr txBox="1"/>
          <p:nvPr userDrawn="1"/>
        </p:nvSpPr>
        <p:spPr>
          <a:xfrm>
            <a:off x="9135655" y="1468582"/>
            <a:ext cx="184731" cy="646331"/>
          </a:xfrm>
          <a:prstGeom prst="rect">
            <a:avLst/>
          </a:prstGeom>
          <a:noFill/>
        </p:spPr>
        <p:txBody>
          <a:bodyPr wrap="none" rtlCol="0">
            <a:spAutoFit/>
          </a:bodyPr>
          <a:lstStyle/>
          <a:p>
            <a:pPr algn="l"/>
            <a:endParaRPr lang="sv-SE" sz="3600" b="1" i="0">
              <a:latin typeface="Lab Grotesque Black" pitchFamily="2" charset="0"/>
            </a:endParaRPr>
          </a:p>
        </p:txBody>
      </p:sp>
      <p:sp>
        <p:nvSpPr>
          <p:cNvPr id="28" name="Platshållare för datum 21">
            <a:extLst>
              <a:ext uri="{FF2B5EF4-FFF2-40B4-BE49-F238E27FC236}">
                <a16:creationId xmlns:a16="http://schemas.microsoft.com/office/drawing/2014/main" id="{83114287-95CF-EB4E-868F-FF3192DA6DB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249C834-F37F-6248-8E7B-07349C8473B9}" type="datetime1">
              <a:rPr lang="sv-SE" smtClean="0"/>
              <a:pPr/>
              <a:t>2023-11-17</a:t>
            </a:fld>
            <a:endParaRPr lang="sv-SE"/>
          </a:p>
        </p:txBody>
      </p:sp>
      <p:sp>
        <p:nvSpPr>
          <p:cNvPr id="29" name="Platshållare för bildnummer 23">
            <a:extLst>
              <a:ext uri="{FF2B5EF4-FFF2-40B4-BE49-F238E27FC236}">
                <a16:creationId xmlns:a16="http://schemas.microsoft.com/office/drawing/2014/main" id="{285B95EA-B48C-7A43-A00F-6388FE10B53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A64A0616-5C8E-314B-B1B9-82737A545357}"/>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7077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ld + textpuffar">
    <p:spTree>
      <p:nvGrpSpPr>
        <p:cNvPr id="1" name=""/>
        <p:cNvGrpSpPr/>
        <p:nvPr/>
      </p:nvGrpSpPr>
      <p:grpSpPr>
        <a:xfrm>
          <a:off x="0" y="0"/>
          <a:ext cx="0" cy="0"/>
          <a:chOff x="0" y="0"/>
          <a:chExt cx="0" cy="0"/>
        </a:xfrm>
      </p:grpSpPr>
      <p:sp>
        <p:nvSpPr>
          <p:cNvPr id="31" name="Rektangel 12">
            <a:extLst>
              <a:ext uri="{FF2B5EF4-FFF2-40B4-BE49-F238E27FC236}">
                <a16:creationId xmlns:a16="http://schemas.microsoft.com/office/drawing/2014/main" id="{447C0918-AA53-1144-8862-D38D059A4E16}"/>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Platshållare för bild 15">
            <a:extLst>
              <a:ext uri="{FF2B5EF4-FFF2-40B4-BE49-F238E27FC236}">
                <a16:creationId xmlns:a16="http://schemas.microsoft.com/office/drawing/2014/main" id="{25A22ABF-3C7B-B340-94C9-3A893D569BC3}"/>
              </a:ext>
            </a:extLst>
          </p:cNvPr>
          <p:cNvSpPr>
            <a:spLocks noGrp="1"/>
          </p:cNvSpPr>
          <p:nvPr>
            <p:ph type="pic" sz="quarter" idx="13"/>
          </p:nvPr>
        </p:nvSpPr>
        <p:spPr>
          <a:xfrm>
            <a:off x="5616974" y="2408449"/>
            <a:ext cx="3086478" cy="3661911"/>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8" name="Platshållare för bild 15">
            <a:extLst>
              <a:ext uri="{FF2B5EF4-FFF2-40B4-BE49-F238E27FC236}">
                <a16:creationId xmlns:a16="http://schemas.microsoft.com/office/drawing/2014/main" id="{D1E704DE-FF3C-8541-9E99-2699DEC1D923}"/>
              </a:ext>
            </a:extLst>
          </p:cNvPr>
          <p:cNvSpPr>
            <a:spLocks noGrp="1"/>
          </p:cNvSpPr>
          <p:nvPr>
            <p:ph type="pic" sz="quarter" idx="14"/>
          </p:nvPr>
        </p:nvSpPr>
        <p:spPr>
          <a:xfrm>
            <a:off x="8703903" y="927021"/>
            <a:ext cx="3086478" cy="2175474"/>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96038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442315"/>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793772"/>
            <a:ext cx="4222284" cy="1348283"/>
          </a:xfrm>
          <a:prstGeom prst="rect">
            <a:avLst/>
          </a:prstGeom>
        </p:spPr>
        <p:txBody>
          <a:bodyPr/>
          <a:lstStyle>
            <a:lvl1pPr marL="0" indent="0">
              <a:lnSpc>
                <a:spcPct val="100000"/>
              </a:lnSpc>
              <a:buFont typeface="Arial" panose="020B0604020202020204" pitchFamily="34" charset="0"/>
              <a:buNone/>
              <a:defRPr sz="1600" b="0" i="0">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5049898"/>
            <a:ext cx="4222284" cy="136972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443162"/>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2" name="Platshållare för datum 21">
            <a:extLst>
              <a:ext uri="{FF2B5EF4-FFF2-40B4-BE49-F238E27FC236}">
                <a16:creationId xmlns:a16="http://schemas.microsoft.com/office/drawing/2014/main" id="{BBA6B25A-ECAC-1548-8B6F-D4B4F9B809F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1569D40-41E3-1A42-B6DE-89B0CEBA0DB6}" type="datetime1">
              <a:rPr lang="sv-SE" smtClean="0"/>
              <a:pPr/>
              <a:t>2023-11-17</a:t>
            </a:fld>
            <a:endParaRPr lang="sv-SE"/>
          </a:p>
        </p:txBody>
      </p:sp>
      <p:sp>
        <p:nvSpPr>
          <p:cNvPr id="24" name="Platshållare för bildnummer 23">
            <a:extLst>
              <a:ext uri="{FF2B5EF4-FFF2-40B4-BE49-F238E27FC236}">
                <a16:creationId xmlns:a16="http://schemas.microsoft.com/office/drawing/2014/main" id="{D1FE9E5D-AAA2-7B45-B774-5E945779D7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7" name="Rak 16">
            <a:extLst>
              <a:ext uri="{FF2B5EF4-FFF2-40B4-BE49-F238E27FC236}">
                <a16:creationId xmlns:a16="http://schemas.microsoft.com/office/drawing/2014/main" id="{17820710-E85E-DD4A-BE0A-EE2E8E34660C}"/>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66389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ollage + text">
    <p:spTree>
      <p:nvGrpSpPr>
        <p:cNvPr id="1" name=""/>
        <p:cNvGrpSpPr/>
        <p:nvPr/>
      </p:nvGrpSpPr>
      <p:grpSpPr>
        <a:xfrm>
          <a:off x="0" y="0"/>
          <a:ext cx="0" cy="0"/>
          <a:chOff x="0" y="0"/>
          <a:chExt cx="0" cy="0"/>
        </a:xfrm>
      </p:grpSpPr>
      <p:sp>
        <p:nvSpPr>
          <p:cNvPr id="18" name="Platshållare för bild 13">
            <a:extLst>
              <a:ext uri="{FF2B5EF4-FFF2-40B4-BE49-F238E27FC236}">
                <a16:creationId xmlns:a16="http://schemas.microsoft.com/office/drawing/2014/main" id="{91847E4E-EFEF-5348-B6F4-5001C7DC2675}"/>
              </a:ext>
            </a:extLst>
          </p:cNvPr>
          <p:cNvSpPr>
            <a:spLocks noGrp="1"/>
          </p:cNvSpPr>
          <p:nvPr>
            <p:ph type="pic" sz="quarter" idx="13"/>
          </p:nvPr>
        </p:nvSpPr>
        <p:spPr>
          <a:xfrm>
            <a:off x="349250"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19" name="Platshållare för bild 13">
            <a:extLst>
              <a:ext uri="{FF2B5EF4-FFF2-40B4-BE49-F238E27FC236}">
                <a16:creationId xmlns:a16="http://schemas.microsoft.com/office/drawing/2014/main" id="{AAD030D5-1C3E-8643-9B0B-29F870458200}"/>
              </a:ext>
            </a:extLst>
          </p:cNvPr>
          <p:cNvSpPr>
            <a:spLocks noGrp="1"/>
          </p:cNvSpPr>
          <p:nvPr>
            <p:ph type="pic" sz="quarter" idx="14"/>
          </p:nvPr>
        </p:nvSpPr>
        <p:spPr>
          <a:xfrm>
            <a:off x="3845379"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Platshållare för bild 13">
            <a:extLst>
              <a:ext uri="{FF2B5EF4-FFF2-40B4-BE49-F238E27FC236}">
                <a16:creationId xmlns:a16="http://schemas.microsoft.com/office/drawing/2014/main" id="{3B0D857C-287C-3F4B-BF2F-70E29ADB2B70}"/>
              </a:ext>
            </a:extLst>
          </p:cNvPr>
          <p:cNvSpPr>
            <a:spLocks noGrp="1"/>
          </p:cNvSpPr>
          <p:nvPr>
            <p:ph type="pic" sz="quarter" idx="15"/>
          </p:nvPr>
        </p:nvSpPr>
        <p:spPr>
          <a:xfrm>
            <a:off x="349250"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Platshållare för bild 13">
            <a:extLst>
              <a:ext uri="{FF2B5EF4-FFF2-40B4-BE49-F238E27FC236}">
                <a16:creationId xmlns:a16="http://schemas.microsoft.com/office/drawing/2014/main" id="{E70A5B43-1BFC-D04C-9450-D18063C8287A}"/>
              </a:ext>
            </a:extLst>
          </p:cNvPr>
          <p:cNvSpPr>
            <a:spLocks noGrp="1"/>
          </p:cNvSpPr>
          <p:nvPr>
            <p:ph type="pic" sz="quarter" idx="16"/>
          </p:nvPr>
        </p:nvSpPr>
        <p:spPr>
          <a:xfrm>
            <a:off x="3845379"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2" name="Title 1">
            <a:extLst>
              <a:ext uri="{FF2B5EF4-FFF2-40B4-BE49-F238E27FC236}">
                <a16:creationId xmlns:a16="http://schemas.microsoft.com/office/drawing/2014/main" id="{C4DA1D60-3A84-3847-A83B-689F524A6FC5}"/>
              </a:ext>
            </a:extLst>
          </p:cNvPr>
          <p:cNvSpPr>
            <a:spLocks noGrp="1"/>
          </p:cNvSpPr>
          <p:nvPr>
            <p:ph type="ctrTitle" hasCustomPrompt="1"/>
          </p:nvPr>
        </p:nvSpPr>
        <p:spPr>
          <a:xfrm>
            <a:off x="7632834" y="1841311"/>
            <a:ext cx="415671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23" name="Subtitle 2">
            <a:extLst>
              <a:ext uri="{FF2B5EF4-FFF2-40B4-BE49-F238E27FC236}">
                <a16:creationId xmlns:a16="http://schemas.microsoft.com/office/drawing/2014/main" id="{11121701-9CA7-FC42-9186-19A124C758CB}"/>
              </a:ext>
            </a:extLst>
          </p:cNvPr>
          <p:cNvSpPr>
            <a:spLocks noGrp="1"/>
          </p:cNvSpPr>
          <p:nvPr>
            <p:ph type="subTitle" idx="1" hasCustomPrompt="1"/>
          </p:nvPr>
        </p:nvSpPr>
        <p:spPr>
          <a:xfrm>
            <a:off x="7605718" y="3874514"/>
            <a:ext cx="4173777" cy="254216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4" name="Platshållare för datum 21">
            <a:extLst>
              <a:ext uri="{FF2B5EF4-FFF2-40B4-BE49-F238E27FC236}">
                <a16:creationId xmlns:a16="http://schemas.microsoft.com/office/drawing/2014/main" id="{9E8FB540-90CF-A04D-970C-9C53103DC8F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ECC9CB8-12C7-4C4D-9160-5F05B69F77B1}" type="datetime1">
              <a:rPr lang="sv-SE" smtClean="0"/>
              <a:pPr/>
              <a:t>2023-11-17</a:t>
            </a:fld>
            <a:endParaRPr lang="sv-SE"/>
          </a:p>
        </p:txBody>
      </p:sp>
      <p:sp>
        <p:nvSpPr>
          <p:cNvPr id="25" name="Platshållare för bildnummer 23">
            <a:extLst>
              <a:ext uri="{FF2B5EF4-FFF2-40B4-BE49-F238E27FC236}">
                <a16:creationId xmlns:a16="http://schemas.microsoft.com/office/drawing/2014/main" id="{A1A2DFA3-374D-B34E-88AD-F851DD03247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47463078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Utfallande bild med text">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0" y="8467"/>
            <a:ext cx="12192000" cy="684953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4161" y="1841312"/>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8817" y="3874515"/>
            <a:ext cx="3970707" cy="1663481"/>
          </a:xfrm>
          <a:prstGeom prst="rect">
            <a:avLst/>
          </a:prstGeom>
        </p:spPr>
        <p:txBody>
          <a:bodyPr anchor="t"/>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Tree>
    <p:extLst>
      <p:ext uri="{BB962C8B-B14F-4D97-AF65-F5344CB8AC3E}">
        <p14:creationId xmlns:p14="http://schemas.microsoft.com/office/powerpoint/2010/main" val="55478034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ldkollage">
    <p:spTree>
      <p:nvGrpSpPr>
        <p:cNvPr id="1" name=""/>
        <p:cNvGrpSpPr/>
        <p:nvPr/>
      </p:nvGrpSpPr>
      <p:grpSpPr>
        <a:xfrm>
          <a:off x="0" y="0"/>
          <a:ext cx="0" cy="0"/>
          <a:chOff x="0" y="0"/>
          <a:chExt cx="0" cy="0"/>
        </a:xfrm>
      </p:grpSpPr>
      <p:sp>
        <p:nvSpPr>
          <p:cNvPr id="24" name="Platshållare för bild 14">
            <a:extLst>
              <a:ext uri="{FF2B5EF4-FFF2-40B4-BE49-F238E27FC236}">
                <a16:creationId xmlns:a16="http://schemas.microsoft.com/office/drawing/2014/main" id="{2DC9E5D3-F0E9-1648-A784-1295005DC89D}"/>
              </a:ext>
            </a:extLst>
          </p:cNvPr>
          <p:cNvSpPr>
            <a:spLocks noGrp="1"/>
          </p:cNvSpPr>
          <p:nvPr>
            <p:ph type="pic" sz="quarter" idx="10"/>
          </p:nvPr>
        </p:nvSpPr>
        <p:spPr>
          <a:xfrm>
            <a:off x="962025" y="1204913"/>
            <a:ext cx="3697288" cy="2395537"/>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5" name="Platshållare för bild 16">
            <a:extLst>
              <a:ext uri="{FF2B5EF4-FFF2-40B4-BE49-F238E27FC236}">
                <a16:creationId xmlns:a16="http://schemas.microsoft.com/office/drawing/2014/main" id="{4CD03E9A-DC69-4446-A773-C1DD5F4E502F}"/>
              </a:ext>
            </a:extLst>
          </p:cNvPr>
          <p:cNvSpPr>
            <a:spLocks noGrp="1"/>
          </p:cNvSpPr>
          <p:nvPr>
            <p:ph type="pic" sz="quarter" idx="11"/>
          </p:nvPr>
        </p:nvSpPr>
        <p:spPr>
          <a:xfrm>
            <a:off x="952500" y="3749675"/>
            <a:ext cx="3698875"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6" name="Platshållare för bild 18">
            <a:extLst>
              <a:ext uri="{FF2B5EF4-FFF2-40B4-BE49-F238E27FC236}">
                <a16:creationId xmlns:a16="http://schemas.microsoft.com/office/drawing/2014/main" id="{CB4982CD-B1B3-9844-A0BD-E83438EACE8D}"/>
              </a:ext>
            </a:extLst>
          </p:cNvPr>
          <p:cNvSpPr>
            <a:spLocks noGrp="1"/>
          </p:cNvSpPr>
          <p:nvPr>
            <p:ph type="pic" sz="quarter" idx="12"/>
          </p:nvPr>
        </p:nvSpPr>
        <p:spPr>
          <a:xfrm>
            <a:off x="4818063" y="1204913"/>
            <a:ext cx="2584450" cy="4940300"/>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7" name="Platshållare för bild 20">
            <a:extLst>
              <a:ext uri="{FF2B5EF4-FFF2-40B4-BE49-F238E27FC236}">
                <a16:creationId xmlns:a16="http://schemas.microsoft.com/office/drawing/2014/main" id="{A57F60E6-14C3-6040-9CE8-6502E500DC32}"/>
              </a:ext>
            </a:extLst>
          </p:cNvPr>
          <p:cNvSpPr>
            <a:spLocks noGrp="1"/>
          </p:cNvSpPr>
          <p:nvPr>
            <p:ph type="pic" sz="quarter" idx="13" hasCustomPrompt="1"/>
          </p:nvPr>
        </p:nvSpPr>
        <p:spPr>
          <a:xfrm>
            <a:off x="7561263" y="1204913"/>
            <a:ext cx="3668712" cy="2395537"/>
          </a:xfrm>
          <a:prstGeom prst="rect">
            <a:avLst/>
          </a:prstGeom>
          <a:solidFill>
            <a:schemeClr val="bg2"/>
          </a:solidFill>
        </p:spPr>
        <p:txBody>
          <a:bodyPr/>
          <a:lstStyle>
            <a:lvl1pPr>
              <a:defRPr sz="900" b="1" i="0">
                <a:latin typeface="Lab Grotesque Black" pitchFamily="2" charset="0"/>
              </a:defRPr>
            </a:lvl1pPr>
          </a:lstStyle>
          <a:p>
            <a:r>
              <a:rPr lang="sv-SE"/>
              <a:t>Istället för en bild så kan man lägga ett textblock eller ett citat i en av rutorna</a:t>
            </a:r>
          </a:p>
        </p:txBody>
      </p:sp>
      <p:sp>
        <p:nvSpPr>
          <p:cNvPr id="28" name="Platshållare för bild 22">
            <a:extLst>
              <a:ext uri="{FF2B5EF4-FFF2-40B4-BE49-F238E27FC236}">
                <a16:creationId xmlns:a16="http://schemas.microsoft.com/office/drawing/2014/main" id="{95FDF529-C476-9F40-9103-9499C7EDAEF3}"/>
              </a:ext>
            </a:extLst>
          </p:cNvPr>
          <p:cNvSpPr>
            <a:spLocks noGrp="1"/>
          </p:cNvSpPr>
          <p:nvPr>
            <p:ph type="pic" sz="quarter" idx="14"/>
          </p:nvPr>
        </p:nvSpPr>
        <p:spPr>
          <a:xfrm>
            <a:off x="7561263" y="3749675"/>
            <a:ext cx="3678237"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16" name="Platshållare för datum 21">
            <a:extLst>
              <a:ext uri="{FF2B5EF4-FFF2-40B4-BE49-F238E27FC236}">
                <a16:creationId xmlns:a16="http://schemas.microsoft.com/office/drawing/2014/main" id="{F05A5BAC-5876-8745-A7D7-ABCEE49825EB}"/>
              </a:ext>
            </a:extLst>
          </p:cNvPr>
          <p:cNvSpPr>
            <a:spLocks noGrp="1"/>
          </p:cNvSpPr>
          <p:nvPr>
            <p:ph type="dt" sz="half" idx="15"/>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449B397-705C-8644-91DC-4A59CC3B9AAA}" type="datetime1">
              <a:rPr lang="sv-SE" smtClean="0"/>
              <a:pPr/>
              <a:t>2023-11-17</a:t>
            </a:fld>
            <a:endParaRPr lang="sv-SE"/>
          </a:p>
        </p:txBody>
      </p:sp>
      <p:sp>
        <p:nvSpPr>
          <p:cNvPr id="17" name="Platshållare för bildnummer 23">
            <a:extLst>
              <a:ext uri="{FF2B5EF4-FFF2-40B4-BE49-F238E27FC236}">
                <a16:creationId xmlns:a16="http://schemas.microsoft.com/office/drawing/2014/main" id="{4C009CD6-185B-6C4A-B3BA-C4DFF4701C53}"/>
              </a:ext>
            </a:extLst>
          </p:cNvPr>
          <p:cNvSpPr>
            <a:spLocks noGrp="1"/>
          </p:cNvSpPr>
          <p:nvPr>
            <p:ph type="sldNum" sz="quarter" idx="16"/>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98523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2023-11-17</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a:srcRect/>
          <a:stretch/>
        </p:blipFill>
        <p:spPr>
          <a:xfrm>
            <a:off x="343317" y="103524"/>
            <a:ext cx="1430143" cy="195306"/>
          </a:xfrm>
          <a:prstGeom prst="rect">
            <a:avLst/>
          </a:prstGeom>
        </p:spPr>
      </p:pic>
      <p:sp>
        <p:nvSpPr>
          <p:cNvPr id="14" name="Platshållare för text 18">
            <a:extLst>
              <a:ext uri="{FF2B5EF4-FFF2-40B4-BE49-F238E27FC236}">
                <a16:creationId xmlns:a16="http://schemas.microsoft.com/office/drawing/2014/main" id="{9F94B155-B0BE-444A-B67F-5110C1437837}"/>
              </a:ext>
            </a:extLst>
          </p:cNvPr>
          <p:cNvSpPr>
            <a:spLocks noGrp="1"/>
          </p:cNvSpPr>
          <p:nvPr>
            <p:ph type="body" sz="quarter" idx="20" hasCustomPrompt="1"/>
          </p:nvPr>
        </p:nvSpPr>
        <p:spPr>
          <a:xfrm>
            <a:off x="7492323" y="2270771"/>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Tree>
    <p:extLst>
      <p:ext uri="{BB962C8B-B14F-4D97-AF65-F5344CB8AC3E}">
        <p14:creationId xmlns:p14="http://schemas.microsoft.com/office/powerpoint/2010/main" val="17548908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snedskuren färgplatta">
    <p:bg>
      <p:bgPr>
        <a:solidFill>
          <a:schemeClr val="tx1"/>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61E2AC65-364B-4C4D-A416-C3C9CA1D338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14" name="Rak 13">
            <a:extLst>
              <a:ext uri="{FF2B5EF4-FFF2-40B4-BE49-F238E27FC236}">
                <a16:creationId xmlns:a16="http://schemas.microsoft.com/office/drawing/2014/main" id="{FB0A1862-F830-1A43-A35C-3E58ED225DE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ktangel 12">
            <a:extLst>
              <a:ext uri="{FF2B5EF4-FFF2-40B4-BE49-F238E27FC236}">
                <a16:creationId xmlns:a16="http://schemas.microsoft.com/office/drawing/2014/main" id="{3030809C-53BA-064E-AED5-3E756369DD24}"/>
              </a:ext>
            </a:extLst>
          </p:cNvPr>
          <p:cNvSpPr/>
          <p:nvPr userDrawn="1"/>
        </p:nvSpPr>
        <p:spPr>
          <a:xfrm>
            <a:off x="5363266"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19505" y="1841311"/>
            <a:ext cx="4556696"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03275"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90E2D66F-3BD6-3B4D-B498-110ABBDB152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AE9B3D2-6248-914A-B753-08FF3BE360DF}" type="datetime1">
              <a:rPr lang="sv-SE" smtClean="0"/>
              <a:pPr/>
              <a:t>2023-11-17</a:t>
            </a:fld>
            <a:endParaRPr lang="sv-SE"/>
          </a:p>
        </p:txBody>
      </p:sp>
      <p:sp>
        <p:nvSpPr>
          <p:cNvPr id="19" name="Platshållare för bildnummer 23">
            <a:extLst>
              <a:ext uri="{FF2B5EF4-FFF2-40B4-BE49-F238E27FC236}">
                <a16:creationId xmlns:a16="http://schemas.microsoft.com/office/drawing/2014/main" id="{549EDFFC-1533-7B49-94F8-880585A3198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2" name="Rak 21">
            <a:extLst>
              <a:ext uri="{FF2B5EF4-FFF2-40B4-BE49-F238E27FC236}">
                <a16:creationId xmlns:a16="http://schemas.microsoft.com/office/drawing/2014/main" id="{0958D60D-08F9-9241-B694-5DB8AFF40B00}"/>
              </a:ext>
            </a:extLst>
          </p:cNvPr>
          <p:cNvCxnSpPr>
            <a:cxnSpLocks/>
          </p:cNvCxnSpPr>
          <p:nvPr userDrawn="1"/>
        </p:nvCxnSpPr>
        <p:spPr>
          <a:xfrm>
            <a:off x="7570033" y="432805"/>
            <a:ext cx="4220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Bildobjekt 14">
            <a:extLst>
              <a:ext uri="{FF2B5EF4-FFF2-40B4-BE49-F238E27FC236}">
                <a16:creationId xmlns:a16="http://schemas.microsoft.com/office/drawing/2014/main" id="{E5AF3D0C-2BED-E74C-8350-D0FDA04BEBD9}"/>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184992203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dslinje början">
    <p:bg>
      <p:bgPr>
        <a:solidFill>
          <a:schemeClr val="bg1"/>
        </a:solidFill>
        <a:effectLst/>
      </p:bgPr>
    </p:bg>
    <p:spTree>
      <p:nvGrpSpPr>
        <p:cNvPr id="1" name=""/>
        <p:cNvGrpSpPr/>
        <p:nvPr/>
      </p:nvGrpSpPr>
      <p:grpSpPr>
        <a:xfrm>
          <a:off x="0" y="0"/>
          <a:ext cx="0" cy="0"/>
          <a:chOff x="0" y="0"/>
          <a:chExt cx="0" cy="0"/>
        </a:xfrm>
      </p:grpSpPr>
      <p:cxnSp>
        <p:nvCxnSpPr>
          <p:cNvPr id="9" name="Straight Connector 3">
            <a:extLst>
              <a:ext uri="{FF2B5EF4-FFF2-40B4-BE49-F238E27FC236}">
                <a16:creationId xmlns:a16="http://schemas.microsoft.com/office/drawing/2014/main" id="{99B64DFF-15E0-5648-87A7-970D68B2B236}"/>
              </a:ext>
            </a:extLst>
          </p:cNvPr>
          <p:cNvCxnSpPr>
            <a:cxnSpLocks/>
          </p:cNvCxnSpPr>
          <p:nvPr userDrawn="1"/>
        </p:nvCxnSpPr>
        <p:spPr>
          <a:xfrm>
            <a:off x="1035505" y="3617632"/>
            <a:ext cx="11281189" cy="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Oval 4">
            <a:extLst>
              <a:ext uri="{FF2B5EF4-FFF2-40B4-BE49-F238E27FC236}">
                <a16:creationId xmlns:a16="http://schemas.microsoft.com/office/drawing/2014/main" id="{EFD1C21E-0393-A244-A909-0FC7CEFE8139}"/>
              </a:ext>
            </a:extLst>
          </p:cNvPr>
          <p:cNvSpPr/>
          <p:nvPr userDrawn="1"/>
        </p:nvSpPr>
        <p:spPr>
          <a:xfrm rot="16200000">
            <a:off x="803276"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1" name="Oval 5">
            <a:extLst>
              <a:ext uri="{FF2B5EF4-FFF2-40B4-BE49-F238E27FC236}">
                <a16:creationId xmlns:a16="http://schemas.microsoft.com/office/drawing/2014/main" id="{D9E4678F-30A1-7746-A7D2-D6AAC6027784}"/>
              </a:ext>
            </a:extLst>
          </p:cNvPr>
          <p:cNvSpPr/>
          <p:nvPr userDrawn="1"/>
        </p:nvSpPr>
        <p:spPr>
          <a:xfrm rot="16200000">
            <a:off x="2444300"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2" name="Oval 6">
            <a:extLst>
              <a:ext uri="{FF2B5EF4-FFF2-40B4-BE49-F238E27FC236}">
                <a16:creationId xmlns:a16="http://schemas.microsoft.com/office/drawing/2014/main" id="{CBCBD74A-8311-CE4E-9C21-98B2452DF678}"/>
              </a:ext>
            </a:extLst>
          </p:cNvPr>
          <p:cNvSpPr/>
          <p:nvPr userDrawn="1"/>
        </p:nvSpPr>
        <p:spPr>
          <a:xfrm rot="16200000">
            <a:off x="7472593"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28" name="Platshållare för text 5">
            <a:extLst>
              <a:ext uri="{FF2B5EF4-FFF2-40B4-BE49-F238E27FC236}">
                <a16:creationId xmlns:a16="http://schemas.microsoft.com/office/drawing/2014/main" id="{98C1E78E-BF24-B94A-9E40-DAC0457FED67}"/>
              </a:ext>
            </a:extLst>
          </p:cNvPr>
          <p:cNvSpPr>
            <a:spLocks noGrp="1"/>
          </p:cNvSpPr>
          <p:nvPr userDrawn="1">
            <p:ph type="body" sz="quarter" idx="13" hasCustomPrompt="1"/>
          </p:nvPr>
        </p:nvSpPr>
        <p:spPr>
          <a:xfrm>
            <a:off x="803275" y="1306945"/>
            <a:ext cx="5443870" cy="634033"/>
          </a:xfrm>
          <a:prstGeom prst="rect">
            <a:avLst/>
          </a:prstGeom>
        </p:spPr>
        <p:txBody>
          <a:bodyPr anchor="ctr"/>
          <a:lstStyle>
            <a:lvl1pPr marL="0" indent="0" algn="l">
              <a:buNone/>
              <a:defRPr sz="3600" b="1" i="0">
                <a:solidFill>
                  <a:schemeClr val="tx1"/>
                </a:solidFill>
                <a:latin typeface="Lab Grotesque Black" pitchFamily="2" charset="0"/>
                <a:cs typeface="Arial" panose="020B0604020202020204" pitchFamily="34" charset="0"/>
              </a:defRPr>
            </a:lvl1pPr>
          </a:lstStyle>
          <a:p>
            <a:pPr lvl="0"/>
            <a:r>
              <a:rPr lang="sv-SE"/>
              <a:t>Tidslinje</a:t>
            </a:r>
          </a:p>
        </p:txBody>
      </p:sp>
      <p:sp>
        <p:nvSpPr>
          <p:cNvPr id="33" name="Subtitle 2">
            <a:extLst>
              <a:ext uri="{FF2B5EF4-FFF2-40B4-BE49-F238E27FC236}">
                <a16:creationId xmlns:a16="http://schemas.microsoft.com/office/drawing/2014/main" id="{33F16FFB-6CBB-C043-97D0-0FA46837E6CD}"/>
              </a:ext>
            </a:extLst>
          </p:cNvPr>
          <p:cNvSpPr>
            <a:spLocks noGrp="1"/>
          </p:cNvSpPr>
          <p:nvPr userDrawn="1">
            <p:ph type="subTitle" idx="1" hasCustomPrompt="1"/>
          </p:nvPr>
        </p:nvSpPr>
        <p:spPr>
          <a:xfrm>
            <a:off x="803275" y="2048693"/>
            <a:ext cx="5443870" cy="907304"/>
          </a:xfrm>
          <a:prstGeom prst="rect">
            <a:avLst/>
          </a:prstGeom>
        </p:spPr>
        <p:txBody>
          <a:bodyPr/>
          <a:lstStyle>
            <a:lvl1pPr marL="0" indent="0" algn="l">
              <a:lnSpc>
                <a:spcPct val="120000"/>
              </a:lnSpc>
              <a:buNone/>
              <a:defRPr sz="1800" b="0" i="0">
                <a:solidFill>
                  <a:schemeClr val="tx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 Här kan det stå något på två rader.</a:t>
            </a:r>
            <a:endParaRPr lang="en-US"/>
          </a:p>
        </p:txBody>
      </p:sp>
      <p:sp>
        <p:nvSpPr>
          <p:cNvPr id="36" name="Platshållare för text 2">
            <a:extLst>
              <a:ext uri="{FF2B5EF4-FFF2-40B4-BE49-F238E27FC236}">
                <a16:creationId xmlns:a16="http://schemas.microsoft.com/office/drawing/2014/main" id="{5F299593-70B4-764C-8CB3-1D4A4385E795}"/>
              </a:ext>
            </a:extLst>
          </p:cNvPr>
          <p:cNvSpPr>
            <a:spLocks noGrp="1"/>
          </p:cNvSpPr>
          <p:nvPr userDrawn="1">
            <p:ph type="body" sz="quarter" idx="14" hasCustomPrompt="1"/>
          </p:nvPr>
        </p:nvSpPr>
        <p:spPr>
          <a:xfrm>
            <a:off x="8356937" y="2092088"/>
            <a:ext cx="2995275"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38" name="Platshållare för text 2">
            <a:extLst>
              <a:ext uri="{FF2B5EF4-FFF2-40B4-BE49-F238E27FC236}">
                <a16:creationId xmlns:a16="http://schemas.microsoft.com/office/drawing/2014/main" id="{B232424C-00B1-CB43-9DA5-DFFE516B677E}"/>
              </a:ext>
            </a:extLst>
          </p:cNvPr>
          <p:cNvSpPr>
            <a:spLocks noGrp="1"/>
          </p:cNvSpPr>
          <p:nvPr userDrawn="1">
            <p:ph type="body" sz="quarter" idx="15" hasCustomPrompt="1"/>
          </p:nvPr>
        </p:nvSpPr>
        <p:spPr>
          <a:xfrm>
            <a:off x="8356937" y="1602463"/>
            <a:ext cx="2995275"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39" name="Platshållare för text 2">
            <a:extLst>
              <a:ext uri="{FF2B5EF4-FFF2-40B4-BE49-F238E27FC236}">
                <a16:creationId xmlns:a16="http://schemas.microsoft.com/office/drawing/2014/main" id="{500EDBFF-B9AF-8A41-B9A0-9328B80E2544}"/>
              </a:ext>
            </a:extLst>
          </p:cNvPr>
          <p:cNvSpPr>
            <a:spLocks noGrp="1"/>
          </p:cNvSpPr>
          <p:nvPr userDrawn="1">
            <p:ph type="body" sz="quarter" idx="16" hasCustomPrompt="1"/>
          </p:nvPr>
        </p:nvSpPr>
        <p:spPr>
          <a:xfrm>
            <a:off x="3335013" y="5014857"/>
            <a:ext cx="291213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0" name="Platshållare för text 2">
            <a:extLst>
              <a:ext uri="{FF2B5EF4-FFF2-40B4-BE49-F238E27FC236}">
                <a16:creationId xmlns:a16="http://schemas.microsoft.com/office/drawing/2014/main" id="{1BF96F7A-5484-8A45-BCD1-8CC5BA6C3741}"/>
              </a:ext>
            </a:extLst>
          </p:cNvPr>
          <p:cNvSpPr>
            <a:spLocks noGrp="1"/>
          </p:cNvSpPr>
          <p:nvPr userDrawn="1">
            <p:ph type="body" sz="quarter" idx="17" hasCustomPrompt="1"/>
          </p:nvPr>
        </p:nvSpPr>
        <p:spPr>
          <a:xfrm>
            <a:off x="3349873" y="4521717"/>
            <a:ext cx="28930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2" name="Platshållare för text 2">
            <a:extLst>
              <a:ext uri="{FF2B5EF4-FFF2-40B4-BE49-F238E27FC236}">
                <a16:creationId xmlns:a16="http://schemas.microsoft.com/office/drawing/2014/main" id="{537E3ED1-2338-A64B-B367-F23AF9837499}"/>
              </a:ext>
            </a:extLst>
          </p:cNvPr>
          <p:cNvSpPr>
            <a:spLocks noGrp="1"/>
          </p:cNvSpPr>
          <p:nvPr userDrawn="1">
            <p:ph type="body" sz="quarter" idx="18" hasCustomPrompt="1"/>
          </p:nvPr>
        </p:nvSpPr>
        <p:spPr>
          <a:xfrm>
            <a:off x="7117267"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2014</a:t>
            </a:r>
          </a:p>
        </p:txBody>
      </p:sp>
      <p:sp>
        <p:nvSpPr>
          <p:cNvPr id="44" name="Platshållare för text 2">
            <a:extLst>
              <a:ext uri="{FF2B5EF4-FFF2-40B4-BE49-F238E27FC236}">
                <a16:creationId xmlns:a16="http://schemas.microsoft.com/office/drawing/2014/main" id="{643EFF5B-8CF9-4C46-BC8E-618DA8BB5458}"/>
              </a:ext>
            </a:extLst>
          </p:cNvPr>
          <p:cNvSpPr>
            <a:spLocks noGrp="1"/>
          </p:cNvSpPr>
          <p:nvPr userDrawn="1">
            <p:ph type="body" sz="quarter" idx="19" hasCustomPrompt="1"/>
          </p:nvPr>
        </p:nvSpPr>
        <p:spPr>
          <a:xfrm>
            <a:off x="209952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2013</a:t>
            </a:r>
          </a:p>
        </p:txBody>
      </p:sp>
      <p:sp>
        <p:nvSpPr>
          <p:cNvPr id="25" name="Platshållare för datum 21">
            <a:extLst>
              <a:ext uri="{FF2B5EF4-FFF2-40B4-BE49-F238E27FC236}">
                <a16:creationId xmlns:a16="http://schemas.microsoft.com/office/drawing/2014/main" id="{15783652-C51E-6B4E-A5B6-25A9C8AF76A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259166DD-E322-2742-8124-93A49A0EAA4A}" type="datetime1">
              <a:rPr lang="sv-SE" smtClean="0"/>
              <a:pPr/>
              <a:t>2023-11-17</a:t>
            </a:fld>
            <a:endParaRPr lang="sv-SE"/>
          </a:p>
        </p:txBody>
      </p:sp>
      <p:sp>
        <p:nvSpPr>
          <p:cNvPr id="26" name="Platshållare för bildnummer 23">
            <a:extLst>
              <a:ext uri="{FF2B5EF4-FFF2-40B4-BE49-F238E27FC236}">
                <a16:creationId xmlns:a16="http://schemas.microsoft.com/office/drawing/2014/main" id="{A982CB0D-C432-6247-A3A2-DD6116566ED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bild 2">
            <a:extLst>
              <a:ext uri="{FF2B5EF4-FFF2-40B4-BE49-F238E27FC236}">
                <a16:creationId xmlns:a16="http://schemas.microsoft.com/office/drawing/2014/main" id="{DF0CD8D2-266D-4240-99B6-677F07BCD129}"/>
              </a:ext>
            </a:extLst>
          </p:cNvPr>
          <p:cNvSpPr>
            <a:spLocks noGrp="1"/>
          </p:cNvSpPr>
          <p:nvPr>
            <p:ph type="pic" sz="quarter" idx="20" hasCustomPrompt="1"/>
          </p:nvPr>
        </p:nvSpPr>
        <p:spPr>
          <a:xfrm>
            <a:off x="6920614" y="1569731"/>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0" name="Platshållare för bild 2">
            <a:extLst>
              <a:ext uri="{FF2B5EF4-FFF2-40B4-BE49-F238E27FC236}">
                <a16:creationId xmlns:a16="http://schemas.microsoft.com/office/drawing/2014/main" id="{C9096691-695B-F84C-AA63-C937F2D767F1}"/>
              </a:ext>
            </a:extLst>
          </p:cNvPr>
          <p:cNvSpPr>
            <a:spLocks noGrp="1"/>
          </p:cNvSpPr>
          <p:nvPr>
            <p:ph type="pic" sz="quarter" idx="21" hasCustomPrompt="1"/>
          </p:nvPr>
        </p:nvSpPr>
        <p:spPr>
          <a:xfrm>
            <a:off x="1920911"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225704205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dslinje fortsättning">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p:cNvCxnSpPr>
          <p:nvPr userDrawn="1"/>
        </p:nvCxnSpPr>
        <p:spPr>
          <a:xfrm>
            <a:off x="-29380" y="3598307"/>
            <a:ext cx="12221380"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1" y="2008898"/>
            <a:ext cx="2708459"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0" y="1602463"/>
            <a:ext cx="2693599"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72631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2" y="4521717"/>
            <a:ext cx="2708459"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2016</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2015</a:t>
            </a:r>
          </a:p>
        </p:txBody>
      </p:sp>
      <p:sp>
        <p:nvSpPr>
          <p:cNvPr id="52" name="Oval 5">
            <a:extLst>
              <a:ext uri="{FF2B5EF4-FFF2-40B4-BE49-F238E27FC236}">
                <a16:creationId xmlns:a16="http://schemas.microsoft.com/office/drawing/2014/main" id="{7F4C0B73-E024-DE45-9B73-1D444563FDE0}"/>
              </a:ext>
            </a:extLst>
          </p:cNvPr>
          <p:cNvSpPr/>
          <p:nvPr userDrawn="1"/>
        </p:nvSpPr>
        <p:spPr>
          <a:xfrm rot="16200000">
            <a:off x="8313039"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59310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3103"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2017</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2023-11-17</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7" name="Platshållare för bild 2">
            <a:extLst>
              <a:ext uri="{FF2B5EF4-FFF2-40B4-BE49-F238E27FC236}">
                <a16:creationId xmlns:a16="http://schemas.microsoft.com/office/drawing/2014/main" id="{043EFB23-ABDC-7143-8CFF-F449C0B893E3}"/>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5033FAB7-A8FB-8948-AE97-C46B78BD1A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30" name="Platshållare för bild 2">
            <a:extLst>
              <a:ext uri="{FF2B5EF4-FFF2-40B4-BE49-F238E27FC236}">
                <a16:creationId xmlns:a16="http://schemas.microsoft.com/office/drawing/2014/main" id="{0F353B09-A757-1A46-80FC-271D61468E23}"/>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69338611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dslinje slut">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a:endCxn id="33" idx="4"/>
          </p:cNvCxnSpPr>
          <p:nvPr userDrawn="1"/>
        </p:nvCxnSpPr>
        <p:spPr>
          <a:xfrm>
            <a:off x="-29380" y="3598307"/>
            <a:ext cx="8510216" cy="905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Oval 4">
            <a:extLst>
              <a:ext uri="{FF2B5EF4-FFF2-40B4-BE49-F238E27FC236}">
                <a16:creationId xmlns:a16="http://schemas.microsoft.com/office/drawing/2014/main" id="{52894B20-9563-944E-96F3-4ACF178E6FE2}"/>
              </a:ext>
            </a:extLst>
          </p:cNvPr>
          <p:cNvSpPr/>
          <p:nvPr userDrawn="1"/>
        </p:nvSpPr>
        <p:spPr>
          <a:xfrm rot="16200000">
            <a:off x="8248607"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2" y="2008898"/>
            <a:ext cx="2721284"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1" y="1602463"/>
            <a:ext cx="2721284"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62062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3" y="4521717"/>
            <a:ext cx="26034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2019</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2018</a:t>
            </a: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60796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0885"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2020</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2023-11-17</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2" name="Platshållare för bild 2">
            <a:extLst>
              <a:ext uri="{FF2B5EF4-FFF2-40B4-BE49-F238E27FC236}">
                <a16:creationId xmlns:a16="http://schemas.microsoft.com/office/drawing/2014/main" id="{63312707-2E82-074E-836A-2CA04C5C34E8}"/>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7" name="Platshållare för bild 2">
            <a:extLst>
              <a:ext uri="{FF2B5EF4-FFF2-40B4-BE49-F238E27FC236}">
                <a16:creationId xmlns:a16="http://schemas.microsoft.com/office/drawing/2014/main" id="{D7B85292-A2D6-2747-BE86-8A4D8A5D8F0F}"/>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DFF40745-1673-5A4D-A25D-96F89484E9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387870953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2023-11-17</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text 15">
            <a:extLst>
              <a:ext uri="{FF2B5EF4-FFF2-40B4-BE49-F238E27FC236}">
                <a16:creationId xmlns:a16="http://schemas.microsoft.com/office/drawing/2014/main" id="{322D03FA-4730-DD41-803F-CF238B18EB44}"/>
              </a:ext>
            </a:extLst>
          </p:cNvPr>
          <p:cNvSpPr>
            <a:spLocks noGrp="1"/>
          </p:cNvSpPr>
          <p:nvPr>
            <p:ph type="body" sz="quarter" idx="14" hasCustomPrompt="1"/>
          </p:nvPr>
        </p:nvSpPr>
        <p:spPr>
          <a:xfrm>
            <a:off x="4928949" y="1821259"/>
            <a:ext cx="1944000" cy="972000"/>
          </a:xfrm>
          <a:prstGeom prst="rect">
            <a:avLst/>
          </a:prstGeom>
          <a:solidFill>
            <a:schemeClr val="accent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VD</a:t>
            </a:r>
          </a:p>
        </p:txBody>
      </p:sp>
      <p:sp>
        <p:nvSpPr>
          <p:cNvPr id="20" name="Platshållare för text 15">
            <a:extLst>
              <a:ext uri="{FF2B5EF4-FFF2-40B4-BE49-F238E27FC236}">
                <a16:creationId xmlns:a16="http://schemas.microsoft.com/office/drawing/2014/main" id="{62A6302D-2111-4544-86EB-1435991B81D4}"/>
              </a:ext>
            </a:extLst>
          </p:cNvPr>
          <p:cNvSpPr>
            <a:spLocks noGrp="1"/>
          </p:cNvSpPr>
          <p:nvPr>
            <p:ph type="body" sz="quarter" idx="15" hasCustomPrompt="1"/>
          </p:nvPr>
        </p:nvSpPr>
        <p:spPr>
          <a:xfrm>
            <a:off x="37605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1" name="Platshållare för text 15">
            <a:extLst>
              <a:ext uri="{FF2B5EF4-FFF2-40B4-BE49-F238E27FC236}">
                <a16:creationId xmlns:a16="http://schemas.microsoft.com/office/drawing/2014/main" id="{C756FD07-0861-584B-834D-154327D872CD}"/>
              </a:ext>
            </a:extLst>
          </p:cNvPr>
          <p:cNvSpPr>
            <a:spLocks noGrp="1"/>
          </p:cNvSpPr>
          <p:nvPr>
            <p:ph type="body" sz="quarter" idx="16" hasCustomPrompt="1"/>
          </p:nvPr>
        </p:nvSpPr>
        <p:spPr>
          <a:xfrm>
            <a:off x="60973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2" name="Platshållare för text 15">
            <a:extLst>
              <a:ext uri="{FF2B5EF4-FFF2-40B4-BE49-F238E27FC236}">
                <a16:creationId xmlns:a16="http://schemas.microsoft.com/office/drawing/2014/main" id="{FF6F8565-67D6-EC46-B719-8C0E7F0FA469}"/>
              </a:ext>
            </a:extLst>
          </p:cNvPr>
          <p:cNvSpPr>
            <a:spLocks noGrp="1"/>
          </p:cNvSpPr>
          <p:nvPr>
            <p:ph type="body" sz="quarter" idx="17" hasCustomPrompt="1"/>
          </p:nvPr>
        </p:nvSpPr>
        <p:spPr>
          <a:xfrm>
            <a:off x="25848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3" name="Platshållare för text 15">
            <a:extLst>
              <a:ext uri="{FF2B5EF4-FFF2-40B4-BE49-F238E27FC236}">
                <a16:creationId xmlns:a16="http://schemas.microsoft.com/office/drawing/2014/main" id="{333A4C86-6B8A-5C4A-B0CE-D015E0B82EFE}"/>
              </a:ext>
            </a:extLst>
          </p:cNvPr>
          <p:cNvSpPr>
            <a:spLocks noGrp="1"/>
          </p:cNvSpPr>
          <p:nvPr>
            <p:ph type="body" sz="quarter" idx="18" hasCustomPrompt="1"/>
          </p:nvPr>
        </p:nvSpPr>
        <p:spPr>
          <a:xfrm>
            <a:off x="49216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4" name="Platshållare för text 15">
            <a:extLst>
              <a:ext uri="{FF2B5EF4-FFF2-40B4-BE49-F238E27FC236}">
                <a16:creationId xmlns:a16="http://schemas.microsoft.com/office/drawing/2014/main" id="{19C03C32-1316-BC42-9E46-D031134514D9}"/>
              </a:ext>
            </a:extLst>
          </p:cNvPr>
          <p:cNvSpPr>
            <a:spLocks noGrp="1"/>
          </p:cNvSpPr>
          <p:nvPr>
            <p:ph type="body" sz="quarter" idx="19" hasCustomPrompt="1"/>
          </p:nvPr>
        </p:nvSpPr>
        <p:spPr>
          <a:xfrm>
            <a:off x="7280264"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Tree>
    <p:extLst>
      <p:ext uri="{BB962C8B-B14F-4D97-AF65-F5344CB8AC3E}">
        <p14:creationId xmlns:p14="http://schemas.microsoft.com/office/powerpoint/2010/main" val="30589946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2023-11-17</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5" name="Platshållare för SmartArt 4">
            <a:extLst>
              <a:ext uri="{FF2B5EF4-FFF2-40B4-BE49-F238E27FC236}">
                <a16:creationId xmlns:a16="http://schemas.microsoft.com/office/drawing/2014/main" id="{BF679831-852E-D043-9262-3D5F9AB578DF}"/>
              </a:ext>
            </a:extLst>
          </p:cNvPr>
          <p:cNvSpPr>
            <a:spLocks noGrp="1"/>
          </p:cNvSpPr>
          <p:nvPr>
            <p:ph type="dgm" sz="quarter" idx="13" hasCustomPrompt="1"/>
          </p:nvPr>
        </p:nvSpPr>
        <p:spPr>
          <a:xfrm>
            <a:off x="2336459" y="2290592"/>
            <a:ext cx="7519081" cy="3671661"/>
          </a:xfrm>
          <a:prstGeom prst="rect">
            <a:avLst/>
          </a:prstGeom>
        </p:spPr>
        <p:txBody>
          <a:bodyPr/>
          <a:lstStyle>
            <a:lvl1pPr>
              <a:defRPr sz="1200" b="0" i="0">
                <a:latin typeface="Lab Grotesque" pitchFamily="2" charset="0"/>
              </a:defRPr>
            </a:lvl1pPr>
          </a:lstStyle>
          <a:p>
            <a:r>
              <a:rPr lang="sv-SE"/>
              <a:t>Klicka på ikonen för att skapa ett eget organisations schema</a:t>
            </a:r>
          </a:p>
        </p:txBody>
      </p:sp>
    </p:spTree>
    <p:extLst>
      <p:ext uri="{BB962C8B-B14F-4D97-AF65-F5344CB8AC3E}">
        <p14:creationId xmlns:p14="http://schemas.microsoft.com/office/powerpoint/2010/main" val="72054487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lanering, Kalender">
    <p:bg>
      <p:bgPr>
        <a:solidFill>
          <a:srgbClr val="EFF2F5"/>
        </a:solidFill>
        <a:effectLst/>
      </p:bgPr>
    </p:bg>
    <p:spTree>
      <p:nvGrpSpPr>
        <p:cNvPr id="1" name=""/>
        <p:cNvGrpSpPr/>
        <p:nvPr/>
      </p:nvGrpSpPr>
      <p:grpSpPr>
        <a:xfrm>
          <a:off x="0" y="0"/>
          <a:ext cx="0" cy="0"/>
          <a:chOff x="0" y="0"/>
          <a:chExt cx="0" cy="0"/>
        </a:xfrm>
      </p:grpSpPr>
      <p:cxnSp>
        <p:nvCxnSpPr>
          <p:cNvPr id="3" name="Rak 2">
            <a:extLst>
              <a:ext uri="{FF2B5EF4-FFF2-40B4-BE49-F238E27FC236}">
                <a16:creationId xmlns:a16="http://schemas.microsoft.com/office/drawing/2014/main" id="{6AF4E571-0664-5241-A3C3-69319F1362B5}"/>
              </a:ext>
            </a:extLst>
          </p:cNvPr>
          <p:cNvCxnSpPr>
            <a:cxnSpLocks/>
          </p:cNvCxnSpPr>
          <p:nvPr userDrawn="1"/>
        </p:nvCxnSpPr>
        <p:spPr>
          <a:xfrm>
            <a:off x="1624482"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latshållare för text 16">
            <a:extLst>
              <a:ext uri="{FF2B5EF4-FFF2-40B4-BE49-F238E27FC236}">
                <a16:creationId xmlns:a16="http://schemas.microsoft.com/office/drawing/2014/main" id="{D225DF4C-BE68-904A-A0AD-77C3BFCBFFED}"/>
              </a:ext>
            </a:extLst>
          </p:cNvPr>
          <p:cNvSpPr>
            <a:spLocks noGrp="1"/>
          </p:cNvSpPr>
          <p:nvPr>
            <p:ph type="body" sz="quarter" idx="30" hasCustomPrompt="1"/>
          </p:nvPr>
        </p:nvSpPr>
        <p:spPr>
          <a:xfrm>
            <a:off x="1379539" y="2148883"/>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Dec</a:t>
            </a:r>
          </a:p>
        </p:txBody>
      </p:sp>
      <p:sp>
        <p:nvSpPr>
          <p:cNvPr id="5" name="Platshållare för text 16">
            <a:extLst>
              <a:ext uri="{FF2B5EF4-FFF2-40B4-BE49-F238E27FC236}">
                <a16:creationId xmlns:a16="http://schemas.microsoft.com/office/drawing/2014/main" id="{E31BBFFB-808F-3947-A919-B8AF708E722E}"/>
              </a:ext>
            </a:extLst>
          </p:cNvPr>
          <p:cNvSpPr>
            <a:spLocks noGrp="1"/>
          </p:cNvSpPr>
          <p:nvPr>
            <p:ph type="body" sz="quarter" idx="32" hasCustomPrompt="1"/>
          </p:nvPr>
        </p:nvSpPr>
        <p:spPr>
          <a:xfrm>
            <a:off x="3170709" y="214206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Jan</a:t>
            </a:r>
          </a:p>
        </p:txBody>
      </p:sp>
      <p:sp>
        <p:nvSpPr>
          <p:cNvPr id="6" name="Platshållare för text 16">
            <a:extLst>
              <a:ext uri="{FF2B5EF4-FFF2-40B4-BE49-F238E27FC236}">
                <a16:creationId xmlns:a16="http://schemas.microsoft.com/office/drawing/2014/main" id="{2C6BB17D-AB9E-7147-ADA8-18180FF6D663}"/>
              </a:ext>
            </a:extLst>
          </p:cNvPr>
          <p:cNvSpPr>
            <a:spLocks noGrp="1"/>
          </p:cNvSpPr>
          <p:nvPr>
            <p:ph type="body" sz="quarter" idx="34" hasCustomPrompt="1"/>
          </p:nvPr>
        </p:nvSpPr>
        <p:spPr>
          <a:xfrm>
            <a:off x="496187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Feb</a:t>
            </a:r>
          </a:p>
        </p:txBody>
      </p:sp>
      <p:sp>
        <p:nvSpPr>
          <p:cNvPr id="7" name="Platshållare för text 16">
            <a:extLst>
              <a:ext uri="{FF2B5EF4-FFF2-40B4-BE49-F238E27FC236}">
                <a16:creationId xmlns:a16="http://schemas.microsoft.com/office/drawing/2014/main" id="{27509B3E-BE46-F34A-93A1-AA55E842D091}"/>
              </a:ext>
            </a:extLst>
          </p:cNvPr>
          <p:cNvSpPr>
            <a:spLocks noGrp="1"/>
          </p:cNvSpPr>
          <p:nvPr>
            <p:ph type="body" sz="quarter" idx="36" hasCustomPrompt="1"/>
          </p:nvPr>
        </p:nvSpPr>
        <p:spPr>
          <a:xfrm>
            <a:off x="675304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Mar</a:t>
            </a:r>
          </a:p>
        </p:txBody>
      </p:sp>
      <p:sp>
        <p:nvSpPr>
          <p:cNvPr id="8" name="Platshållare för text 16">
            <a:extLst>
              <a:ext uri="{FF2B5EF4-FFF2-40B4-BE49-F238E27FC236}">
                <a16:creationId xmlns:a16="http://schemas.microsoft.com/office/drawing/2014/main" id="{BAA02433-E208-0D41-B55E-D58863CB7478}"/>
              </a:ext>
            </a:extLst>
          </p:cNvPr>
          <p:cNvSpPr>
            <a:spLocks noGrp="1"/>
          </p:cNvSpPr>
          <p:nvPr>
            <p:ph type="body" sz="quarter" idx="38" hasCustomPrompt="1"/>
          </p:nvPr>
        </p:nvSpPr>
        <p:spPr>
          <a:xfrm>
            <a:off x="854421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Apr</a:t>
            </a:r>
          </a:p>
        </p:txBody>
      </p:sp>
      <p:sp>
        <p:nvSpPr>
          <p:cNvPr id="9" name="Platshållare för text 16">
            <a:extLst>
              <a:ext uri="{FF2B5EF4-FFF2-40B4-BE49-F238E27FC236}">
                <a16:creationId xmlns:a16="http://schemas.microsoft.com/office/drawing/2014/main" id="{A35C9E46-985D-C04C-9791-87D5FC8097BC}"/>
              </a:ext>
            </a:extLst>
          </p:cNvPr>
          <p:cNvSpPr>
            <a:spLocks noGrp="1"/>
          </p:cNvSpPr>
          <p:nvPr>
            <p:ph type="body" sz="quarter" idx="44" hasCustomPrompt="1"/>
          </p:nvPr>
        </p:nvSpPr>
        <p:spPr>
          <a:xfrm>
            <a:off x="10335388" y="213758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Maj</a:t>
            </a:r>
          </a:p>
        </p:txBody>
      </p:sp>
      <p:cxnSp>
        <p:nvCxnSpPr>
          <p:cNvPr id="10" name="Rak 9">
            <a:extLst>
              <a:ext uri="{FF2B5EF4-FFF2-40B4-BE49-F238E27FC236}">
                <a16:creationId xmlns:a16="http://schemas.microsoft.com/office/drawing/2014/main" id="{AEDA247B-3528-3249-865F-4E5ED86FE7D2}"/>
              </a:ext>
            </a:extLst>
          </p:cNvPr>
          <p:cNvCxnSpPr>
            <a:cxnSpLocks/>
          </p:cNvCxnSpPr>
          <p:nvPr userDrawn="1"/>
        </p:nvCxnSpPr>
        <p:spPr>
          <a:xfrm>
            <a:off x="3380266"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65DE51CA-BBDD-B84A-992E-34AD55D91255}"/>
              </a:ext>
            </a:extLst>
          </p:cNvPr>
          <p:cNvCxnSpPr>
            <a:cxnSpLocks/>
          </p:cNvCxnSpPr>
          <p:nvPr userDrawn="1"/>
        </p:nvCxnSpPr>
        <p:spPr>
          <a:xfrm>
            <a:off x="5191028"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110E7593-1C01-844F-8CDB-6362417C5CCC}"/>
              </a:ext>
            </a:extLst>
          </p:cNvPr>
          <p:cNvCxnSpPr>
            <a:cxnSpLocks/>
          </p:cNvCxnSpPr>
          <p:nvPr userDrawn="1"/>
        </p:nvCxnSpPr>
        <p:spPr>
          <a:xfrm>
            <a:off x="7003407"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BE7B5FA1-D483-184F-B7DD-50D254361FD4}"/>
              </a:ext>
            </a:extLst>
          </p:cNvPr>
          <p:cNvCxnSpPr>
            <a:cxnSpLocks/>
          </p:cNvCxnSpPr>
          <p:nvPr userDrawn="1"/>
        </p:nvCxnSpPr>
        <p:spPr>
          <a:xfrm>
            <a:off x="8785579"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10CE83EA-200A-3B43-B4D4-26666BE0E22C}"/>
              </a:ext>
            </a:extLst>
          </p:cNvPr>
          <p:cNvCxnSpPr>
            <a:cxnSpLocks/>
          </p:cNvCxnSpPr>
          <p:nvPr userDrawn="1"/>
        </p:nvCxnSpPr>
        <p:spPr>
          <a:xfrm>
            <a:off x="10579571"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Platshållare för text 15">
            <a:extLst>
              <a:ext uri="{FF2B5EF4-FFF2-40B4-BE49-F238E27FC236}">
                <a16:creationId xmlns:a16="http://schemas.microsoft.com/office/drawing/2014/main" id="{A7BF8E69-3AA4-5447-BF52-C6CD6018B5C1}"/>
              </a:ext>
            </a:extLst>
          </p:cNvPr>
          <p:cNvSpPr>
            <a:spLocks noGrp="1"/>
          </p:cNvSpPr>
          <p:nvPr>
            <p:ph type="body" sz="quarter" idx="14" hasCustomPrompt="1"/>
          </p:nvPr>
        </p:nvSpPr>
        <p:spPr>
          <a:xfrm>
            <a:off x="1379538" y="2580739"/>
            <a:ext cx="3217862"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6" name="Platshållare för text 15">
            <a:extLst>
              <a:ext uri="{FF2B5EF4-FFF2-40B4-BE49-F238E27FC236}">
                <a16:creationId xmlns:a16="http://schemas.microsoft.com/office/drawing/2014/main" id="{7E11DEA4-74DC-8F49-8C0B-9F821D56D61C}"/>
              </a:ext>
            </a:extLst>
          </p:cNvPr>
          <p:cNvSpPr>
            <a:spLocks noGrp="1"/>
          </p:cNvSpPr>
          <p:nvPr>
            <p:ph type="body" sz="quarter" idx="40" hasCustomPrompt="1"/>
          </p:nvPr>
        </p:nvSpPr>
        <p:spPr>
          <a:xfrm>
            <a:off x="5334655" y="3811424"/>
            <a:ext cx="2505478"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7" name="Platshållare för text 15">
            <a:extLst>
              <a:ext uri="{FF2B5EF4-FFF2-40B4-BE49-F238E27FC236}">
                <a16:creationId xmlns:a16="http://schemas.microsoft.com/office/drawing/2014/main" id="{2BC81350-DE9B-6C47-86DE-0AF0340D96DB}"/>
              </a:ext>
            </a:extLst>
          </p:cNvPr>
          <p:cNvSpPr>
            <a:spLocks noGrp="1"/>
          </p:cNvSpPr>
          <p:nvPr>
            <p:ph type="body" sz="quarter" idx="41" hasCustomPrompt="1"/>
          </p:nvPr>
        </p:nvSpPr>
        <p:spPr>
          <a:xfrm>
            <a:off x="7672803" y="4333724"/>
            <a:ext cx="1251064"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8" name="Platshållare för text 15">
            <a:extLst>
              <a:ext uri="{FF2B5EF4-FFF2-40B4-BE49-F238E27FC236}">
                <a16:creationId xmlns:a16="http://schemas.microsoft.com/office/drawing/2014/main" id="{DC058DD7-2C67-0C4C-9250-B7C32D87D1CF}"/>
              </a:ext>
            </a:extLst>
          </p:cNvPr>
          <p:cNvSpPr>
            <a:spLocks noGrp="1"/>
          </p:cNvSpPr>
          <p:nvPr>
            <p:ph type="body" sz="quarter" idx="42" hasCustomPrompt="1"/>
          </p:nvPr>
        </p:nvSpPr>
        <p:spPr>
          <a:xfrm>
            <a:off x="7672803" y="4912129"/>
            <a:ext cx="125106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9" name="Platshållare för text 15">
            <a:extLst>
              <a:ext uri="{FF2B5EF4-FFF2-40B4-BE49-F238E27FC236}">
                <a16:creationId xmlns:a16="http://schemas.microsoft.com/office/drawing/2014/main" id="{123F2D45-760A-7449-8916-B6C5F77D5377}"/>
              </a:ext>
            </a:extLst>
          </p:cNvPr>
          <p:cNvSpPr>
            <a:spLocks noGrp="1"/>
          </p:cNvSpPr>
          <p:nvPr>
            <p:ph type="body" sz="quarter" idx="43" hasCustomPrompt="1"/>
          </p:nvPr>
        </p:nvSpPr>
        <p:spPr>
          <a:xfrm>
            <a:off x="8782757" y="5517551"/>
            <a:ext cx="69144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rm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a:t>
            </a:r>
          </a:p>
        </p:txBody>
      </p:sp>
      <p:sp>
        <p:nvSpPr>
          <p:cNvPr id="20" name="Platshållare för text 15">
            <a:extLst>
              <a:ext uri="{FF2B5EF4-FFF2-40B4-BE49-F238E27FC236}">
                <a16:creationId xmlns:a16="http://schemas.microsoft.com/office/drawing/2014/main" id="{1D9B46B3-9C7C-7C48-9A4B-276D30DEE9D8}"/>
              </a:ext>
            </a:extLst>
          </p:cNvPr>
          <p:cNvSpPr>
            <a:spLocks noGrp="1"/>
          </p:cNvSpPr>
          <p:nvPr>
            <p:ph type="body" sz="quarter" idx="39" hasCustomPrompt="1"/>
          </p:nvPr>
        </p:nvSpPr>
        <p:spPr>
          <a:xfrm>
            <a:off x="4604519" y="3155420"/>
            <a:ext cx="1710267"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26" name="Title 1">
            <a:extLst>
              <a:ext uri="{FF2B5EF4-FFF2-40B4-BE49-F238E27FC236}">
                <a16:creationId xmlns:a16="http://schemas.microsoft.com/office/drawing/2014/main" id="{9C75BA9C-652E-944E-B9C7-B5AAF76BC3E5}"/>
              </a:ext>
            </a:extLst>
          </p:cNvPr>
          <p:cNvSpPr>
            <a:spLocks noGrp="1"/>
          </p:cNvSpPr>
          <p:nvPr>
            <p:ph type="ctrTitle" hasCustomPrompt="1"/>
          </p:nvPr>
        </p:nvSpPr>
        <p:spPr>
          <a:xfrm>
            <a:off x="806918" y="895748"/>
            <a:ext cx="4222284" cy="606482"/>
          </a:xfrm>
          <a:prstGeom prst="rect">
            <a:avLst/>
          </a:prstGeom>
        </p:spPr>
        <p:txBody>
          <a:bodyPr anchor="ctr"/>
          <a:lstStyle>
            <a:lvl1pPr algn="l">
              <a:lnSpc>
                <a:spcPct val="100000"/>
              </a:lnSpc>
              <a:defRPr sz="3600" b="1" i="0">
                <a:latin typeface="Lab Grotesque Black" pitchFamily="2" charset="0"/>
              </a:defRPr>
            </a:lvl1pPr>
          </a:lstStyle>
          <a:p>
            <a:r>
              <a:rPr lang="sv-SE"/>
              <a:t>Planering</a:t>
            </a:r>
            <a:endParaRPr lang="en-US"/>
          </a:p>
        </p:txBody>
      </p:sp>
      <p:sp>
        <p:nvSpPr>
          <p:cNvPr id="27" name="Platshållare för datum 21">
            <a:extLst>
              <a:ext uri="{FF2B5EF4-FFF2-40B4-BE49-F238E27FC236}">
                <a16:creationId xmlns:a16="http://schemas.microsoft.com/office/drawing/2014/main" id="{496E724C-37F2-964A-819B-EE1401802BBA}"/>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D76FC4-5A7C-EB46-9CEB-1A78B8760ADC}" type="datetime1">
              <a:rPr lang="sv-SE" smtClean="0"/>
              <a:pPr/>
              <a:t>2023-11-17</a:t>
            </a:fld>
            <a:endParaRPr lang="sv-SE"/>
          </a:p>
        </p:txBody>
      </p:sp>
      <p:sp>
        <p:nvSpPr>
          <p:cNvPr id="28" name="Platshållare för bildnummer 23">
            <a:extLst>
              <a:ext uri="{FF2B5EF4-FFF2-40B4-BE49-F238E27FC236}">
                <a16:creationId xmlns:a16="http://schemas.microsoft.com/office/drawing/2014/main" id="{47872BF0-DF75-1C42-98C4-53B6A90197C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4549605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ta boxar anpassad för loggor">
    <p:bg>
      <p:bgPr>
        <a:solidFill>
          <a:srgbClr val="EFF2F5"/>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0B0BDDF-8E03-8D4F-BDDB-4DAB243F21FC}"/>
              </a:ext>
            </a:extLst>
          </p:cNvPr>
          <p:cNvSpPr>
            <a:spLocks noGrp="1"/>
          </p:cNvSpPr>
          <p:nvPr>
            <p:ph type="ctrTitle" hasCustomPrompt="1"/>
          </p:nvPr>
        </p:nvSpPr>
        <p:spPr>
          <a:xfrm>
            <a:off x="806917" y="895748"/>
            <a:ext cx="7128769" cy="606476"/>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texten</a:t>
            </a:r>
            <a:endParaRPr lang="en-US"/>
          </a:p>
        </p:txBody>
      </p:sp>
      <p:sp>
        <p:nvSpPr>
          <p:cNvPr id="32" name="Text Placeholder 2">
            <a:extLst>
              <a:ext uri="{FF2B5EF4-FFF2-40B4-BE49-F238E27FC236}">
                <a16:creationId xmlns:a16="http://schemas.microsoft.com/office/drawing/2014/main" id="{14089DB9-F9C3-CA42-BFAE-DFA6F4CAD8A6}"/>
              </a:ext>
            </a:extLst>
          </p:cNvPr>
          <p:cNvSpPr>
            <a:spLocks noGrp="1"/>
          </p:cNvSpPr>
          <p:nvPr>
            <p:ph type="body" idx="1" hasCustomPrompt="1"/>
          </p:nvPr>
        </p:nvSpPr>
        <p:spPr>
          <a:xfrm>
            <a:off x="831850" y="1403577"/>
            <a:ext cx="9335407" cy="455230"/>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Detta är en underrubrik. Placera logotyper i de vita boxarna. </a:t>
            </a:r>
          </a:p>
        </p:txBody>
      </p:sp>
      <p:sp>
        <p:nvSpPr>
          <p:cNvPr id="24" name="Platshållare för datum 21">
            <a:extLst>
              <a:ext uri="{FF2B5EF4-FFF2-40B4-BE49-F238E27FC236}">
                <a16:creationId xmlns:a16="http://schemas.microsoft.com/office/drawing/2014/main" id="{DE7638BB-FAEA-0D47-A946-BEA4283D969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73ED053-3041-434A-846F-1D3539A0EA01}" type="datetime1">
              <a:rPr lang="sv-SE" smtClean="0"/>
              <a:pPr/>
              <a:t>2023-11-17</a:t>
            </a:fld>
            <a:endParaRPr lang="sv-SE"/>
          </a:p>
        </p:txBody>
      </p:sp>
      <p:sp>
        <p:nvSpPr>
          <p:cNvPr id="25" name="Platshållare för bildnummer 23">
            <a:extLst>
              <a:ext uri="{FF2B5EF4-FFF2-40B4-BE49-F238E27FC236}">
                <a16:creationId xmlns:a16="http://schemas.microsoft.com/office/drawing/2014/main" id="{98384C1B-F48F-E543-9875-E6D3B790982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6" name="Platshållare för bild 16">
            <a:extLst>
              <a:ext uri="{FF2B5EF4-FFF2-40B4-BE49-F238E27FC236}">
                <a16:creationId xmlns:a16="http://schemas.microsoft.com/office/drawing/2014/main" id="{8DC66312-3A93-1940-A88D-7F1A6D61D631}"/>
              </a:ext>
            </a:extLst>
          </p:cNvPr>
          <p:cNvSpPr>
            <a:spLocks noGrp="1"/>
          </p:cNvSpPr>
          <p:nvPr>
            <p:ph type="pic" sz="quarter" idx="13" hasCustomPrompt="1"/>
          </p:nvPr>
        </p:nvSpPr>
        <p:spPr>
          <a:xfrm>
            <a:off x="1200150"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28" name="Platshållare för bild 16">
            <a:extLst>
              <a:ext uri="{FF2B5EF4-FFF2-40B4-BE49-F238E27FC236}">
                <a16:creationId xmlns:a16="http://schemas.microsoft.com/office/drawing/2014/main" id="{D4A4933F-CB29-8549-8151-0457C8C774F2}"/>
              </a:ext>
            </a:extLst>
          </p:cNvPr>
          <p:cNvSpPr>
            <a:spLocks noGrp="1"/>
          </p:cNvSpPr>
          <p:nvPr>
            <p:ph type="pic" sz="quarter" idx="14" hasCustomPrompt="1"/>
          </p:nvPr>
        </p:nvSpPr>
        <p:spPr>
          <a:xfrm>
            <a:off x="3122185"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0" name="Platshållare för bild 16">
            <a:extLst>
              <a:ext uri="{FF2B5EF4-FFF2-40B4-BE49-F238E27FC236}">
                <a16:creationId xmlns:a16="http://schemas.microsoft.com/office/drawing/2014/main" id="{4E7AF49C-B4DA-024F-94A5-4863E1439CD3}"/>
              </a:ext>
            </a:extLst>
          </p:cNvPr>
          <p:cNvSpPr>
            <a:spLocks noGrp="1"/>
          </p:cNvSpPr>
          <p:nvPr>
            <p:ph type="pic" sz="quarter" idx="15" hasCustomPrompt="1"/>
          </p:nvPr>
        </p:nvSpPr>
        <p:spPr>
          <a:xfrm>
            <a:off x="5045328" y="2302463"/>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3" name="Platshållare för bild 16">
            <a:extLst>
              <a:ext uri="{FF2B5EF4-FFF2-40B4-BE49-F238E27FC236}">
                <a16:creationId xmlns:a16="http://schemas.microsoft.com/office/drawing/2014/main" id="{E722EE90-CC94-1B4C-AC65-98ECE9185BC6}"/>
              </a:ext>
            </a:extLst>
          </p:cNvPr>
          <p:cNvSpPr>
            <a:spLocks noGrp="1"/>
          </p:cNvSpPr>
          <p:nvPr>
            <p:ph type="pic" sz="quarter" idx="16" hasCustomPrompt="1"/>
          </p:nvPr>
        </p:nvSpPr>
        <p:spPr>
          <a:xfrm>
            <a:off x="6968471"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5" name="Platshållare för bild 16">
            <a:extLst>
              <a:ext uri="{FF2B5EF4-FFF2-40B4-BE49-F238E27FC236}">
                <a16:creationId xmlns:a16="http://schemas.microsoft.com/office/drawing/2014/main" id="{1FF77304-1B06-DE46-AE4B-64103259CCF4}"/>
              </a:ext>
            </a:extLst>
          </p:cNvPr>
          <p:cNvSpPr>
            <a:spLocks noGrp="1"/>
          </p:cNvSpPr>
          <p:nvPr>
            <p:ph type="pic" sz="quarter" idx="17" hasCustomPrompt="1"/>
          </p:nvPr>
        </p:nvSpPr>
        <p:spPr>
          <a:xfrm>
            <a:off x="8890194"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1" name="Platshållare för bild 16">
            <a:extLst>
              <a:ext uri="{FF2B5EF4-FFF2-40B4-BE49-F238E27FC236}">
                <a16:creationId xmlns:a16="http://schemas.microsoft.com/office/drawing/2014/main" id="{90886466-5A94-DE47-BAC7-A789D372AB17}"/>
              </a:ext>
            </a:extLst>
          </p:cNvPr>
          <p:cNvSpPr>
            <a:spLocks noGrp="1"/>
          </p:cNvSpPr>
          <p:nvPr>
            <p:ph type="pic" sz="quarter" idx="18" hasCustomPrompt="1"/>
          </p:nvPr>
        </p:nvSpPr>
        <p:spPr>
          <a:xfrm>
            <a:off x="1200150"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2" name="Platshållare för bild 16">
            <a:extLst>
              <a:ext uri="{FF2B5EF4-FFF2-40B4-BE49-F238E27FC236}">
                <a16:creationId xmlns:a16="http://schemas.microsoft.com/office/drawing/2014/main" id="{780A3EE8-27A3-5D42-9136-F388A0843322}"/>
              </a:ext>
            </a:extLst>
          </p:cNvPr>
          <p:cNvSpPr>
            <a:spLocks noGrp="1"/>
          </p:cNvSpPr>
          <p:nvPr>
            <p:ph type="pic" sz="quarter" idx="19" hasCustomPrompt="1"/>
          </p:nvPr>
        </p:nvSpPr>
        <p:spPr>
          <a:xfrm>
            <a:off x="3122185"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3" name="Platshållare för bild 16">
            <a:extLst>
              <a:ext uri="{FF2B5EF4-FFF2-40B4-BE49-F238E27FC236}">
                <a16:creationId xmlns:a16="http://schemas.microsoft.com/office/drawing/2014/main" id="{F8F7C9B6-4FF1-FD41-A671-237CD95DD202}"/>
              </a:ext>
            </a:extLst>
          </p:cNvPr>
          <p:cNvSpPr>
            <a:spLocks noGrp="1"/>
          </p:cNvSpPr>
          <p:nvPr>
            <p:ph type="pic" sz="quarter" idx="20" hasCustomPrompt="1"/>
          </p:nvPr>
        </p:nvSpPr>
        <p:spPr>
          <a:xfrm>
            <a:off x="5045328" y="3536177"/>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4" name="Platshållare för bild 16">
            <a:extLst>
              <a:ext uri="{FF2B5EF4-FFF2-40B4-BE49-F238E27FC236}">
                <a16:creationId xmlns:a16="http://schemas.microsoft.com/office/drawing/2014/main" id="{800A29CC-8606-2D4E-B0F8-5D54F215E217}"/>
              </a:ext>
            </a:extLst>
          </p:cNvPr>
          <p:cNvSpPr>
            <a:spLocks noGrp="1"/>
          </p:cNvSpPr>
          <p:nvPr>
            <p:ph type="pic" sz="quarter" idx="21" hasCustomPrompt="1"/>
          </p:nvPr>
        </p:nvSpPr>
        <p:spPr>
          <a:xfrm>
            <a:off x="6968471"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5" name="Platshållare för bild 16">
            <a:extLst>
              <a:ext uri="{FF2B5EF4-FFF2-40B4-BE49-F238E27FC236}">
                <a16:creationId xmlns:a16="http://schemas.microsoft.com/office/drawing/2014/main" id="{09BD6279-EDBB-354C-859F-6B0129926024}"/>
              </a:ext>
            </a:extLst>
          </p:cNvPr>
          <p:cNvSpPr>
            <a:spLocks noGrp="1"/>
          </p:cNvSpPr>
          <p:nvPr>
            <p:ph type="pic" sz="quarter" idx="22" hasCustomPrompt="1"/>
          </p:nvPr>
        </p:nvSpPr>
        <p:spPr>
          <a:xfrm>
            <a:off x="8890194"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1" name="Platshållare för bild 16">
            <a:extLst>
              <a:ext uri="{FF2B5EF4-FFF2-40B4-BE49-F238E27FC236}">
                <a16:creationId xmlns:a16="http://schemas.microsoft.com/office/drawing/2014/main" id="{45B157AE-0160-B341-8FC9-B5E01E87D6D2}"/>
              </a:ext>
            </a:extLst>
          </p:cNvPr>
          <p:cNvSpPr>
            <a:spLocks noGrp="1"/>
          </p:cNvSpPr>
          <p:nvPr>
            <p:ph type="pic" sz="quarter" idx="23" hasCustomPrompt="1"/>
          </p:nvPr>
        </p:nvSpPr>
        <p:spPr>
          <a:xfrm>
            <a:off x="1200150"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2" name="Platshållare för bild 16">
            <a:extLst>
              <a:ext uri="{FF2B5EF4-FFF2-40B4-BE49-F238E27FC236}">
                <a16:creationId xmlns:a16="http://schemas.microsoft.com/office/drawing/2014/main" id="{CBB4928E-9CB0-B34B-A549-AAE78CBB8536}"/>
              </a:ext>
            </a:extLst>
          </p:cNvPr>
          <p:cNvSpPr>
            <a:spLocks noGrp="1"/>
          </p:cNvSpPr>
          <p:nvPr>
            <p:ph type="pic" sz="quarter" idx="24" hasCustomPrompt="1"/>
          </p:nvPr>
        </p:nvSpPr>
        <p:spPr>
          <a:xfrm>
            <a:off x="3122185"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3" name="Platshållare för bild 16">
            <a:extLst>
              <a:ext uri="{FF2B5EF4-FFF2-40B4-BE49-F238E27FC236}">
                <a16:creationId xmlns:a16="http://schemas.microsoft.com/office/drawing/2014/main" id="{872F6228-952C-B744-9013-C8681F9AEDBD}"/>
              </a:ext>
            </a:extLst>
          </p:cNvPr>
          <p:cNvSpPr>
            <a:spLocks noGrp="1"/>
          </p:cNvSpPr>
          <p:nvPr>
            <p:ph type="pic" sz="quarter" idx="25" hasCustomPrompt="1"/>
          </p:nvPr>
        </p:nvSpPr>
        <p:spPr>
          <a:xfrm>
            <a:off x="5045328" y="4784702"/>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4" name="Platshållare för bild 16">
            <a:extLst>
              <a:ext uri="{FF2B5EF4-FFF2-40B4-BE49-F238E27FC236}">
                <a16:creationId xmlns:a16="http://schemas.microsoft.com/office/drawing/2014/main" id="{3CBD17C3-3D9F-014E-82BC-BB6BC723693A}"/>
              </a:ext>
            </a:extLst>
          </p:cNvPr>
          <p:cNvSpPr>
            <a:spLocks noGrp="1"/>
          </p:cNvSpPr>
          <p:nvPr>
            <p:ph type="pic" sz="quarter" idx="26" hasCustomPrompt="1"/>
          </p:nvPr>
        </p:nvSpPr>
        <p:spPr>
          <a:xfrm>
            <a:off x="6968471"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5" name="Platshållare för bild 16">
            <a:extLst>
              <a:ext uri="{FF2B5EF4-FFF2-40B4-BE49-F238E27FC236}">
                <a16:creationId xmlns:a16="http://schemas.microsoft.com/office/drawing/2014/main" id="{9B21672A-993A-6D49-8F07-9C75A5C119AA}"/>
              </a:ext>
            </a:extLst>
          </p:cNvPr>
          <p:cNvSpPr>
            <a:spLocks noGrp="1"/>
          </p:cNvSpPr>
          <p:nvPr>
            <p:ph type="pic" sz="quarter" idx="27" hasCustomPrompt="1"/>
          </p:nvPr>
        </p:nvSpPr>
        <p:spPr>
          <a:xfrm>
            <a:off x="8890194"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Tree>
    <p:extLst>
      <p:ext uri="{BB962C8B-B14F-4D97-AF65-F5344CB8AC3E}">
        <p14:creationId xmlns:p14="http://schemas.microsoft.com/office/powerpoint/2010/main" val="109350423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Avslut">
    <p:bg>
      <p:bgPr>
        <a:solidFill>
          <a:srgbClr val="FAEFD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6E73705-2835-304A-B978-FEBF035E471E}"/>
              </a:ext>
            </a:extLst>
          </p:cNvPr>
          <p:cNvSpPr/>
          <p:nvPr userDrawn="1"/>
        </p:nvSpPr>
        <p:spPr>
          <a:xfrm>
            <a:off x="0" y="0"/>
            <a:ext cx="12192000" cy="6858000"/>
          </a:xfrm>
          <a:prstGeom prst="rect">
            <a:avLst/>
          </a:prstGeom>
          <a:solidFill>
            <a:srgbClr val="FAE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285239335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Avslut ">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5EF2F5F-BFF3-9B49-B085-5BAC23257EF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bg1"/>
                </a:solidFill>
                <a:latin typeface="Lab Grotesque Black" pitchFamily="2" charset="0"/>
                <a:cs typeface="Arial" panose="020B0604020202020204" pitchFamily="34" charset="0"/>
              </a:defRPr>
            </a:lvl1pPr>
          </a:lstStyle>
          <a:p>
            <a:pPr lvl="0"/>
            <a:r>
              <a:rPr lang="sv-SE"/>
              <a:t>Sista sidan!</a:t>
            </a:r>
          </a:p>
        </p:txBody>
      </p:sp>
      <p:pic>
        <p:nvPicPr>
          <p:cNvPr id="5" name="Bildobjekt 4">
            <a:extLst>
              <a:ext uri="{FF2B5EF4-FFF2-40B4-BE49-F238E27FC236}">
                <a16:creationId xmlns:a16="http://schemas.microsoft.com/office/drawing/2014/main" id="{A6186630-E3AC-D24E-BCA1-8E95E621ED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4783" y="5433231"/>
            <a:ext cx="2002431" cy="948519"/>
          </a:xfrm>
          <a:prstGeom prst="rect">
            <a:avLst/>
          </a:prstGeom>
        </p:spPr>
      </p:pic>
    </p:spTree>
    <p:extLst>
      <p:ext uri="{BB962C8B-B14F-4D97-AF65-F5344CB8AC3E}">
        <p14:creationId xmlns:p14="http://schemas.microsoft.com/office/powerpoint/2010/main" val="30397825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2023-11-17</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marL="1371600" indent="0">
              <a:buFont typeface="Arial" panose="020B0604020202020204" pitchFamily="34" charset="0"/>
              <a:buChar cha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marL="3657600" indent="0">
              <a:buNone/>
              <a:defRPr sz="1600">
                <a:solidFill>
                  <a:schemeClr val="bg1"/>
                </a:solidFill>
              </a:defRPr>
            </a:lvl9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buFont typeface="Arial" panose="020B0604020202020204" pitchFamily="34" charset="0"/>
              <a:buChar cha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1096681306"/>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871319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858957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33346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899602011"/>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FS">
    <p:spTree>
      <p:nvGrpSpPr>
        <p:cNvPr id="1" name=""/>
        <p:cNvGrpSpPr/>
        <p:nvPr/>
      </p:nvGrpSpPr>
      <p:grpSpPr>
        <a:xfrm>
          <a:off x="0" y="0"/>
          <a:ext cx="0" cy="0"/>
          <a:chOff x="0" y="0"/>
          <a:chExt cx="0" cy="0"/>
        </a:xfrm>
      </p:grpSpPr>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4" name="Bildobjekt 3" descr="En bild som visar person, inomhus, kök, vägg&#10;&#10;Automatiskt genererad beskrivning">
            <a:extLst>
              <a:ext uri="{FF2B5EF4-FFF2-40B4-BE49-F238E27FC236}">
                <a16:creationId xmlns:a16="http://schemas.microsoft.com/office/drawing/2014/main" id="{C4E8F71B-F38A-8C39-2983-BE58A15401B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5190892"/>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68736288"/>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2023-11-17</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a:srcRect/>
          <a:stretch/>
        </p:blipFill>
        <p:spPr>
          <a:xfrm>
            <a:off x="343317" y="103524"/>
            <a:ext cx="1430143" cy="195306"/>
          </a:xfrm>
          <a:prstGeom prst="rect">
            <a:avLst/>
          </a:prstGeom>
        </p:spPr>
      </p:pic>
      <p:sp>
        <p:nvSpPr>
          <p:cNvPr id="14" name="Platshållare för text 18">
            <a:extLst>
              <a:ext uri="{FF2B5EF4-FFF2-40B4-BE49-F238E27FC236}">
                <a16:creationId xmlns:a16="http://schemas.microsoft.com/office/drawing/2014/main" id="{9F94B155-B0BE-444A-B67F-5110C1437837}"/>
              </a:ext>
            </a:extLst>
          </p:cNvPr>
          <p:cNvSpPr>
            <a:spLocks noGrp="1"/>
          </p:cNvSpPr>
          <p:nvPr>
            <p:ph type="body" sz="quarter" idx="20" hasCustomPrompt="1"/>
          </p:nvPr>
        </p:nvSpPr>
        <p:spPr>
          <a:xfrm>
            <a:off x="7492323" y="2270771"/>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Tree>
    <p:extLst>
      <p:ext uri="{BB962C8B-B14F-4D97-AF65-F5344CB8AC3E}">
        <p14:creationId xmlns:p14="http://schemas.microsoft.com/office/powerpoint/2010/main" val="501113148"/>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2023-11-17</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marL="1371600" indent="0">
              <a:buFont typeface="Arial" panose="020B0604020202020204" pitchFamily="34" charset="0"/>
              <a:buChar cha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marL="3657600" indent="0">
              <a:buNone/>
              <a:defRPr sz="1600">
                <a:solidFill>
                  <a:schemeClr val="bg1"/>
                </a:solidFill>
              </a:defRPr>
            </a:lvl9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buFont typeface="Arial" panose="020B0604020202020204" pitchFamily="34" charset="0"/>
              <a:buChar cha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4210492083"/>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2023-11-17</a:t>
            </a:fld>
            <a:endParaRPr lang="sv-SE"/>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a:p>
        </p:txBody>
      </p:sp>
    </p:spTree>
    <p:extLst>
      <p:ext uri="{BB962C8B-B14F-4D97-AF65-F5344CB8AC3E}">
        <p14:creationId xmlns:p14="http://schemas.microsoft.com/office/powerpoint/2010/main" val="15424351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2023-11-17</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05937682"/>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2023-11-17</a:t>
            </a:fld>
            <a:endParaRPr lang="sv-SE"/>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a:p>
        </p:txBody>
      </p:sp>
    </p:spTree>
    <p:extLst>
      <p:ext uri="{BB962C8B-B14F-4D97-AF65-F5344CB8AC3E}">
        <p14:creationId xmlns:p14="http://schemas.microsoft.com/office/powerpoint/2010/main" val="3361813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lnSpc>
                <a:spcPct val="100000"/>
              </a:lnSpc>
              <a:defRPr sz="1400">
                <a:solidFill>
                  <a:srgbClr val="33414E"/>
                </a:solidFill>
              </a:defRPr>
            </a:lvl2pPr>
            <a:lvl3pPr>
              <a:lnSpc>
                <a:spcPct val="100000"/>
              </a:lnSpc>
              <a:defRPr sz="1400">
                <a:solidFill>
                  <a:srgbClr val="33414E"/>
                </a:solidFill>
              </a:defRPr>
            </a:lvl3pPr>
            <a:lvl4pPr>
              <a:lnSpc>
                <a:spcPct val="100000"/>
              </a:lnSpc>
              <a:defRPr sz="1400">
                <a:solidFill>
                  <a:srgbClr val="33414E"/>
                </a:solidFill>
              </a:defRPr>
            </a:lvl4pPr>
            <a:lvl5pPr marL="2171700" indent="-285750">
              <a:lnSpc>
                <a:spcPct val="100000"/>
              </a:lnSpc>
              <a:buFont typeface="Arial" panose="020B0604020202020204" pitchFamily="34" charset="0"/>
              <a:buChar char="•"/>
              <a:defRPr sz="1400">
                <a:solidFill>
                  <a:srgbClr val="33414E"/>
                </a:solidFill>
              </a:defRPr>
            </a:lvl5pPr>
            <a:lvl6pPr>
              <a:lnSpc>
                <a:spcPct val="100000"/>
              </a:lnSpc>
              <a:defRPr sz="1400">
                <a:solidFill>
                  <a:srgbClr val="33414E"/>
                </a:solidFill>
              </a:defRPr>
            </a:lvl6pPr>
            <a:lvl7pPr>
              <a:lnSpc>
                <a:spcPct val="100000"/>
              </a:lnSpc>
              <a:defRPr sz="1400">
                <a:solidFill>
                  <a:srgbClr val="33414E"/>
                </a:solidFill>
              </a:defRPr>
            </a:lvl7pPr>
            <a:lvl8pPr marL="3143250" indent="-285750">
              <a:lnSpc>
                <a:spcPct val="100000"/>
              </a:lnSpc>
              <a:buFont typeface="Arial" panose="020B0604020202020204" pitchFamily="34" charset="0"/>
              <a:buChar char="•"/>
              <a:defRPr sz="1400">
                <a:solidFill>
                  <a:srgbClr val="33414E"/>
                </a:solidFill>
              </a:defRPr>
            </a:lvl8pPr>
            <a:lvl9pPr marL="3886200" indent="-285750">
              <a:lnSpc>
                <a:spcPct val="100000"/>
              </a:lnSpc>
              <a:buFont typeface="Arial" panose="020B0604020202020204" pitchFamily="34" charset="0"/>
              <a:buChar cha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571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solidFill>
                  <a:srgbClr val="33414E"/>
                </a:solidFill>
                <a:effectLst/>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057400" marR="0" lvl="4" indent="-171450" algn="l" defTabSz="914400" rtl="0" eaLnBrk="1" fontAlgn="auto" latinLnBrk="0" hangingPunct="1">
              <a:lnSpc>
                <a:spcPct val="90000"/>
              </a:lnSpc>
              <a:spcBef>
                <a:spcPts val="1000"/>
              </a:spcBef>
              <a:spcAft>
                <a:spcPts val="0"/>
              </a:spcAft>
              <a:buClrTx/>
              <a:buSzTx/>
              <a:tabLst/>
              <a:defRPr/>
            </a:pPr>
            <a:endParaRPr lang="sv-SE"/>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2023-11-17</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20152123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2023-11-17</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3782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2023-11-17</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54843576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2023-11-17</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658938173"/>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2023-11-17</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7032907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3885177"/>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2023-11-17</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34257172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2023-11-17</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461871469"/>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91535298"/>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1556423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image" Target="../media/image2.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image" Target="../media/image1.png"/><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theme" Target="../theme/theme1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image" Target="../media/image4.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7.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8.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9.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4"/>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9" name="Revision_img_OK" descr="A picture containing object, clock&#10;&#10;Description automatically generated" hidden="1">
            <a:extLst>
              <a:ext uri="{FF2B5EF4-FFF2-40B4-BE49-F238E27FC236}">
                <a16:creationId xmlns:a16="http://schemas.microsoft.com/office/drawing/2014/main" id="{19031E7C-2958-49F4-97A0-AA19B63BF143}"/>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0" name="Revision_img_REV" descr="A picture containing object, clock&#10;&#10;Description automatically generated" hidden="1">
            <a:extLst>
              <a:ext uri="{FF2B5EF4-FFF2-40B4-BE49-F238E27FC236}">
                <a16:creationId xmlns:a16="http://schemas.microsoft.com/office/drawing/2014/main" id="{E73A5CF4-331F-46CC-8C0B-EF246D20F96A}"/>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1" name="Revision_img_PEND" descr="A close up of a clock&#10;&#10;Description automatically generated" hidden="1">
            <a:extLst>
              <a:ext uri="{FF2B5EF4-FFF2-40B4-BE49-F238E27FC236}">
                <a16:creationId xmlns:a16="http://schemas.microsoft.com/office/drawing/2014/main" id="{0A7DAD99-5201-4F10-9B95-45D015674430}"/>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2" name="IpsosToolbar_Briefing_Slide" hidden="1">
            <a:extLst>
              <a:ext uri="{FF2B5EF4-FFF2-40B4-BE49-F238E27FC236}">
                <a16:creationId xmlns:a16="http://schemas.microsoft.com/office/drawing/2014/main" id="{00F8A73A-AA1E-4925-8DC6-3122DD960D14}"/>
              </a:ext>
            </a:extLst>
          </p:cNvPr>
          <p:cNvGraphicFramePr>
            <a:graphicFrameLocks noGrp="1"/>
          </p:cNvGraphicFramePr>
          <p:nvPr userDrawn="1">
            <p:extLst>
              <p:ext uri="{D42A27DB-BD31-4B8C-83A1-F6EECF244321}">
                <p14:modId xmlns:p14="http://schemas.microsoft.com/office/powerpoint/2010/main" val="424321077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a:solidFill>
                            <a:srgbClr val="292929"/>
                          </a:solidFill>
                          <a:latin typeface="Arial" panose="020B0604020202020204" pitchFamily="34" charset="0"/>
                          <a:cs typeface="Arial" panose="020B0604020202020204" pitchFamily="34" charset="0"/>
                        </a:rPr>
                        <a:t>Slide/Chart </a:t>
                      </a:r>
                      <a:r>
                        <a:rPr lang="en-US" sz="900" b="0" i="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3" name="IpsosToolbar_Briefing_General" hidden="1">
            <a:extLst>
              <a:ext uri="{FF2B5EF4-FFF2-40B4-BE49-F238E27FC236}">
                <a16:creationId xmlns:a16="http://schemas.microsoft.com/office/drawing/2014/main" id="{3994C7E4-16A1-4F26-A14E-99A16BBFB06E}"/>
              </a:ext>
            </a:extLst>
          </p:cNvPr>
          <p:cNvGraphicFramePr>
            <a:graphicFrameLocks noGrp="1"/>
          </p:cNvGraphicFramePr>
          <p:nvPr userDrawn="1">
            <p:extLst>
              <p:ext uri="{D42A27DB-BD31-4B8C-83A1-F6EECF244321}">
                <p14:modId xmlns:p14="http://schemas.microsoft.com/office/powerpoint/2010/main" val="2778554650"/>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PROJECT TIMINGS &amp; BATCHES </a:t>
                      </a:r>
                      <a:r>
                        <a:rPr lang="en-GB" sz="900">
                          <a:solidFill>
                            <a:srgbClr val="292929"/>
                          </a:solidFill>
                          <a:latin typeface="Arial" panose="020B0604020202020204" pitchFamily="34" charset="0"/>
                          <a:cs typeface="Arial" panose="020B0604020202020204" pitchFamily="34" charset="0"/>
                        </a:rPr>
                        <a:t>(intermediate deadlines)</a:t>
                      </a:r>
                      <a:r>
                        <a:rPr lang="en-GB" sz="900" b="1">
                          <a:solidFill>
                            <a:srgbClr val="292929"/>
                          </a:solidFill>
                          <a:latin typeface="Arial" panose="020B0604020202020204" pitchFamily="34" charset="0"/>
                          <a:cs typeface="Arial" panose="020B0604020202020204" pitchFamily="34" charset="0"/>
                        </a:rPr>
                        <a:t>:</a:t>
                      </a:r>
                      <a:endParaRPr lang="en-GB" sz="1000" b="1">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a:solidFill>
                            <a:srgbClr val="292929"/>
                          </a:solidFill>
                          <a:latin typeface="Arial" panose="020B0604020202020204" pitchFamily="34" charset="0"/>
                          <a:cs typeface="Arial" panose="020B0604020202020204" pitchFamily="34" charset="0"/>
                        </a:rPr>
                        <a:t>First review moment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a:solidFill>
                            <a:srgbClr val="292929"/>
                          </a:solidFill>
                          <a:latin typeface="Arial" panose="020B0604020202020204" pitchFamily="34" charset="0"/>
                          <a:cs typeface="Arial" panose="020B0604020202020204" pitchFamily="34" charset="0"/>
                        </a:rPr>
                        <a:t>Batch 1, 2, ...</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a:solidFill>
                            <a:srgbClr val="292929"/>
                          </a:solidFill>
                          <a:latin typeface="Arial" panose="020B0604020202020204" pitchFamily="34" charset="0"/>
                          <a:cs typeface="Arial" panose="020B0604020202020204" pitchFamily="34" charset="0"/>
                        </a:rPr>
                        <a:t>Deadline full report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a:solidFill>
                            <a:srgbClr val="292929"/>
                          </a:solidFill>
                          <a:latin typeface="Arial" panose="020B0604020202020204" pitchFamily="34" charset="0"/>
                          <a:cs typeface="Arial" panose="020B0604020202020204" pitchFamily="34" charset="0"/>
                        </a:rPr>
                        <a:t>PN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a:solidFill>
                            <a:srgbClr val="292929"/>
                          </a:solidFill>
                          <a:latin typeface="Arial" panose="020B0604020202020204" pitchFamily="34" charset="0"/>
                          <a:cs typeface="Arial" panose="020B0604020202020204" pitchFamily="34" charset="0"/>
                        </a:rPr>
                        <a:t>Project title</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a:solidFill>
                            <a:srgbClr val="292929"/>
                          </a:solidFill>
                          <a:latin typeface="Arial" panose="020B0604020202020204" pitchFamily="34" charset="0"/>
                          <a:cs typeface="Arial" panose="020B0604020202020204" pitchFamily="34" charset="0"/>
                        </a:rPr>
                        <a:t>Client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a:solidFill>
                            <a:srgbClr val="292929"/>
                          </a:solidFill>
                          <a:latin typeface="Arial" panose="020B0604020202020204" pitchFamily="34" charset="0"/>
                          <a:cs typeface="Arial" panose="020B0604020202020204" pitchFamily="34" charset="0"/>
                        </a:rPr>
                        <a:t>Project leader</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a:solidFill>
                            <a:srgbClr val="292929"/>
                          </a:solidFill>
                          <a:latin typeface="Arial" panose="020B0604020202020204" pitchFamily="34" charset="0"/>
                          <a:cs typeface="Arial" panose="020B0604020202020204" pitchFamily="34" charset="0"/>
                        </a:rPr>
                        <a:t>Overall project instruction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a:solidFill>
                            <a:srgbClr val="292929"/>
                          </a:solidFill>
                          <a:latin typeface="Arial" panose="020B0604020202020204" pitchFamily="34" charset="0"/>
                          <a:cs typeface="Arial" panose="020B0604020202020204" pitchFamily="34" charset="0"/>
                        </a:rPr>
                        <a:t>Conclusion layout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a:solidFill>
                            <a:srgbClr val="292929"/>
                          </a:solidFill>
                          <a:latin typeface="Arial" panose="020B0604020202020204" pitchFamily="34" charset="0"/>
                          <a:cs typeface="Arial" panose="020B0604020202020204" pitchFamily="34" charset="0"/>
                        </a:rPr>
                        <a:t>Report language</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a:solidFill>
                            <a:srgbClr val="292929"/>
                          </a:solidFill>
                          <a:latin typeface="Arial" panose="020B0604020202020204" pitchFamily="34" charset="0"/>
                          <a:cs typeface="Arial" panose="020B0604020202020204" pitchFamily="34" charset="0"/>
                        </a:rPr>
                        <a:t>Low base size indication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a:solidFill>
                            <a:srgbClr val="292929"/>
                          </a:solidFill>
                          <a:latin typeface="Arial" panose="020B0604020202020204" pitchFamily="34" charset="0"/>
                          <a:cs typeface="Arial" panose="020B0604020202020204" pitchFamily="34" charset="0"/>
                        </a:rPr>
                        <a:t>Extra instruction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79866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33" r:id="rId5"/>
    <p:sldLayoutId id="2147483653" r:id="rId6"/>
    <p:sldLayoutId id="2147483654" r:id="rId7"/>
    <p:sldLayoutId id="2147483655" r:id="rId8"/>
    <p:sldLayoutId id="2147483724"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74" r:id="rId20"/>
    <p:sldLayoutId id="2147483720" r:id="rId21"/>
    <p:sldLayoutId id="2147483725" r:id="rId22"/>
    <p:sldLayoutId id="2147483721" r:id="rId23"/>
    <p:sldLayoutId id="2147483722" r:id="rId24"/>
    <p:sldLayoutId id="2147483728" r:id="rId25"/>
    <p:sldLayoutId id="2147483734" r:id="rId26"/>
    <p:sldLayoutId id="2147483735" r:id="rId27"/>
    <p:sldLayoutId id="2147483737" r:id="rId28"/>
    <p:sldLayoutId id="2147483736" r:id="rId29"/>
    <p:sldLayoutId id="2147483729" r:id="rId30"/>
    <p:sldLayoutId id="2147483732" r:id="rId31"/>
    <p:sldLayoutId id="2147483771" r:id="rId3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506" userDrawn="1">
          <p15:clr>
            <a:srgbClr val="F26B43"/>
          </p15:clr>
        </p15:guide>
        <p15:guide id="3" pos="715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3"/>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9" name="Revision_img_OK" descr="A picture containing object, clock&#10;&#10;Description automatically generated" hidden="1">
            <a:extLst>
              <a:ext uri="{FF2B5EF4-FFF2-40B4-BE49-F238E27FC236}">
                <a16:creationId xmlns:a16="http://schemas.microsoft.com/office/drawing/2014/main" id="{19031E7C-2958-49F4-97A0-AA19B63BF143}"/>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0" name="Revision_img_REV" descr="A picture containing object, clock&#10;&#10;Description automatically generated" hidden="1">
            <a:extLst>
              <a:ext uri="{FF2B5EF4-FFF2-40B4-BE49-F238E27FC236}">
                <a16:creationId xmlns:a16="http://schemas.microsoft.com/office/drawing/2014/main" id="{E73A5CF4-331F-46CC-8C0B-EF246D20F96A}"/>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pic>
        <p:nvPicPr>
          <p:cNvPr id="11" name="Revision_img_PEND" descr="A close up of a clock&#10;&#10;Description automatically generated" hidden="1">
            <a:extLst>
              <a:ext uri="{FF2B5EF4-FFF2-40B4-BE49-F238E27FC236}">
                <a16:creationId xmlns:a16="http://schemas.microsoft.com/office/drawing/2014/main" id="{0A7DAD99-5201-4F10-9B95-45D015674430}"/>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1472000" y="0"/>
            <a:ext cx="720000" cy="720000"/>
          </a:xfrm>
          <a:prstGeom prst="rect">
            <a:avLst/>
          </a:prstGeom>
        </p:spPr>
      </p:pic>
      <p:graphicFrame>
        <p:nvGraphicFramePr>
          <p:cNvPr id="12" name="IpsosToolbar_Briefing_Slide" hidden="1">
            <a:extLst>
              <a:ext uri="{FF2B5EF4-FFF2-40B4-BE49-F238E27FC236}">
                <a16:creationId xmlns:a16="http://schemas.microsoft.com/office/drawing/2014/main" id="{00F8A73A-AA1E-4925-8DC6-3122DD960D14}"/>
              </a:ext>
            </a:extLst>
          </p:cNvPr>
          <p:cNvGraphicFramePr>
            <a:graphicFrameLocks noGrp="1"/>
          </p:cNvGraphicFramePr>
          <p:nvPr userDrawn="1">
            <p:extLst>
              <p:ext uri="{D42A27DB-BD31-4B8C-83A1-F6EECF244321}">
                <p14:modId xmlns:p14="http://schemas.microsoft.com/office/powerpoint/2010/main" val="4243210777"/>
              </p:ext>
            </p:extLst>
          </p:nvPr>
        </p:nvGraphicFramePr>
        <p:xfrm>
          <a:off x="0" y="679520"/>
          <a:ext cx="4320000" cy="144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a:txBody>
                    <a:bodyPr/>
                    <a:lstStyle/>
                    <a:p>
                      <a:r>
                        <a:rPr lang="en-US" sz="900" b="1">
                          <a:solidFill>
                            <a:srgbClr val="292929"/>
                          </a:solidFill>
                          <a:latin typeface="Arial" panose="020B0604020202020204" pitchFamily="34" charset="0"/>
                          <a:cs typeface="Arial" panose="020B0604020202020204" pitchFamily="34" charset="0"/>
                        </a:rPr>
                        <a:t>Base description (filter)</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US" sz="900" b="1">
                          <a:solidFill>
                            <a:srgbClr val="292929"/>
                          </a:solidFill>
                          <a:latin typeface="Arial" panose="020B0604020202020204" pitchFamily="34" charset="0"/>
                          <a:cs typeface="Arial" panose="020B0604020202020204" pitchFamily="34" charset="0"/>
                        </a:rPr>
                        <a:t>Banner info</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US" sz="900" b="1">
                          <a:solidFill>
                            <a:srgbClr val="292929"/>
                          </a:solidFill>
                          <a:latin typeface="Arial" panose="020B0604020202020204" pitchFamily="34" charset="0"/>
                          <a:cs typeface="Arial" panose="020B0604020202020204" pitchFamily="34" charset="0"/>
                        </a:rPr>
                        <a:t>Table/Question number/title</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a:txBody>
                    <a:bodyPr/>
                    <a:lstStyle/>
                    <a:p>
                      <a:r>
                        <a:rPr lang="en-US" sz="900" b="1">
                          <a:solidFill>
                            <a:srgbClr val="292929"/>
                          </a:solidFill>
                          <a:latin typeface="Arial" panose="020B0604020202020204" pitchFamily="34" charset="0"/>
                          <a:cs typeface="Arial" panose="020B0604020202020204" pitchFamily="34" charset="0"/>
                        </a:rPr>
                        <a:t>Break</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US" sz="900" b="1">
                          <a:solidFill>
                            <a:srgbClr val="292929"/>
                          </a:solidFill>
                          <a:latin typeface="Arial" panose="020B0604020202020204" pitchFamily="34" charset="0"/>
                          <a:cs typeface="Arial" panose="020B0604020202020204" pitchFamily="34" charset="0"/>
                        </a:rPr>
                        <a:t>Slide/Chart </a:t>
                      </a:r>
                      <a:r>
                        <a:rPr lang="en-US" sz="900" b="0" i="0">
                          <a:solidFill>
                            <a:srgbClr val="292929"/>
                          </a:solidFill>
                          <a:latin typeface="Arial" panose="020B0604020202020204" pitchFamily="34" charset="0"/>
                          <a:cs typeface="Arial" panose="020B0604020202020204" pitchFamily="34" charset="0"/>
                        </a:rPr>
                        <a:t>(if not in library!)</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US" sz="900" b="1">
                          <a:solidFill>
                            <a:srgbClr val="292929"/>
                          </a:solidFill>
                          <a:latin typeface="Arial" panose="020B0604020202020204" pitchFamily="34" charset="0"/>
                          <a:cs typeface="Arial" panose="020B0604020202020204" pitchFamily="34" charset="0"/>
                        </a:rPr>
                        <a:t>Ranking</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US" sz="900" b="1">
                          <a:solidFill>
                            <a:srgbClr val="292929"/>
                          </a:solidFill>
                          <a:latin typeface="Arial" panose="020B0604020202020204" pitchFamily="34" charset="0"/>
                          <a:cs typeface="Arial" panose="020B0604020202020204" pitchFamily="34" charset="0"/>
                        </a:rPr>
                        <a:t>Sigs</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rgbClr val="292929"/>
                          </a:solidFill>
                          <a:latin typeface="Arial" panose="020B0604020202020204" pitchFamily="34" charset="0"/>
                          <a:cs typeface="Arial" panose="020B0604020202020204" pitchFamily="34" charset="0"/>
                        </a:rPr>
                        <a:t>Extra instruction</a:t>
                      </a:r>
                    </a:p>
                  </a:txBody>
                  <a:tcPr marL="36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graphicFrame>
        <p:nvGraphicFramePr>
          <p:cNvPr id="13" name="IpsosToolbar_Briefing_General" hidden="1">
            <a:extLst>
              <a:ext uri="{FF2B5EF4-FFF2-40B4-BE49-F238E27FC236}">
                <a16:creationId xmlns:a16="http://schemas.microsoft.com/office/drawing/2014/main" id="{3994C7E4-16A1-4F26-A14E-99A16BBFB06E}"/>
              </a:ext>
            </a:extLst>
          </p:cNvPr>
          <p:cNvGraphicFramePr>
            <a:graphicFrameLocks noGrp="1"/>
          </p:cNvGraphicFramePr>
          <p:nvPr userDrawn="1">
            <p:extLst>
              <p:ext uri="{D42A27DB-BD31-4B8C-83A1-F6EECF244321}">
                <p14:modId xmlns:p14="http://schemas.microsoft.com/office/powerpoint/2010/main" val="2778554650"/>
              </p:ext>
            </p:extLst>
          </p:nvPr>
        </p:nvGraphicFramePr>
        <p:xfrm>
          <a:off x="0" y="-1"/>
          <a:ext cx="4320000" cy="270000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680429793"/>
                    </a:ext>
                  </a:extLst>
                </a:gridCol>
                <a:gridCol w="2736000">
                  <a:extLst>
                    <a:ext uri="{9D8B030D-6E8A-4147-A177-3AD203B41FA5}">
                      <a16:colId xmlns:a16="http://schemas.microsoft.com/office/drawing/2014/main" val="1717690144"/>
                    </a:ext>
                  </a:extLst>
                </a:gridCol>
              </a:tblGrid>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PROJECT TIMINGS &amp; BATCHES </a:t>
                      </a:r>
                      <a:r>
                        <a:rPr lang="en-GB" sz="900">
                          <a:solidFill>
                            <a:srgbClr val="292929"/>
                          </a:solidFill>
                          <a:latin typeface="Arial" panose="020B0604020202020204" pitchFamily="34" charset="0"/>
                          <a:cs typeface="Arial" panose="020B0604020202020204" pitchFamily="34" charset="0"/>
                        </a:rPr>
                        <a:t>(intermediate deadlines)</a:t>
                      </a:r>
                      <a:r>
                        <a:rPr lang="en-GB" sz="900" b="1">
                          <a:solidFill>
                            <a:srgbClr val="292929"/>
                          </a:solidFill>
                          <a:latin typeface="Arial" panose="020B0604020202020204" pitchFamily="34" charset="0"/>
                          <a:cs typeface="Arial" panose="020B0604020202020204" pitchFamily="34" charset="0"/>
                        </a:rPr>
                        <a:t>:</a:t>
                      </a:r>
                      <a:endParaRPr lang="en-GB" sz="1000" b="1">
                        <a:solidFill>
                          <a:srgbClr val="292929"/>
                        </a:solidFill>
                        <a:latin typeface="Arial" panose="020B0604020202020204" pitchFamily="34" charset="0"/>
                        <a:cs typeface="Arial" panose="020B0604020202020204" pitchFamily="34" charset="0"/>
                      </a:endParaRP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28575" cap="flat" cmpd="sng" algn="ctr">
                      <a:solidFill>
                        <a:srgbClr val="FF0000"/>
                      </a:solidFill>
                      <a:prstDash val="sysDash"/>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tcPr>
                </a:tc>
                <a:extLst>
                  <a:ext uri="{0D108BD9-81ED-4DB2-BD59-A6C34878D82A}">
                    <a16:rowId xmlns:a16="http://schemas.microsoft.com/office/drawing/2014/main" val="3540381696"/>
                  </a:ext>
                </a:extLst>
              </a:tr>
              <a:tr h="180000">
                <a:tc>
                  <a:txBody>
                    <a:bodyPr/>
                    <a:lstStyle/>
                    <a:p>
                      <a:r>
                        <a:rPr lang="en-GB" sz="900" b="1">
                          <a:solidFill>
                            <a:srgbClr val="292929"/>
                          </a:solidFill>
                          <a:latin typeface="Arial" panose="020B0604020202020204" pitchFamily="34" charset="0"/>
                          <a:cs typeface="Arial" panose="020B0604020202020204" pitchFamily="34" charset="0"/>
                        </a:rPr>
                        <a:t>First review moment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158922941"/>
                  </a:ext>
                </a:extLst>
              </a:tr>
              <a:tr h="180000">
                <a:tc>
                  <a:txBody>
                    <a:bodyPr/>
                    <a:lstStyle/>
                    <a:p>
                      <a:r>
                        <a:rPr lang="en-GB" sz="900" b="1">
                          <a:solidFill>
                            <a:srgbClr val="292929"/>
                          </a:solidFill>
                          <a:latin typeface="Arial" panose="020B0604020202020204" pitchFamily="34" charset="0"/>
                          <a:cs typeface="Arial" panose="020B0604020202020204" pitchFamily="34" charset="0"/>
                        </a:rPr>
                        <a:t>Batch 1, 2, ...</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26179011"/>
                  </a:ext>
                </a:extLst>
              </a:tr>
              <a:tr h="180000">
                <a:tc>
                  <a:txBody>
                    <a:bodyPr/>
                    <a:lstStyle/>
                    <a:p>
                      <a:r>
                        <a:rPr lang="en-GB" sz="900" b="1">
                          <a:solidFill>
                            <a:srgbClr val="292929"/>
                          </a:solidFill>
                          <a:latin typeface="Arial" panose="020B0604020202020204" pitchFamily="34" charset="0"/>
                          <a:cs typeface="Arial" panose="020B0604020202020204" pitchFamily="34" charset="0"/>
                        </a:rPr>
                        <a:t>Deadline full report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589288394"/>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PROJECT INFO</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247477"/>
                  </a:ext>
                </a:extLst>
              </a:tr>
              <a:tr h="180000">
                <a:tc>
                  <a:txBody>
                    <a:bodyPr/>
                    <a:lstStyle/>
                    <a:p>
                      <a:r>
                        <a:rPr lang="en-GB" sz="900" b="1">
                          <a:solidFill>
                            <a:srgbClr val="292929"/>
                          </a:solidFill>
                          <a:latin typeface="Arial" panose="020B0604020202020204" pitchFamily="34" charset="0"/>
                          <a:cs typeface="Arial" panose="020B0604020202020204" pitchFamily="34" charset="0"/>
                        </a:rPr>
                        <a:t>PN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794224127"/>
                  </a:ext>
                </a:extLst>
              </a:tr>
              <a:tr h="180000">
                <a:tc>
                  <a:txBody>
                    <a:bodyPr/>
                    <a:lstStyle/>
                    <a:p>
                      <a:r>
                        <a:rPr lang="en-GB" sz="900" b="1">
                          <a:solidFill>
                            <a:srgbClr val="292929"/>
                          </a:solidFill>
                          <a:latin typeface="Arial" panose="020B0604020202020204" pitchFamily="34" charset="0"/>
                          <a:cs typeface="Arial" panose="020B0604020202020204" pitchFamily="34" charset="0"/>
                        </a:rPr>
                        <a:t>Project title</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4119806022"/>
                  </a:ext>
                </a:extLst>
              </a:tr>
              <a:tr h="180000">
                <a:tc>
                  <a:txBody>
                    <a:bodyPr/>
                    <a:lstStyle/>
                    <a:p>
                      <a:r>
                        <a:rPr lang="en-GB" sz="900" b="1">
                          <a:solidFill>
                            <a:srgbClr val="292929"/>
                          </a:solidFill>
                          <a:latin typeface="Arial" panose="020B0604020202020204" pitchFamily="34" charset="0"/>
                          <a:cs typeface="Arial" panose="020B0604020202020204" pitchFamily="34" charset="0"/>
                        </a:rPr>
                        <a:t>Client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903503531"/>
                  </a:ext>
                </a:extLst>
              </a:tr>
              <a:tr h="180000">
                <a:tc>
                  <a:txBody>
                    <a:bodyPr/>
                    <a:lstStyle/>
                    <a:p>
                      <a:r>
                        <a:rPr lang="en-GB" sz="900" b="1">
                          <a:solidFill>
                            <a:srgbClr val="292929"/>
                          </a:solidFill>
                          <a:latin typeface="Arial" panose="020B0604020202020204" pitchFamily="34" charset="0"/>
                          <a:cs typeface="Arial" panose="020B0604020202020204" pitchFamily="34" charset="0"/>
                        </a:rPr>
                        <a:t>Project leader</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9525" cap="flat" cmpd="sng" algn="ctr">
                      <a:solidFill>
                        <a:srgbClr val="FF0000"/>
                      </a:solidFill>
                      <a:prstDash val="solid"/>
                      <a:round/>
                      <a:headEnd type="none" w="med" len="med"/>
                      <a:tailEnd type="none" w="med" len="med"/>
                    </a:lnB>
                    <a:solidFill>
                      <a:srgbClr val="FAE4D3"/>
                    </a:solidFill>
                  </a:tcPr>
                </a:tc>
                <a:extLst>
                  <a:ext uri="{0D108BD9-81ED-4DB2-BD59-A6C34878D82A}">
                    <a16:rowId xmlns:a16="http://schemas.microsoft.com/office/drawing/2014/main" val="2012447535"/>
                  </a:ext>
                </a:extLst>
              </a:tr>
              <a:tr h="18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rgbClr val="292929"/>
                          </a:solidFill>
                          <a:latin typeface="Arial" panose="020B0604020202020204" pitchFamily="34" charset="0"/>
                          <a:cs typeface="Arial" panose="020B0604020202020204" pitchFamily="34" charset="0"/>
                        </a:rPr>
                        <a:t>BRIEFING INSTRUCTIONS</a:t>
                      </a:r>
                    </a:p>
                  </a:txBody>
                  <a:tcPr marL="36000" marR="36000" marT="0" marB="0" anchor="ctr">
                    <a:lnL w="28575" cap="flat" cmpd="sng" algn="ctr">
                      <a:solidFill>
                        <a:srgbClr val="FF0000"/>
                      </a:solidFill>
                      <a:prstDash val="sysDash"/>
                      <a:round/>
                      <a:headEnd type="none" w="med" len="med"/>
                      <a:tailEnd type="none" w="med" len="med"/>
                    </a:lnL>
                    <a:lnR w="28575" cap="flat" cmpd="sng" algn="ctr">
                      <a:solidFill>
                        <a:srgbClr val="FF0000"/>
                      </a:solidFill>
                      <a:prstDash val="sysDash"/>
                      <a:round/>
                      <a:headEnd type="none" w="med" len="med"/>
                      <a:tailEnd type="none" w="med" len="med"/>
                    </a:lnR>
                    <a:lnT w="9525" cap="flat" cmpd="sng" algn="ctr">
                      <a:solidFill>
                        <a:srgbClr val="FF0000"/>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hMerge="1">
                  <a:txBody>
                    <a:bodyPr/>
                    <a:lstStyle/>
                    <a:p>
                      <a:endParaRPr lang="en-US" sz="900">
                        <a:solidFill>
                          <a:schemeClr val="tx1"/>
                        </a:solidFill>
                      </a:endParaRPr>
                    </a:p>
                  </a:txBody>
                  <a:tcPr marL="0" marR="0" marT="0" marB="0">
                    <a:lnL w="28575" cap="flat" cmpd="sng" algn="ctr">
                      <a:solidFill>
                        <a:srgbClr val="FF0000"/>
                      </a:solidFill>
                      <a:prstDash val="sysDash"/>
                      <a:round/>
                      <a:headEnd type="none" w="med" len="med"/>
                      <a:tailEnd type="none" w="med" len="med"/>
                    </a:lnL>
                    <a:lnT w="63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81120632"/>
                  </a:ext>
                </a:extLst>
              </a:tr>
              <a:tr h="180000">
                <a:tc>
                  <a:txBody>
                    <a:bodyPr/>
                    <a:lstStyle/>
                    <a:p>
                      <a:r>
                        <a:rPr lang="en-GB" sz="900" b="1">
                          <a:solidFill>
                            <a:srgbClr val="292929"/>
                          </a:solidFill>
                          <a:latin typeface="Arial" panose="020B0604020202020204" pitchFamily="34" charset="0"/>
                          <a:cs typeface="Arial" panose="020B0604020202020204" pitchFamily="34" charset="0"/>
                        </a:rPr>
                        <a:t>Overall project instruction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816729115"/>
                  </a:ext>
                </a:extLst>
              </a:tr>
              <a:tr h="180000">
                <a:tc>
                  <a:txBody>
                    <a:bodyPr/>
                    <a:lstStyle/>
                    <a:p>
                      <a:r>
                        <a:rPr lang="en-GB" sz="900" b="1">
                          <a:solidFill>
                            <a:srgbClr val="292929"/>
                          </a:solidFill>
                          <a:latin typeface="Arial" panose="020B0604020202020204" pitchFamily="34" charset="0"/>
                          <a:cs typeface="Arial" panose="020B0604020202020204" pitchFamily="34" charset="0"/>
                        </a:rPr>
                        <a:t>Conclusion layout</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2775208648"/>
                  </a:ext>
                </a:extLst>
              </a:tr>
              <a:tr h="180000">
                <a:tc>
                  <a:txBody>
                    <a:bodyPr/>
                    <a:lstStyle/>
                    <a:p>
                      <a:r>
                        <a:rPr lang="en-GB" sz="900" b="1">
                          <a:solidFill>
                            <a:srgbClr val="292929"/>
                          </a:solidFill>
                          <a:latin typeface="Arial" panose="020B0604020202020204" pitchFamily="34" charset="0"/>
                          <a:cs typeface="Arial" panose="020B0604020202020204" pitchFamily="34" charset="0"/>
                        </a:rPr>
                        <a:t>Report language</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3620477378"/>
                  </a:ext>
                </a:extLst>
              </a:tr>
              <a:tr h="180000">
                <a:tc>
                  <a:txBody>
                    <a:bodyPr/>
                    <a:lstStyle/>
                    <a:p>
                      <a:r>
                        <a:rPr lang="en-GB" sz="900" b="1">
                          <a:solidFill>
                            <a:srgbClr val="292929"/>
                          </a:solidFill>
                          <a:latin typeface="Arial" panose="020B0604020202020204" pitchFamily="34" charset="0"/>
                          <a:cs typeface="Arial" panose="020B0604020202020204" pitchFamily="34" charset="0"/>
                        </a:rPr>
                        <a:t>Low base size indication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FAE4D3"/>
                    </a:solidFill>
                  </a:tcPr>
                </a:tc>
                <a:extLst>
                  <a:ext uri="{0D108BD9-81ED-4DB2-BD59-A6C34878D82A}">
                    <a16:rowId xmlns:a16="http://schemas.microsoft.com/office/drawing/2014/main" val="1265250029"/>
                  </a:ext>
                </a:extLst>
              </a:tr>
              <a:tr h="180000">
                <a:tc>
                  <a:txBody>
                    <a:bodyPr/>
                    <a:lstStyle/>
                    <a:p>
                      <a:r>
                        <a:rPr lang="en-GB" sz="900" b="1">
                          <a:solidFill>
                            <a:srgbClr val="292929"/>
                          </a:solidFill>
                          <a:latin typeface="Arial" panose="020B0604020202020204" pitchFamily="34" charset="0"/>
                          <a:cs typeface="Arial" panose="020B0604020202020204" pitchFamily="34" charset="0"/>
                        </a:rPr>
                        <a:t>Extra instruction</a:t>
                      </a:r>
                      <a:endParaRPr lang="en-US" sz="900" b="1">
                        <a:solidFill>
                          <a:srgbClr val="292929"/>
                        </a:solidFill>
                        <a:latin typeface="Arial" panose="020B0604020202020204" pitchFamily="34" charset="0"/>
                        <a:cs typeface="Arial" panose="020B0604020202020204" pitchFamily="34" charset="0"/>
                      </a:endParaRPr>
                    </a:p>
                  </a:txBody>
                  <a:tcPr marL="108000" marR="36000" marT="0" marB="0">
                    <a:lnL w="28575" cap="flat" cmpd="sng" algn="ctr">
                      <a:solidFill>
                        <a:srgbClr val="FF0000"/>
                      </a:solidFill>
                      <a:prstDash val="sys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tc>
                  <a:txBody>
                    <a:bodyPr/>
                    <a:lstStyle/>
                    <a:p>
                      <a:endParaRPr lang="en-US" sz="900">
                        <a:solidFill>
                          <a:srgbClr val="292929"/>
                        </a:solidFill>
                        <a:latin typeface="Arial" panose="020B0604020202020204" pitchFamily="34" charset="0"/>
                        <a:cs typeface="Arial" panose="020B0604020202020204" pitchFamily="34" charset="0"/>
                      </a:endParaRPr>
                    </a:p>
                  </a:txBody>
                  <a:tcPr marL="36000" marR="36000" marT="0" marB="0">
                    <a:lnL w="6350" cap="flat" cmpd="sng" algn="ctr">
                      <a:solidFill>
                        <a:srgbClr val="A6A6A6"/>
                      </a:solidFill>
                      <a:prstDash val="solid"/>
                      <a:round/>
                      <a:headEnd type="none" w="med" len="med"/>
                      <a:tailEnd type="none" w="med" len="med"/>
                    </a:lnL>
                    <a:lnR w="28575" cap="flat" cmpd="sng" algn="ctr">
                      <a:solidFill>
                        <a:srgbClr val="FF0000"/>
                      </a:solidFill>
                      <a:prstDash val="sysDash"/>
                      <a:round/>
                      <a:headEnd type="none" w="med" len="med"/>
                      <a:tailEnd type="none" w="med" len="med"/>
                    </a:lnR>
                    <a:lnT w="6350" cap="flat" cmpd="sng" algn="ctr">
                      <a:solidFill>
                        <a:srgbClr val="A6A6A6"/>
                      </a:solidFill>
                      <a:prstDash val="solid"/>
                      <a:round/>
                      <a:headEnd type="none" w="med" len="med"/>
                      <a:tailEnd type="none" w="med" len="med"/>
                    </a:lnT>
                    <a:lnB w="28575" cap="flat" cmpd="sng" algn="ctr">
                      <a:solidFill>
                        <a:srgbClr val="FF0000"/>
                      </a:solidFill>
                      <a:prstDash val="sysDash"/>
                      <a:round/>
                      <a:headEnd type="none" w="med" len="med"/>
                      <a:tailEnd type="none" w="med" len="med"/>
                    </a:lnB>
                    <a:solidFill>
                      <a:srgbClr val="FAE4D3"/>
                    </a:solidFill>
                  </a:tcPr>
                </a:tc>
                <a:extLst>
                  <a:ext uri="{0D108BD9-81ED-4DB2-BD59-A6C34878D82A}">
                    <a16:rowId xmlns:a16="http://schemas.microsoft.com/office/drawing/2014/main" val="3782981876"/>
                  </a:ext>
                </a:extLst>
              </a:tr>
            </a:tbl>
          </a:graphicData>
        </a:graphic>
      </p:graphicFrame>
    </p:spTree>
    <p:extLst>
      <p:ext uri="{BB962C8B-B14F-4D97-AF65-F5344CB8AC3E}">
        <p14:creationId xmlns:p14="http://schemas.microsoft.com/office/powerpoint/2010/main" val="123309009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69BF4903-BCFE-2A4D-8B9E-1009F2438FB1}"/>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EDB15CE7-9CCE-9B48-92D5-5B6D76690A1B}"/>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0" name="Platshållare för bildnummer 23">
            <a:extLst>
              <a:ext uri="{FF2B5EF4-FFF2-40B4-BE49-F238E27FC236}">
                <a16:creationId xmlns:a16="http://schemas.microsoft.com/office/drawing/2014/main" id="{E9287CFE-6CB9-9144-8EFE-8B1CCF21CC64}"/>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46660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726" r:id="rId8"/>
    <p:sldLayoutId id="2147483727" r:id="rId9"/>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73A2E444-62B3-7B40-830A-FCAB837C1BD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11DA1CD7-E7A5-7544-BEAF-EEBB2B739FF7}"/>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0" name="Platshållare för bildnummer 23">
            <a:extLst>
              <a:ext uri="{FF2B5EF4-FFF2-40B4-BE49-F238E27FC236}">
                <a16:creationId xmlns:a16="http://schemas.microsoft.com/office/drawing/2014/main" id="{11FB0B32-A9A6-F846-AF7A-CE7BBB9A127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1027667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BBDECCAC-192C-3A45-9A1A-7197A07C444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2B9262F9-F6FF-4D43-8541-B957A7BE342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2" name="Platshållare för bildnummer 23">
            <a:extLst>
              <a:ext uri="{FF2B5EF4-FFF2-40B4-BE49-F238E27FC236}">
                <a16:creationId xmlns:a16="http://schemas.microsoft.com/office/drawing/2014/main" id="{B5ED7DBE-53E3-4B4A-A10B-EFF59E36E6BD}"/>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54806378-8FE3-0545-8BAC-F5AF944FA74A}"/>
              </a:ext>
            </a:extLst>
          </p:cNvPr>
          <p:cNvPicPr>
            <a:picLocks noChangeAspect="1"/>
          </p:cNvPicPr>
          <p:nvPr userDrawn="1"/>
        </p:nvPicPr>
        <p:blipFill>
          <a:blip r:embed="rId4"/>
          <a:srcRect/>
          <a:stretch/>
        </p:blipFill>
        <p:spPr>
          <a:xfrm>
            <a:off x="333491" y="104033"/>
            <a:ext cx="1441406" cy="196843"/>
          </a:xfrm>
          <a:prstGeom prst="rect">
            <a:avLst/>
          </a:prstGeom>
        </p:spPr>
      </p:pic>
    </p:spTree>
    <p:extLst>
      <p:ext uri="{BB962C8B-B14F-4D97-AF65-F5344CB8AC3E}">
        <p14:creationId xmlns:p14="http://schemas.microsoft.com/office/powerpoint/2010/main" val="2851420054"/>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1F32B7CF-E367-244E-9278-7FB560BE3E6A}"/>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F3F76584-490E-3949-9B65-EE0FA049A9D7}"/>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2" name="Platshållare för bildnummer 23">
            <a:extLst>
              <a:ext uri="{FF2B5EF4-FFF2-40B4-BE49-F238E27FC236}">
                <a16:creationId xmlns:a16="http://schemas.microsoft.com/office/drawing/2014/main" id="{8A633FA7-5050-1247-AC72-E25ACC64F2C1}"/>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C59F4C7A-E8E6-C144-9962-596787C1E579}"/>
              </a:ext>
            </a:extLst>
          </p:cNvPr>
          <p:cNvPicPr>
            <a:picLocks noChangeAspect="1"/>
          </p:cNvPicPr>
          <p:nvPr userDrawn="1"/>
        </p:nvPicPr>
        <p:blipFill>
          <a:blip r:embed="rId5"/>
          <a:srcRect/>
          <a:stretch/>
        </p:blipFill>
        <p:spPr>
          <a:xfrm>
            <a:off x="333491" y="104033"/>
            <a:ext cx="1441406" cy="196843"/>
          </a:xfrm>
          <a:prstGeom prst="rect">
            <a:avLst/>
          </a:prstGeom>
        </p:spPr>
      </p:pic>
    </p:spTree>
    <p:extLst>
      <p:ext uri="{BB962C8B-B14F-4D97-AF65-F5344CB8AC3E}">
        <p14:creationId xmlns:p14="http://schemas.microsoft.com/office/powerpoint/2010/main" val="1757560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E6A6CD0B-0A5F-AE4A-A153-819941F704C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E762145A-2BFF-9A44-86BD-CBA1300CD599}"/>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2" name="Platshållare för bildnummer 23">
            <a:extLst>
              <a:ext uri="{FF2B5EF4-FFF2-40B4-BE49-F238E27FC236}">
                <a16:creationId xmlns:a16="http://schemas.microsoft.com/office/drawing/2014/main" id="{0B566E9C-81B0-3B4F-8651-935343021400}"/>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4A44E55D-B2CA-A34B-8CB7-F625AFAF6B68}"/>
              </a:ext>
            </a:extLst>
          </p:cNvPr>
          <p:cNvPicPr>
            <a:picLocks noChangeAspect="1"/>
          </p:cNvPicPr>
          <p:nvPr userDrawn="1"/>
        </p:nvPicPr>
        <p:blipFill>
          <a:blip r:embed="rId8"/>
          <a:srcRect/>
          <a:stretch/>
        </p:blipFill>
        <p:spPr>
          <a:xfrm>
            <a:off x="333491" y="104033"/>
            <a:ext cx="1441406" cy="196843"/>
          </a:xfrm>
          <a:prstGeom prst="rect">
            <a:avLst/>
          </a:prstGeom>
        </p:spPr>
      </p:pic>
    </p:spTree>
    <p:extLst>
      <p:ext uri="{BB962C8B-B14F-4D97-AF65-F5344CB8AC3E}">
        <p14:creationId xmlns:p14="http://schemas.microsoft.com/office/powerpoint/2010/main" val="33138033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datum 21">
            <a:extLst>
              <a:ext uri="{FF2B5EF4-FFF2-40B4-BE49-F238E27FC236}">
                <a16:creationId xmlns:a16="http://schemas.microsoft.com/office/drawing/2014/main" id="{EFEB37F3-7B8A-FC4D-B1A4-3D0A338C766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0" name="Platshållare för bildnummer 23">
            <a:extLst>
              <a:ext uri="{FF2B5EF4-FFF2-40B4-BE49-F238E27FC236}">
                <a16:creationId xmlns:a16="http://schemas.microsoft.com/office/drawing/2014/main" id="{BBBA9353-9A07-D344-8BC1-A6C8D6DDDB5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0FF1A635-3FD9-4944-8E97-C74CFD7A9DD2}"/>
              </a:ext>
            </a:extLst>
          </p:cNvPr>
          <p:cNvPicPr>
            <a:picLocks noChangeAspect="1"/>
          </p:cNvPicPr>
          <p:nvPr userDrawn="1"/>
        </p:nvPicPr>
        <p:blipFill>
          <a:blip r:embed="rId7"/>
          <a:srcRect/>
          <a:stretch/>
        </p:blipFill>
        <p:spPr>
          <a:xfrm>
            <a:off x="333491" y="104033"/>
            <a:ext cx="1441406" cy="196843"/>
          </a:xfrm>
          <a:prstGeom prst="rect">
            <a:avLst/>
          </a:prstGeom>
        </p:spPr>
      </p:pic>
    </p:spTree>
    <p:extLst>
      <p:ext uri="{BB962C8B-B14F-4D97-AF65-F5344CB8AC3E}">
        <p14:creationId xmlns:p14="http://schemas.microsoft.com/office/powerpoint/2010/main" val="1761211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23"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38BA8586-46AB-C346-8578-C73FCACC3A6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1B19AB6F-1BEA-1C40-B72B-312D2D45D6A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1249C834-F37F-6248-8E7B-07349C8473B9}" type="datetime1">
              <a:rPr lang="sv-SE" smtClean="0"/>
              <a:pPr/>
              <a:t>2023-11-17</a:t>
            </a:fld>
            <a:endParaRPr lang="sv-SE"/>
          </a:p>
        </p:txBody>
      </p:sp>
      <p:sp>
        <p:nvSpPr>
          <p:cNvPr id="12" name="Platshållare för bildnummer 23">
            <a:extLst>
              <a:ext uri="{FF2B5EF4-FFF2-40B4-BE49-F238E27FC236}">
                <a16:creationId xmlns:a16="http://schemas.microsoft.com/office/drawing/2014/main" id="{8DDF1653-FFC8-3D44-8752-8547DBF8C4E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53CCF33E-2C4B-9448-9BEE-750C061B44BD}"/>
              </a:ext>
            </a:extLst>
          </p:cNvPr>
          <p:cNvPicPr>
            <a:picLocks noChangeAspect="1"/>
          </p:cNvPicPr>
          <p:nvPr userDrawn="1"/>
        </p:nvPicPr>
        <p:blipFill>
          <a:blip r:embed="rId7"/>
          <a:srcRect/>
          <a:stretch/>
        </p:blipFill>
        <p:spPr>
          <a:xfrm>
            <a:off x="333491" y="104033"/>
            <a:ext cx="1441406" cy="196843"/>
          </a:xfrm>
          <a:prstGeom prst="rect">
            <a:avLst/>
          </a:prstGeom>
        </p:spPr>
      </p:pic>
    </p:spTree>
    <p:extLst>
      <p:ext uri="{BB962C8B-B14F-4D97-AF65-F5344CB8AC3E}">
        <p14:creationId xmlns:p14="http://schemas.microsoft.com/office/powerpoint/2010/main" val="7117386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478F77EB-EC71-A346-A9B0-6C48F7B9FD49}"/>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7AE9F9AD-B20A-E44E-A9CE-BCDA0436656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2023-11-17</a:t>
            </a:fld>
            <a:endParaRPr lang="sv-SE"/>
          </a:p>
        </p:txBody>
      </p:sp>
      <p:sp>
        <p:nvSpPr>
          <p:cNvPr id="12" name="Platshållare för bildnummer 23">
            <a:extLst>
              <a:ext uri="{FF2B5EF4-FFF2-40B4-BE49-F238E27FC236}">
                <a16:creationId xmlns:a16="http://schemas.microsoft.com/office/drawing/2014/main" id="{BA8B414C-B89F-7C41-8DA9-E04CAE7B1CDE}"/>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FECAF94E-9920-3448-B73A-DAAAC50CD02A}"/>
              </a:ext>
            </a:extLst>
          </p:cNvPr>
          <p:cNvPicPr>
            <a:picLocks noChangeAspect="1"/>
          </p:cNvPicPr>
          <p:nvPr userDrawn="1"/>
        </p:nvPicPr>
        <p:blipFill>
          <a:blip r:embed="rId12"/>
          <a:srcRect/>
          <a:stretch/>
        </p:blipFill>
        <p:spPr>
          <a:xfrm>
            <a:off x="333491" y="104033"/>
            <a:ext cx="1441406" cy="196843"/>
          </a:xfrm>
          <a:prstGeom prst="rect">
            <a:avLst/>
          </a:prstGeom>
        </p:spPr>
      </p:pic>
    </p:spTree>
    <p:extLst>
      <p:ext uri="{BB962C8B-B14F-4D97-AF65-F5344CB8AC3E}">
        <p14:creationId xmlns:p14="http://schemas.microsoft.com/office/powerpoint/2010/main" val="24101806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8" r:id="rId3"/>
    <p:sldLayoutId id="2147483712" r:id="rId4"/>
    <p:sldLayoutId id="2147483713" r:id="rId5"/>
    <p:sldLayoutId id="2147483719" r:id="rId6"/>
    <p:sldLayoutId id="2147483714" r:id="rId7"/>
    <p:sldLayoutId id="2147483715" r:id="rId8"/>
    <p:sldLayoutId id="2147483716" r:id="rId9"/>
    <p:sldLayoutId id="2147483717" r:id="rId10"/>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1">
            <a:extLst>
              <a:ext uri="{FF2B5EF4-FFF2-40B4-BE49-F238E27FC236}">
                <a16:creationId xmlns:a16="http://schemas.microsoft.com/office/drawing/2014/main" id="{62F33C09-352D-4CAA-9349-99346A3FB5DA}"/>
              </a:ext>
            </a:extLst>
          </p:cNvPr>
          <p:cNvSpPr>
            <a:spLocks noGrp="1"/>
          </p:cNvSpPr>
          <p:nvPr>
            <p:ph type="body" sz="quarter" idx="13"/>
          </p:nvPr>
        </p:nvSpPr>
        <p:spPr>
          <a:xfrm>
            <a:off x="963955" y="3679467"/>
            <a:ext cx="8895339" cy="1870292"/>
          </a:xfrm>
          <a:prstGeom prst="rect">
            <a:avLst/>
          </a:prstGeom>
        </p:spPr>
        <p:txBody>
          <a:bodyPr anchor="b">
            <a:noAutofit/>
          </a:bodyPr>
          <a:lstStyle/>
          <a:p>
            <a:r>
              <a:rPr lang="sv-SE" sz="5400" dirty="0">
                <a:effectLst>
                  <a:outerShdw blurRad="203200" dist="38100" dir="5400000" algn="t" rotWithShape="0">
                    <a:prstClr val="black">
                      <a:alpha val="35000"/>
                    </a:prstClr>
                  </a:outerShdw>
                </a:effectLst>
              </a:rPr>
              <a:t>Företagsklimatet i byggbranschen 2023</a:t>
            </a:r>
          </a:p>
        </p:txBody>
      </p:sp>
    </p:spTree>
    <p:extLst>
      <p:ext uri="{BB962C8B-B14F-4D97-AF65-F5344CB8AC3E}">
        <p14:creationId xmlns:p14="http://schemas.microsoft.com/office/powerpoint/2010/main" val="386188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ens_service_dialog">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941421200"/>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10</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Kommunens service och dialog</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Tree>
    <p:extLst>
      <p:ext uri="{BB962C8B-B14F-4D97-AF65-F5344CB8AC3E}">
        <p14:creationId xmlns:p14="http://schemas.microsoft.com/office/powerpoint/2010/main" val="220368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11</a:t>
            </a:fld>
            <a:endParaRPr lang="de-DE">
              <a:solidFill>
                <a:schemeClr val="tx2"/>
              </a:solidFill>
              <a:latin typeface="Lab Grotesque" panose="00000500000000000000" pitchFamily="50" charset="0"/>
            </a:endParaRPr>
          </a:p>
        </p:txBody>
      </p:sp>
      <p:sp>
        <p:nvSpPr>
          <p:cNvPr id="26" name="TextBox 25"/>
          <p:cNvSpPr txBox="1"/>
          <p:nvPr/>
        </p:nvSpPr>
        <p:spPr>
          <a:xfrm>
            <a:off x="803275" y="6106041"/>
            <a:ext cx="10105812" cy="400110"/>
          </a:xfrm>
          <a:prstGeom prst="rect">
            <a:avLst/>
          </a:prstGeom>
          <a:noFill/>
        </p:spPr>
        <p:txBody>
          <a:bodyPr wrap="square" lIns="0" rtlCol="0">
            <a:spAutoFit/>
          </a:bodyPr>
          <a:lstStyle/>
          <a:p>
            <a:r>
              <a:rPr lang="sv-SE" sz="1000">
                <a:solidFill>
                  <a:prstClr val="black"/>
                </a:solidFill>
                <a:latin typeface="Lab Grotesque" panose="00000500000000000000" pitchFamily="50" charset="0"/>
              </a:rPr>
              <a:t>Företagarnas betyg sätts på skalan: 1 = Dåligt 2 = Inte helt godtagbart 3 = Godtagbart 4 = Bra 5 = Mycket bra 6 = Utmärkt</a:t>
            </a:r>
          </a:p>
          <a:p>
            <a:r>
              <a:rPr lang="sv-SE" sz="1000">
                <a:solidFill>
                  <a:prstClr val="black"/>
                </a:solidFill>
                <a:latin typeface="Lab Grotesque" panose="00000500000000000000" pitchFamily="50" charset="0"/>
              </a:rPr>
              <a:t>*Skala: 1 = I mycket hög utsträckning 2 = I ganska hög utsträckning 3 = I varken hög eller låg utsträckning 4 = I ganska liten utsträckning 5 = I mycket liten utsträckning 6 = Inte alls</a:t>
            </a:r>
          </a:p>
        </p:txBody>
      </p:sp>
      <p:sp>
        <p:nvSpPr>
          <p:cNvPr id="7" name="Platshållare för datum 1">
            <a:extLst>
              <a:ext uri="{FF2B5EF4-FFF2-40B4-BE49-F238E27FC236}">
                <a16:creationId xmlns:a16="http://schemas.microsoft.com/office/drawing/2014/main" id="{FF9412F6-AB9D-4EED-A37A-4424A16626F8}"/>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9" name="bransch">
            <a:extLst>
              <a:ext uri="{FF2B5EF4-FFF2-40B4-BE49-F238E27FC236}">
                <a16:creationId xmlns:a16="http://schemas.microsoft.com/office/drawing/2014/main" id="{B419E8FB-D878-46C5-9D1D-9E7C18AB3737}"/>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2" name="bransch_liten">
            <a:extLst>
              <a:ext uri="{FF2B5EF4-FFF2-40B4-BE49-F238E27FC236}">
                <a16:creationId xmlns:a16="http://schemas.microsoft.com/office/drawing/2014/main" id="{E848FC3A-F42F-4773-A753-05D557CB5193}"/>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Alla enkätfrågor för byggbranschen</a:t>
            </a:r>
          </a:p>
        </p:txBody>
      </p:sp>
      <p:graphicFrame>
        <p:nvGraphicFramePr>
          <p:cNvPr id="2" name="Table 1">
            <a:extLst>
              <a:ext uri="{FF2B5EF4-FFF2-40B4-BE49-F238E27FC236}">
                <a16:creationId xmlns:a16="http://schemas.microsoft.com/office/drawing/2014/main" id="{8E03783A-CEE1-4F7D-B823-6681FEE16C67}"/>
              </a:ext>
            </a:extLst>
          </p:cNvPr>
          <p:cNvGraphicFramePr>
            <a:graphicFrameLocks noGrp="1"/>
          </p:cNvGraphicFramePr>
          <p:nvPr>
            <p:extLst>
              <p:ext uri="{D42A27DB-BD31-4B8C-83A1-F6EECF244321}">
                <p14:modId xmlns:p14="http://schemas.microsoft.com/office/powerpoint/2010/main" val="3515626541"/>
              </p:ext>
            </p:extLst>
          </p:nvPr>
        </p:nvGraphicFramePr>
        <p:xfrm>
          <a:off x="812558" y="1395779"/>
          <a:ext cx="9150592" cy="576023"/>
        </p:xfrm>
        <a:graphic>
          <a:graphicData uri="http://schemas.openxmlformats.org/drawingml/2006/table">
            <a:tbl>
              <a:tblPr firstRow="1" bandRow="1">
                <a:effectLst/>
              </a:tblPr>
              <a:tblGrid>
                <a:gridCol w="4037030">
                  <a:extLst>
                    <a:ext uri="{9D8B030D-6E8A-4147-A177-3AD203B41FA5}">
                      <a16:colId xmlns:a16="http://schemas.microsoft.com/office/drawing/2014/main" val="2700546645"/>
                    </a:ext>
                  </a:extLst>
                </a:gridCol>
                <a:gridCol w="1457762">
                  <a:extLst>
                    <a:ext uri="{9D8B030D-6E8A-4147-A177-3AD203B41FA5}">
                      <a16:colId xmlns:a16="http://schemas.microsoft.com/office/drawing/2014/main" val="1889588836"/>
                    </a:ext>
                  </a:extLst>
                </a:gridCol>
                <a:gridCol w="629250">
                  <a:extLst>
                    <a:ext uri="{9D8B030D-6E8A-4147-A177-3AD203B41FA5}">
                      <a16:colId xmlns:a16="http://schemas.microsoft.com/office/drawing/2014/main" val="2019220357"/>
                    </a:ext>
                  </a:extLst>
                </a:gridCol>
                <a:gridCol w="1513275">
                  <a:extLst>
                    <a:ext uri="{9D8B030D-6E8A-4147-A177-3AD203B41FA5}">
                      <a16:colId xmlns:a16="http://schemas.microsoft.com/office/drawing/2014/main" val="207825696"/>
                    </a:ext>
                  </a:extLst>
                </a:gridCol>
                <a:gridCol w="1513275">
                  <a:extLst>
                    <a:ext uri="{9D8B030D-6E8A-4147-A177-3AD203B41FA5}">
                      <a16:colId xmlns:a16="http://schemas.microsoft.com/office/drawing/2014/main" val="2766084598"/>
                    </a:ext>
                  </a:extLst>
                </a:gridCol>
              </a:tblGrid>
              <a:tr h="57602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Enkätfråga</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Betyg 2023</a:t>
                      </a:r>
                    </a:p>
                  </a:txBody>
                  <a:tcPr marL="121920" marR="12192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endPar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0" lang="sv-SE" sz="1200" b="1" i="0" u="none" strike="noStrike" kern="1200" cap="none" spc="0" normalizeH="0" baseline="0" noProof="0">
                          <a:ln>
                            <a:noFill/>
                          </a:ln>
                          <a:solidFill>
                            <a:schemeClr val="bg1"/>
                          </a:solidFill>
                          <a:effectLst/>
                          <a:uLnTx/>
                          <a:uFillTx/>
                          <a:latin typeface="Lab Grotesque" panose="00000500000000000000" pitchFamily="50" charset="0"/>
                          <a:ea typeface="+mn-ea"/>
                          <a:cs typeface="+mn-cs"/>
                        </a:rPr>
                        <a:t>Jämfört med 2022</a:t>
                      </a:r>
                    </a:p>
                  </a:txBody>
                  <a:tcPr marL="121920" marR="12192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tc>
                  <a:txBody>
                    <a:bodyPr/>
                    <a:lstStyle/>
                    <a:p>
                      <a:pPr marL="0" algn="ctr" defTabSz="914400" rtl="0" eaLnBrk="1" latinLnBrk="0" hangingPunct="1"/>
                      <a:r>
                        <a:rPr kumimoji="0" lang="sv-SE" sz="1200" b="1" i="0" u="none" strike="noStrike" kern="1200" cap="none" spc="0" normalizeH="0" baseline="0" noProof="0" dirty="0">
                          <a:ln>
                            <a:noFill/>
                          </a:ln>
                          <a:solidFill>
                            <a:schemeClr val="bg1"/>
                          </a:solidFill>
                          <a:effectLst/>
                          <a:uLnTx/>
                          <a:uFillTx/>
                          <a:latin typeface="Lab Grotesque" panose="00000500000000000000" pitchFamily="50" charset="0"/>
                          <a:ea typeface="+mn-ea"/>
                          <a:cs typeface="+mn-cs"/>
                        </a:rPr>
                        <a:t>Jämfört med snittet för alla branscher</a:t>
                      </a:r>
                    </a:p>
                  </a:txBody>
                  <a:tcPr marL="121920" marR="12192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414E"/>
                    </a:solidFill>
                  </a:tcPr>
                </a:tc>
                <a:extLst>
                  <a:ext uri="{0D108BD9-81ED-4DB2-BD59-A6C34878D82A}">
                    <a16:rowId xmlns:a16="http://schemas.microsoft.com/office/drawing/2014/main" val="3087196457"/>
                  </a:ext>
                </a:extLst>
              </a:tr>
            </a:tbl>
          </a:graphicData>
        </a:graphic>
      </p:graphicFrame>
      <p:graphicFrame>
        <p:nvGraphicFramePr>
          <p:cNvPr id="3" name="table_allafragor_mean_kommun">
            <a:extLst>
              <a:ext uri="{FF2B5EF4-FFF2-40B4-BE49-F238E27FC236}">
                <a16:creationId xmlns:a16="http://schemas.microsoft.com/office/drawing/2014/main" id="{D22C43B3-49CC-476A-93EF-CF6CF9196D13}"/>
              </a:ext>
            </a:extLst>
          </p:cNvPr>
          <p:cNvGraphicFramePr>
            <a:graphicFrameLocks noGrp="1"/>
          </p:cNvGraphicFramePr>
          <p:nvPr>
            <p:extLst>
              <p:ext uri="{D42A27DB-BD31-4B8C-83A1-F6EECF244321}">
                <p14:modId xmlns:p14="http://schemas.microsoft.com/office/powerpoint/2010/main" val="427630323"/>
              </p:ext>
            </p:extLst>
          </p:nvPr>
        </p:nvGraphicFramePr>
        <p:xfrm>
          <a:off x="811091" y="1974088"/>
          <a:ext cx="5323204" cy="3983475"/>
        </p:xfrm>
        <a:graphic>
          <a:graphicData uri="http://schemas.openxmlformats.org/drawingml/2006/table">
            <a:tbl>
              <a:tblPr bandRow="1">
                <a:effectLst/>
              </a:tblPr>
              <a:tblGrid>
                <a:gridCol w="3910964">
                  <a:extLst>
                    <a:ext uri="{9D8B030D-6E8A-4147-A177-3AD203B41FA5}">
                      <a16:colId xmlns:a16="http://schemas.microsoft.com/office/drawing/2014/main" val="1107704313"/>
                    </a:ext>
                  </a:extLst>
                </a:gridCol>
                <a:gridCol w="1412240">
                  <a:extLst>
                    <a:ext uri="{9D8B030D-6E8A-4147-A177-3AD203B41FA5}">
                      <a16:colId xmlns:a16="http://schemas.microsoft.com/office/drawing/2014/main" val="1054141146"/>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08000" marR="0" lvl="0" indent="0" algn="l" defTabSz="914400" rtl="0" eaLnBrk="1" fontAlgn="ctr"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Sammanfattande omdöme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3,3</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54018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dirty="0">
                          <a:solidFill>
                            <a:schemeClr val="tx1"/>
                          </a:solidFill>
                          <a:latin typeface="Lab Grotesque" panose="00000500000000000000" pitchFamily="50" charset="0"/>
                        </a:rPr>
                        <a:t>Mobilnät och bredband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noFill/>
                  </a:tcPr>
                </a:tc>
                <a:extLst>
                  <a:ext uri="{0D108BD9-81ED-4DB2-BD59-A6C34878D82A}">
                    <a16:rowId xmlns:a16="http://schemas.microsoft.com/office/drawing/2014/main" val="9036556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dirty="0">
                          <a:solidFill>
                            <a:schemeClr val="tx1"/>
                          </a:solidFill>
                          <a:latin typeface="Lab Grotesque" panose="00000500000000000000" pitchFamily="50" charset="0"/>
                        </a:rPr>
                        <a:t>Allmänhetens attityder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3,8</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284867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Påverkan av brottslighet/otrygghet*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2744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lgn="l" rtl="0" fontAlgn="b"/>
                      <a:r>
                        <a:rPr lang="sv-SE" sz="1200" b="0" i="0" u="none" strike="noStrike">
                          <a:solidFill>
                            <a:schemeClr val="tx1"/>
                          </a:solidFill>
                          <a:latin typeface="Lab Grotesque" panose="00000500000000000000" pitchFamily="50" charset="0"/>
                        </a:rPr>
                        <a:t>Konkurrens från kommunens verksamheter*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3,5</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858946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Företagens engagemang för företagsklimatet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3,4</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25174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Vägnät, tåg- och flygförbindelser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3,3</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890781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Kommunpolitikers attityder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155780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marR="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Kommunens service och bemötande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3,0</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1957156"/>
                  </a:ext>
                </a:extLst>
              </a:tr>
              <a:tr h="265565">
                <a:tc>
                  <a:txBody>
                    <a:bodyPr/>
                    <a:lstStyle/>
                    <a:p>
                      <a:pPr marL="108000" algn="l" rtl="0" fontAlgn="b"/>
                      <a:r>
                        <a:rPr lang="sv-SE" sz="1200" b="0" i="0" u="none" strike="noStrike" dirty="0">
                          <a:solidFill>
                            <a:schemeClr val="tx1"/>
                          </a:solidFill>
                          <a:latin typeface="Lab Grotesque" panose="00000500000000000000" pitchFamily="50" charset="0"/>
                        </a:rPr>
                        <a:t>Tjänstemännens attityder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3,0</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extLst>
                  <a:ext uri="{0D108BD9-81ED-4DB2-BD59-A6C34878D82A}">
                    <a16:rowId xmlns:a16="http://schemas.microsoft.com/office/drawing/2014/main" val="2772136998"/>
                  </a:ext>
                </a:extLst>
              </a:tr>
              <a:tr h="265565">
                <a:tc>
                  <a:txBody>
                    <a:bodyPr/>
                    <a:lstStyle/>
                    <a:p>
                      <a:pPr marL="108000"/>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Information till företagen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9488457"/>
                  </a:ext>
                </a:extLst>
              </a:tr>
              <a:tr h="265565">
                <a:tc>
                  <a:txBody>
                    <a:bodyPr/>
                    <a:lstStyle/>
                    <a:p>
                      <a:pPr marL="108000" algn="l" rtl="0" fontAlgn="b"/>
                      <a:r>
                        <a:rPr lang="sv-SE" sz="1200" b="0" i="0" u="none" strike="noStrike">
                          <a:solidFill>
                            <a:schemeClr val="tx1"/>
                          </a:solidFill>
                          <a:latin typeface="Lab Grotesque" panose="00000500000000000000" pitchFamily="50" charset="0"/>
                        </a:rPr>
                        <a:t>Skolans kontakter med lokala näringslivet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75247"/>
                  </a:ext>
                </a:extLst>
              </a:tr>
              <a:tr h="265565">
                <a:tc>
                  <a:txBody>
                    <a:bodyPr/>
                    <a:lstStyle/>
                    <a:p>
                      <a:pPr marL="108000"/>
                      <a:r>
                        <a:rPr kumimoji="0" lang="sv-SE"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Dialogen med kommunens beslutsfattare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2,8</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noFill/>
                  </a:tcPr>
                </a:tc>
                <a:extLst>
                  <a:ext uri="{0D108BD9-81ED-4DB2-BD59-A6C34878D82A}">
                    <a16:rowId xmlns:a16="http://schemas.microsoft.com/office/drawing/2014/main" val="209809347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08000"/>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Tillgång till relevant kompetens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kumimoji="0" lang="en-GB" sz="1200" b="1" i="0" u="none" strike="noStrike" kern="1200" cap="none" spc="0" normalizeH="0" baseline="0" noProof="0">
                          <a:ln>
                            <a:noFill/>
                          </a:ln>
                          <a:solidFill>
                            <a:schemeClr val="tx1"/>
                          </a:solidFill>
                          <a:effectLst/>
                          <a:uLnTx/>
                          <a:uFillTx/>
                          <a:latin typeface="Lab Grotesque Black" panose="00000A00000000000000" pitchFamily="50" charset="0"/>
                          <a:ea typeface="+mn-ea"/>
                          <a:cs typeface="+mn-cs"/>
                        </a:rPr>
                        <a:t>2,6</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277181"/>
                  </a:ext>
                </a:extLst>
              </a:tr>
              <a:tr h="265565">
                <a:tc>
                  <a:txBody>
                    <a:bodyPr/>
                    <a:lstStyle/>
                    <a:p>
                      <a:pPr marL="108000"/>
                      <a:r>
                        <a:rPr kumimoji="0" lang="sv-SE"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Upphandling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Black" panose="00000A00000000000000" pitchFamily="50" charset="0"/>
                          <a:ea typeface="+mn-ea"/>
                          <a:cs typeface="+mn-cs"/>
                        </a:rPr>
                        <a:t>2,5</a:t>
                      </a:r>
                    </a:p>
                  </a:txBody>
                  <a:tcPr marL="0" marR="0" marT="0" marB="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429534"/>
                  </a:ext>
                </a:extLst>
              </a:tr>
            </a:tbl>
          </a:graphicData>
        </a:graphic>
      </p:graphicFrame>
      <p:graphicFrame>
        <p:nvGraphicFramePr>
          <p:cNvPr id="4" name="table_allafragor_jfr_prev">
            <a:extLst>
              <a:ext uri="{FF2B5EF4-FFF2-40B4-BE49-F238E27FC236}">
                <a16:creationId xmlns:a16="http://schemas.microsoft.com/office/drawing/2014/main" id="{3D7FE435-596E-47D2-A295-343313B56CD5}"/>
              </a:ext>
            </a:extLst>
          </p:cNvPr>
          <p:cNvGraphicFramePr>
            <a:graphicFrameLocks noGrp="1"/>
          </p:cNvGraphicFramePr>
          <p:nvPr>
            <p:extLst>
              <p:ext uri="{D42A27DB-BD31-4B8C-83A1-F6EECF244321}">
                <p14:modId xmlns:p14="http://schemas.microsoft.com/office/powerpoint/2010/main" val="1624348736"/>
              </p:ext>
            </p:extLst>
          </p:nvPr>
        </p:nvGraphicFramePr>
        <p:xfrm>
          <a:off x="6984755" y="1981933"/>
          <a:ext cx="1466019" cy="3983475"/>
        </p:xfrm>
        <a:graphic>
          <a:graphicData uri="http://schemas.openxmlformats.org/drawingml/2006/table">
            <a:tbl>
              <a:tblPr bandRow="1">
                <a:effectLst/>
              </a:tblPr>
              <a:tblGrid>
                <a:gridCol w="1466019">
                  <a:extLst>
                    <a:ext uri="{9D8B030D-6E8A-4147-A177-3AD203B41FA5}">
                      <a16:colId xmlns:a16="http://schemas.microsoft.com/office/drawing/2014/main" val="2968635718"/>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922655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solidFill>
                      <a:srgbClr val="DBECE5"/>
                    </a:solidFill>
                  </a:tcPr>
                </a:tc>
                <a:extLst>
                  <a:ext uri="{0D108BD9-81ED-4DB2-BD59-A6C34878D82A}">
                    <a16:rowId xmlns:a16="http://schemas.microsoft.com/office/drawing/2014/main" val="256238343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211312"/>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4604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365003"/>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BECE5"/>
                    </a:solidFill>
                  </a:tcPr>
                </a:tc>
                <a:extLst>
                  <a:ext uri="{0D108BD9-81ED-4DB2-BD59-A6C34878D82A}">
                    <a16:rowId xmlns:a16="http://schemas.microsoft.com/office/drawing/2014/main" val="396501016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55639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96749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2749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noFill/>
                  </a:tcPr>
                </a:tc>
                <a:extLst>
                  <a:ext uri="{0D108BD9-81ED-4DB2-BD59-A6C34878D82A}">
                    <a16:rowId xmlns:a16="http://schemas.microsoft.com/office/drawing/2014/main" val="28102310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146888"/>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437184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solidFill>
                      <a:srgbClr val="DBECE5"/>
                    </a:solidFill>
                  </a:tcPr>
                </a:tc>
                <a:extLst>
                  <a:ext uri="{0D108BD9-81ED-4DB2-BD59-A6C34878D82A}">
                    <a16:rowId xmlns:a16="http://schemas.microsoft.com/office/drawing/2014/main" val="314254382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DBECE5"/>
                    </a:solidFill>
                  </a:tcPr>
                </a:tc>
                <a:extLst>
                  <a:ext uri="{0D108BD9-81ED-4DB2-BD59-A6C34878D82A}">
                    <a16:rowId xmlns:a16="http://schemas.microsoft.com/office/drawing/2014/main" val="1430129799"/>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398181"/>
                  </a:ext>
                </a:extLst>
              </a:tr>
            </a:tbl>
          </a:graphicData>
        </a:graphic>
      </p:graphicFrame>
      <p:graphicFrame>
        <p:nvGraphicFramePr>
          <p:cNvPr id="5" name="table_allafragor_jfr_sve">
            <a:extLst>
              <a:ext uri="{FF2B5EF4-FFF2-40B4-BE49-F238E27FC236}">
                <a16:creationId xmlns:a16="http://schemas.microsoft.com/office/drawing/2014/main" id="{397A7B9F-D11C-4282-9DAB-285AE4E4BCA1}"/>
              </a:ext>
            </a:extLst>
          </p:cNvPr>
          <p:cNvGraphicFramePr>
            <a:graphicFrameLocks noGrp="1"/>
          </p:cNvGraphicFramePr>
          <p:nvPr>
            <p:extLst>
              <p:ext uri="{D42A27DB-BD31-4B8C-83A1-F6EECF244321}">
                <p14:modId xmlns:p14="http://schemas.microsoft.com/office/powerpoint/2010/main" val="2414495478"/>
              </p:ext>
            </p:extLst>
          </p:nvPr>
        </p:nvGraphicFramePr>
        <p:xfrm>
          <a:off x="8448675" y="1981933"/>
          <a:ext cx="1514475" cy="3983475"/>
        </p:xfrm>
        <a:graphic>
          <a:graphicData uri="http://schemas.openxmlformats.org/drawingml/2006/table">
            <a:tbl>
              <a:tblPr bandRow="1">
                <a:effectLst/>
              </a:tblPr>
              <a:tblGrid>
                <a:gridCol w="1514475">
                  <a:extLst>
                    <a:ext uri="{9D8B030D-6E8A-4147-A177-3AD203B41FA5}">
                      <a16:colId xmlns:a16="http://schemas.microsoft.com/office/drawing/2014/main" val="1556100983"/>
                    </a:ext>
                  </a:extLst>
                </a:gridCol>
              </a:tblGrid>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1"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61083757"/>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1B396"/>
                      </a:solidFill>
                      <a:prstDash val="solid"/>
                      <a:round/>
                      <a:tailEnd type="none" w="med" len="med"/>
                    </a:lnB>
                    <a:lnTlToBr w="12700" cmpd="sng">
                      <a:noFill/>
                      <a:prstDash val="solid"/>
                    </a:lnTlToBr>
                    <a:solidFill>
                      <a:srgbClr val="FAE3C4"/>
                    </a:solidFill>
                  </a:tcPr>
                </a:tc>
                <a:extLst>
                  <a:ext uri="{0D108BD9-81ED-4DB2-BD59-A6C34878D82A}">
                    <a16:rowId xmlns:a16="http://schemas.microsoft.com/office/drawing/2014/main" val="1289893018"/>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71B396"/>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95261366"/>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386545523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70817204"/>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517640667"/>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9114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- 0,3</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24095092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- 0,3</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852240846"/>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38100" cap="flat" cmpd="sng" algn="ctr">
                      <a:solidFill>
                        <a:srgbClr val="EA8F12"/>
                      </a:solidFill>
                      <a:prstDash val="solid"/>
                      <a:round/>
                      <a:tailEnd type="none" w="med" len="med"/>
                    </a:lnB>
                    <a:lnTlToBr w="12700" cmpd="sng">
                      <a:noFill/>
                      <a:prstDash val="solid"/>
                    </a:lnTlToBr>
                    <a:solidFill>
                      <a:srgbClr val="FAE3C4"/>
                    </a:solidFill>
                  </a:tcPr>
                </a:tc>
                <a:extLst>
                  <a:ext uri="{0D108BD9-81ED-4DB2-BD59-A6C34878D82A}">
                    <a16:rowId xmlns:a16="http://schemas.microsoft.com/office/drawing/2014/main" val="2505035771"/>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a:ln>
                            <a:noFill/>
                          </a:ln>
                          <a:solidFill>
                            <a:schemeClr val="tx1"/>
                          </a:solidFill>
                          <a:effectLst/>
                          <a:uLnTx/>
                          <a:uFillTx/>
                          <a:latin typeface="Lab Grotesque" panose="00000500000000000000" pitchFamily="50" charset="0"/>
                          <a:ea typeface="+mn-ea"/>
                          <a:cs typeface="+mn-cs"/>
                        </a:rPr>
                        <a:t>- 0,3</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EA8F12"/>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47706045"/>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- 0,1</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2743986355"/>
                  </a:ext>
                </a:extLst>
              </a:tr>
              <a:tr h="265565">
                <a:tc>
                  <a:txBody>
                    <a:bodyPr/>
                    <a:lstStyle>
                      <a:defPPr>
                        <a:defRPr lang="sv-SE"/>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solidFill>
                      <a:srgbClr val="FAE3C4"/>
                    </a:solidFill>
                  </a:tcPr>
                </a:tc>
                <a:extLst>
                  <a:ext uri="{0D108BD9-81ED-4DB2-BD59-A6C34878D82A}">
                    <a16:rowId xmlns:a16="http://schemas.microsoft.com/office/drawing/2014/main" val="1338368370"/>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1360280986"/>
                  </a:ext>
                </a:extLst>
              </a:tr>
              <a:tr h="265565">
                <a:tc>
                  <a:txBody>
                    <a:bodyPr/>
                    <a:lstStyle>
                      <a:defPPr>
                        <a:defRPr lang="sv-SE"/>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kumimoji="0" lang="en-GB" sz="1200" b="0" i="0" u="none" strike="noStrike" kern="1200" cap="none" spc="0" normalizeH="0" baseline="0" noProof="0" dirty="0">
                          <a:ln>
                            <a:noFill/>
                          </a:ln>
                          <a:solidFill>
                            <a:schemeClr val="tx1"/>
                          </a:solidFill>
                          <a:effectLst/>
                          <a:uLnTx/>
                          <a:uFillTx/>
                          <a:latin typeface="Lab Grotesque" panose="00000500000000000000" pitchFamily="50" charset="0"/>
                          <a:ea typeface="+mn-ea"/>
                          <a:cs typeface="+mn-cs"/>
                        </a:rPr>
                        <a:t>- 0,2</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FAE3C4"/>
                    </a:solidFill>
                  </a:tcPr>
                </a:tc>
                <a:extLst>
                  <a:ext uri="{0D108BD9-81ED-4DB2-BD59-A6C34878D82A}">
                    <a16:rowId xmlns:a16="http://schemas.microsoft.com/office/drawing/2014/main" val="738711966"/>
                  </a:ext>
                </a:extLst>
              </a:tr>
            </a:tbl>
          </a:graphicData>
        </a:graphic>
      </p:graphicFrame>
    </p:spTree>
    <p:extLst>
      <p:ext uri="{BB962C8B-B14F-4D97-AF65-F5344CB8AC3E}">
        <p14:creationId xmlns:p14="http://schemas.microsoft.com/office/powerpoint/2010/main" val="323678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A60AEB14-2F3B-4D15-A3EA-1F30ECA4F613}"/>
              </a:ext>
            </a:extLst>
          </p:cNvPr>
          <p:cNvPicPr>
            <a:picLocks noChangeAspect="1"/>
          </p:cNvPicPr>
          <p:nvPr/>
        </p:nvPicPr>
        <p:blipFill rotWithShape="1">
          <a:blip r:embed="rId3"/>
          <a:srcRect b="6306"/>
          <a:stretch/>
        </p:blipFill>
        <p:spPr>
          <a:xfrm>
            <a:off x="0" y="432447"/>
            <a:ext cx="12192000" cy="6425553"/>
          </a:xfrm>
          <a:prstGeom prst="rect">
            <a:avLst/>
          </a:prstGeom>
        </p:spPr>
      </p:pic>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rPr>
              <a:pPr/>
              <a:t>12</a:t>
            </a:fld>
            <a:endParaRPr lang="de-DE">
              <a:solidFill>
                <a:schemeClr val="tx2"/>
              </a:solidFill>
            </a:endParaRPr>
          </a:p>
        </p:txBody>
      </p:sp>
      <p:sp>
        <p:nvSpPr>
          <p:cNvPr id="13" name="bransch_liten">
            <a:extLst>
              <a:ext uri="{FF2B5EF4-FFF2-40B4-BE49-F238E27FC236}">
                <a16:creationId xmlns:a16="http://schemas.microsoft.com/office/drawing/2014/main" id="{258F7D50-9BD4-4AB5-8943-C5EF2B415D75}"/>
              </a:ext>
            </a:extLst>
          </p:cNvPr>
          <p:cNvSpPr txBox="1"/>
          <p:nvPr/>
        </p:nvSpPr>
        <p:spPr>
          <a:xfrm>
            <a:off x="3921686" y="2348374"/>
            <a:ext cx="6527239" cy="1384995"/>
          </a:xfrm>
          <a:prstGeom prst="rect">
            <a:avLst/>
          </a:prstGeom>
          <a:noFill/>
        </p:spPr>
        <p:txBody>
          <a:bodyPr wrap="square" rtlCol="0">
            <a:spAutoFit/>
          </a:bodyPr>
          <a:lstStyle/>
          <a:p>
            <a:r>
              <a:rPr lang="sv-SE" sz="2800" b="1" dirty="0">
                <a:solidFill>
                  <a:schemeClr val="bg1"/>
                </a:solidFill>
                <a:latin typeface="Lab Grotesque" panose="00000500000000000000" pitchFamily="50" charset="0"/>
              </a:rPr>
              <a:t>av företagen inom byggbranschen upplever att brottslighet/otrygghet påverkar dem negativt.</a:t>
            </a: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schemeClr val="bg1"/>
                </a:solidFill>
                <a:latin typeface="Lab Grotesque" panose="00000500000000000000" pitchFamily="50" charset="0"/>
              </a:rPr>
              <a:t>Byggbranschen</a:t>
            </a:r>
          </a:p>
        </p:txBody>
      </p:sp>
      <p:sp>
        <p:nvSpPr>
          <p:cNvPr id="10" name="o1">
            <a:extLst>
              <a:ext uri="{FF2B5EF4-FFF2-40B4-BE49-F238E27FC236}">
                <a16:creationId xmlns:a16="http://schemas.microsoft.com/office/drawing/2014/main" id="{4BAE3EE1-850B-4966-81B3-8D3E48BBE8DF}"/>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solidFill>
                  <a:schemeClr val="bg1"/>
                </a:solidFill>
              </a:rPr>
              <a:t>Påverkan av brottslighet/otrygghet</a:t>
            </a:r>
          </a:p>
        </p:txBody>
      </p:sp>
      <p:sp>
        <p:nvSpPr>
          <p:cNvPr id="9" name="Rectangle">
            <a:extLst>
              <a:ext uri="{FF2B5EF4-FFF2-40B4-BE49-F238E27FC236}">
                <a16:creationId xmlns:a16="http://schemas.microsoft.com/office/drawing/2014/main" id="{2EF9293A-8ED1-4FD2-90EC-C18283A95ECB}"/>
              </a:ext>
            </a:extLst>
          </p:cNvPr>
          <p:cNvSpPr/>
          <p:nvPr/>
        </p:nvSpPr>
        <p:spPr>
          <a:xfrm>
            <a:off x="803276" y="2406868"/>
            <a:ext cx="2843561" cy="1268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200">
              <a:latin typeface="Lab Grotesque Black" panose="00000A00000000000000" pitchFamily="50" charset="0"/>
            </a:endParaRPr>
          </a:p>
        </p:txBody>
      </p:sp>
      <p:sp>
        <p:nvSpPr>
          <p:cNvPr id="15" name="brottslighet_pavarkar_negativt">
            <a:extLst>
              <a:ext uri="{FF2B5EF4-FFF2-40B4-BE49-F238E27FC236}">
                <a16:creationId xmlns:a16="http://schemas.microsoft.com/office/drawing/2014/main" id="{46567810-3355-49FF-9F8A-8714D42C8936}"/>
              </a:ext>
            </a:extLst>
          </p:cNvPr>
          <p:cNvSpPr txBox="1"/>
          <p:nvPr/>
        </p:nvSpPr>
        <p:spPr>
          <a:xfrm>
            <a:off x="677141" y="2440706"/>
            <a:ext cx="3159481" cy="1200329"/>
          </a:xfrm>
          <a:prstGeom prst="rect">
            <a:avLst/>
          </a:prstGeom>
          <a:noFill/>
        </p:spPr>
        <p:txBody>
          <a:bodyPr wrap="square" rtlCol="0">
            <a:spAutoFit/>
          </a:bodyPr>
          <a:lstStyle/>
          <a:p>
            <a:pPr algn="ctr"/>
            <a:r>
              <a:rPr lang="sv-SE" sz="7200" dirty="0">
                <a:solidFill>
                  <a:schemeClr val="lt1"/>
                </a:solidFill>
                <a:latin typeface="Lab Grotesque Black" panose="00000A00000000000000" pitchFamily="50" charset="0"/>
              </a:rPr>
              <a:t>22 %</a:t>
            </a:r>
          </a:p>
        </p:txBody>
      </p:sp>
    </p:spTree>
    <p:extLst>
      <p:ext uri="{BB962C8B-B14F-4D97-AF65-F5344CB8AC3E}">
        <p14:creationId xmlns:p14="http://schemas.microsoft.com/office/powerpoint/2010/main" val="393024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13</a:t>
            </a:fld>
            <a:endParaRPr lang="sv-SE">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Påverkan av brottslighet/otrygghet</a:t>
            </a:r>
          </a:p>
        </p:txBody>
      </p:sp>
      <p:graphicFrame>
        <p:nvGraphicFramePr>
          <p:cNvPr id="15" name="brottslighet_pct">
            <a:extLst>
              <a:ext uri="{FF2B5EF4-FFF2-40B4-BE49-F238E27FC236}">
                <a16:creationId xmlns:a16="http://schemas.microsoft.com/office/drawing/2014/main" id="{0DFD8908-8211-438A-A231-5526659799F4}"/>
              </a:ext>
            </a:extLst>
          </p:cNvPr>
          <p:cNvGraphicFramePr>
            <a:graphicFrameLocks/>
          </p:cNvGraphicFramePr>
          <p:nvPr>
            <p:extLst>
              <p:ext uri="{D42A27DB-BD31-4B8C-83A1-F6EECF244321}">
                <p14:modId xmlns:p14="http://schemas.microsoft.com/office/powerpoint/2010/main" val="216512098"/>
              </p:ext>
            </p:extLst>
          </p:nvPr>
        </p:nvGraphicFramePr>
        <p:xfrm>
          <a:off x="783398" y="1912459"/>
          <a:ext cx="10548937" cy="432395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a:latin typeface="Lab Grotesque" panose="00000500000000000000" pitchFamily="50" charset="0"/>
                <a:cs typeface="Calibri" pitchFamily="34" charset="0"/>
              </a:rPr>
              <a:t>%</a:t>
            </a:r>
            <a:endParaRPr lang="en-US" sz="1400" kern="0">
              <a:latin typeface="Lab Grotesque" panose="00000500000000000000" pitchFamily="50" charset="0"/>
              <a:cs typeface="Calibri" pitchFamily="34" charset="0"/>
            </a:endParaRPr>
          </a:p>
        </p:txBody>
      </p:sp>
      <p:sp>
        <p:nvSpPr>
          <p:cNvPr id="2" name="o1">
            <a:extLst>
              <a:ext uri="{FF2B5EF4-FFF2-40B4-BE49-F238E27FC236}">
                <a16:creationId xmlns:a16="http://schemas.microsoft.com/office/drawing/2014/main" id="{78CCD00E-DEFD-AEE2-7DE1-A7F7BFD929A5}"/>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grpSp>
        <p:nvGrpSpPr>
          <p:cNvPr id="3" name="Grupp 2">
            <a:extLst>
              <a:ext uri="{FF2B5EF4-FFF2-40B4-BE49-F238E27FC236}">
                <a16:creationId xmlns:a16="http://schemas.microsoft.com/office/drawing/2014/main" id="{5F77292C-2E41-9BEC-94EE-013D84318BDE}"/>
              </a:ext>
            </a:extLst>
          </p:cNvPr>
          <p:cNvGrpSpPr/>
          <p:nvPr/>
        </p:nvGrpSpPr>
        <p:grpSpPr>
          <a:xfrm>
            <a:off x="5001172" y="1665463"/>
            <a:ext cx="1536388" cy="307777"/>
            <a:chOff x="6375127" y="1665463"/>
            <a:chExt cx="1536388" cy="307777"/>
          </a:xfrm>
        </p:grpSpPr>
        <p:sp>
          <p:nvSpPr>
            <p:cNvPr id="5" name="TextBox 11">
              <a:extLst>
                <a:ext uri="{FF2B5EF4-FFF2-40B4-BE49-F238E27FC236}">
                  <a16:creationId xmlns:a16="http://schemas.microsoft.com/office/drawing/2014/main" id="{5B74F6CD-89CD-6BFE-D30D-C9DB566DE48A}"/>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8" name="Rak koppling 7">
              <a:extLst>
                <a:ext uri="{FF2B5EF4-FFF2-40B4-BE49-F238E27FC236}">
                  <a16:creationId xmlns:a16="http://schemas.microsoft.com/office/drawing/2014/main" id="{0207343C-2271-6CB9-8256-067BD66DBB21}"/>
                </a:ext>
              </a:extLst>
            </p:cNvPr>
            <p:cNvCxnSpPr>
              <a:cxnSpLocks/>
              <a:endCxn id="5"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782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brottslighet_pavarkar_negativt_tid">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2198015595"/>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14</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Påverkan av brottslighet/otrygghet</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a:latin typeface="Lab Grotesque" panose="00000500000000000000" pitchFamily="50" charset="0"/>
                <a:cs typeface="Calibri" pitchFamily="34" charset="0"/>
              </a:rPr>
              <a:t>%</a:t>
            </a:r>
            <a:endParaRPr lang="en-US" sz="1200" kern="0">
              <a:latin typeface="Lab Grotesque" panose="00000500000000000000" pitchFamily="50" charset="0"/>
              <a:cs typeface="Calibri" pitchFamily="34" charset="0"/>
            </a:endParaRPr>
          </a:p>
        </p:txBody>
      </p:sp>
      <p:sp>
        <p:nvSpPr>
          <p:cNvPr id="27" name="o1">
            <a:extLst>
              <a:ext uri="{FF2B5EF4-FFF2-40B4-BE49-F238E27FC236}">
                <a16:creationId xmlns:a16="http://schemas.microsoft.com/office/drawing/2014/main" id="{B21196FA-841A-4EAC-BD87-852F808E62E2}"/>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a:t>Negativa andelar</a:t>
            </a:r>
          </a:p>
        </p:txBody>
      </p:sp>
      <p:sp>
        <p:nvSpPr>
          <p:cNvPr id="4" name="TextBox 21">
            <a:extLst>
              <a:ext uri="{FF2B5EF4-FFF2-40B4-BE49-F238E27FC236}">
                <a16:creationId xmlns:a16="http://schemas.microsoft.com/office/drawing/2014/main" id="{F8B743F0-A353-C7A3-FB03-EAD16A0365EF}"/>
              </a:ext>
            </a:extLst>
          </p:cNvPr>
          <p:cNvSpPr txBox="1"/>
          <p:nvPr/>
        </p:nvSpPr>
        <p:spPr>
          <a:xfrm>
            <a:off x="9760050" y="5778126"/>
            <a:ext cx="1603324" cy="307777"/>
          </a:xfrm>
          <a:prstGeom prst="rect">
            <a:avLst/>
          </a:prstGeom>
          <a:noFill/>
        </p:spPr>
        <p:txBody>
          <a:bodyPr wrap="none" rtlCol="0">
            <a:spAutoFit/>
          </a:bodyPr>
          <a:lstStyle/>
          <a:p>
            <a:r>
              <a:rPr lang="sv-SE" sz="1400" dirty="0">
                <a:latin typeface="Lab Grotesque" panose="00000500000000000000" pitchFamily="50" charset="0"/>
              </a:rPr>
              <a:t> Snittbetyg = 20%</a:t>
            </a:r>
          </a:p>
        </p:txBody>
      </p:sp>
      <p:sp>
        <p:nvSpPr>
          <p:cNvPr id="5" name="Rounded Rectangle 15">
            <a:extLst>
              <a:ext uri="{FF2B5EF4-FFF2-40B4-BE49-F238E27FC236}">
                <a16:creationId xmlns:a16="http://schemas.microsoft.com/office/drawing/2014/main" id="{AC1A3B37-8A6F-1E8C-8B50-420D8741CA60}"/>
              </a:ext>
            </a:extLst>
          </p:cNvPr>
          <p:cNvSpPr/>
          <p:nvPr/>
        </p:nvSpPr>
        <p:spPr>
          <a:xfrm>
            <a:off x="9643745" y="5882490"/>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Tree>
    <p:extLst>
      <p:ext uri="{BB962C8B-B14F-4D97-AF65-F5344CB8AC3E}">
        <p14:creationId xmlns:p14="http://schemas.microsoft.com/office/powerpoint/2010/main" val="27119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sv-S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11" name="bransch">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Byggbranschen</a:t>
            </a:r>
          </a:p>
        </p:txBody>
      </p:sp>
      <p:sp>
        <p:nvSpPr>
          <p:cNvPr id="10" name="o1">
            <a:extLst>
              <a:ext uri="{FF2B5EF4-FFF2-40B4-BE49-F238E27FC236}">
                <a16:creationId xmlns:a16="http://schemas.microsoft.com/office/drawing/2014/main" id="{84858A1A-8F99-45BC-83CB-95427DA05E6E}"/>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a:ln>
                  <a:noFill/>
                </a:ln>
                <a:solidFill>
                  <a:srgbClr val="FFFFFF"/>
                </a:solidFill>
                <a:effectLst/>
                <a:uLnTx/>
                <a:uFillTx/>
                <a:latin typeface="Lab Grotesque Black" pitchFamily="2" charset="0"/>
                <a:ea typeface="+mj-ea"/>
                <a:cs typeface="+mj-cs"/>
              </a:rPr>
              <a:t>Kommunens upphandling</a:t>
            </a:r>
          </a:p>
        </p:txBody>
      </p:sp>
      <p:sp>
        <p:nvSpPr>
          <p:cNvPr id="12" name="o2">
            <a:extLst>
              <a:ext uri="{FF2B5EF4-FFF2-40B4-BE49-F238E27FC236}">
                <a16:creationId xmlns:a16="http://schemas.microsoft.com/office/drawing/2014/main" id="{24225FD5-9029-4E35-B7AD-932C1239555E}"/>
              </a:ext>
            </a:extLst>
          </p:cNvPr>
          <p:cNvSpPr txBox="1"/>
          <p:nvPr/>
        </p:nvSpPr>
        <p:spPr>
          <a:xfrm>
            <a:off x="9266479" y="671306"/>
            <a:ext cx="3521802" cy="224676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rgbClr val="FFFFFF"/>
                </a:solidFill>
                <a:effectLst/>
                <a:uLnTx/>
                <a:uFillTx/>
                <a:latin typeface="Lab Grotesque" panose="00000500000000000000" pitchFamily="50" charset="0"/>
                <a:ea typeface="+mn-ea"/>
                <a:cs typeface="+mn-cs"/>
              </a:rPr>
              <a:t>av företagen upplever att kommunens upphandling är bristfällig.</a:t>
            </a:r>
          </a:p>
        </p:txBody>
      </p:sp>
      <p:sp>
        <p:nvSpPr>
          <p:cNvPr id="15" name="Rektangel 14">
            <a:extLst>
              <a:ext uri="{FF2B5EF4-FFF2-40B4-BE49-F238E27FC236}">
                <a16:creationId xmlns:a16="http://schemas.microsoft.com/office/drawing/2014/main" id="{042F4CB0-9558-49D5-A19B-6B9B4662A696}"/>
              </a:ext>
            </a:extLst>
          </p:cNvPr>
          <p:cNvSpPr/>
          <p:nvPr/>
        </p:nvSpPr>
        <p:spPr>
          <a:xfrm>
            <a:off x="6089402" y="828055"/>
            <a:ext cx="2843561" cy="1268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7200" b="0" i="0" u="none" strike="noStrike" kern="1200" cap="none" spc="0" normalizeH="0" baseline="0" noProof="0">
              <a:ln>
                <a:noFill/>
              </a:ln>
              <a:solidFill>
                <a:srgbClr val="FFFFFF"/>
              </a:solidFill>
              <a:effectLst/>
              <a:uLnTx/>
              <a:uFillTx/>
              <a:latin typeface="Lab Grotesque Black" panose="00000A00000000000000" pitchFamily="50" charset="0"/>
              <a:ea typeface="+mn-ea"/>
              <a:cs typeface="+mn-cs"/>
            </a:endParaRPr>
          </a:p>
        </p:txBody>
      </p:sp>
      <p:sp>
        <p:nvSpPr>
          <p:cNvPr id="16" name="komupp_bristfallig">
            <a:extLst>
              <a:ext uri="{FF2B5EF4-FFF2-40B4-BE49-F238E27FC236}">
                <a16:creationId xmlns:a16="http://schemas.microsoft.com/office/drawing/2014/main" id="{62924D79-D5FE-4184-84EB-3B3824EFC53C}"/>
              </a:ext>
            </a:extLst>
          </p:cNvPr>
          <p:cNvSpPr txBox="1"/>
          <p:nvPr/>
        </p:nvSpPr>
        <p:spPr>
          <a:xfrm>
            <a:off x="6085486" y="851384"/>
            <a:ext cx="28693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rPr>
              <a:t>35 %</a:t>
            </a:r>
          </a:p>
        </p:txBody>
      </p:sp>
    </p:spTree>
    <p:extLst>
      <p:ext uri="{BB962C8B-B14F-4D97-AF65-F5344CB8AC3E}">
        <p14:creationId xmlns:p14="http://schemas.microsoft.com/office/powerpoint/2010/main" val="154118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16</a:t>
            </a:fld>
            <a:endParaRPr lang="sv-SE">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Kommunens upphandling</a:t>
            </a:r>
          </a:p>
        </p:txBody>
      </p:sp>
      <p:sp>
        <p:nvSpPr>
          <p:cNvPr id="14" name="o1">
            <a:extLst>
              <a:ext uri="{FF2B5EF4-FFF2-40B4-BE49-F238E27FC236}">
                <a16:creationId xmlns:a16="http://schemas.microsoft.com/office/drawing/2014/main" id="{A50416D4-DF35-4654-B127-77B4773ECB4E}"/>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graphicFrame>
        <p:nvGraphicFramePr>
          <p:cNvPr id="15" name="komupp_pct">
            <a:extLst>
              <a:ext uri="{FF2B5EF4-FFF2-40B4-BE49-F238E27FC236}">
                <a16:creationId xmlns:a16="http://schemas.microsoft.com/office/drawing/2014/main" id="{0DFD8908-8211-438A-A231-5526659799F4}"/>
              </a:ext>
            </a:extLst>
          </p:cNvPr>
          <p:cNvGraphicFramePr>
            <a:graphicFrameLocks/>
          </p:cNvGraphicFramePr>
          <p:nvPr>
            <p:extLst>
              <p:ext uri="{D42A27DB-BD31-4B8C-83A1-F6EECF244321}">
                <p14:modId xmlns:p14="http://schemas.microsoft.com/office/powerpoint/2010/main" val="410771511"/>
              </p:ext>
            </p:extLst>
          </p:nvPr>
        </p:nvGraphicFramePr>
        <p:xfrm>
          <a:off x="783398" y="1912460"/>
          <a:ext cx="10548937" cy="393902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a:latin typeface="Lab Grotesque" panose="00000500000000000000" pitchFamily="50" charset="0"/>
                <a:cs typeface="Calibri" pitchFamily="34" charset="0"/>
              </a:rPr>
              <a:t>%</a:t>
            </a:r>
            <a:endParaRPr lang="en-US" sz="1400" kern="0">
              <a:latin typeface="Lab Grotesque" panose="00000500000000000000" pitchFamily="50" charset="0"/>
              <a:cs typeface="Calibri" pitchFamily="34" charset="0"/>
            </a:endParaRPr>
          </a:p>
        </p:txBody>
      </p:sp>
      <p:grpSp>
        <p:nvGrpSpPr>
          <p:cNvPr id="2" name="Grupp 1">
            <a:extLst>
              <a:ext uri="{FF2B5EF4-FFF2-40B4-BE49-F238E27FC236}">
                <a16:creationId xmlns:a16="http://schemas.microsoft.com/office/drawing/2014/main" id="{A4ED353C-3234-95C3-8F5C-9601F2315C22}"/>
              </a:ext>
            </a:extLst>
          </p:cNvPr>
          <p:cNvGrpSpPr/>
          <p:nvPr/>
        </p:nvGrpSpPr>
        <p:grpSpPr>
          <a:xfrm>
            <a:off x="5001172" y="1665463"/>
            <a:ext cx="1536388" cy="307777"/>
            <a:chOff x="6375127" y="1665463"/>
            <a:chExt cx="1536388" cy="307777"/>
          </a:xfrm>
        </p:grpSpPr>
        <p:sp>
          <p:nvSpPr>
            <p:cNvPr id="3" name="TextBox 11">
              <a:extLst>
                <a:ext uri="{FF2B5EF4-FFF2-40B4-BE49-F238E27FC236}">
                  <a16:creationId xmlns:a16="http://schemas.microsoft.com/office/drawing/2014/main" id="{6A9595BB-CE35-15C3-C1C1-9F7558192FB3}"/>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5" name="Rak koppling 4">
              <a:extLst>
                <a:ext uri="{FF2B5EF4-FFF2-40B4-BE49-F238E27FC236}">
                  <a16:creationId xmlns:a16="http://schemas.microsoft.com/office/drawing/2014/main" id="{CBE00F8D-2D2D-69B4-8AC3-45F85F7DC529}"/>
                </a:ext>
              </a:extLst>
            </p:cNvPr>
            <p:cNvCxnSpPr>
              <a:cxnSpLocks/>
              <a:endCxn id="3"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131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konkurrens_pct">
            <a:extLst>
              <a:ext uri="{FF2B5EF4-FFF2-40B4-BE49-F238E27FC236}">
                <a16:creationId xmlns:a16="http://schemas.microsoft.com/office/drawing/2014/main" id="{69AB7D0A-37F6-1F03-BDB1-7AE153080427}"/>
              </a:ext>
            </a:extLst>
          </p:cNvPr>
          <p:cNvGraphicFramePr>
            <a:graphicFrameLocks/>
          </p:cNvGraphicFramePr>
          <p:nvPr>
            <p:extLst>
              <p:ext uri="{D42A27DB-BD31-4B8C-83A1-F6EECF244321}">
                <p14:modId xmlns:p14="http://schemas.microsoft.com/office/powerpoint/2010/main" val="532110651"/>
              </p:ext>
            </p:extLst>
          </p:nvPr>
        </p:nvGraphicFramePr>
        <p:xfrm>
          <a:off x="783398" y="1905000"/>
          <a:ext cx="10548937" cy="4305299"/>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17</a:t>
            </a:fld>
            <a:endParaRPr lang="sv-SE">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Konkurrens från kommunens verksamheter</a:t>
            </a:r>
          </a:p>
        </p:txBody>
      </p:sp>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a:latin typeface="Lab Grotesque" panose="00000500000000000000" pitchFamily="50" charset="0"/>
                <a:cs typeface="Calibri" pitchFamily="34" charset="0"/>
              </a:rPr>
              <a:t>%</a:t>
            </a:r>
            <a:endParaRPr lang="en-US" sz="1400" kern="0">
              <a:latin typeface="Lab Grotesque" panose="00000500000000000000" pitchFamily="50" charset="0"/>
              <a:cs typeface="Calibri" pitchFamily="34" charset="0"/>
            </a:endParaRPr>
          </a:p>
        </p:txBody>
      </p:sp>
      <p:grpSp>
        <p:nvGrpSpPr>
          <p:cNvPr id="2" name="Grupp 1">
            <a:extLst>
              <a:ext uri="{FF2B5EF4-FFF2-40B4-BE49-F238E27FC236}">
                <a16:creationId xmlns:a16="http://schemas.microsoft.com/office/drawing/2014/main" id="{A287302A-B270-55DA-9DD8-A5448FB15F64}"/>
              </a:ext>
            </a:extLst>
          </p:cNvPr>
          <p:cNvGrpSpPr/>
          <p:nvPr/>
        </p:nvGrpSpPr>
        <p:grpSpPr>
          <a:xfrm>
            <a:off x="5001172" y="1665463"/>
            <a:ext cx="1536388" cy="307777"/>
            <a:chOff x="6375127" y="1665463"/>
            <a:chExt cx="1536388" cy="307777"/>
          </a:xfrm>
        </p:grpSpPr>
        <p:sp>
          <p:nvSpPr>
            <p:cNvPr id="3" name="TextBox 11">
              <a:extLst>
                <a:ext uri="{FF2B5EF4-FFF2-40B4-BE49-F238E27FC236}">
                  <a16:creationId xmlns:a16="http://schemas.microsoft.com/office/drawing/2014/main" id="{1B93E8BE-3937-6FC2-7C63-8530AA9BA358}"/>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8" name="Rak koppling 7">
              <a:extLst>
                <a:ext uri="{FF2B5EF4-FFF2-40B4-BE49-F238E27FC236}">
                  <a16:creationId xmlns:a16="http://schemas.microsoft.com/office/drawing/2014/main" id="{7D31E065-0135-86E3-67B1-95F0FCABD218}"/>
                </a:ext>
              </a:extLst>
            </p:cNvPr>
            <p:cNvCxnSpPr>
              <a:cxnSpLocks/>
              <a:endCxn id="3"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9" name="o1">
            <a:extLst>
              <a:ext uri="{FF2B5EF4-FFF2-40B4-BE49-F238E27FC236}">
                <a16:creationId xmlns:a16="http://schemas.microsoft.com/office/drawing/2014/main" id="{99D0089E-FACE-0C18-2248-F62F42D474E3}"/>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spTree>
    <p:extLst>
      <p:ext uri="{BB962C8B-B14F-4D97-AF65-F5344CB8AC3E}">
        <p14:creationId xmlns:p14="http://schemas.microsoft.com/office/powerpoint/2010/main" val="71257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1E638-3F78-4E0D-883A-B278700C48C0}" type="slidenum">
              <a:rPr kumimoji="0" lang="de-DE" sz="800" b="0" i="0" u="none" strike="noStrike" kern="1200" cap="none" spc="0" normalizeH="0" baseline="0" noProof="0" smtClean="0">
                <a:ln>
                  <a:noFill/>
                </a:ln>
                <a:solidFill>
                  <a:srgbClr val="61717F"/>
                </a:solidFill>
                <a:effectLst/>
                <a:uLnTx/>
                <a:uFillTx/>
                <a:latin typeface="Lab Grotesqu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800" b="0" i="0" u="none" strike="noStrike" kern="1200" cap="none" spc="0" normalizeH="0" baseline="0" noProof="0">
              <a:ln>
                <a:noFill/>
              </a:ln>
              <a:solidFill>
                <a:srgbClr val="61717F"/>
              </a:solidFill>
              <a:effectLst/>
              <a:uLnTx/>
              <a:uFillTx/>
              <a:latin typeface="Lab Grotesque" pitchFamily="2" charset="0"/>
              <a:ea typeface="+mn-ea"/>
              <a:cs typeface="+mn-cs"/>
            </a:endParaRP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F0C2AF8-CF07-F84C-9A4A-79F6D3437CF6}" type="datetime1">
              <a:rPr kumimoji="0" lang="sv-SE" sz="800" b="0" i="0" u="none" strike="noStrike" kern="1200" cap="none" spc="0" normalizeH="0" baseline="0" noProof="0" smtClean="0">
                <a:ln>
                  <a:noFill/>
                </a:ln>
                <a:solidFill>
                  <a:srgbClr val="61717F"/>
                </a:solidFill>
                <a:effectLst/>
                <a:uLnTx/>
                <a:uFillTx/>
                <a:latin typeface="Lab Grotesque" panose="00000500000000000000"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sv-SE" sz="800" b="0" i="0" u="none" strike="noStrike" kern="1200" cap="none" spc="0" normalizeH="0" baseline="0" noProof="0">
              <a:ln>
                <a:noFill/>
              </a:ln>
              <a:solidFill>
                <a:srgbClr val="61717F"/>
              </a:solidFill>
              <a:effectLst/>
              <a:uLnTx/>
              <a:uFillTx/>
              <a:latin typeface="Lab Grotesque" panose="00000500000000000000" pitchFamily="50" charset="0"/>
              <a:ea typeface="+mn-ea"/>
              <a:cs typeface="+mn-cs"/>
            </a:endParaRPr>
          </a:p>
        </p:txBody>
      </p:sp>
      <p:sp>
        <p:nvSpPr>
          <p:cNvPr id="10" name="o1">
            <a:extLst>
              <a:ext uri="{FF2B5EF4-FFF2-40B4-BE49-F238E27FC236}">
                <a16:creationId xmlns:a16="http://schemas.microsoft.com/office/drawing/2014/main" id="{84858A1A-8F99-45BC-83CB-95427DA05E6E}"/>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000" b="1" i="0" u="none" strike="noStrike" kern="1200" cap="none" spc="0" normalizeH="0" baseline="0" noProof="0">
                <a:ln>
                  <a:noFill/>
                </a:ln>
                <a:solidFill>
                  <a:srgbClr val="FFFFFF"/>
                </a:solidFill>
                <a:effectLst/>
                <a:uLnTx/>
                <a:uFillTx/>
                <a:latin typeface="Lab Grotesque Black" pitchFamily="2" charset="0"/>
                <a:ea typeface="+mj-ea"/>
                <a:cs typeface="+mj-cs"/>
              </a:rPr>
              <a:t>Kompetensförsörjning</a:t>
            </a:r>
          </a:p>
        </p:txBody>
      </p:sp>
      <p:sp>
        <p:nvSpPr>
          <p:cNvPr id="12" name="o2">
            <a:extLst>
              <a:ext uri="{FF2B5EF4-FFF2-40B4-BE49-F238E27FC236}">
                <a16:creationId xmlns:a16="http://schemas.microsoft.com/office/drawing/2014/main" id="{24225FD5-9029-4E35-B7AD-932C1239555E}"/>
              </a:ext>
            </a:extLst>
          </p:cNvPr>
          <p:cNvSpPr txBox="1"/>
          <p:nvPr/>
        </p:nvSpPr>
        <p:spPr>
          <a:xfrm>
            <a:off x="7542312" y="3482232"/>
            <a:ext cx="3819372" cy="156966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Lab Grotesque" panose="00000500000000000000" pitchFamily="50" charset="0"/>
                <a:ea typeface="+mn-ea"/>
                <a:cs typeface="+mn-cs"/>
              </a:rPr>
              <a:t>av företagen upplever att kompetensförsörjningen fungerar dåligt eller inte helt godtagbart.</a:t>
            </a:r>
          </a:p>
        </p:txBody>
      </p:sp>
      <p:sp>
        <p:nvSpPr>
          <p:cNvPr id="15" name="Rektangel 14">
            <a:extLst>
              <a:ext uri="{FF2B5EF4-FFF2-40B4-BE49-F238E27FC236}">
                <a16:creationId xmlns:a16="http://schemas.microsoft.com/office/drawing/2014/main" id="{042F4CB0-9558-49D5-A19B-6B9B4662A696}"/>
              </a:ext>
            </a:extLst>
          </p:cNvPr>
          <p:cNvSpPr/>
          <p:nvPr/>
        </p:nvSpPr>
        <p:spPr>
          <a:xfrm>
            <a:off x="7549875" y="2060716"/>
            <a:ext cx="2843561" cy="1268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7200" b="0" i="0" u="none" strike="noStrike" kern="1200" cap="none" spc="0" normalizeH="0" baseline="0" noProof="0">
              <a:ln>
                <a:noFill/>
              </a:ln>
              <a:solidFill>
                <a:srgbClr val="FFFFFF"/>
              </a:solidFill>
              <a:effectLst/>
              <a:uLnTx/>
              <a:uFillTx/>
              <a:latin typeface="Lab Grotesque Black" panose="00000A00000000000000" pitchFamily="50" charset="0"/>
              <a:ea typeface="+mn-ea"/>
              <a:cs typeface="+mn-cs"/>
            </a:endParaRPr>
          </a:p>
        </p:txBody>
      </p:sp>
      <p:sp>
        <p:nvSpPr>
          <p:cNvPr id="16" name="kompetensforsorjning_bristfallig">
            <a:extLst>
              <a:ext uri="{FF2B5EF4-FFF2-40B4-BE49-F238E27FC236}">
                <a16:creationId xmlns:a16="http://schemas.microsoft.com/office/drawing/2014/main" id="{62924D79-D5FE-4184-84EB-3B3824EFC53C}"/>
              </a:ext>
            </a:extLst>
          </p:cNvPr>
          <p:cNvSpPr txBox="1"/>
          <p:nvPr/>
        </p:nvSpPr>
        <p:spPr>
          <a:xfrm>
            <a:off x="7555368" y="2083403"/>
            <a:ext cx="283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200" b="0" i="0" u="none" strike="noStrike" kern="1200" cap="none" spc="0" normalizeH="0" baseline="0" noProof="0" dirty="0">
                <a:ln>
                  <a:noFill/>
                </a:ln>
                <a:solidFill>
                  <a:srgbClr val="FFFFFF"/>
                </a:solidFill>
                <a:effectLst/>
                <a:uLnTx/>
                <a:uFillTx/>
                <a:latin typeface="Lab Grotesque Black" panose="00000A00000000000000" pitchFamily="50" charset="0"/>
                <a:ea typeface="+mn-ea"/>
                <a:cs typeface="+mn-cs"/>
              </a:rPr>
              <a:t>43 %</a:t>
            </a:r>
          </a:p>
        </p:txBody>
      </p:sp>
      <p:sp>
        <p:nvSpPr>
          <p:cNvPr id="4" name="bransch">
            <a:extLst>
              <a:ext uri="{FF2B5EF4-FFF2-40B4-BE49-F238E27FC236}">
                <a16:creationId xmlns:a16="http://schemas.microsoft.com/office/drawing/2014/main" id="{405668CD-BA43-A51D-470F-04C130AB256A}"/>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53" b="1" i="0" u="none" strike="noStrike" kern="1200" cap="none" spc="0" normalizeH="0" baseline="0" noProof="0" dirty="0">
                <a:ln>
                  <a:noFill/>
                </a:ln>
                <a:solidFill>
                  <a:srgbClr val="FFFFFF"/>
                </a:solidFill>
                <a:effectLst/>
                <a:uLnTx/>
                <a:uFillTx/>
                <a:latin typeface="Lab Grotesque" panose="00000500000000000000" pitchFamily="50" charset="0"/>
                <a:ea typeface="+mn-ea"/>
                <a:cs typeface="+mn-cs"/>
              </a:rPr>
              <a:t>Byggbranschen</a:t>
            </a:r>
          </a:p>
        </p:txBody>
      </p:sp>
    </p:spTree>
    <p:extLst>
      <p:ext uri="{BB962C8B-B14F-4D97-AF65-F5344CB8AC3E}">
        <p14:creationId xmlns:p14="http://schemas.microsoft.com/office/powerpoint/2010/main" val="80471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petensforsorjning_mean_tid">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1536425448"/>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19</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Tillgång till medarbetare med relevant kompetens</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3" name="TextBox 21">
            <a:extLst>
              <a:ext uri="{FF2B5EF4-FFF2-40B4-BE49-F238E27FC236}">
                <a16:creationId xmlns:a16="http://schemas.microsoft.com/office/drawing/2014/main" id="{BC7EF519-E823-D867-8885-E18874DE63E1}"/>
              </a:ext>
            </a:extLst>
          </p:cNvPr>
          <p:cNvSpPr txBox="1"/>
          <p:nvPr/>
        </p:nvSpPr>
        <p:spPr>
          <a:xfrm>
            <a:off x="9707499" y="4621614"/>
            <a:ext cx="1487908" cy="307777"/>
          </a:xfrm>
          <a:prstGeom prst="rect">
            <a:avLst/>
          </a:prstGeom>
          <a:noFill/>
        </p:spPr>
        <p:txBody>
          <a:bodyPr wrap="none" rtlCol="0">
            <a:spAutoFit/>
          </a:bodyPr>
          <a:lstStyle/>
          <a:p>
            <a:r>
              <a:rPr lang="sv-SE" sz="1400" dirty="0">
                <a:latin typeface="Lab Grotesque" panose="00000500000000000000" pitchFamily="50" charset="0"/>
              </a:rPr>
              <a:t> Snittbetyg = 2,8</a:t>
            </a:r>
          </a:p>
        </p:txBody>
      </p:sp>
      <p:sp>
        <p:nvSpPr>
          <p:cNvPr id="4" name="Rounded Rectangle 15">
            <a:extLst>
              <a:ext uri="{FF2B5EF4-FFF2-40B4-BE49-F238E27FC236}">
                <a16:creationId xmlns:a16="http://schemas.microsoft.com/office/drawing/2014/main" id="{FD29CA65-80BB-9BB9-416C-FA6B777D883F}"/>
              </a:ext>
            </a:extLst>
          </p:cNvPr>
          <p:cNvSpPr/>
          <p:nvPr/>
        </p:nvSpPr>
        <p:spPr>
          <a:xfrm>
            <a:off x="9591194" y="4737553"/>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Tree>
    <p:extLst>
      <p:ext uri="{BB962C8B-B14F-4D97-AF65-F5344CB8AC3E}">
        <p14:creationId xmlns:p14="http://schemas.microsoft.com/office/powerpoint/2010/main" val="256912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ildobjekt 44" descr="En bild som visar text, visitkort&#10;&#10;Automatiskt genererad beskrivning">
            <a:extLst>
              <a:ext uri="{FF2B5EF4-FFF2-40B4-BE49-F238E27FC236}">
                <a16:creationId xmlns:a16="http://schemas.microsoft.com/office/drawing/2014/main" id="{87CBF8B5-ABF9-4C0A-B669-6D9B65A9CFA6}"/>
              </a:ext>
            </a:extLst>
          </p:cNvPr>
          <p:cNvPicPr>
            <a:picLocks noChangeAspect="1"/>
          </p:cNvPicPr>
          <p:nvPr/>
        </p:nvPicPr>
        <p:blipFill rotWithShape="1">
          <a:blip r:embed="rId2"/>
          <a:srcRect t="6393"/>
          <a:stretch/>
        </p:blipFill>
        <p:spPr>
          <a:xfrm>
            <a:off x="0" y="451880"/>
            <a:ext cx="12192000" cy="6419568"/>
          </a:xfrm>
          <a:prstGeom prst="rect">
            <a:avLst/>
          </a:prstGeom>
        </p:spPr>
      </p:pic>
      <p:sp>
        <p:nvSpPr>
          <p:cNvPr id="3" name="Platshållare för datum 2">
            <a:extLst>
              <a:ext uri="{FF2B5EF4-FFF2-40B4-BE49-F238E27FC236}">
                <a16:creationId xmlns:a16="http://schemas.microsoft.com/office/drawing/2014/main" id="{AADB3FB1-104C-43D2-A0FB-96DED55CFE57}"/>
              </a:ext>
            </a:extLst>
          </p:cNvPr>
          <p:cNvSpPr>
            <a:spLocks noGrp="1"/>
          </p:cNvSpPr>
          <p:nvPr>
            <p:ph type="dt" sz="half" idx="2"/>
          </p:nvPr>
        </p:nvSpPr>
        <p:spPr/>
        <p:txBody>
          <a:bodyPr/>
          <a:lstStyle/>
          <a:p>
            <a:fld id="{CF0C2AF8-CF07-F84C-9A4A-79F6D3437CF6}" type="datetime1">
              <a:rPr lang="sv-SE" smtClean="0"/>
              <a:pPr/>
              <a:t>2023-11-17</a:t>
            </a:fld>
            <a:endParaRPr lang="sv-SE"/>
          </a:p>
        </p:txBody>
      </p:sp>
      <p:sp>
        <p:nvSpPr>
          <p:cNvPr id="4" name="Platshållare för bildnummer 3">
            <a:extLst>
              <a:ext uri="{FF2B5EF4-FFF2-40B4-BE49-F238E27FC236}">
                <a16:creationId xmlns:a16="http://schemas.microsoft.com/office/drawing/2014/main" id="{DA365404-81F5-4D40-B51B-09B5DF796172}"/>
              </a:ext>
            </a:extLst>
          </p:cNvPr>
          <p:cNvSpPr>
            <a:spLocks noGrp="1"/>
          </p:cNvSpPr>
          <p:nvPr>
            <p:ph type="sldNum" sz="quarter" idx="4"/>
          </p:nvPr>
        </p:nvSpPr>
        <p:spPr/>
        <p:txBody>
          <a:bodyPr/>
          <a:lstStyle/>
          <a:p>
            <a:fld id="{B1B63437-8A26-BE43-AB46-80340C37E737}" type="slidenum">
              <a:rPr lang="sv-SE" smtClean="0"/>
              <a:pPr/>
              <a:t>2</a:t>
            </a:fld>
            <a:endParaRPr lang="sv-SE"/>
          </a:p>
        </p:txBody>
      </p:sp>
      <p:sp>
        <p:nvSpPr>
          <p:cNvPr id="7" name="Rubrik 1">
            <a:extLst>
              <a:ext uri="{FF2B5EF4-FFF2-40B4-BE49-F238E27FC236}">
                <a16:creationId xmlns:a16="http://schemas.microsoft.com/office/drawing/2014/main" id="{3C23593F-BDB7-411E-A902-5DB0722D4F14}"/>
              </a:ext>
            </a:extLst>
          </p:cNvPr>
          <p:cNvSpPr>
            <a:spLocks noGrp="1"/>
          </p:cNvSpPr>
          <p:nvPr>
            <p:ph type="title"/>
          </p:nvPr>
        </p:nvSpPr>
        <p:spPr>
          <a:xfrm>
            <a:off x="682581" y="1094330"/>
            <a:ext cx="4124463" cy="1018853"/>
          </a:xfrm>
        </p:spPr>
        <p:txBody>
          <a:bodyPr/>
          <a:lstStyle/>
          <a:p>
            <a:r>
              <a:rPr lang="sv-SE" sz="3600">
                <a:solidFill>
                  <a:schemeClr val="bg1"/>
                </a:solidFill>
              </a:rPr>
              <a:t>Vad definierar ett bra lokalt företagsklimat?</a:t>
            </a:r>
          </a:p>
        </p:txBody>
      </p:sp>
      <p:sp>
        <p:nvSpPr>
          <p:cNvPr id="8" name="Rektangel 7">
            <a:extLst>
              <a:ext uri="{FF2B5EF4-FFF2-40B4-BE49-F238E27FC236}">
                <a16:creationId xmlns:a16="http://schemas.microsoft.com/office/drawing/2014/main" id="{519ACC2C-F7D2-450D-AA48-823FC6559904}"/>
              </a:ext>
            </a:extLst>
          </p:cNvPr>
          <p:cNvSpPr/>
          <p:nvPr/>
        </p:nvSpPr>
        <p:spPr>
          <a:xfrm>
            <a:off x="4514442" y="3387458"/>
            <a:ext cx="3151825"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Hur lång tid tar det att få ett tillstånd?</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9" name="Rektangel 8">
            <a:extLst>
              <a:ext uri="{FF2B5EF4-FFF2-40B4-BE49-F238E27FC236}">
                <a16:creationId xmlns:a16="http://schemas.microsoft.com/office/drawing/2014/main" id="{B00A027A-1B26-452B-BC09-6F5A734E1BD7}"/>
              </a:ext>
            </a:extLst>
          </p:cNvPr>
          <p:cNvSpPr/>
          <p:nvPr/>
        </p:nvSpPr>
        <p:spPr>
          <a:xfrm>
            <a:off x="6218455" y="3642091"/>
            <a:ext cx="1309974"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lumMod val="60000"/>
                    <a:lumOff val="40000"/>
                  </a:schemeClr>
                </a:solidFill>
                <a:effectLst/>
                <a:uLnTx/>
                <a:uFillTx/>
                <a:latin typeface="Lab Grotesque Black" panose="00000A00000000000000" pitchFamily="50" charset="0"/>
              </a:rPr>
              <a:t>Finns det fiber?</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Black" panose="00000A00000000000000" pitchFamily="50" charset="0"/>
            </a:endParaRPr>
          </a:p>
        </p:txBody>
      </p:sp>
      <p:sp>
        <p:nvSpPr>
          <p:cNvPr id="10" name="Rektangel 9">
            <a:extLst>
              <a:ext uri="{FF2B5EF4-FFF2-40B4-BE49-F238E27FC236}">
                <a16:creationId xmlns:a16="http://schemas.microsoft.com/office/drawing/2014/main" id="{4E6C152A-FFBA-4AFA-B2C7-521D76367270}"/>
              </a:ext>
            </a:extLst>
          </p:cNvPr>
          <p:cNvSpPr/>
          <p:nvPr/>
        </p:nvSpPr>
        <p:spPr>
          <a:xfrm>
            <a:off x="8481588" y="1109244"/>
            <a:ext cx="221567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hög är kommunalskatten?</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1" name="Rektangel 10">
            <a:extLst>
              <a:ext uri="{FF2B5EF4-FFF2-40B4-BE49-F238E27FC236}">
                <a16:creationId xmlns:a16="http://schemas.microsoft.com/office/drawing/2014/main" id="{0C9A6F74-DA56-4833-B361-58487AD71665}"/>
              </a:ext>
            </a:extLst>
          </p:cNvPr>
          <p:cNvSpPr/>
          <p:nvPr/>
        </p:nvSpPr>
        <p:spPr>
          <a:xfrm>
            <a:off x="8764238" y="2762752"/>
            <a:ext cx="2850460"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fungerar kommunens upphandling?</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2" name="Rektangel 11">
            <a:extLst>
              <a:ext uri="{FF2B5EF4-FFF2-40B4-BE49-F238E27FC236}">
                <a16:creationId xmlns:a16="http://schemas.microsoft.com/office/drawing/2014/main" id="{7EDE3EEE-9CF7-4101-8755-9B7DA62A923E}"/>
              </a:ext>
            </a:extLst>
          </p:cNvPr>
          <p:cNvSpPr/>
          <p:nvPr/>
        </p:nvSpPr>
        <p:spPr>
          <a:xfrm>
            <a:off x="6374120" y="2772491"/>
            <a:ext cx="2385589"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Har kommunen enkla e-tjänster?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3" name="Rektangel 12">
            <a:extLst>
              <a:ext uri="{FF2B5EF4-FFF2-40B4-BE49-F238E27FC236}">
                <a16:creationId xmlns:a16="http://schemas.microsoft.com/office/drawing/2014/main" id="{72A1E5A6-3990-4E3E-8610-12AFE395FA79}"/>
              </a:ext>
            </a:extLst>
          </p:cNvPr>
          <p:cNvSpPr/>
          <p:nvPr/>
        </p:nvSpPr>
        <p:spPr>
          <a:xfrm>
            <a:off x="7826545" y="1354113"/>
            <a:ext cx="3963836" cy="52322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Har politikerna förståelse för min verksamhet och mina behov som företagare?</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4" name="Rektangel 13">
            <a:extLst>
              <a:ext uri="{FF2B5EF4-FFF2-40B4-BE49-F238E27FC236}">
                <a16:creationId xmlns:a16="http://schemas.microsoft.com/office/drawing/2014/main" id="{959C25FB-B94E-4A79-873E-8079728A0059}"/>
              </a:ext>
            </a:extLst>
          </p:cNvPr>
          <p:cNvSpPr/>
          <p:nvPr/>
        </p:nvSpPr>
        <p:spPr>
          <a:xfrm>
            <a:off x="8205636" y="1849193"/>
            <a:ext cx="3966150"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Går det föra en dialog med tjänstemän och politiker?</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15" name="Rektangel 14">
            <a:extLst>
              <a:ext uri="{FF2B5EF4-FFF2-40B4-BE49-F238E27FC236}">
                <a16:creationId xmlns:a16="http://schemas.microsoft.com/office/drawing/2014/main" id="{7B32B224-FF3D-4609-A48E-DF040154EFBD}"/>
              </a:ext>
            </a:extLst>
          </p:cNvPr>
          <p:cNvSpPr/>
          <p:nvPr/>
        </p:nvSpPr>
        <p:spPr>
          <a:xfrm>
            <a:off x="10547740" y="907555"/>
            <a:ext cx="167989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Är kommunen lösningsorienterade? </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6" name="Rektangel 15">
            <a:extLst>
              <a:ext uri="{FF2B5EF4-FFF2-40B4-BE49-F238E27FC236}">
                <a16:creationId xmlns:a16="http://schemas.microsoft.com/office/drawing/2014/main" id="{415C34AE-04A6-4BB6-BD4A-06F81F813DDC}"/>
              </a:ext>
            </a:extLst>
          </p:cNvPr>
          <p:cNvSpPr/>
          <p:nvPr/>
        </p:nvSpPr>
        <p:spPr>
          <a:xfrm>
            <a:off x="5491901" y="2356413"/>
            <a:ext cx="3815468"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flyg-/tågförbindelser för mina långväga kunder?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7" name="Rektangel 16">
            <a:extLst>
              <a:ext uri="{FF2B5EF4-FFF2-40B4-BE49-F238E27FC236}">
                <a16:creationId xmlns:a16="http://schemas.microsoft.com/office/drawing/2014/main" id="{1DD94500-BFA3-4897-88D2-D363E01E0676}"/>
              </a:ext>
            </a:extLst>
          </p:cNvPr>
          <p:cNvSpPr/>
          <p:nvPr/>
        </p:nvSpPr>
        <p:spPr>
          <a:xfrm>
            <a:off x="3470529" y="3041175"/>
            <a:ext cx="426591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Känner jag mig uppskattad som företagare i kommunen?</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18" name="Rektangel 17">
            <a:extLst>
              <a:ext uri="{FF2B5EF4-FFF2-40B4-BE49-F238E27FC236}">
                <a16:creationId xmlns:a16="http://schemas.microsoft.com/office/drawing/2014/main" id="{33CAD981-AFCE-430C-A78C-3C22A4E2DED3}"/>
              </a:ext>
            </a:extLst>
          </p:cNvPr>
          <p:cNvSpPr/>
          <p:nvPr/>
        </p:nvSpPr>
        <p:spPr>
          <a:xfrm>
            <a:off x="5827332" y="3870721"/>
            <a:ext cx="2877711"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Vad tar kommunen ut för avgifter?</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19" name="Rektangel 18">
            <a:extLst>
              <a:ext uri="{FF2B5EF4-FFF2-40B4-BE49-F238E27FC236}">
                <a16:creationId xmlns:a16="http://schemas.microsoft.com/office/drawing/2014/main" id="{00F828B7-1FE0-45FC-A81A-78F4A76B54EE}"/>
              </a:ext>
            </a:extLst>
          </p:cNvPr>
          <p:cNvSpPr/>
          <p:nvPr/>
        </p:nvSpPr>
        <p:spPr>
          <a:xfrm>
            <a:off x="7566915" y="3524707"/>
            <a:ext cx="2106667"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Hur är mobiltäckningen?</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0" name="Rektangel 19">
            <a:extLst>
              <a:ext uri="{FF2B5EF4-FFF2-40B4-BE49-F238E27FC236}">
                <a16:creationId xmlns:a16="http://schemas.microsoft.com/office/drawing/2014/main" id="{BE38BCCE-7D1C-4481-A3E3-6FCC36155F7A}"/>
              </a:ext>
            </a:extLst>
          </p:cNvPr>
          <p:cNvSpPr/>
          <p:nvPr/>
        </p:nvSpPr>
        <p:spPr>
          <a:xfrm>
            <a:off x="6207513" y="4407842"/>
            <a:ext cx="3238064"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jag bra service i kontakt med kommunen?</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1" name="Rektangel 20">
            <a:extLst>
              <a:ext uri="{FF2B5EF4-FFF2-40B4-BE49-F238E27FC236}">
                <a16:creationId xmlns:a16="http://schemas.microsoft.com/office/drawing/2014/main" id="{99807390-41ED-49FD-B485-951FF78398C0}"/>
              </a:ext>
            </a:extLst>
          </p:cNvPr>
          <p:cNvSpPr/>
          <p:nvPr/>
        </p:nvSpPr>
        <p:spPr>
          <a:xfrm>
            <a:off x="7139259" y="4104774"/>
            <a:ext cx="2826415"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Hur är den lokala infrastrukturen?</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22" name="Rektangel 21">
            <a:extLst>
              <a:ext uri="{FF2B5EF4-FFF2-40B4-BE49-F238E27FC236}">
                <a16:creationId xmlns:a16="http://schemas.microsoft.com/office/drawing/2014/main" id="{9390C6DD-7087-45E6-A4B5-4CC49E8F8F56}"/>
              </a:ext>
            </a:extLst>
          </p:cNvPr>
          <p:cNvSpPr/>
          <p:nvPr/>
        </p:nvSpPr>
        <p:spPr>
          <a:xfrm>
            <a:off x="9535129" y="2290308"/>
            <a:ext cx="2478564"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någonstans att bo?</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3" name="Rektangel 22">
            <a:extLst>
              <a:ext uri="{FF2B5EF4-FFF2-40B4-BE49-F238E27FC236}">
                <a16:creationId xmlns:a16="http://schemas.microsoft.com/office/drawing/2014/main" id="{C743540A-7EBE-49E4-8A92-48D94ED7701D}"/>
              </a:ext>
            </a:extLst>
          </p:cNvPr>
          <p:cNvSpPr/>
          <p:nvPr/>
        </p:nvSpPr>
        <p:spPr>
          <a:xfrm>
            <a:off x="1343412" y="3800599"/>
            <a:ext cx="4483920" cy="307777"/>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Är kommunen intresserad av att göra affärer med mig?</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4" name="Rektangel 23">
            <a:extLst>
              <a:ext uri="{FF2B5EF4-FFF2-40B4-BE49-F238E27FC236}">
                <a16:creationId xmlns:a16="http://schemas.microsoft.com/office/drawing/2014/main" id="{BC3F48DA-E19B-4BD8-B384-0F92975AF8C0}"/>
              </a:ext>
            </a:extLst>
          </p:cNvPr>
          <p:cNvSpPr/>
          <p:nvPr/>
        </p:nvSpPr>
        <p:spPr>
          <a:xfrm>
            <a:off x="2593332" y="4120162"/>
            <a:ext cx="3332964"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funkar kollektivtrafiken för mina anställda?</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5" name="Rektangel 24">
            <a:extLst>
              <a:ext uri="{FF2B5EF4-FFF2-40B4-BE49-F238E27FC236}">
                <a16:creationId xmlns:a16="http://schemas.microsoft.com/office/drawing/2014/main" id="{08C2C36B-1D43-4B85-A59B-DB4EAE91D4FB}"/>
              </a:ext>
            </a:extLst>
          </p:cNvPr>
          <p:cNvSpPr/>
          <p:nvPr/>
        </p:nvSpPr>
        <p:spPr>
          <a:xfrm>
            <a:off x="9649646" y="3436576"/>
            <a:ext cx="2411153"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Vad tycker andra företagare om det lokala företagsklimatet?</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6" name="Rektangel 25">
            <a:extLst>
              <a:ext uri="{FF2B5EF4-FFF2-40B4-BE49-F238E27FC236}">
                <a16:creationId xmlns:a16="http://schemas.microsoft.com/office/drawing/2014/main" id="{C2823FD0-8038-4E52-9681-467A9D5BB210}"/>
              </a:ext>
            </a:extLst>
          </p:cNvPr>
          <p:cNvSpPr/>
          <p:nvPr/>
        </p:nvSpPr>
        <p:spPr>
          <a:xfrm>
            <a:off x="3067740" y="4387172"/>
            <a:ext cx="3375201" cy="30777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Black" panose="00000A00000000000000" pitchFamily="50" charset="0"/>
              </a:rPr>
              <a:t>Finns det mark redo att bygga på?</a:t>
            </a:r>
            <a:endPar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27" name="Rektangel 26">
            <a:extLst>
              <a:ext uri="{FF2B5EF4-FFF2-40B4-BE49-F238E27FC236}">
                <a16:creationId xmlns:a16="http://schemas.microsoft.com/office/drawing/2014/main" id="{E65D78D6-6375-4EDC-BFB2-3E2BB8BA6636}"/>
              </a:ext>
            </a:extLst>
          </p:cNvPr>
          <p:cNvSpPr/>
          <p:nvPr/>
        </p:nvSpPr>
        <p:spPr>
          <a:xfrm>
            <a:off x="2744813" y="3320446"/>
            <a:ext cx="2139094" cy="52322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Lab Grotesque" panose="020B0604020202020204" charset="0"/>
                <a:ea typeface="+mn-ea"/>
                <a:cs typeface="+mn-cs"/>
              </a:rPr>
              <a:t>Är det tryggt för mina anställda?</a:t>
            </a:r>
            <a:endPar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28" name="Rektangel 27">
            <a:extLst>
              <a:ext uri="{FF2B5EF4-FFF2-40B4-BE49-F238E27FC236}">
                <a16:creationId xmlns:a16="http://schemas.microsoft.com/office/drawing/2014/main" id="{33031C5C-62F3-4BAD-A1F5-54D293593936}"/>
              </a:ext>
            </a:extLst>
          </p:cNvPr>
          <p:cNvSpPr/>
          <p:nvPr/>
        </p:nvSpPr>
        <p:spPr>
          <a:xfrm>
            <a:off x="744363" y="4194026"/>
            <a:ext cx="2268119" cy="64633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Black" panose="00000A00000000000000" pitchFamily="50" charset="0"/>
              </a:rPr>
              <a:t>Hjälper kommunens tillsynspersoner mig att göra rätt?</a:t>
            </a:r>
            <a:endParaRPr kumimoji="0" lang="sv-SE" sz="1050" b="0" i="0" u="none" strike="noStrike" kern="1200" cap="none" spc="0" normalizeH="0" baseline="0" noProof="0">
              <a:ln>
                <a:noFill/>
              </a:ln>
              <a:solidFill>
                <a:schemeClr val="tx2"/>
              </a:solidFill>
              <a:effectLst/>
              <a:uLnTx/>
              <a:uFillTx/>
              <a:latin typeface="Lab Grotesque Black" panose="00000A00000000000000" pitchFamily="50" charset="0"/>
            </a:endParaRPr>
          </a:p>
        </p:txBody>
      </p:sp>
      <p:sp>
        <p:nvSpPr>
          <p:cNvPr id="29" name="Rektangel 28">
            <a:extLst>
              <a:ext uri="{FF2B5EF4-FFF2-40B4-BE49-F238E27FC236}">
                <a16:creationId xmlns:a16="http://schemas.microsoft.com/office/drawing/2014/main" id="{06E1C4B1-B3CB-4DDC-853A-370666DAF315}"/>
              </a:ext>
            </a:extLst>
          </p:cNvPr>
          <p:cNvSpPr/>
          <p:nvPr/>
        </p:nvSpPr>
        <p:spPr>
          <a:xfrm>
            <a:off x="146937" y="4791387"/>
            <a:ext cx="346871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jag information så att jag kan hålla mig uppdaterad om vad som händer i kommunen?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0" name="Rektangel 29">
            <a:extLst>
              <a:ext uri="{FF2B5EF4-FFF2-40B4-BE49-F238E27FC236}">
                <a16:creationId xmlns:a16="http://schemas.microsoft.com/office/drawing/2014/main" id="{46150BD7-F504-453F-9A10-5FEE7209C54D}"/>
              </a:ext>
            </a:extLst>
          </p:cNvPr>
          <p:cNvSpPr/>
          <p:nvPr/>
        </p:nvSpPr>
        <p:spPr>
          <a:xfrm>
            <a:off x="6520000" y="1767133"/>
            <a:ext cx="1853541" cy="646331"/>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Får man bra välfärd för de kommunala skattepengarna?</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1" name="Rektangel 30">
            <a:extLst>
              <a:ext uri="{FF2B5EF4-FFF2-40B4-BE49-F238E27FC236}">
                <a16:creationId xmlns:a16="http://schemas.microsoft.com/office/drawing/2014/main" id="{F57DA9B0-9601-4AED-BF5B-B46D3D5411F0}"/>
              </a:ext>
            </a:extLst>
          </p:cNvPr>
          <p:cNvSpPr/>
          <p:nvPr/>
        </p:nvSpPr>
        <p:spPr>
          <a:xfrm>
            <a:off x="9339750" y="634496"/>
            <a:ext cx="2869321"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personal med rätt kompetens att få tag på?</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2" name="Rektangel 31">
            <a:extLst>
              <a:ext uri="{FF2B5EF4-FFF2-40B4-BE49-F238E27FC236}">
                <a16:creationId xmlns:a16="http://schemas.microsoft.com/office/drawing/2014/main" id="{299AD296-43B9-421E-BF05-071EF32B91CB}"/>
              </a:ext>
            </a:extLst>
          </p:cNvPr>
          <p:cNvSpPr/>
          <p:nvPr/>
        </p:nvSpPr>
        <p:spPr>
          <a:xfrm>
            <a:off x="3086467" y="4661051"/>
            <a:ext cx="4084773"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Hur funkar kontakten med skolan för mig som företagare?</a:t>
            </a:r>
            <a:endParaRPr kumimoji="0" lang="sv-SE" sz="110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3" name="Rektangel 32">
            <a:extLst>
              <a:ext uri="{FF2B5EF4-FFF2-40B4-BE49-F238E27FC236}">
                <a16:creationId xmlns:a16="http://schemas.microsoft.com/office/drawing/2014/main" id="{C40C5216-B098-4F34-AB3D-DE3EE4E83EF2}"/>
              </a:ext>
            </a:extLst>
          </p:cNvPr>
          <p:cNvSpPr/>
          <p:nvPr/>
        </p:nvSpPr>
        <p:spPr>
          <a:xfrm>
            <a:off x="9013771" y="2556440"/>
            <a:ext cx="1986441"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Kan jag locka hit personal?</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4" name="Rektangel 33">
            <a:extLst>
              <a:ext uri="{FF2B5EF4-FFF2-40B4-BE49-F238E27FC236}">
                <a16:creationId xmlns:a16="http://schemas.microsoft.com/office/drawing/2014/main" id="{224AE1CD-B205-4CA0-8D46-83408FF00726}"/>
              </a:ext>
            </a:extLst>
          </p:cNvPr>
          <p:cNvSpPr/>
          <p:nvPr/>
        </p:nvSpPr>
        <p:spPr>
          <a:xfrm>
            <a:off x="7862669" y="2104039"/>
            <a:ext cx="3504486"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Är det enkelt att få tag på någon hos kommunen?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6" name="Rektangel 35">
            <a:extLst>
              <a:ext uri="{FF2B5EF4-FFF2-40B4-BE49-F238E27FC236}">
                <a16:creationId xmlns:a16="http://schemas.microsoft.com/office/drawing/2014/main" id="{60DDD655-4B80-4918-8836-13540176ECD1}"/>
              </a:ext>
            </a:extLst>
          </p:cNvPr>
          <p:cNvSpPr/>
          <p:nvPr/>
        </p:nvSpPr>
        <p:spPr>
          <a:xfrm>
            <a:off x="7600284" y="3070824"/>
            <a:ext cx="2567558"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Bedriver kommunen verksamhet som konkurrerar med mitt företag?</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7" name="Rektangel 36">
            <a:extLst>
              <a:ext uri="{FF2B5EF4-FFF2-40B4-BE49-F238E27FC236}">
                <a16:creationId xmlns:a16="http://schemas.microsoft.com/office/drawing/2014/main" id="{4DC82E79-706B-4A7D-A314-923DC5D8D2F1}"/>
              </a:ext>
            </a:extLst>
          </p:cNvPr>
          <p:cNvSpPr/>
          <p:nvPr/>
        </p:nvSpPr>
        <p:spPr>
          <a:xfrm>
            <a:off x="4489690" y="2573099"/>
            <a:ext cx="2280127"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Engagerar sig företagen i den lokala utvecklingen?</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8" name="Rektangel 37">
            <a:extLst>
              <a:ext uri="{FF2B5EF4-FFF2-40B4-BE49-F238E27FC236}">
                <a16:creationId xmlns:a16="http://schemas.microsoft.com/office/drawing/2014/main" id="{7CB1D526-90E8-482B-B23E-ECBE1C849967}"/>
              </a:ext>
            </a:extLst>
          </p:cNvPr>
          <p:cNvSpPr/>
          <p:nvPr/>
        </p:nvSpPr>
        <p:spPr>
          <a:xfrm>
            <a:off x="8844839" y="3853921"/>
            <a:ext cx="2741552"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2"/>
                </a:solidFill>
                <a:effectLst/>
                <a:uLnTx/>
                <a:uFillTx/>
                <a:latin typeface="Lab Grotesque" panose="020B0604020202020204" charset="0"/>
                <a:ea typeface="+mn-ea"/>
                <a:cs typeface="+mn-cs"/>
              </a:rPr>
              <a:t>Finns det lediga lokaler eller kontor?</a:t>
            </a:r>
            <a:endParaRPr kumimoji="0" lang="sv-SE" sz="1050" b="0" i="0" u="none" strike="noStrike" kern="1200" cap="none" spc="0" normalizeH="0" baseline="0" noProof="0">
              <a:ln>
                <a:noFill/>
              </a:ln>
              <a:solidFill>
                <a:schemeClr val="tx2"/>
              </a:solidFill>
              <a:effectLst/>
              <a:uLnTx/>
              <a:uFillTx/>
              <a:latin typeface="Lab Grotesque" panose="020B0604020202020204" charset="0"/>
              <a:ea typeface="+mn-ea"/>
              <a:cs typeface="+mn-cs"/>
            </a:endParaRPr>
          </a:p>
        </p:txBody>
      </p:sp>
      <p:sp>
        <p:nvSpPr>
          <p:cNvPr id="39" name="Rektangel 38">
            <a:extLst>
              <a:ext uri="{FF2B5EF4-FFF2-40B4-BE49-F238E27FC236}">
                <a16:creationId xmlns:a16="http://schemas.microsoft.com/office/drawing/2014/main" id="{6E0BD88B-CE88-4E6A-AA3B-A6A794A3BC11}"/>
              </a:ext>
            </a:extLst>
          </p:cNvPr>
          <p:cNvSpPr/>
          <p:nvPr/>
        </p:nvSpPr>
        <p:spPr>
          <a:xfrm>
            <a:off x="9997664" y="3000893"/>
            <a:ext cx="2232822"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rPr>
              <a:t>Påverkar brottsligheten möjligheten att driva företag?</a:t>
            </a:r>
            <a:endParaRPr kumimoji="0" lang="sv-SE" sz="1100" b="0" i="0" u="none" strike="noStrike" kern="1200" cap="none" spc="0" normalizeH="0" baseline="0" noProof="0">
              <a:ln>
                <a:noFill/>
              </a:ln>
              <a:solidFill>
                <a:schemeClr val="tx1">
                  <a:lumMod val="60000"/>
                  <a:lumOff val="40000"/>
                </a:schemeClr>
              </a:solidFill>
              <a:effectLst/>
              <a:uLnTx/>
              <a:uFillTx/>
              <a:latin typeface="Lab Grotesque" panose="020B0604020202020204" charset="0"/>
              <a:ea typeface="+mn-ea"/>
              <a:cs typeface="+mn-cs"/>
            </a:endParaRPr>
          </a:p>
        </p:txBody>
      </p:sp>
      <p:sp>
        <p:nvSpPr>
          <p:cNvPr id="40" name="Rektangel 39">
            <a:extLst>
              <a:ext uri="{FF2B5EF4-FFF2-40B4-BE49-F238E27FC236}">
                <a16:creationId xmlns:a16="http://schemas.microsoft.com/office/drawing/2014/main" id="{0D569E76-E31F-4547-8A00-8F0A8C1E1167}"/>
              </a:ext>
            </a:extLst>
          </p:cNvPr>
          <p:cNvSpPr/>
          <p:nvPr/>
        </p:nvSpPr>
        <p:spPr>
          <a:xfrm>
            <a:off x="5330193" y="5164387"/>
            <a:ext cx="6592320" cy="1200329"/>
          </a:xfrm>
          <a:prstGeom prst="rect">
            <a:avLst/>
          </a:prstGeom>
        </p:spPr>
        <p:txBody>
          <a:bodyPr wrap="square" rIns="3600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sv-SE" sz="2400" b="0" i="1" u="none" strike="noStrike" kern="1200" cap="none" spc="0" normalizeH="0" baseline="0" noProof="0">
                <a:ln>
                  <a:noFill/>
                </a:ln>
                <a:solidFill>
                  <a:schemeClr val="bg1"/>
                </a:solidFill>
                <a:effectLst/>
                <a:uLnTx/>
                <a:uFillTx/>
                <a:latin typeface="Lab Grotesque Black" panose="00000A00000000000000" pitchFamily="50" charset="0"/>
              </a:rPr>
              <a:t>”Företagsklimat är summan av de institutioner, attityder, regler och kunskaper som möter företagaren i vardagen.”</a:t>
            </a:r>
          </a:p>
        </p:txBody>
      </p:sp>
      <p:sp>
        <p:nvSpPr>
          <p:cNvPr id="41" name="Rektangel 40">
            <a:extLst>
              <a:ext uri="{FF2B5EF4-FFF2-40B4-BE49-F238E27FC236}">
                <a16:creationId xmlns:a16="http://schemas.microsoft.com/office/drawing/2014/main" id="{4D5501F3-5309-4176-88CF-D31E2AA22CB4}"/>
              </a:ext>
            </a:extLst>
          </p:cNvPr>
          <p:cNvSpPr/>
          <p:nvPr/>
        </p:nvSpPr>
        <p:spPr>
          <a:xfrm>
            <a:off x="8001247" y="6344903"/>
            <a:ext cx="3921266" cy="307777"/>
          </a:xfrm>
          <a:prstGeom prst="rect">
            <a:avLst/>
          </a:prstGeom>
        </p:spPr>
        <p:txBody>
          <a:bodyPr wrap="none" rIns="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accent5">
                    <a:lumMod val="60000"/>
                    <a:lumOff val="40000"/>
                  </a:schemeClr>
                </a:solidFill>
                <a:effectLst/>
                <a:uLnTx/>
                <a:uFillTx/>
                <a:latin typeface="Lab Grotesque" panose="020B0604020202020204" charset="0"/>
                <a:ea typeface="+mn-ea"/>
                <a:cs typeface="+mn-cs"/>
              </a:rPr>
              <a:t>Svenskt Näringslivs definition av företagsklimat</a:t>
            </a:r>
          </a:p>
        </p:txBody>
      </p:sp>
      <p:cxnSp>
        <p:nvCxnSpPr>
          <p:cNvPr id="43" name="Rak koppling 42">
            <a:extLst>
              <a:ext uri="{FF2B5EF4-FFF2-40B4-BE49-F238E27FC236}">
                <a16:creationId xmlns:a16="http://schemas.microsoft.com/office/drawing/2014/main" id="{6B173271-AFB9-43D8-81F3-CF14A1368C1D}"/>
              </a:ext>
            </a:extLst>
          </p:cNvPr>
          <p:cNvCxnSpPr/>
          <p:nvPr/>
        </p:nvCxnSpPr>
        <p:spPr>
          <a:xfrm flipH="1">
            <a:off x="0" y="43126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46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utbkomp_pct">
            <a:extLst>
              <a:ext uri="{FF2B5EF4-FFF2-40B4-BE49-F238E27FC236}">
                <a16:creationId xmlns:a16="http://schemas.microsoft.com/office/drawing/2014/main" id="{0DFD8908-8211-438A-A231-5526659799F4}"/>
              </a:ext>
            </a:extLst>
          </p:cNvPr>
          <p:cNvGraphicFramePr>
            <a:graphicFrameLocks/>
          </p:cNvGraphicFramePr>
          <p:nvPr>
            <p:extLst>
              <p:ext uri="{D42A27DB-BD31-4B8C-83A1-F6EECF244321}">
                <p14:modId xmlns:p14="http://schemas.microsoft.com/office/powerpoint/2010/main" val="730360221"/>
              </p:ext>
            </p:extLst>
          </p:nvPr>
        </p:nvGraphicFramePr>
        <p:xfrm>
          <a:off x="783398" y="1912459"/>
          <a:ext cx="10548937" cy="4286321"/>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5718465E-2E6A-4310-8AAC-7D6E13D1D673}" type="slidenum">
              <a:rPr lang="sv-SE" smtClean="0">
                <a:latin typeface="Lab Grotesque" panose="00000500000000000000" pitchFamily="50" charset="0"/>
              </a:rPr>
              <a:pPr/>
              <a:t>20</a:t>
            </a:fld>
            <a:endParaRPr lang="sv-SE">
              <a:latin typeface="Lab Grotesque" panose="00000500000000000000" pitchFamily="50" charset="0"/>
            </a:endParaRPr>
          </a:p>
        </p:txBody>
      </p:sp>
      <p:sp>
        <p:nvSpPr>
          <p:cNvPr id="11" name="Platshållare för datum 1">
            <a:extLst>
              <a:ext uri="{FF2B5EF4-FFF2-40B4-BE49-F238E27FC236}">
                <a16:creationId xmlns:a16="http://schemas.microsoft.com/office/drawing/2014/main" id="{268C2B95-4355-4DF6-98D2-D7BA4DBE63E4}"/>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2" name="bransch">
            <a:extLst>
              <a:ext uri="{FF2B5EF4-FFF2-40B4-BE49-F238E27FC236}">
                <a16:creationId xmlns:a16="http://schemas.microsoft.com/office/drawing/2014/main" id="{E6917796-0796-4B19-AFA6-60529E635159}"/>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3" name="o1">
            <a:extLst>
              <a:ext uri="{FF2B5EF4-FFF2-40B4-BE49-F238E27FC236}">
                <a16:creationId xmlns:a16="http://schemas.microsoft.com/office/drawing/2014/main" id="{5BA2BF30-5AFD-4AE7-A12B-D73C91802397}"/>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Matchar utbildningarna kompetensbehovet?</a:t>
            </a:r>
          </a:p>
        </p:txBody>
      </p:sp>
      <p:sp>
        <p:nvSpPr>
          <p:cNvPr id="16" name="Text Box 7">
            <a:extLst>
              <a:ext uri="{FF2B5EF4-FFF2-40B4-BE49-F238E27FC236}">
                <a16:creationId xmlns:a16="http://schemas.microsoft.com/office/drawing/2014/main" id="{35A328CF-21A0-4243-B0C6-B85979283877}"/>
              </a:ext>
            </a:extLst>
          </p:cNvPr>
          <p:cNvSpPr txBox="1">
            <a:spLocks noChangeArrowheads="1"/>
          </p:cNvSpPr>
          <p:nvPr/>
        </p:nvSpPr>
        <p:spPr bwMode="auto">
          <a:xfrm>
            <a:off x="774925" y="2024772"/>
            <a:ext cx="478367" cy="307777"/>
          </a:xfrm>
          <a:prstGeom prst="rect">
            <a:avLst/>
          </a:prstGeom>
          <a:noFill/>
          <a:ln w="9525">
            <a:noFill/>
            <a:miter lim="800000"/>
            <a:headEnd/>
            <a:tailEnd/>
          </a:ln>
          <a:effec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Bef>
                <a:spcPct val="50000"/>
              </a:spcBef>
              <a:defRPr/>
            </a:pPr>
            <a:r>
              <a:rPr lang="sv-SE" sz="1400" kern="0">
                <a:latin typeface="Lab Grotesque" panose="00000500000000000000" pitchFamily="50" charset="0"/>
                <a:cs typeface="Calibri" pitchFamily="34" charset="0"/>
              </a:rPr>
              <a:t>%</a:t>
            </a:r>
            <a:endParaRPr lang="en-US" sz="1400" kern="0">
              <a:latin typeface="Lab Grotesque" panose="00000500000000000000" pitchFamily="50" charset="0"/>
              <a:cs typeface="Calibri" pitchFamily="34" charset="0"/>
            </a:endParaRPr>
          </a:p>
        </p:txBody>
      </p:sp>
      <p:grpSp>
        <p:nvGrpSpPr>
          <p:cNvPr id="7" name="Grupp 6">
            <a:extLst>
              <a:ext uri="{FF2B5EF4-FFF2-40B4-BE49-F238E27FC236}">
                <a16:creationId xmlns:a16="http://schemas.microsoft.com/office/drawing/2014/main" id="{0A298EA7-BED8-4BBA-8B90-66C2BACFC858}"/>
              </a:ext>
            </a:extLst>
          </p:cNvPr>
          <p:cNvGrpSpPr/>
          <p:nvPr/>
        </p:nvGrpSpPr>
        <p:grpSpPr>
          <a:xfrm>
            <a:off x="5001172" y="1665463"/>
            <a:ext cx="1536388" cy="307777"/>
            <a:chOff x="6375127" y="1665463"/>
            <a:chExt cx="1536388" cy="307777"/>
          </a:xfrm>
        </p:grpSpPr>
        <p:sp>
          <p:nvSpPr>
            <p:cNvPr id="23" name="TextBox 11">
              <a:extLst>
                <a:ext uri="{FF2B5EF4-FFF2-40B4-BE49-F238E27FC236}">
                  <a16:creationId xmlns:a16="http://schemas.microsoft.com/office/drawing/2014/main" id="{1F397BD0-4EE7-409C-B939-F0DB0DB2614A}"/>
                </a:ext>
              </a:extLst>
            </p:cNvPr>
            <p:cNvSpPr txBox="1"/>
            <p:nvPr/>
          </p:nvSpPr>
          <p:spPr>
            <a:xfrm>
              <a:off x="6595129" y="1665463"/>
              <a:ext cx="1316386" cy="307777"/>
            </a:xfrm>
            <a:prstGeom prst="rect">
              <a:avLst/>
            </a:prstGeom>
            <a:noFill/>
          </p:spPr>
          <p:txBody>
            <a:bodyPr wrap="none" rtlCol="0">
              <a:spAutoFit/>
            </a:bodyPr>
            <a:lstStyle/>
            <a:p>
              <a:r>
                <a:rPr lang="sv-SE" sz="1400" dirty="0">
                  <a:latin typeface="Lab Grotesque" panose="00000500000000000000" pitchFamily="50" charset="0"/>
                </a:rPr>
                <a:t>Alla branscher</a:t>
              </a:r>
            </a:p>
          </p:txBody>
        </p:sp>
        <p:cxnSp>
          <p:nvCxnSpPr>
            <p:cNvPr id="4" name="Rak koppling 3">
              <a:extLst>
                <a:ext uri="{FF2B5EF4-FFF2-40B4-BE49-F238E27FC236}">
                  <a16:creationId xmlns:a16="http://schemas.microsoft.com/office/drawing/2014/main" id="{3EEB5FD5-C1AF-40D5-8B10-536A7A67B06D}"/>
                </a:ext>
              </a:extLst>
            </p:cNvPr>
            <p:cNvCxnSpPr>
              <a:cxnSpLocks/>
              <a:endCxn id="23" idx="1"/>
            </p:cNvCxnSpPr>
            <p:nvPr/>
          </p:nvCxnSpPr>
          <p:spPr>
            <a:xfrm>
              <a:off x="6375127" y="1819351"/>
              <a:ext cx="220002" cy="1"/>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8" name="o1">
            <a:extLst>
              <a:ext uri="{FF2B5EF4-FFF2-40B4-BE49-F238E27FC236}">
                <a16:creationId xmlns:a16="http://schemas.microsoft.com/office/drawing/2014/main" id="{1D45B0AF-D6CE-AC95-3BFF-E51E0882E080}"/>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Fördelning av svarsalternativ</a:t>
            </a:r>
          </a:p>
        </p:txBody>
      </p:sp>
    </p:spTree>
    <p:extLst>
      <p:ext uri="{BB962C8B-B14F-4D97-AF65-F5344CB8AC3E}">
        <p14:creationId xmlns:p14="http://schemas.microsoft.com/office/powerpoint/2010/main" val="69416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kola_mean_tid">
            <a:extLst>
              <a:ext uri="{FF2B5EF4-FFF2-40B4-BE49-F238E27FC236}">
                <a16:creationId xmlns:a16="http://schemas.microsoft.com/office/drawing/2014/main" id="{4967E51B-8D95-7FB9-692F-EE9830EFF1F9}"/>
              </a:ext>
            </a:extLst>
          </p:cNvPr>
          <p:cNvGraphicFramePr>
            <a:graphicFrameLocks/>
          </p:cNvGraphicFramePr>
          <p:nvPr>
            <p:extLst>
              <p:ext uri="{D42A27DB-BD31-4B8C-83A1-F6EECF244321}">
                <p14:modId xmlns:p14="http://schemas.microsoft.com/office/powerpoint/2010/main" val="1381112182"/>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21</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Skolans kontakt med det lokala näringslivet</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841897" cy="307777"/>
          </a:xfrm>
          <a:prstGeom prst="rect">
            <a:avLst/>
          </a:prstGeom>
          <a:noFill/>
        </p:spPr>
        <p:txBody>
          <a:bodyPr wrap="none" rtlCol="0">
            <a:spAutoFit/>
          </a:bodyPr>
          <a:lstStyle/>
          <a:p>
            <a:r>
              <a:rPr lang="sv-SE" sz="1400">
                <a:latin typeface="Lab Grotesque" panose="00000500000000000000" pitchFamily="50" charset="0"/>
              </a:rPr>
              <a:t> Sverige</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3" name="TextBox 17">
            <a:extLst>
              <a:ext uri="{FF2B5EF4-FFF2-40B4-BE49-F238E27FC236}">
                <a16:creationId xmlns:a16="http://schemas.microsoft.com/office/drawing/2014/main" id="{CC1129D0-9A77-4A04-727E-A0CC0234EC4D}"/>
              </a:ext>
            </a:extLst>
          </p:cNvPr>
          <p:cNvSpPr txBox="1"/>
          <p:nvPr/>
        </p:nvSpPr>
        <p:spPr>
          <a:xfrm>
            <a:off x="707692" y="6235037"/>
            <a:ext cx="2533066" cy="276999"/>
          </a:xfrm>
          <a:prstGeom prst="rect">
            <a:avLst/>
          </a:prstGeom>
          <a:noFill/>
        </p:spPr>
        <p:txBody>
          <a:bodyPr wrap="none" rtlCol="0">
            <a:spAutoFit/>
          </a:bodyPr>
          <a:lstStyle/>
          <a:p>
            <a:r>
              <a:rPr lang="sv-SE" sz="1200" dirty="0">
                <a:latin typeface="Lab Grotesque" panose="00000500000000000000" pitchFamily="50" charset="0"/>
              </a:rPr>
              <a:t>Not: Frågan omformulerades 2020</a:t>
            </a:r>
          </a:p>
        </p:txBody>
      </p:sp>
      <p:sp>
        <p:nvSpPr>
          <p:cNvPr id="12" name="TextBox 21">
            <a:extLst>
              <a:ext uri="{FF2B5EF4-FFF2-40B4-BE49-F238E27FC236}">
                <a16:creationId xmlns:a16="http://schemas.microsoft.com/office/drawing/2014/main" id="{46F6A8DC-7CA5-9037-A836-52E62BCBEBAF}"/>
              </a:ext>
            </a:extLst>
          </p:cNvPr>
          <p:cNvSpPr txBox="1"/>
          <p:nvPr/>
        </p:nvSpPr>
        <p:spPr>
          <a:xfrm>
            <a:off x="9707499" y="4621614"/>
            <a:ext cx="1487908" cy="307777"/>
          </a:xfrm>
          <a:prstGeom prst="rect">
            <a:avLst/>
          </a:prstGeom>
          <a:noFill/>
        </p:spPr>
        <p:txBody>
          <a:bodyPr wrap="none" rtlCol="0">
            <a:spAutoFit/>
          </a:bodyPr>
          <a:lstStyle/>
          <a:p>
            <a:r>
              <a:rPr lang="sv-SE" sz="1400" dirty="0">
                <a:latin typeface="Lab Grotesque" panose="00000500000000000000" pitchFamily="50" charset="0"/>
              </a:rPr>
              <a:t> Snittbetyg = 2,9</a:t>
            </a:r>
          </a:p>
        </p:txBody>
      </p:sp>
      <p:sp>
        <p:nvSpPr>
          <p:cNvPr id="13" name="Rounded Rectangle 15">
            <a:extLst>
              <a:ext uri="{FF2B5EF4-FFF2-40B4-BE49-F238E27FC236}">
                <a16:creationId xmlns:a16="http://schemas.microsoft.com/office/drawing/2014/main" id="{3D63D071-EB59-CD24-BA40-41C716FD3848}"/>
              </a:ext>
            </a:extLst>
          </p:cNvPr>
          <p:cNvSpPr/>
          <p:nvPr/>
        </p:nvSpPr>
        <p:spPr>
          <a:xfrm>
            <a:off x="9591194" y="4737553"/>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Tree>
    <p:extLst>
      <p:ext uri="{BB962C8B-B14F-4D97-AF65-F5344CB8AC3E}">
        <p14:creationId xmlns:p14="http://schemas.microsoft.com/office/powerpoint/2010/main" val="306951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Bildobjekt 2" descr="En bild som visar person, person&#10;&#10;Automatiskt genererad beskrivning">
            <a:extLst>
              <a:ext uri="{FF2B5EF4-FFF2-40B4-BE49-F238E27FC236}">
                <a16:creationId xmlns:a16="http://schemas.microsoft.com/office/drawing/2014/main" id="{1CFDD333-CD29-4DA0-B465-238800CCB59D}"/>
              </a:ext>
            </a:extLst>
          </p:cNvPr>
          <p:cNvPicPr>
            <a:picLocks noChangeAspect="1"/>
          </p:cNvPicPr>
          <p:nvPr/>
        </p:nvPicPr>
        <p:blipFill rotWithShape="1">
          <a:blip r:embed="rId3"/>
          <a:srcRect t="1914" r="11939" b="4469"/>
          <a:stretch/>
        </p:blipFill>
        <p:spPr>
          <a:xfrm>
            <a:off x="1455669" y="445873"/>
            <a:ext cx="10736331" cy="6420255"/>
          </a:xfrm>
          <a:prstGeom prst="rect">
            <a:avLst/>
          </a:prstGeom>
        </p:spPr>
      </p:pic>
      <p:sp>
        <p:nvSpPr>
          <p:cNvPr id="17" name="Slide Number Placeholder 24">
            <a:extLst>
              <a:ext uri="{FF2B5EF4-FFF2-40B4-BE49-F238E27FC236}">
                <a16:creationId xmlns:a16="http://schemas.microsoft.com/office/drawing/2014/main" id="{B340AD1D-1EA2-4220-BC9A-47ADB7D43437}"/>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solidFill>
                  <a:schemeClr val="tx2"/>
                </a:solidFill>
                <a:latin typeface="Lab Grotesque" panose="00000500000000000000" pitchFamily="50" charset="0"/>
              </a:rPr>
              <a:pPr/>
              <a:t>22</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6E1956C7-49A9-4353-A9AF-E11786ED25B3}"/>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4" name="bransch">
            <a:extLst>
              <a:ext uri="{FF2B5EF4-FFF2-40B4-BE49-F238E27FC236}">
                <a16:creationId xmlns:a16="http://schemas.microsoft.com/office/drawing/2014/main" id="{CFCBBACA-E7CB-44D1-B20B-AFB17422ADF8}"/>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schemeClr val="bg1"/>
                </a:solidFill>
                <a:latin typeface="Lab Grotesque" panose="00000500000000000000" pitchFamily="50" charset="0"/>
              </a:rPr>
              <a:t>Byggbranschen</a:t>
            </a:r>
          </a:p>
        </p:txBody>
      </p:sp>
      <p:sp>
        <p:nvSpPr>
          <p:cNvPr id="16" name="o1">
            <a:extLst>
              <a:ext uri="{FF2B5EF4-FFF2-40B4-BE49-F238E27FC236}">
                <a16:creationId xmlns:a16="http://schemas.microsoft.com/office/drawing/2014/main" id="{FD6E8AEF-CFC9-476B-9C5F-0DE5B422BBED}"/>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Så kan företagsklimatet förbättras</a:t>
            </a:r>
          </a:p>
        </p:txBody>
      </p:sp>
      <p:sp>
        <p:nvSpPr>
          <p:cNvPr id="19" name="o1">
            <a:extLst>
              <a:ext uri="{FF2B5EF4-FFF2-40B4-BE49-F238E27FC236}">
                <a16:creationId xmlns:a16="http://schemas.microsoft.com/office/drawing/2014/main" id="{6C9E08FC-0685-4B49-80C0-A9C3F89EBFEC}"/>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Branschens högst prioriterade åtgärder</a:t>
            </a:r>
          </a:p>
        </p:txBody>
      </p:sp>
      <p:sp>
        <p:nvSpPr>
          <p:cNvPr id="23" name="Rektangel 3">
            <a:extLst>
              <a:ext uri="{FF2B5EF4-FFF2-40B4-BE49-F238E27FC236}">
                <a16:creationId xmlns:a16="http://schemas.microsoft.com/office/drawing/2014/main" id="{3785BEEF-B2C1-44CB-A463-C4C4152C009A}"/>
              </a:ext>
            </a:extLst>
          </p:cNvPr>
          <p:cNvSpPr/>
          <p:nvPr/>
        </p:nvSpPr>
        <p:spPr>
          <a:xfrm>
            <a:off x="806688" y="1883915"/>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1</a:t>
            </a:r>
          </a:p>
        </p:txBody>
      </p:sp>
      <p:sp>
        <p:nvSpPr>
          <p:cNvPr id="24" name="Rektangel 30">
            <a:extLst>
              <a:ext uri="{FF2B5EF4-FFF2-40B4-BE49-F238E27FC236}">
                <a16:creationId xmlns:a16="http://schemas.microsoft.com/office/drawing/2014/main" id="{88CDAD8E-8104-4FA0-A187-866D4BF502F3}"/>
              </a:ext>
            </a:extLst>
          </p:cNvPr>
          <p:cNvSpPr/>
          <p:nvPr/>
        </p:nvSpPr>
        <p:spPr>
          <a:xfrm>
            <a:off x="806688" y="2677412"/>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2</a:t>
            </a:r>
          </a:p>
        </p:txBody>
      </p:sp>
      <p:sp>
        <p:nvSpPr>
          <p:cNvPr id="25" name="Rektangel 33">
            <a:extLst>
              <a:ext uri="{FF2B5EF4-FFF2-40B4-BE49-F238E27FC236}">
                <a16:creationId xmlns:a16="http://schemas.microsoft.com/office/drawing/2014/main" id="{2FAA0657-2FDA-4541-989C-4A0263DB7456}"/>
              </a:ext>
            </a:extLst>
          </p:cNvPr>
          <p:cNvSpPr/>
          <p:nvPr/>
        </p:nvSpPr>
        <p:spPr>
          <a:xfrm>
            <a:off x="806688" y="3470909"/>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3</a:t>
            </a:r>
          </a:p>
        </p:txBody>
      </p:sp>
      <p:sp>
        <p:nvSpPr>
          <p:cNvPr id="26" name="Rektangel 36">
            <a:extLst>
              <a:ext uri="{FF2B5EF4-FFF2-40B4-BE49-F238E27FC236}">
                <a16:creationId xmlns:a16="http://schemas.microsoft.com/office/drawing/2014/main" id="{CF44F75A-23B0-45D1-9D2E-CB5A29A7D3DD}"/>
              </a:ext>
            </a:extLst>
          </p:cNvPr>
          <p:cNvSpPr/>
          <p:nvPr/>
        </p:nvSpPr>
        <p:spPr>
          <a:xfrm>
            <a:off x="806688" y="4264406"/>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4</a:t>
            </a:r>
          </a:p>
        </p:txBody>
      </p:sp>
      <p:sp>
        <p:nvSpPr>
          <p:cNvPr id="27" name="Rektangel 39">
            <a:extLst>
              <a:ext uri="{FF2B5EF4-FFF2-40B4-BE49-F238E27FC236}">
                <a16:creationId xmlns:a16="http://schemas.microsoft.com/office/drawing/2014/main" id="{DEF74461-15C9-4813-9900-0059404C5284}"/>
              </a:ext>
            </a:extLst>
          </p:cNvPr>
          <p:cNvSpPr/>
          <p:nvPr/>
        </p:nvSpPr>
        <p:spPr>
          <a:xfrm>
            <a:off x="806688" y="5057903"/>
            <a:ext cx="665601" cy="6656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a:latin typeface="Lab Grotesque Black" panose="00000A00000000000000" pitchFamily="50" charset="0"/>
              </a:rPr>
              <a:t>5</a:t>
            </a:r>
          </a:p>
        </p:txBody>
      </p:sp>
      <p:graphicFrame>
        <p:nvGraphicFramePr>
          <p:cNvPr id="15" name="table_kommunatgarder">
            <a:extLst>
              <a:ext uri="{FF2B5EF4-FFF2-40B4-BE49-F238E27FC236}">
                <a16:creationId xmlns:a16="http://schemas.microsoft.com/office/drawing/2014/main" id="{39D9E927-5771-4C20-BACE-48B2095A6B24}"/>
              </a:ext>
            </a:extLst>
          </p:cNvPr>
          <p:cNvGraphicFramePr>
            <a:graphicFrameLocks noGrp="1"/>
          </p:cNvGraphicFramePr>
          <p:nvPr>
            <p:extLst>
              <p:ext uri="{D42A27DB-BD31-4B8C-83A1-F6EECF244321}">
                <p14:modId xmlns:p14="http://schemas.microsoft.com/office/powerpoint/2010/main" val="2778966575"/>
              </p:ext>
            </p:extLst>
          </p:nvPr>
        </p:nvGraphicFramePr>
        <p:xfrm>
          <a:off x="1698624" y="1883916"/>
          <a:ext cx="5440305" cy="3839590"/>
        </p:xfrm>
        <a:graphic>
          <a:graphicData uri="http://schemas.openxmlformats.org/drawingml/2006/table">
            <a:tbl>
              <a:tblPr bandRow="1">
                <a:tableStyleId>{2D5ABB26-0587-4C30-8999-92F81FD0307C}</a:tableStyleId>
              </a:tblPr>
              <a:tblGrid>
                <a:gridCol w="5440305">
                  <a:extLst>
                    <a:ext uri="{9D8B030D-6E8A-4147-A177-3AD203B41FA5}">
                      <a16:colId xmlns:a16="http://schemas.microsoft.com/office/drawing/2014/main" val="401959244"/>
                    </a:ext>
                  </a:extLst>
                </a:gridCol>
              </a:tblGrid>
              <a:tr h="767918">
                <a:tc>
                  <a:txBody>
                    <a:bodyPr/>
                    <a:lstStyle/>
                    <a:p>
                      <a:r>
                        <a:rPr lang="sv-SE" sz="2000" kern="1200" dirty="0">
                          <a:solidFill>
                            <a:schemeClr val="tx1"/>
                          </a:solidFill>
                          <a:latin typeface="Lab Grotesque" panose="00000500000000000000" pitchFamily="50" charset="0"/>
                          <a:ea typeface="+mn-ea"/>
                          <a:cs typeface="+mn-cs"/>
                        </a:rPr>
                        <a:t>Kortare handläggningstider (42 %)</a:t>
                      </a:r>
                    </a:p>
                  </a:txBody>
                  <a:tcPr marL="0" marR="0" marT="0" marB="0" anchor="ctr"/>
                </a:tc>
                <a:extLst>
                  <a:ext uri="{0D108BD9-81ED-4DB2-BD59-A6C34878D82A}">
                    <a16:rowId xmlns:a16="http://schemas.microsoft.com/office/drawing/2014/main" val="757697755"/>
                  </a:ext>
                </a:extLst>
              </a:tr>
              <a:tr h="767918">
                <a:tc>
                  <a:txBody>
                    <a:bodyPr/>
                    <a:lstStyle/>
                    <a:p>
                      <a:r>
                        <a:rPr lang="sv-SE" sz="2000" kern="1200" dirty="0">
                          <a:solidFill>
                            <a:schemeClr val="tx1"/>
                          </a:solidFill>
                          <a:latin typeface="Lab Grotesque" panose="00000500000000000000" pitchFamily="50" charset="0"/>
                          <a:ea typeface="+mn-ea"/>
                          <a:cs typeface="+mn-cs"/>
                        </a:rPr>
                        <a:t>Minskad brottslighet och ökad trygghet (39 %)</a:t>
                      </a:r>
                    </a:p>
                  </a:txBody>
                  <a:tcPr marL="0" marR="0" marT="0" marB="0" anchor="ctr"/>
                </a:tc>
                <a:extLst>
                  <a:ext uri="{0D108BD9-81ED-4DB2-BD59-A6C34878D82A}">
                    <a16:rowId xmlns:a16="http://schemas.microsoft.com/office/drawing/2014/main" val="2013086058"/>
                  </a:ext>
                </a:extLst>
              </a:tr>
              <a:tr h="767918">
                <a:tc>
                  <a:txBody>
                    <a:bodyPr/>
                    <a:lstStyle/>
                    <a:p>
                      <a:r>
                        <a:rPr lang="sv-SE" sz="2000" kern="1200">
                          <a:solidFill>
                            <a:schemeClr val="tx1"/>
                          </a:solidFill>
                          <a:latin typeface="Lab Grotesque" panose="00000500000000000000" pitchFamily="50" charset="0"/>
                          <a:ea typeface="+mn-ea"/>
                          <a:cs typeface="+mn-cs"/>
                        </a:rPr>
                        <a:t>Enklare att delta i upphandlingar (38 %)</a:t>
                      </a:r>
                    </a:p>
                  </a:txBody>
                  <a:tcPr marL="0" marR="0" marT="0" marB="0" anchor="ctr"/>
                </a:tc>
                <a:extLst>
                  <a:ext uri="{0D108BD9-81ED-4DB2-BD59-A6C34878D82A}">
                    <a16:rowId xmlns:a16="http://schemas.microsoft.com/office/drawing/2014/main" val="84254044"/>
                  </a:ext>
                </a:extLst>
              </a:tr>
              <a:tr h="767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tx1"/>
                          </a:solidFill>
                          <a:latin typeface="Lab Grotesque" panose="00000500000000000000" pitchFamily="50" charset="0"/>
                          <a:ea typeface="+mn-ea"/>
                          <a:cs typeface="+mn-cs"/>
                        </a:rPr>
                        <a:t>Mer byggbar mark för verksamheter (37 %)</a:t>
                      </a:r>
                    </a:p>
                  </a:txBody>
                  <a:tcPr marL="0" marR="0" marT="0" marB="0" anchor="ctr"/>
                </a:tc>
                <a:extLst>
                  <a:ext uri="{0D108BD9-81ED-4DB2-BD59-A6C34878D82A}">
                    <a16:rowId xmlns:a16="http://schemas.microsoft.com/office/drawing/2014/main" val="2251765040"/>
                  </a:ext>
                </a:extLst>
              </a:tr>
              <a:tr h="767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kern="1200" dirty="0">
                          <a:solidFill>
                            <a:schemeClr val="tx1"/>
                          </a:solidFill>
                          <a:latin typeface="Lab Grotesque" panose="00000500000000000000" pitchFamily="50" charset="0"/>
                          <a:ea typeface="+mn-ea"/>
                          <a:cs typeface="+mn-cs"/>
                        </a:rPr>
                        <a:t>Bättre dialog mellan kommunen och företagen (37 %)</a:t>
                      </a:r>
                    </a:p>
                  </a:txBody>
                  <a:tcPr marL="0" marR="0" marT="0" marB="0" anchor="ctr"/>
                </a:tc>
                <a:extLst>
                  <a:ext uri="{0D108BD9-81ED-4DB2-BD59-A6C34878D82A}">
                    <a16:rowId xmlns:a16="http://schemas.microsoft.com/office/drawing/2014/main" val="1563075912"/>
                  </a:ext>
                </a:extLst>
              </a:tr>
            </a:tbl>
          </a:graphicData>
        </a:graphic>
      </p:graphicFrame>
    </p:spTree>
    <p:extLst>
      <p:ext uri="{BB962C8B-B14F-4D97-AF65-F5344CB8AC3E}">
        <p14:creationId xmlns:p14="http://schemas.microsoft.com/office/powerpoint/2010/main" val="5658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3106096-A3E6-4348-93C1-5DED64E3C4E2}"/>
              </a:ext>
            </a:extLst>
          </p:cNvPr>
          <p:cNvSpPr>
            <a:spLocks noGrp="1"/>
          </p:cNvSpPr>
          <p:nvPr>
            <p:ph type="body" sz="quarter" idx="17"/>
          </p:nvPr>
        </p:nvSpPr>
        <p:spPr>
          <a:xfrm>
            <a:off x="803275" y="4755180"/>
            <a:ext cx="5270954" cy="429795"/>
          </a:xfrm>
        </p:spPr>
        <p:txBody>
          <a:bodyPr lIns="0"/>
          <a:lstStyle/>
          <a:p>
            <a:r>
              <a:rPr lang="sv-SE" sz="1800">
                <a:solidFill>
                  <a:schemeClr val="tx1"/>
                </a:solidFill>
              </a:rPr>
              <a:t>Läs mer på foretagsklimat.se</a:t>
            </a:r>
            <a:br>
              <a:rPr lang="sv-SE" sz="1800">
                <a:solidFill>
                  <a:schemeClr val="tx1"/>
                </a:solidFill>
              </a:rPr>
            </a:br>
            <a:r>
              <a:rPr lang="sv-SE" sz="1800">
                <a:solidFill>
                  <a:schemeClr val="tx1"/>
                </a:solidFill>
              </a:rPr>
              <a:t>Rankingsläpp 20 september 2023</a:t>
            </a:r>
          </a:p>
        </p:txBody>
      </p:sp>
      <p:sp>
        <p:nvSpPr>
          <p:cNvPr id="31" name="lan">
            <a:extLst>
              <a:ext uri="{FF2B5EF4-FFF2-40B4-BE49-F238E27FC236}">
                <a16:creationId xmlns:a16="http://schemas.microsoft.com/office/drawing/2014/main" id="{406B0F5A-6EAB-4E34-A6D3-069ED7BC0F87}"/>
              </a:ext>
            </a:extLst>
          </p:cNvPr>
          <p:cNvSpPr txBox="1">
            <a:spLocks/>
          </p:cNvSpPr>
          <p:nvPr/>
        </p:nvSpPr>
        <p:spPr>
          <a:xfrm>
            <a:off x="799366" y="2824611"/>
            <a:ext cx="5270954" cy="401723"/>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800" dirty="0"/>
              <a:t>Kontakt</a:t>
            </a:r>
          </a:p>
        </p:txBody>
      </p:sp>
      <p:sp>
        <p:nvSpPr>
          <p:cNvPr id="56" name="Platshållare för text 1">
            <a:extLst>
              <a:ext uri="{FF2B5EF4-FFF2-40B4-BE49-F238E27FC236}">
                <a16:creationId xmlns:a16="http://schemas.microsoft.com/office/drawing/2014/main" id="{3A121641-D100-45CB-9B83-2A7784CDBE5F}"/>
              </a:ext>
            </a:extLst>
          </p:cNvPr>
          <p:cNvSpPr txBox="1">
            <a:spLocks/>
          </p:cNvSpPr>
          <p:nvPr/>
        </p:nvSpPr>
        <p:spPr>
          <a:xfrm>
            <a:off x="798977" y="3340426"/>
            <a:ext cx="3868273" cy="276677"/>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Lab Grotesque Black"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0" dirty="0">
                <a:latin typeface="Lab Grotesque" panose="00000500000000000000" pitchFamily="50" charset="0"/>
              </a:rPr>
              <a:t>Fyll i dina kontaktuppgifter här.</a:t>
            </a:r>
          </a:p>
        </p:txBody>
      </p:sp>
      <p:pic>
        <p:nvPicPr>
          <p:cNvPr id="3" name="Picture 2" descr="A picture containing text&#10;&#10;Description automatically generated">
            <a:extLst>
              <a:ext uri="{FF2B5EF4-FFF2-40B4-BE49-F238E27FC236}">
                <a16:creationId xmlns:a16="http://schemas.microsoft.com/office/drawing/2014/main" id="{2D7DFACE-A589-8F4F-144D-8543F15A63A5}"/>
              </a:ext>
            </a:extLst>
          </p:cNvPr>
          <p:cNvPicPr>
            <a:picLocks noChangeAspect="1"/>
          </p:cNvPicPr>
          <p:nvPr/>
        </p:nvPicPr>
        <p:blipFill>
          <a:blip r:embed="rId3"/>
          <a:stretch>
            <a:fillRect/>
          </a:stretch>
        </p:blipFill>
        <p:spPr>
          <a:xfrm>
            <a:off x="6387467" y="247965"/>
            <a:ext cx="2707204" cy="6362069"/>
          </a:xfrm>
          <a:prstGeom prst="rect">
            <a:avLst/>
          </a:prstGeom>
        </p:spPr>
      </p:pic>
    </p:spTree>
    <p:extLst>
      <p:ext uri="{BB962C8B-B14F-4D97-AF65-F5344CB8AC3E}">
        <p14:creationId xmlns:p14="http://schemas.microsoft.com/office/powerpoint/2010/main" val="119259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4">
            <a:extLst>
              <a:ext uri="{FF2B5EF4-FFF2-40B4-BE49-F238E27FC236}">
                <a16:creationId xmlns:a16="http://schemas.microsoft.com/office/drawing/2014/main" id="{47B67A8E-744F-44D7-AE55-28E3FD9E15CE}"/>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24</a:t>
            </a:fld>
            <a:endParaRPr lang="de-DE">
              <a:latin typeface="Lab Grotesque" panose="00000500000000000000" pitchFamily="50" charset="0"/>
            </a:endParaRPr>
          </a:p>
        </p:txBody>
      </p:sp>
      <p:sp>
        <p:nvSpPr>
          <p:cNvPr id="13" name="Platshållare för datum 1">
            <a:extLst>
              <a:ext uri="{FF2B5EF4-FFF2-40B4-BE49-F238E27FC236}">
                <a16:creationId xmlns:a16="http://schemas.microsoft.com/office/drawing/2014/main" id="{F61E8400-5E75-4ADB-95C4-D64273803EA2}"/>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C43027C2-9B8F-4656-92F1-BC23998E7210}"/>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4" name="TextBox 25">
            <a:extLst>
              <a:ext uri="{FF2B5EF4-FFF2-40B4-BE49-F238E27FC236}">
                <a16:creationId xmlns:a16="http://schemas.microsoft.com/office/drawing/2014/main" id="{11262BE8-DAAC-4AC3-AFB1-5529AF8431B3}"/>
              </a:ext>
            </a:extLst>
          </p:cNvPr>
          <p:cNvSpPr txBox="1"/>
          <p:nvPr/>
        </p:nvSpPr>
        <p:spPr>
          <a:xfrm>
            <a:off x="803275" y="6216381"/>
            <a:ext cx="10105812" cy="400110"/>
          </a:xfrm>
          <a:prstGeom prst="rect">
            <a:avLst/>
          </a:prstGeom>
          <a:noFill/>
        </p:spPr>
        <p:txBody>
          <a:bodyPr wrap="square" lIns="0" rtlCol="0">
            <a:spAutoFit/>
          </a:bodyPr>
          <a:lstStyle/>
          <a:p>
            <a:r>
              <a:rPr lang="sv-SE" sz="1000">
                <a:latin typeface="Lab Grotesque" panose="00000500000000000000" pitchFamily="50" charset="0"/>
              </a:rPr>
              <a:t>Företagarnas betyg sätts på skalan: 1 = Dåligt 2 = Inte helt godtagbart 3 = Godtagbart 4 = Bra 5 = Mycket bra 6 = Utmärkt</a:t>
            </a:r>
          </a:p>
          <a:p>
            <a:r>
              <a:rPr lang="sv-SE" sz="1000">
                <a:latin typeface="Lab Grotesque" panose="00000500000000000000" pitchFamily="50" charset="0"/>
              </a:rPr>
              <a:t>*Skala: 1 = I mycket hög utsträckning 2 = I ganska hög utsträckning 3 = I varken hög eller låg utsträckning 4 = I ganska liten utsträckning 5 = I mycket liten utsträckning 6 = Inte alls</a:t>
            </a:r>
          </a:p>
        </p:txBody>
      </p:sp>
      <p:sp>
        <p:nvSpPr>
          <p:cNvPr id="15" name="o1">
            <a:extLst>
              <a:ext uri="{FF2B5EF4-FFF2-40B4-BE49-F238E27FC236}">
                <a16:creationId xmlns:a16="http://schemas.microsoft.com/office/drawing/2014/main" id="{9A4A83D2-6CFD-4E48-88F3-D182F8F4332B}"/>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Alla enkätfrågor över tid</a:t>
            </a:r>
          </a:p>
        </p:txBody>
      </p:sp>
      <p:sp>
        <p:nvSpPr>
          <p:cNvPr id="16" name="bransch_liten">
            <a:extLst>
              <a:ext uri="{FF2B5EF4-FFF2-40B4-BE49-F238E27FC236}">
                <a16:creationId xmlns:a16="http://schemas.microsoft.com/office/drawing/2014/main" id="{E5E0B878-7189-44D8-9E3C-A66EB62DEB73}"/>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Företagare inom byggbranschen</a:t>
            </a:r>
          </a:p>
        </p:txBody>
      </p:sp>
      <p:graphicFrame>
        <p:nvGraphicFramePr>
          <p:cNvPr id="17" name="o2">
            <a:extLst>
              <a:ext uri="{FF2B5EF4-FFF2-40B4-BE49-F238E27FC236}">
                <a16:creationId xmlns:a16="http://schemas.microsoft.com/office/drawing/2014/main" id="{9972607A-24A3-48A6-9053-912D5C9AE951}"/>
              </a:ext>
            </a:extLst>
          </p:cNvPr>
          <p:cNvGraphicFramePr>
            <a:graphicFrameLocks noGrp="1"/>
          </p:cNvGraphicFramePr>
          <p:nvPr/>
        </p:nvGraphicFramePr>
        <p:xfrm>
          <a:off x="803275" y="1691790"/>
          <a:ext cx="10548941" cy="439200"/>
        </p:xfrm>
        <a:graphic>
          <a:graphicData uri="http://schemas.openxmlformats.org/drawingml/2006/table">
            <a:tbl>
              <a:tblPr firstRow="1" bandRow="1">
                <a:tableStyleId>{00A15C55-8517-42AA-B614-E9B94910E393}</a:tableStyleId>
              </a:tblPr>
              <a:tblGrid>
                <a:gridCol w="3768981">
                  <a:extLst>
                    <a:ext uri="{9D8B030D-6E8A-4147-A177-3AD203B41FA5}">
                      <a16:colId xmlns:a16="http://schemas.microsoft.com/office/drawing/2014/main" val="20000"/>
                    </a:ext>
                  </a:extLst>
                </a:gridCol>
                <a:gridCol w="677996">
                  <a:extLst>
                    <a:ext uri="{9D8B030D-6E8A-4147-A177-3AD203B41FA5}">
                      <a16:colId xmlns:a16="http://schemas.microsoft.com/office/drawing/2014/main" val="20003"/>
                    </a:ext>
                  </a:extLst>
                </a:gridCol>
                <a:gridCol w="677996">
                  <a:extLst>
                    <a:ext uri="{9D8B030D-6E8A-4147-A177-3AD203B41FA5}">
                      <a16:colId xmlns:a16="http://schemas.microsoft.com/office/drawing/2014/main" val="20004"/>
                    </a:ext>
                  </a:extLst>
                </a:gridCol>
                <a:gridCol w="677996">
                  <a:extLst>
                    <a:ext uri="{9D8B030D-6E8A-4147-A177-3AD203B41FA5}">
                      <a16:colId xmlns:a16="http://schemas.microsoft.com/office/drawing/2014/main" val="20005"/>
                    </a:ext>
                  </a:extLst>
                </a:gridCol>
                <a:gridCol w="677996">
                  <a:extLst>
                    <a:ext uri="{9D8B030D-6E8A-4147-A177-3AD203B41FA5}">
                      <a16:colId xmlns:a16="http://schemas.microsoft.com/office/drawing/2014/main" val="20006"/>
                    </a:ext>
                  </a:extLst>
                </a:gridCol>
                <a:gridCol w="677996">
                  <a:extLst>
                    <a:ext uri="{9D8B030D-6E8A-4147-A177-3AD203B41FA5}">
                      <a16:colId xmlns:a16="http://schemas.microsoft.com/office/drawing/2014/main" val="20007"/>
                    </a:ext>
                  </a:extLst>
                </a:gridCol>
                <a:gridCol w="677996">
                  <a:extLst>
                    <a:ext uri="{9D8B030D-6E8A-4147-A177-3AD203B41FA5}">
                      <a16:colId xmlns:a16="http://schemas.microsoft.com/office/drawing/2014/main" val="20008"/>
                    </a:ext>
                  </a:extLst>
                </a:gridCol>
                <a:gridCol w="677996">
                  <a:extLst>
                    <a:ext uri="{9D8B030D-6E8A-4147-A177-3AD203B41FA5}">
                      <a16:colId xmlns:a16="http://schemas.microsoft.com/office/drawing/2014/main" val="2501456018"/>
                    </a:ext>
                  </a:extLst>
                </a:gridCol>
                <a:gridCol w="677996">
                  <a:extLst>
                    <a:ext uri="{9D8B030D-6E8A-4147-A177-3AD203B41FA5}">
                      <a16:colId xmlns:a16="http://schemas.microsoft.com/office/drawing/2014/main" val="20009"/>
                    </a:ext>
                  </a:extLst>
                </a:gridCol>
                <a:gridCol w="677996">
                  <a:extLst>
                    <a:ext uri="{9D8B030D-6E8A-4147-A177-3AD203B41FA5}">
                      <a16:colId xmlns:a16="http://schemas.microsoft.com/office/drawing/2014/main" val="3545159627"/>
                    </a:ext>
                  </a:extLst>
                </a:gridCol>
                <a:gridCol w="677996">
                  <a:extLst>
                    <a:ext uri="{9D8B030D-6E8A-4147-A177-3AD203B41FA5}">
                      <a16:colId xmlns:a16="http://schemas.microsoft.com/office/drawing/2014/main" val="1189853302"/>
                    </a:ext>
                  </a:extLst>
                </a:gridCol>
              </a:tblGrid>
              <a:tr h="439200">
                <a:tc>
                  <a:txBody>
                    <a:bodyPr/>
                    <a:lstStyle/>
                    <a:p>
                      <a:pPr algn="l" fontAlgn="b"/>
                      <a:r>
                        <a:rPr lang="sv-SE" sz="1200" u="none" strike="noStrike">
                          <a:latin typeface="Lab Grotesque" panose="00000500000000000000" pitchFamily="50" charset="0"/>
                        </a:rPr>
                        <a:t>Enkätfråga</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2013</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2015</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2016</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2017</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2018</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2019</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2020</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2021</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u="none" strike="noStrike">
                          <a:latin typeface="Lab Grotesque" panose="00000500000000000000" pitchFamily="50" charset="0"/>
                        </a:rPr>
                        <a:t>2022</a:t>
                      </a:r>
                      <a:endParaRPr lang="sv-SE" sz="1200" b="1" i="0" u="none" strike="noStrike">
                        <a:solidFill>
                          <a:schemeClr val="bg1"/>
                        </a:solidFill>
                        <a:latin typeface="Lab Grotesque" panose="00000500000000000000" pitchFamily="50" charset="0"/>
                      </a:endParaRPr>
                    </a:p>
                  </a:txBody>
                  <a:tcPr marL="96000" marR="48000" marT="36000" marB="36000" anchor="ctr">
                    <a:solidFill>
                      <a:srgbClr val="F33C1D"/>
                    </a:solidFill>
                  </a:tcPr>
                </a:tc>
                <a:tc>
                  <a:txBody>
                    <a:bodyPr/>
                    <a:lstStyle/>
                    <a:p>
                      <a:pPr algn="ctr" fontAlgn="b"/>
                      <a:r>
                        <a:rPr lang="sv-SE" sz="1200" b="1" i="0" u="none" strike="noStrike">
                          <a:solidFill>
                            <a:schemeClr val="bg1"/>
                          </a:solidFill>
                          <a:latin typeface="Lab Grotesque" panose="00000500000000000000" pitchFamily="50" charset="0"/>
                        </a:rPr>
                        <a:t>2023</a:t>
                      </a:r>
                    </a:p>
                  </a:txBody>
                  <a:tcPr marL="96000" marR="48000" marT="36000" marB="36000" anchor="ctr">
                    <a:solidFill>
                      <a:srgbClr val="F33C1D"/>
                    </a:solidFill>
                  </a:tcPr>
                </a:tc>
                <a:extLst>
                  <a:ext uri="{0D108BD9-81ED-4DB2-BD59-A6C34878D82A}">
                    <a16:rowId xmlns:a16="http://schemas.microsoft.com/office/drawing/2014/main" val="10000"/>
                  </a:ext>
                </a:extLst>
              </a:tr>
            </a:tbl>
          </a:graphicData>
        </a:graphic>
      </p:graphicFrame>
      <p:graphicFrame>
        <p:nvGraphicFramePr>
          <p:cNvPr id="18" name="table_allafragor_mean_tid">
            <a:extLst>
              <a:ext uri="{FF2B5EF4-FFF2-40B4-BE49-F238E27FC236}">
                <a16:creationId xmlns:a16="http://schemas.microsoft.com/office/drawing/2014/main" id="{8A5EB170-E4FC-44AF-9A9D-9D2B0A7A2B28}"/>
              </a:ext>
            </a:extLst>
          </p:cNvPr>
          <p:cNvGraphicFramePr>
            <a:graphicFrameLocks noGrp="1"/>
          </p:cNvGraphicFramePr>
          <p:nvPr>
            <p:extLst>
              <p:ext uri="{D42A27DB-BD31-4B8C-83A1-F6EECF244321}">
                <p14:modId xmlns:p14="http://schemas.microsoft.com/office/powerpoint/2010/main" val="1395917015"/>
              </p:ext>
            </p:extLst>
          </p:nvPr>
        </p:nvGraphicFramePr>
        <p:xfrm>
          <a:off x="803274" y="2130989"/>
          <a:ext cx="10548941" cy="4010250"/>
        </p:xfrm>
        <a:graphic>
          <a:graphicData uri="http://schemas.openxmlformats.org/drawingml/2006/table">
            <a:tbl>
              <a:tblPr bandRow="1">
                <a:tableStyleId>{00A15C55-8517-42AA-B614-E9B94910E393}</a:tableStyleId>
              </a:tblPr>
              <a:tblGrid>
                <a:gridCol w="3768981">
                  <a:extLst>
                    <a:ext uri="{9D8B030D-6E8A-4147-A177-3AD203B41FA5}">
                      <a16:colId xmlns:a16="http://schemas.microsoft.com/office/drawing/2014/main" val="20000"/>
                    </a:ext>
                  </a:extLst>
                </a:gridCol>
                <a:gridCol w="677996">
                  <a:extLst>
                    <a:ext uri="{9D8B030D-6E8A-4147-A177-3AD203B41FA5}">
                      <a16:colId xmlns:a16="http://schemas.microsoft.com/office/drawing/2014/main" val="20003"/>
                    </a:ext>
                  </a:extLst>
                </a:gridCol>
                <a:gridCol w="677996">
                  <a:extLst>
                    <a:ext uri="{9D8B030D-6E8A-4147-A177-3AD203B41FA5}">
                      <a16:colId xmlns:a16="http://schemas.microsoft.com/office/drawing/2014/main" val="20004"/>
                    </a:ext>
                  </a:extLst>
                </a:gridCol>
                <a:gridCol w="677996">
                  <a:extLst>
                    <a:ext uri="{9D8B030D-6E8A-4147-A177-3AD203B41FA5}">
                      <a16:colId xmlns:a16="http://schemas.microsoft.com/office/drawing/2014/main" val="20005"/>
                    </a:ext>
                  </a:extLst>
                </a:gridCol>
                <a:gridCol w="677996">
                  <a:extLst>
                    <a:ext uri="{9D8B030D-6E8A-4147-A177-3AD203B41FA5}">
                      <a16:colId xmlns:a16="http://schemas.microsoft.com/office/drawing/2014/main" val="20006"/>
                    </a:ext>
                  </a:extLst>
                </a:gridCol>
                <a:gridCol w="677996">
                  <a:extLst>
                    <a:ext uri="{9D8B030D-6E8A-4147-A177-3AD203B41FA5}">
                      <a16:colId xmlns:a16="http://schemas.microsoft.com/office/drawing/2014/main" val="20007"/>
                    </a:ext>
                  </a:extLst>
                </a:gridCol>
                <a:gridCol w="677996">
                  <a:extLst>
                    <a:ext uri="{9D8B030D-6E8A-4147-A177-3AD203B41FA5}">
                      <a16:colId xmlns:a16="http://schemas.microsoft.com/office/drawing/2014/main" val="20008"/>
                    </a:ext>
                  </a:extLst>
                </a:gridCol>
                <a:gridCol w="677996">
                  <a:extLst>
                    <a:ext uri="{9D8B030D-6E8A-4147-A177-3AD203B41FA5}">
                      <a16:colId xmlns:a16="http://schemas.microsoft.com/office/drawing/2014/main" val="2501456018"/>
                    </a:ext>
                  </a:extLst>
                </a:gridCol>
                <a:gridCol w="677996">
                  <a:extLst>
                    <a:ext uri="{9D8B030D-6E8A-4147-A177-3AD203B41FA5}">
                      <a16:colId xmlns:a16="http://schemas.microsoft.com/office/drawing/2014/main" val="20009"/>
                    </a:ext>
                  </a:extLst>
                </a:gridCol>
                <a:gridCol w="677996">
                  <a:extLst>
                    <a:ext uri="{9D8B030D-6E8A-4147-A177-3AD203B41FA5}">
                      <a16:colId xmlns:a16="http://schemas.microsoft.com/office/drawing/2014/main" val="3545159627"/>
                    </a:ext>
                  </a:extLst>
                </a:gridCol>
                <a:gridCol w="677996">
                  <a:extLst>
                    <a:ext uri="{9D8B030D-6E8A-4147-A177-3AD203B41FA5}">
                      <a16:colId xmlns:a16="http://schemas.microsoft.com/office/drawing/2014/main" val="1189853302"/>
                    </a:ext>
                  </a:extLst>
                </a:gridCol>
              </a:tblGrid>
              <a:tr h="267350">
                <a:tc>
                  <a:txBody>
                    <a:bodyPr/>
                    <a:lstStyle/>
                    <a:p>
                      <a:pPr marL="108000" algn="l" rtl="0" fontAlgn="b"/>
                      <a:r>
                        <a:rPr lang="sv-SE" sz="1200" u="none" strike="noStrike">
                          <a:latin typeface="Lab Grotesque" panose="00000500000000000000" pitchFamily="50" charset="0"/>
                        </a:rPr>
                        <a:t>Sammanfattande omdöme</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1"/>
                  </a:ext>
                </a:extLst>
              </a:tr>
              <a:tr h="267350">
                <a:tc>
                  <a:txBody>
                    <a:bodyPr/>
                    <a:lstStyle/>
                    <a:p>
                      <a:pPr marL="108000" algn="l" rtl="0" fontAlgn="b"/>
                      <a:r>
                        <a:rPr lang="sv-SE" sz="1200" u="none" strike="noStrike">
                          <a:latin typeface="Lab Grotesque" panose="00000500000000000000" pitchFamily="50" charset="0"/>
                        </a:rPr>
                        <a:t>Mobilnät och bredband</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4,0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2"/>
                  </a:ext>
                </a:extLst>
              </a:tr>
              <a:tr h="267350">
                <a:tc>
                  <a:txBody>
                    <a:bodyPr/>
                    <a:lstStyle/>
                    <a:p>
                      <a:pPr marL="108000" algn="l" rtl="0" fontAlgn="b"/>
                      <a:r>
                        <a:rPr lang="sv-SE" sz="1200" u="none" strike="noStrike">
                          <a:latin typeface="Lab Grotesque" panose="00000500000000000000" pitchFamily="50" charset="0"/>
                        </a:rPr>
                        <a:t>Allmänhetens attityder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3"/>
                  </a:ext>
                </a:extLst>
              </a:tr>
              <a:tr h="267350">
                <a:tc>
                  <a:txBody>
                    <a:bodyPr/>
                    <a:lstStyle/>
                    <a:p>
                      <a:pPr marL="108000" algn="l" rtl="0" fontAlgn="b"/>
                      <a:r>
                        <a:rPr lang="sv-SE" sz="1200" u="none" strike="noStrike">
                          <a:latin typeface="Lab Grotesque" panose="00000500000000000000" pitchFamily="50" charset="0"/>
                        </a:rPr>
                        <a:t>Påverkan av brottslighet/otrygghet*</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4"/>
                  </a:ext>
                </a:extLst>
              </a:tr>
              <a:tr h="267350">
                <a:tc>
                  <a:txBody>
                    <a:bodyPr/>
                    <a:lstStyle/>
                    <a:p>
                      <a:pPr marL="108000" algn="l" rtl="0" fontAlgn="b"/>
                      <a:r>
                        <a:rPr lang="sv-SE" sz="1200" u="none" strike="noStrike">
                          <a:latin typeface="Lab Grotesque" panose="00000500000000000000" pitchFamily="50" charset="0"/>
                        </a:rPr>
                        <a:t>Konkurrens från kommunens verksamheter*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5"/>
                  </a:ext>
                </a:extLst>
              </a:tr>
              <a:tr h="267350">
                <a:tc>
                  <a:txBody>
                    <a:bodyPr/>
                    <a:lstStyle/>
                    <a:p>
                      <a:pPr marL="108000" algn="l" rtl="0" fontAlgn="b"/>
                      <a:r>
                        <a:rPr lang="sv-SE" sz="1200" u="none" strike="noStrike" dirty="0">
                          <a:latin typeface="Lab Grotesque" panose="00000500000000000000" pitchFamily="50" charset="0"/>
                        </a:rPr>
                        <a:t>Företagens engagemang för företagsklimatet</a:t>
                      </a:r>
                      <a:endParaRPr lang="sv-SE" sz="1200" b="0" i="0" u="none" strike="noStrike" dirty="0">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6"/>
                  </a:ext>
                </a:extLst>
              </a:tr>
              <a:tr h="267350">
                <a:tc>
                  <a:txBody>
                    <a:bodyPr/>
                    <a:lstStyle/>
                    <a:p>
                      <a:pPr marL="108000" algn="l" rtl="0" fontAlgn="b"/>
                      <a:r>
                        <a:rPr lang="sv-SE" sz="1200" u="none" strike="noStrike">
                          <a:latin typeface="Lab Grotesque" panose="00000500000000000000" pitchFamily="50" charset="0"/>
                        </a:rPr>
                        <a:t>Vägnät, tåg- och flygförbindelser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7"/>
                  </a:ext>
                </a:extLst>
              </a:tr>
              <a:tr h="267350">
                <a:tc>
                  <a:txBody>
                    <a:bodyPr/>
                    <a:lstStyle/>
                    <a:p>
                      <a:pPr marL="108000" algn="l" rtl="0" fontAlgn="b"/>
                      <a:r>
                        <a:rPr lang="sv-SE" sz="1200" u="none" strike="noStrike">
                          <a:latin typeface="Lab Grotesque" panose="00000500000000000000" pitchFamily="50" charset="0"/>
                        </a:rPr>
                        <a:t>Kommunpolitikers attityder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8"/>
                  </a:ext>
                </a:extLst>
              </a:tr>
              <a:tr h="267350">
                <a:tc>
                  <a:txBody>
                    <a:bodyPr/>
                    <a:lstStyle/>
                    <a:p>
                      <a:pPr marL="108000" algn="l" rtl="0" fontAlgn="b"/>
                      <a:r>
                        <a:rPr lang="sv-SE" sz="1200" u="none" strike="noStrike">
                          <a:latin typeface="Lab Grotesque" panose="00000500000000000000" pitchFamily="50" charset="0"/>
                        </a:rPr>
                        <a:t>Kommunens service och bemötande</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09"/>
                  </a:ext>
                </a:extLst>
              </a:tr>
              <a:tr h="267350">
                <a:tc>
                  <a:txBody>
                    <a:bodyPr/>
                    <a:lstStyle/>
                    <a:p>
                      <a:pPr marL="108000" algn="l" rtl="0" fontAlgn="b"/>
                      <a:r>
                        <a:rPr lang="sv-SE" sz="1200" u="none" strike="noStrike">
                          <a:latin typeface="Lab Grotesque" panose="00000500000000000000" pitchFamily="50" charset="0"/>
                        </a:rPr>
                        <a:t>Tjänstemännens attityder</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3,3</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3,1</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3,2</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0"/>
                  </a:ext>
                </a:extLst>
              </a:tr>
              <a:tr h="267350">
                <a:tc>
                  <a:txBody>
                    <a:bodyPr/>
                    <a:lstStyle/>
                    <a:p>
                      <a:pPr marL="108000" algn="l" rtl="0" fontAlgn="b"/>
                      <a:r>
                        <a:rPr lang="sv-SE" sz="1200" u="none" strike="noStrike">
                          <a:latin typeface="Lab Grotesque" panose="00000500000000000000" pitchFamily="50" charset="0"/>
                        </a:rPr>
                        <a:t>Information till företagen</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1"/>
                  </a:ext>
                </a:extLst>
              </a:tr>
              <a:tr h="267350">
                <a:tc>
                  <a:txBody>
                    <a:bodyPr/>
                    <a:lstStyle/>
                    <a:p>
                      <a:pPr marL="108000" algn="l" rtl="0" fontAlgn="b"/>
                      <a:r>
                        <a:rPr lang="sv-SE" sz="1200" u="none" strike="noStrike">
                          <a:latin typeface="Lab Grotesque" panose="00000500000000000000" pitchFamily="50" charset="0"/>
                        </a:rPr>
                        <a:t>Skolans kontakter med lokala näringslivet</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2"/>
                  </a:ext>
                </a:extLst>
              </a:tr>
              <a:tr h="267350">
                <a:tc>
                  <a:txBody>
                    <a:bodyPr/>
                    <a:lstStyle/>
                    <a:p>
                      <a:pPr marL="108000" algn="l" rtl="0" fontAlgn="b"/>
                      <a:r>
                        <a:rPr lang="sv-SE" sz="1200" u="none" strike="noStrike">
                          <a:latin typeface="Lab Grotesque" panose="00000500000000000000" pitchFamily="50" charset="0"/>
                        </a:rPr>
                        <a:t>Dialogen med kommunens beslutsfattare</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3,0</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2,9</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2,8</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3"/>
                  </a:ext>
                </a:extLst>
              </a:tr>
              <a:tr h="267350">
                <a:tc>
                  <a:txBody>
                    <a:bodyPr/>
                    <a:lstStyle/>
                    <a:p>
                      <a:pPr marL="108000" algn="l" rtl="0" fontAlgn="b"/>
                      <a:r>
                        <a:rPr lang="sv-SE" sz="1200" u="none" strike="noStrike">
                          <a:latin typeface="Lab Grotesque" panose="00000500000000000000" pitchFamily="50" charset="0"/>
                        </a:rPr>
                        <a:t>Tillgång till relevant kompetens</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2,6</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extLst>
                  <a:ext uri="{0D108BD9-81ED-4DB2-BD59-A6C34878D82A}">
                    <a16:rowId xmlns:a16="http://schemas.microsoft.com/office/drawing/2014/main" val="10014"/>
                  </a:ext>
                </a:extLst>
              </a:tr>
              <a:tr h="267350">
                <a:tc>
                  <a:txBody>
                    <a:bodyPr/>
                    <a:lstStyle/>
                    <a:p>
                      <a:pPr marL="108000" algn="l" rtl="0" fontAlgn="b"/>
                      <a:r>
                        <a:rPr lang="sv-SE" sz="1200" u="none" strike="noStrike">
                          <a:latin typeface="Lab Grotesque" panose="00000500000000000000" pitchFamily="50" charset="0"/>
                        </a:rPr>
                        <a:t>Upphandling</a:t>
                      </a:r>
                      <a:endParaRPr lang="sv-SE" sz="1200" b="0" i="0" u="none" strike="noStrike">
                        <a:solidFill>
                          <a:schemeClr val="tx1"/>
                        </a:solidFill>
                        <a:latin typeface="Lab Grotesque" panose="00000500000000000000" pitchFamily="50"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2,7</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2,4</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33414E"/>
                          </a:solidFill>
                          <a:effectLst/>
                          <a:uLnTx/>
                          <a:uFillTx/>
                          <a:latin typeface="Lab Grotesque" panose="00000500000000000000" pitchFamily="50" charset="0"/>
                          <a:ea typeface="+mn-ea"/>
                          <a:cs typeface="+mn-cs"/>
                        </a:rPr>
                        <a:t>2,5</a:t>
                      </a:r>
                      <a:endPar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3414E"/>
                          </a:solidFill>
                          <a:effectLst/>
                          <a:uLnTx/>
                          <a:uFillTx/>
                          <a:latin typeface="Lab Grotesque" panose="00000500000000000000" pitchFamily="50" charset="0"/>
                          <a:ea typeface="+mn-ea"/>
                          <a:cs typeface="+mn-cs"/>
                        </a:rPr>
                        <a:t>2,5</a:t>
                      </a:r>
                    </a:p>
                  </a:txBody>
                  <a:tcPr marL="0" marR="0" marT="0" marB="0" anchor="ctr"/>
                </a:tc>
                <a:extLst>
                  <a:ext uri="{0D108BD9-81ED-4DB2-BD59-A6C34878D82A}">
                    <a16:rowId xmlns:a16="http://schemas.microsoft.com/office/drawing/2014/main" val="10015"/>
                  </a:ext>
                </a:extLst>
              </a:tr>
            </a:tbl>
          </a:graphicData>
        </a:graphic>
      </p:graphicFrame>
      <p:sp>
        <p:nvSpPr>
          <p:cNvPr id="19" name="Rectangle 5">
            <a:extLst>
              <a:ext uri="{FF2B5EF4-FFF2-40B4-BE49-F238E27FC236}">
                <a16:creationId xmlns:a16="http://schemas.microsoft.com/office/drawing/2014/main" id="{13AD4B98-D921-458D-8ADE-A74078BFEF2E}"/>
              </a:ext>
            </a:extLst>
          </p:cNvPr>
          <p:cNvSpPr/>
          <p:nvPr/>
        </p:nvSpPr>
        <p:spPr>
          <a:xfrm>
            <a:off x="10691709" y="1707980"/>
            <a:ext cx="661666" cy="4433257"/>
          </a:xfrm>
          <a:prstGeom prst="rect">
            <a:avLst/>
          </a:prstGeom>
          <a:noFill/>
          <a:ln w="28575">
            <a:solidFill>
              <a:srgbClr val="F33C1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rgbClr val="FFFFFF"/>
              </a:solidFill>
              <a:latin typeface="Lab Grotesque" panose="00000500000000000000" pitchFamily="50" charset="0"/>
            </a:endParaRPr>
          </a:p>
        </p:txBody>
      </p:sp>
    </p:spTree>
    <p:extLst>
      <p:ext uri="{BB962C8B-B14F-4D97-AF65-F5344CB8AC3E}">
        <p14:creationId xmlns:p14="http://schemas.microsoft.com/office/powerpoint/2010/main" val="285163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348F1C-DF4B-4FF6-8437-FC20A2C7ED85}"/>
              </a:ext>
            </a:extLst>
          </p:cNvPr>
          <p:cNvSpPr txBox="1">
            <a:spLocks/>
          </p:cNvSpPr>
          <p:nvPr/>
        </p:nvSpPr>
        <p:spPr>
          <a:xfrm>
            <a:off x="803275" y="707876"/>
            <a:ext cx="11002644" cy="81953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Fakta om svarande företag</a:t>
            </a:r>
          </a:p>
          <a:p>
            <a:r>
              <a:rPr lang="sv-SE" sz="2400" dirty="0"/>
              <a:t>Andel per kön respektive ålder</a:t>
            </a:r>
          </a:p>
        </p:txBody>
      </p:sp>
      <p:graphicFrame>
        <p:nvGraphicFramePr>
          <p:cNvPr id="6" name="kon_pct">
            <a:extLst>
              <a:ext uri="{FF2B5EF4-FFF2-40B4-BE49-F238E27FC236}">
                <a16:creationId xmlns:a16="http://schemas.microsoft.com/office/drawing/2014/main" id="{72ACF211-794E-484F-BC7A-98882B1BCAB1}"/>
              </a:ext>
            </a:extLst>
          </p:cNvPr>
          <p:cNvGraphicFramePr>
            <a:graphicFrameLocks noChangeAspect="1"/>
          </p:cNvGraphicFramePr>
          <p:nvPr>
            <p:extLst>
              <p:ext uri="{D42A27DB-BD31-4B8C-83A1-F6EECF244321}">
                <p14:modId xmlns:p14="http://schemas.microsoft.com/office/powerpoint/2010/main" val="940298491"/>
              </p:ext>
            </p:extLst>
          </p:nvPr>
        </p:nvGraphicFramePr>
        <p:xfrm>
          <a:off x="1559349" y="1483181"/>
          <a:ext cx="4184957" cy="42427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alder_pct">
            <a:extLst>
              <a:ext uri="{FF2B5EF4-FFF2-40B4-BE49-F238E27FC236}">
                <a16:creationId xmlns:a16="http://schemas.microsoft.com/office/drawing/2014/main" id="{D0A65410-C379-4245-AEDC-48E8C4103BAA}"/>
              </a:ext>
            </a:extLst>
          </p:cNvPr>
          <p:cNvGraphicFramePr>
            <a:graphicFrameLocks noChangeAspect="1"/>
          </p:cNvGraphicFramePr>
          <p:nvPr>
            <p:extLst>
              <p:ext uri="{D42A27DB-BD31-4B8C-83A1-F6EECF244321}">
                <p14:modId xmlns:p14="http://schemas.microsoft.com/office/powerpoint/2010/main" val="2179310504"/>
              </p:ext>
            </p:extLst>
          </p:nvPr>
        </p:nvGraphicFramePr>
        <p:xfrm>
          <a:off x="6818083" y="1488503"/>
          <a:ext cx="3667269" cy="4236063"/>
        </p:xfrm>
        <a:graphic>
          <a:graphicData uri="http://schemas.openxmlformats.org/drawingml/2006/chart">
            <c:chart xmlns:c="http://schemas.openxmlformats.org/drawingml/2006/chart" xmlns:r="http://schemas.openxmlformats.org/officeDocument/2006/relationships" r:id="rId4"/>
          </a:graphicData>
        </a:graphic>
      </p:graphicFrame>
      <p:sp>
        <p:nvSpPr>
          <p:cNvPr id="15" name="Slide Number Placeholder 24">
            <a:extLst>
              <a:ext uri="{FF2B5EF4-FFF2-40B4-BE49-F238E27FC236}">
                <a16:creationId xmlns:a16="http://schemas.microsoft.com/office/drawing/2014/main" id="{8CA5CB4F-A83D-4265-805F-4C34F09ACB1C}"/>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25</a:t>
            </a:fld>
            <a:endParaRPr lang="de-DE">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0A51D65E-0938-4765-A73E-5340634614FB}"/>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4" name="bransch">
            <a:extLst>
              <a:ext uri="{FF2B5EF4-FFF2-40B4-BE49-F238E27FC236}">
                <a16:creationId xmlns:a16="http://schemas.microsoft.com/office/drawing/2014/main" id="{3EDAEF2D-1E5C-4CA8-A192-48BE33E68E63}"/>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Tree>
    <p:extLst>
      <p:ext uri="{BB962C8B-B14F-4D97-AF65-F5344CB8AC3E}">
        <p14:creationId xmlns:p14="http://schemas.microsoft.com/office/powerpoint/2010/main" val="38489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antanst">
            <a:extLst>
              <a:ext uri="{FF2B5EF4-FFF2-40B4-BE49-F238E27FC236}">
                <a16:creationId xmlns:a16="http://schemas.microsoft.com/office/drawing/2014/main" id="{C7E22CF5-D15C-4A5F-BB16-6F4002CB67C8}"/>
              </a:ext>
            </a:extLst>
          </p:cNvPr>
          <p:cNvGraphicFramePr>
            <a:graphicFrameLocks noChangeAspect="1"/>
          </p:cNvGraphicFramePr>
          <p:nvPr>
            <p:extLst>
              <p:ext uri="{D42A27DB-BD31-4B8C-83A1-F6EECF244321}">
                <p14:modId xmlns:p14="http://schemas.microsoft.com/office/powerpoint/2010/main" val="2365306646"/>
              </p:ext>
            </p:extLst>
          </p:nvPr>
        </p:nvGraphicFramePr>
        <p:xfrm>
          <a:off x="4116092" y="2350527"/>
          <a:ext cx="5447008" cy="3144315"/>
        </p:xfrm>
        <a:graphic>
          <a:graphicData uri="http://schemas.openxmlformats.org/drawingml/2006/chart">
            <c:chart xmlns:c="http://schemas.openxmlformats.org/drawingml/2006/chart" xmlns:r="http://schemas.openxmlformats.org/officeDocument/2006/relationships" r:id="rId3"/>
          </a:graphicData>
        </a:graphic>
      </p:graphicFrame>
      <p:sp>
        <p:nvSpPr>
          <p:cNvPr id="18" name="bransch"/>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4" name="TextBox 10">
            <a:extLst>
              <a:ext uri="{FF2B5EF4-FFF2-40B4-BE49-F238E27FC236}">
                <a16:creationId xmlns:a16="http://schemas.microsoft.com/office/drawing/2014/main" id="{97E508DB-2DEC-4BC0-A399-4A8DFD5BD96C}"/>
              </a:ext>
            </a:extLst>
          </p:cNvPr>
          <p:cNvSpPr txBox="1"/>
          <p:nvPr/>
        </p:nvSpPr>
        <p:spPr>
          <a:xfrm>
            <a:off x="5855040" y="2084982"/>
            <a:ext cx="2774799" cy="184666"/>
          </a:xfrm>
          <a:prstGeom prst="rect">
            <a:avLst/>
          </a:prstGeom>
          <a:noFill/>
        </p:spPr>
        <p:txBody>
          <a:bodyPr wrap="none" lIns="0" tIns="0" rIns="0" bIns="0" rtlCol="0">
            <a:spAutoFit/>
          </a:bodyPr>
          <a:lstStyle/>
          <a:p>
            <a:r>
              <a:rPr lang="sv-SE" sz="1200" b="1" dirty="0">
                <a:latin typeface="Lab Grotesque" panose="00000500000000000000" pitchFamily="50" charset="0"/>
              </a:rPr>
              <a:t>Antal anställda bland svarande företag</a:t>
            </a:r>
          </a:p>
        </p:txBody>
      </p:sp>
      <p:sp>
        <p:nvSpPr>
          <p:cNvPr id="2" name="o1">
            <a:extLst>
              <a:ext uri="{FF2B5EF4-FFF2-40B4-BE49-F238E27FC236}">
                <a16:creationId xmlns:a16="http://schemas.microsoft.com/office/drawing/2014/main" id="{2496E7D4-D71E-4201-9447-A9A2661DA34E}"/>
              </a:ext>
            </a:extLst>
          </p:cNvPr>
          <p:cNvSpPr/>
          <p:nvPr/>
        </p:nvSpPr>
        <p:spPr>
          <a:xfrm>
            <a:off x="1839146" y="2103181"/>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sp>
        <p:nvSpPr>
          <p:cNvPr id="13" name="o2">
            <a:extLst>
              <a:ext uri="{FF2B5EF4-FFF2-40B4-BE49-F238E27FC236}">
                <a16:creationId xmlns:a16="http://schemas.microsoft.com/office/drawing/2014/main" id="{091EC61C-CA26-460D-961B-A779A6C34B29}"/>
              </a:ext>
            </a:extLst>
          </p:cNvPr>
          <p:cNvSpPr/>
          <p:nvPr/>
        </p:nvSpPr>
        <p:spPr>
          <a:xfrm>
            <a:off x="1839146" y="3259194"/>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sp>
        <p:nvSpPr>
          <p:cNvPr id="15" name="o3">
            <a:extLst>
              <a:ext uri="{FF2B5EF4-FFF2-40B4-BE49-F238E27FC236}">
                <a16:creationId xmlns:a16="http://schemas.microsoft.com/office/drawing/2014/main" id="{51AAAA77-13A0-4B33-804D-BDAEDE785B03}"/>
              </a:ext>
            </a:extLst>
          </p:cNvPr>
          <p:cNvSpPr/>
          <p:nvPr/>
        </p:nvSpPr>
        <p:spPr>
          <a:xfrm>
            <a:off x="1839146" y="4415207"/>
            <a:ext cx="3448472" cy="1022484"/>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endParaRPr lang="sv-SE" sz="1600">
              <a:solidFill>
                <a:schemeClr val="tx1"/>
              </a:solidFill>
              <a:latin typeface="Lab Grotesque" panose="00000500000000000000" pitchFamily="50" charset="0"/>
            </a:endParaRPr>
          </a:p>
        </p:txBody>
      </p:sp>
      <p:grpSp>
        <p:nvGrpSpPr>
          <p:cNvPr id="22" name="Grupp 21">
            <a:extLst>
              <a:ext uri="{FF2B5EF4-FFF2-40B4-BE49-F238E27FC236}">
                <a16:creationId xmlns:a16="http://schemas.microsoft.com/office/drawing/2014/main" id="{7AA5F998-339C-4FAC-B755-241A48BFCF78}"/>
              </a:ext>
            </a:extLst>
          </p:cNvPr>
          <p:cNvGrpSpPr/>
          <p:nvPr/>
        </p:nvGrpSpPr>
        <p:grpSpPr>
          <a:xfrm>
            <a:off x="812129" y="3259194"/>
            <a:ext cx="1022400" cy="1022484"/>
            <a:chOff x="790062" y="3240144"/>
            <a:chExt cx="1022400" cy="1022484"/>
          </a:xfrm>
        </p:grpSpPr>
        <p:sp>
          <p:nvSpPr>
            <p:cNvPr id="14" name="Rektangel 13">
              <a:extLst>
                <a:ext uri="{FF2B5EF4-FFF2-40B4-BE49-F238E27FC236}">
                  <a16:creationId xmlns:a16="http://schemas.microsoft.com/office/drawing/2014/main" id="{3DAE3AAC-6F2C-4DF2-ABA8-985806D2C4D8}"/>
                </a:ext>
              </a:extLst>
            </p:cNvPr>
            <p:cNvSpPr/>
            <p:nvPr/>
          </p:nvSpPr>
          <p:spPr>
            <a:xfrm>
              <a:off x="790062" y="3240144"/>
              <a:ext cx="1022400" cy="1022484"/>
            </a:xfrm>
            <a:prstGeom prst="rect">
              <a:avLst/>
            </a:prstGeom>
            <a:solidFill>
              <a:srgbClr val="33414E"/>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7" name="Bildobjekt 6">
              <a:extLst>
                <a:ext uri="{FF2B5EF4-FFF2-40B4-BE49-F238E27FC236}">
                  <a16:creationId xmlns:a16="http://schemas.microsoft.com/office/drawing/2014/main" id="{584FE7D7-FE57-4C78-876A-1A34DA7A86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634" y="3398227"/>
              <a:ext cx="535255" cy="706318"/>
            </a:xfrm>
            <a:prstGeom prst="rect">
              <a:avLst/>
            </a:prstGeom>
          </p:spPr>
        </p:pic>
      </p:grpSp>
      <p:grpSp>
        <p:nvGrpSpPr>
          <p:cNvPr id="21" name="Grupp 20">
            <a:extLst>
              <a:ext uri="{FF2B5EF4-FFF2-40B4-BE49-F238E27FC236}">
                <a16:creationId xmlns:a16="http://schemas.microsoft.com/office/drawing/2014/main" id="{36870103-3B89-45F4-A396-A01728CAF104}"/>
              </a:ext>
            </a:extLst>
          </p:cNvPr>
          <p:cNvGrpSpPr/>
          <p:nvPr/>
        </p:nvGrpSpPr>
        <p:grpSpPr>
          <a:xfrm>
            <a:off x="812129" y="2103181"/>
            <a:ext cx="1022400" cy="1022484"/>
            <a:chOff x="790062" y="2084131"/>
            <a:chExt cx="1022400" cy="1022484"/>
          </a:xfrm>
        </p:grpSpPr>
        <p:sp>
          <p:nvSpPr>
            <p:cNvPr id="12" name="Rektangel 11">
              <a:extLst>
                <a:ext uri="{FF2B5EF4-FFF2-40B4-BE49-F238E27FC236}">
                  <a16:creationId xmlns:a16="http://schemas.microsoft.com/office/drawing/2014/main" id="{B363C63A-18B9-4BA6-BCD1-D3ED8D968A89}"/>
                </a:ext>
              </a:extLst>
            </p:cNvPr>
            <p:cNvSpPr/>
            <p:nvPr/>
          </p:nvSpPr>
          <p:spPr>
            <a:xfrm>
              <a:off x="790062" y="2084131"/>
              <a:ext cx="1022400" cy="1022484"/>
            </a:xfrm>
            <a:prstGeom prst="rect">
              <a:avLst/>
            </a:prstGeom>
            <a:solidFill>
              <a:srgbClr val="FFCC0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19" name="Bildobjekt 18" descr="En bild som visar text&#10;&#10;Automatiskt genererad beskrivning">
              <a:extLst>
                <a:ext uri="{FF2B5EF4-FFF2-40B4-BE49-F238E27FC236}">
                  <a16:creationId xmlns:a16="http://schemas.microsoft.com/office/drawing/2014/main" id="{3D0826B8-3951-4709-9117-E94E7912FE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2351" y="2286718"/>
              <a:ext cx="617817" cy="617817"/>
            </a:xfrm>
            <a:prstGeom prst="rect">
              <a:avLst/>
            </a:prstGeom>
          </p:spPr>
        </p:pic>
      </p:grpSp>
      <p:grpSp>
        <p:nvGrpSpPr>
          <p:cNvPr id="3" name="Grupp 2">
            <a:extLst>
              <a:ext uri="{FF2B5EF4-FFF2-40B4-BE49-F238E27FC236}">
                <a16:creationId xmlns:a16="http://schemas.microsoft.com/office/drawing/2014/main" id="{109A149B-F660-4861-AB77-276569682D3E}"/>
              </a:ext>
            </a:extLst>
          </p:cNvPr>
          <p:cNvGrpSpPr/>
          <p:nvPr/>
        </p:nvGrpSpPr>
        <p:grpSpPr>
          <a:xfrm>
            <a:off x="812129" y="4415207"/>
            <a:ext cx="1022400" cy="1022484"/>
            <a:chOff x="790062" y="4396157"/>
            <a:chExt cx="1022400" cy="1022484"/>
          </a:xfrm>
        </p:grpSpPr>
        <p:sp>
          <p:nvSpPr>
            <p:cNvPr id="16" name="Rektangel 15">
              <a:extLst>
                <a:ext uri="{FF2B5EF4-FFF2-40B4-BE49-F238E27FC236}">
                  <a16:creationId xmlns:a16="http://schemas.microsoft.com/office/drawing/2014/main" id="{BC8E87D3-AADF-438B-AD03-5541E85A6376}"/>
                </a:ext>
              </a:extLst>
            </p:cNvPr>
            <p:cNvSpPr/>
            <p:nvPr/>
          </p:nvSpPr>
          <p:spPr>
            <a:xfrm>
              <a:off x="790062" y="4396157"/>
              <a:ext cx="1022400" cy="1022484"/>
            </a:xfrm>
            <a:prstGeom prst="rect">
              <a:avLst/>
            </a:prstGeom>
            <a:solidFill>
              <a:srgbClr val="5F7F98"/>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endParaRPr lang="sv-SE" sz="1600">
                <a:solidFill>
                  <a:schemeClr val="tx1"/>
                </a:solidFill>
                <a:latin typeface="Lab Grotesque" panose="00000500000000000000" pitchFamily="50" charset="0"/>
              </a:endParaRPr>
            </a:p>
          </p:txBody>
        </p:sp>
        <p:pic>
          <p:nvPicPr>
            <p:cNvPr id="27" name="Bildobjekt 26">
              <a:extLst>
                <a:ext uri="{FF2B5EF4-FFF2-40B4-BE49-F238E27FC236}">
                  <a16:creationId xmlns:a16="http://schemas.microsoft.com/office/drawing/2014/main" id="{7C7B241F-EDAE-485C-AACF-C2578C1C95B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77325" y="4622147"/>
              <a:ext cx="652004" cy="570503"/>
            </a:xfrm>
            <a:prstGeom prst="rect">
              <a:avLst/>
            </a:prstGeom>
          </p:spPr>
        </p:pic>
      </p:grpSp>
      <p:sp>
        <p:nvSpPr>
          <p:cNvPr id="29" name="Platshållare för datum 1">
            <a:extLst>
              <a:ext uri="{FF2B5EF4-FFF2-40B4-BE49-F238E27FC236}">
                <a16:creationId xmlns:a16="http://schemas.microsoft.com/office/drawing/2014/main" id="{5AFBC527-4318-498F-B5CC-BBD48616C8D0}"/>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30" name="Platshållare för bildnummer 2">
            <a:extLst>
              <a:ext uri="{FF2B5EF4-FFF2-40B4-BE49-F238E27FC236}">
                <a16:creationId xmlns:a16="http://schemas.microsoft.com/office/drawing/2014/main" id="{C84D7ABD-6DEF-4948-A363-78AC1158968A}"/>
              </a:ext>
            </a:extLst>
          </p:cNvPr>
          <p:cNvSpPr txBox="1">
            <a:spLocks/>
          </p:cNvSpPr>
          <p:nvPr/>
        </p:nvSpPr>
        <p:spPr>
          <a:xfrm>
            <a:off x="11541409" y="114651"/>
            <a:ext cx="334697" cy="182560"/>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B63437-8A26-BE43-AB46-80340C37E737}" type="slidenum">
              <a:rPr lang="sv-SE" sz="800" smtClean="0">
                <a:solidFill>
                  <a:schemeClr val="tx2"/>
                </a:solidFill>
                <a:latin typeface="Lab Grotesque" panose="00000500000000000000" pitchFamily="50" charset="0"/>
              </a:rPr>
              <a:pPr/>
              <a:t>3</a:t>
            </a:fld>
            <a:endParaRPr lang="sv-SE" sz="800">
              <a:solidFill>
                <a:schemeClr val="tx2"/>
              </a:solidFill>
              <a:latin typeface="Lab Grotesque" panose="00000500000000000000" pitchFamily="50" charset="0"/>
            </a:endParaRPr>
          </a:p>
        </p:txBody>
      </p:sp>
      <p:sp>
        <p:nvSpPr>
          <p:cNvPr id="28" name="bransch_liten">
            <a:extLst>
              <a:ext uri="{FF2B5EF4-FFF2-40B4-BE49-F238E27FC236}">
                <a16:creationId xmlns:a16="http://schemas.microsoft.com/office/drawing/2014/main" id="{0D54438C-288F-42FA-937B-88975F24A23A}"/>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Om undersökningen i byggbranschen</a:t>
            </a:r>
          </a:p>
        </p:txBody>
      </p:sp>
      <p:sp>
        <p:nvSpPr>
          <p:cNvPr id="33" name="Text Box 7">
            <a:extLst>
              <a:ext uri="{FF2B5EF4-FFF2-40B4-BE49-F238E27FC236}">
                <a16:creationId xmlns:a16="http://schemas.microsoft.com/office/drawing/2014/main" id="{202FF9F2-95AF-48AE-87F5-6F021E1915AD}"/>
              </a:ext>
            </a:extLst>
          </p:cNvPr>
          <p:cNvSpPr txBox="1">
            <a:spLocks noChangeArrowheads="1"/>
          </p:cNvSpPr>
          <p:nvPr/>
        </p:nvSpPr>
        <p:spPr bwMode="auto">
          <a:xfrm>
            <a:off x="9303105" y="5206890"/>
            <a:ext cx="217057" cy="238527"/>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sv-SE" sz="950" b="0" i="0" u="none" strike="noStrike" kern="0" cap="none" spc="0" normalizeH="0" baseline="0" noProof="0" dirty="0">
                <a:ln>
                  <a:noFill/>
                </a:ln>
                <a:effectLst/>
                <a:uLnTx/>
                <a:uFillTx/>
                <a:latin typeface="Lab Grotesque" panose="00000500000000000000" pitchFamily="50" charset="0"/>
                <a:cs typeface="Calibri" pitchFamily="34" charset="0"/>
              </a:rPr>
              <a:t>%</a:t>
            </a:r>
            <a:endParaRPr kumimoji="0" lang="en-US" sz="950" b="0" i="0" u="none" strike="noStrike" kern="0" cap="none" spc="0" normalizeH="0" baseline="0" noProof="0" dirty="0">
              <a:ln>
                <a:noFill/>
              </a:ln>
              <a:effectLst/>
              <a:uLnTx/>
              <a:uFillTx/>
              <a:latin typeface="Lab Grotesque" panose="00000500000000000000" pitchFamily="50" charset="0"/>
              <a:cs typeface="Calibri" pitchFamily="34" charset="0"/>
            </a:endParaRPr>
          </a:p>
        </p:txBody>
      </p:sp>
      <p:graphicFrame>
        <p:nvGraphicFramePr>
          <p:cNvPr id="36" name="Table 2">
            <a:extLst>
              <a:ext uri="{FF2B5EF4-FFF2-40B4-BE49-F238E27FC236}">
                <a16:creationId xmlns:a16="http://schemas.microsoft.com/office/drawing/2014/main" id="{8C02EB1D-25CA-4D1E-92C8-E62674B8A036}"/>
              </a:ext>
            </a:extLst>
          </p:cNvPr>
          <p:cNvGraphicFramePr>
            <a:graphicFrameLocks noGrp="1"/>
          </p:cNvGraphicFramePr>
          <p:nvPr>
            <p:extLst>
              <p:ext uri="{D42A27DB-BD31-4B8C-83A1-F6EECF244321}">
                <p14:modId xmlns:p14="http://schemas.microsoft.com/office/powerpoint/2010/main" val="840912775"/>
              </p:ext>
            </p:extLst>
          </p:nvPr>
        </p:nvGraphicFramePr>
        <p:xfrm>
          <a:off x="5794169" y="2476123"/>
          <a:ext cx="714209" cy="2706258"/>
        </p:xfrm>
        <a:graphic>
          <a:graphicData uri="http://schemas.openxmlformats.org/drawingml/2006/table">
            <a:tbl>
              <a:tblPr firstRow="1" bandRow="1">
                <a:tableStyleId>{5C22544A-7EE6-4342-B048-85BDC9FD1C3A}</a:tableStyleId>
              </a:tblPr>
              <a:tblGrid>
                <a:gridCol w="714209">
                  <a:extLst>
                    <a:ext uri="{9D8B030D-6E8A-4147-A177-3AD203B41FA5}">
                      <a16:colId xmlns:a16="http://schemas.microsoft.com/office/drawing/2014/main" val="434721633"/>
                    </a:ext>
                  </a:extLst>
                </a:gridCol>
              </a:tblGrid>
              <a:tr h="451043">
                <a:tc>
                  <a:txBody>
                    <a:bodyPr/>
                    <a:lstStyle/>
                    <a:p>
                      <a:pPr algn="r"/>
                      <a:r>
                        <a:rPr lang="sv-SE" sz="950" b="0" noProof="0">
                          <a:solidFill>
                            <a:schemeClr val="tx1"/>
                          </a:solidFill>
                          <a:latin typeface="Lab Grotesque" panose="00000500000000000000" pitchFamily="50" charset="0"/>
                        </a:rPr>
                        <a:t>Inga</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451043">
                <a:tc>
                  <a:txBody>
                    <a:bodyPr/>
                    <a:lstStyle/>
                    <a:p>
                      <a:pPr algn="r"/>
                      <a:r>
                        <a:rPr lang="sv-SE" sz="950" b="0" noProof="0">
                          <a:solidFill>
                            <a:schemeClr val="tx1"/>
                          </a:solidFill>
                          <a:latin typeface="Lab Grotesque" panose="00000500000000000000" pitchFamily="50" charset="0"/>
                        </a:rPr>
                        <a:t>1-5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451043">
                <a:tc>
                  <a:txBody>
                    <a:bodyPr/>
                    <a:lstStyle/>
                    <a:p>
                      <a:pPr algn="r"/>
                      <a:r>
                        <a:rPr lang="sv-SE" sz="950" b="0" noProof="0" dirty="0">
                          <a:solidFill>
                            <a:schemeClr val="tx1"/>
                          </a:solidFill>
                          <a:latin typeface="Lab Grotesque" panose="00000500000000000000" pitchFamily="50" charset="0"/>
                        </a:rPr>
                        <a:t>6-25</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451043">
                <a:tc>
                  <a:txBody>
                    <a:bodyPr/>
                    <a:lstStyle/>
                    <a:p>
                      <a:pPr algn="r"/>
                      <a:r>
                        <a:rPr lang="sv-SE" sz="950" b="0" noProof="0">
                          <a:solidFill>
                            <a:schemeClr val="tx1"/>
                          </a:solidFill>
                          <a:latin typeface="Lab Grotesque" panose="00000500000000000000" pitchFamily="50" charset="0"/>
                        </a:rPr>
                        <a:t>26-50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451043">
                <a:tc>
                  <a:txBody>
                    <a:bodyPr/>
                    <a:lstStyle/>
                    <a:p>
                      <a:pPr algn="r"/>
                      <a:r>
                        <a:rPr lang="sv-SE" sz="950" b="0" noProof="0">
                          <a:solidFill>
                            <a:schemeClr val="tx1"/>
                          </a:solidFill>
                          <a:latin typeface="Lab Grotesque" panose="00000500000000000000" pitchFamily="50" charset="0"/>
                        </a:rPr>
                        <a:t>51-100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451043">
                <a:tc>
                  <a:txBody>
                    <a:bodyPr/>
                    <a:lstStyle/>
                    <a:p>
                      <a:pPr algn="r"/>
                      <a:r>
                        <a:rPr lang="sv-SE" sz="950" b="0" noProof="0" dirty="0">
                          <a:solidFill>
                            <a:schemeClr val="tx1"/>
                          </a:solidFill>
                          <a:latin typeface="Lab Grotesque" panose="00000500000000000000" pitchFamily="50" charset="0"/>
                        </a:rPr>
                        <a:t>Fler än 100</a:t>
                      </a:r>
                    </a:p>
                  </a:txBody>
                  <a:tcPr marL="0" marR="73075" marT="45672" marB="232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37" name="o4">
            <a:extLst>
              <a:ext uri="{FF2B5EF4-FFF2-40B4-BE49-F238E27FC236}">
                <a16:creationId xmlns:a16="http://schemas.microsoft.com/office/drawing/2014/main" id="{11B1B196-7E00-4D3A-AF11-46145887BB6F}"/>
              </a:ext>
            </a:extLst>
          </p:cNvPr>
          <p:cNvSpPr txBox="1"/>
          <p:nvPr/>
        </p:nvSpPr>
        <p:spPr>
          <a:xfrm>
            <a:off x="1964771" y="4626925"/>
            <a:ext cx="3203995" cy="584775"/>
          </a:xfrm>
          <a:prstGeom prst="rect">
            <a:avLst/>
          </a:prstGeom>
          <a:noFill/>
        </p:spPr>
        <p:txBody>
          <a:bodyPr wrap="square" rtlCol="0">
            <a:spAutoFit/>
          </a:bodyPr>
          <a:lstStyle/>
          <a:p>
            <a:r>
              <a:rPr lang="sv-SE" sz="1600" b="1">
                <a:solidFill>
                  <a:schemeClr val="tx1"/>
                </a:solidFill>
                <a:latin typeface="Lab Grotesque" panose="00000500000000000000" pitchFamily="50" charset="0"/>
              </a:rPr>
              <a:t>Andel medlemsföretag bland svarande</a:t>
            </a:r>
            <a:r>
              <a:rPr lang="sv-SE" sz="1600">
                <a:solidFill>
                  <a:schemeClr val="tx1"/>
                </a:solidFill>
                <a:latin typeface="Lab Grotesque" panose="00000500000000000000" pitchFamily="50" charset="0"/>
              </a:rPr>
              <a:t>:</a:t>
            </a:r>
          </a:p>
        </p:txBody>
      </p:sp>
      <p:sp>
        <p:nvSpPr>
          <p:cNvPr id="34" name="o5">
            <a:extLst>
              <a:ext uri="{FF2B5EF4-FFF2-40B4-BE49-F238E27FC236}">
                <a16:creationId xmlns:a16="http://schemas.microsoft.com/office/drawing/2014/main" id="{5CBEA579-171B-43B5-9804-B74068F4A489}"/>
              </a:ext>
            </a:extLst>
          </p:cNvPr>
          <p:cNvSpPr txBox="1"/>
          <p:nvPr/>
        </p:nvSpPr>
        <p:spPr>
          <a:xfrm>
            <a:off x="1964772" y="3615013"/>
            <a:ext cx="3117367" cy="338554"/>
          </a:xfrm>
          <a:prstGeom prst="rect">
            <a:avLst/>
          </a:prstGeom>
          <a:noFill/>
        </p:spPr>
        <p:txBody>
          <a:bodyPr wrap="square" rtlCol="0">
            <a:spAutoFit/>
          </a:bodyPr>
          <a:lstStyle/>
          <a:p>
            <a:r>
              <a:rPr lang="sv-SE" sz="1600" b="1" dirty="0">
                <a:solidFill>
                  <a:schemeClr val="tx1"/>
                </a:solidFill>
                <a:latin typeface="Lab Grotesque" panose="00000500000000000000" pitchFamily="50" charset="0"/>
              </a:rPr>
              <a:t>Antal svarande företag</a:t>
            </a:r>
            <a:r>
              <a:rPr lang="sv-SE" sz="1600" b="1" dirty="0">
                <a:latin typeface="Lab Grotesque" panose="00000500000000000000" pitchFamily="50" charset="0"/>
              </a:rPr>
              <a:t>:</a:t>
            </a:r>
            <a:endParaRPr lang="sv-SE" sz="1600" dirty="0">
              <a:solidFill>
                <a:schemeClr val="tx1"/>
              </a:solidFill>
              <a:latin typeface="Lab Grotesque" panose="00000500000000000000" pitchFamily="50" charset="0"/>
            </a:endParaRPr>
          </a:p>
        </p:txBody>
      </p:sp>
      <p:sp>
        <p:nvSpPr>
          <p:cNvPr id="5" name="o4">
            <a:extLst>
              <a:ext uri="{FF2B5EF4-FFF2-40B4-BE49-F238E27FC236}">
                <a16:creationId xmlns:a16="http://schemas.microsoft.com/office/drawing/2014/main" id="{1F7B325A-F383-44D1-8368-1B9268D355DC}"/>
              </a:ext>
            </a:extLst>
          </p:cNvPr>
          <p:cNvSpPr txBox="1"/>
          <p:nvPr/>
        </p:nvSpPr>
        <p:spPr>
          <a:xfrm>
            <a:off x="1964772" y="2445146"/>
            <a:ext cx="3117367" cy="338554"/>
          </a:xfrm>
          <a:prstGeom prst="rect">
            <a:avLst/>
          </a:prstGeom>
          <a:noFill/>
        </p:spPr>
        <p:txBody>
          <a:bodyPr wrap="square" rtlCol="0">
            <a:spAutoFit/>
          </a:bodyPr>
          <a:lstStyle/>
          <a:p>
            <a:r>
              <a:rPr lang="sv-SE" sz="1600" b="1">
                <a:latin typeface="Lab Grotesque" panose="00000500000000000000" pitchFamily="50" charset="0"/>
              </a:rPr>
              <a:t>Svarsfrekvens: </a:t>
            </a:r>
            <a:endParaRPr lang="sv-SE" sz="1600">
              <a:latin typeface="Lab Grotesque" panose="00000500000000000000" pitchFamily="50" charset="0"/>
            </a:endParaRPr>
          </a:p>
        </p:txBody>
      </p:sp>
      <p:sp>
        <p:nvSpPr>
          <p:cNvPr id="38" name="svarsfrekvens_kommun">
            <a:extLst>
              <a:ext uri="{FF2B5EF4-FFF2-40B4-BE49-F238E27FC236}">
                <a16:creationId xmlns:a16="http://schemas.microsoft.com/office/drawing/2014/main" id="{2A9D11EE-2378-480B-911A-9090D76AD146}"/>
              </a:ext>
            </a:extLst>
          </p:cNvPr>
          <p:cNvSpPr txBox="1"/>
          <p:nvPr/>
        </p:nvSpPr>
        <p:spPr>
          <a:xfrm>
            <a:off x="3424833" y="2445146"/>
            <a:ext cx="1689358" cy="338554"/>
          </a:xfrm>
          <a:prstGeom prst="rect">
            <a:avLst/>
          </a:prstGeom>
          <a:noFill/>
        </p:spPr>
        <p:txBody>
          <a:bodyPr wrap="square" rtlCol="0">
            <a:spAutoFit/>
          </a:bodyPr>
          <a:lstStyle/>
          <a:p>
            <a:r>
              <a:rPr lang="sv-SE" sz="1600" dirty="0">
                <a:latin typeface="Lab Grotesque" panose="00000500000000000000" pitchFamily="50" charset="0"/>
              </a:rPr>
              <a:t>41 %</a:t>
            </a:r>
          </a:p>
        </p:txBody>
      </p:sp>
      <p:sp>
        <p:nvSpPr>
          <p:cNvPr id="39" name="antal_svar_kommun">
            <a:extLst>
              <a:ext uri="{FF2B5EF4-FFF2-40B4-BE49-F238E27FC236}">
                <a16:creationId xmlns:a16="http://schemas.microsoft.com/office/drawing/2014/main" id="{6AFF8C03-4306-4EC6-9DEA-24FDBB4A6CFB}"/>
              </a:ext>
            </a:extLst>
          </p:cNvPr>
          <p:cNvSpPr txBox="1"/>
          <p:nvPr/>
        </p:nvSpPr>
        <p:spPr>
          <a:xfrm>
            <a:off x="4249270" y="3615013"/>
            <a:ext cx="749167" cy="338554"/>
          </a:xfrm>
          <a:prstGeom prst="rect">
            <a:avLst/>
          </a:prstGeom>
          <a:noFill/>
        </p:spPr>
        <p:txBody>
          <a:bodyPr wrap="square" rtlCol="0">
            <a:spAutoFit/>
          </a:bodyPr>
          <a:lstStyle/>
          <a:p>
            <a:r>
              <a:rPr lang="sv-SE" sz="1600" dirty="0">
                <a:solidFill>
                  <a:schemeClr val="tx1"/>
                </a:solidFill>
                <a:latin typeface="Lab Grotesque" panose="00000500000000000000" pitchFamily="50" charset="0"/>
              </a:rPr>
              <a:t>6599</a:t>
            </a:r>
          </a:p>
        </p:txBody>
      </p:sp>
      <p:sp>
        <p:nvSpPr>
          <p:cNvPr id="40" name="andel_medlem_kommun">
            <a:extLst>
              <a:ext uri="{FF2B5EF4-FFF2-40B4-BE49-F238E27FC236}">
                <a16:creationId xmlns:a16="http://schemas.microsoft.com/office/drawing/2014/main" id="{03ED0E45-F7D8-49D2-BDF7-BCF2F5684B9E}"/>
              </a:ext>
            </a:extLst>
          </p:cNvPr>
          <p:cNvSpPr txBox="1"/>
          <p:nvPr/>
        </p:nvSpPr>
        <p:spPr>
          <a:xfrm>
            <a:off x="2944130" y="4872064"/>
            <a:ext cx="2192408" cy="338554"/>
          </a:xfrm>
          <a:prstGeom prst="rect">
            <a:avLst/>
          </a:prstGeom>
          <a:noFill/>
        </p:spPr>
        <p:txBody>
          <a:bodyPr wrap="square" rtlCol="0">
            <a:spAutoFit/>
          </a:bodyPr>
          <a:lstStyle/>
          <a:p>
            <a:r>
              <a:rPr lang="sv-SE" sz="1600" dirty="0">
                <a:solidFill>
                  <a:schemeClr val="tx1"/>
                </a:solidFill>
                <a:latin typeface="Lab Grotesque" panose="00000500000000000000" pitchFamily="50" charset="0"/>
              </a:rPr>
              <a:t>68 %</a:t>
            </a:r>
          </a:p>
        </p:txBody>
      </p:sp>
    </p:spTree>
    <p:extLst>
      <p:ext uri="{BB962C8B-B14F-4D97-AF65-F5344CB8AC3E}">
        <p14:creationId xmlns:p14="http://schemas.microsoft.com/office/powerpoint/2010/main" val="19981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4</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Sammanfattande omdöme på företagsklimatet i kommunen</a:t>
            </a:r>
          </a:p>
        </p:txBody>
      </p:sp>
      <p:graphicFrame>
        <p:nvGraphicFramePr>
          <p:cNvPr id="36" name="foretagsklimat_mean_kommun">
            <a:extLst>
              <a:ext uri="{FF2B5EF4-FFF2-40B4-BE49-F238E27FC236}">
                <a16:creationId xmlns:a16="http://schemas.microsoft.com/office/drawing/2014/main" id="{7695402C-95AD-492F-8AEF-17CAC5BD9A3E}"/>
              </a:ext>
            </a:extLst>
          </p:cNvPr>
          <p:cNvGraphicFramePr>
            <a:graphicFrameLocks/>
          </p:cNvGraphicFramePr>
          <p:nvPr>
            <p:extLst>
              <p:ext uri="{D42A27DB-BD31-4B8C-83A1-F6EECF244321}">
                <p14:modId xmlns:p14="http://schemas.microsoft.com/office/powerpoint/2010/main" val="2689417921"/>
              </p:ext>
            </p:extLst>
          </p:nvPr>
        </p:nvGraphicFramePr>
        <p:xfrm>
          <a:off x="2600806" y="1665066"/>
          <a:ext cx="8741782" cy="3939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extLst>
              <p:ext uri="{D42A27DB-BD31-4B8C-83A1-F6EECF244321}">
                <p14:modId xmlns:p14="http://schemas.microsoft.com/office/powerpoint/2010/main" val="3000651127"/>
              </p:ext>
            </p:extLst>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43" name="TextBox 21">
            <a:extLst>
              <a:ext uri="{FF2B5EF4-FFF2-40B4-BE49-F238E27FC236}">
                <a16:creationId xmlns:a16="http://schemas.microsoft.com/office/drawing/2014/main" id="{472F7DF4-A6CC-4230-B5B3-646BDFF019EE}"/>
              </a:ext>
            </a:extLst>
          </p:cNvPr>
          <p:cNvSpPr txBox="1"/>
          <p:nvPr/>
        </p:nvSpPr>
        <p:spPr>
          <a:xfrm>
            <a:off x="9707499" y="4621614"/>
            <a:ext cx="1487908" cy="307777"/>
          </a:xfrm>
          <a:prstGeom prst="rect">
            <a:avLst/>
          </a:prstGeom>
          <a:noFill/>
        </p:spPr>
        <p:txBody>
          <a:bodyPr wrap="none" rtlCol="0">
            <a:spAutoFit/>
          </a:bodyPr>
          <a:lstStyle/>
          <a:p>
            <a:r>
              <a:rPr lang="sv-SE" sz="1400" dirty="0">
                <a:latin typeface="Lab Grotesque" panose="00000500000000000000" pitchFamily="50" charset="0"/>
              </a:rPr>
              <a:t> Snittbetyg = 3,5</a:t>
            </a:r>
          </a:p>
        </p:txBody>
      </p:sp>
      <p:sp>
        <p:nvSpPr>
          <p:cNvPr id="44" name="Rounded Rectangle 15">
            <a:extLst>
              <a:ext uri="{FF2B5EF4-FFF2-40B4-BE49-F238E27FC236}">
                <a16:creationId xmlns:a16="http://schemas.microsoft.com/office/drawing/2014/main" id="{BA87A4E9-EACF-4B74-B586-B55E4DE6D434}"/>
              </a:ext>
            </a:extLst>
          </p:cNvPr>
          <p:cNvSpPr/>
          <p:nvPr/>
        </p:nvSpPr>
        <p:spPr>
          <a:xfrm>
            <a:off x="9591194" y="4725978"/>
            <a:ext cx="153249" cy="93744"/>
          </a:xfrm>
          <a:prstGeom prst="roundRect">
            <a:avLst/>
          </a:prstGeom>
          <a:solidFill>
            <a:srgbClr val="71B39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Tree>
    <p:extLst>
      <p:ext uri="{BB962C8B-B14F-4D97-AF65-F5344CB8AC3E}">
        <p14:creationId xmlns:p14="http://schemas.microsoft.com/office/powerpoint/2010/main" val="37501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foretagsklimat_mean_bransch">
            <a:extLst>
              <a:ext uri="{FF2B5EF4-FFF2-40B4-BE49-F238E27FC236}">
                <a16:creationId xmlns:a16="http://schemas.microsoft.com/office/drawing/2014/main" id="{F38691D8-9DC3-4851-A439-FF93262EBEA1}"/>
              </a:ext>
            </a:extLst>
          </p:cNvPr>
          <p:cNvGraphicFramePr>
            <a:graphicFrameLocks/>
          </p:cNvGraphicFramePr>
          <p:nvPr>
            <p:extLst>
              <p:ext uri="{D42A27DB-BD31-4B8C-83A1-F6EECF244321}">
                <p14:modId xmlns:p14="http://schemas.microsoft.com/office/powerpoint/2010/main" val="150431100"/>
              </p:ext>
            </p:extLst>
          </p:nvPr>
        </p:nvGraphicFramePr>
        <p:xfrm>
          <a:off x="2600808" y="1665068"/>
          <a:ext cx="8751405" cy="5192931"/>
        </p:xfrm>
        <a:graphic>
          <a:graphicData uri="http://schemas.openxmlformats.org/drawingml/2006/chart">
            <c:chart xmlns:c="http://schemas.openxmlformats.org/drawingml/2006/chart" xmlns:r="http://schemas.openxmlformats.org/officeDocument/2006/relationships" r:id="rId3"/>
          </a:graphicData>
        </a:graphic>
      </p:graphicFrame>
      <p:sp>
        <p:nvSpPr>
          <p:cNvPr id="17" name="Slide Number Placeholder 24">
            <a:extLst>
              <a:ext uri="{FF2B5EF4-FFF2-40B4-BE49-F238E27FC236}">
                <a16:creationId xmlns:a16="http://schemas.microsoft.com/office/drawing/2014/main" id="{6A3B364E-310C-4BF0-8B64-9889EDDB125F}"/>
              </a:ext>
            </a:extLst>
          </p:cNvPr>
          <p:cNvSpPr>
            <a:spLocks noGrp="1"/>
          </p:cNvSpPr>
          <p:nvPr>
            <p:ph type="sldNum" sz="quarter" idx="12"/>
          </p:nvPr>
        </p:nvSpPr>
        <p:spPr>
          <a:xfrm>
            <a:off x="11455684" y="130235"/>
            <a:ext cx="334697" cy="182560"/>
          </a:xfrm>
        </p:spPr>
        <p:txBody>
          <a:bodyPr/>
          <a:lstStyle/>
          <a:p>
            <a:fld id="{9DC1E638-3F78-4E0D-883A-B278700C48C0}" type="slidenum">
              <a:rPr lang="de-DE" smtClean="0">
                <a:latin typeface="Lab Grotesque" panose="00000500000000000000" pitchFamily="50" charset="0"/>
              </a:rPr>
              <a:pPr/>
              <a:t>5</a:t>
            </a:fld>
            <a:endParaRPr lang="de-DE">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73CF507E-CFD5-4BBE-94DF-AEAEC2FA802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9" name="bransch">
            <a:extLst>
              <a:ext uri="{FF2B5EF4-FFF2-40B4-BE49-F238E27FC236}">
                <a16:creationId xmlns:a16="http://schemas.microsoft.com/office/drawing/2014/main" id="{FCA5CF29-4056-4494-B659-911A7F06DEDE}"/>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15" name="original_slide">
            <a:extLst>
              <a:ext uri="{FF2B5EF4-FFF2-40B4-BE49-F238E27FC236}">
                <a16:creationId xmlns:a16="http://schemas.microsoft.com/office/drawing/2014/main" id="{4E0575A1-5D9B-4E52-84B7-470A5FA62144}"/>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dirty="0"/>
              <a:t>Sammanfattande omdöme på företagsklimatet i kommunen</a:t>
            </a:r>
          </a:p>
        </p:txBody>
      </p:sp>
      <p:sp>
        <p:nvSpPr>
          <p:cNvPr id="16" name="lan_omrade">
            <a:extLst>
              <a:ext uri="{FF2B5EF4-FFF2-40B4-BE49-F238E27FC236}">
                <a16:creationId xmlns:a16="http://schemas.microsoft.com/office/drawing/2014/main" id="{337DDF9B-5B31-4673-87BB-1E4FBA797E50}"/>
              </a:ext>
            </a:extLst>
          </p:cNvPr>
          <p:cNvSpPr txBox="1">
            <a:spLocks/>
          </p:cNvSpPr>
          <p:nvPr/>
        </p:nvSpPr>
        <p:spPr>
          <a:xfrm>
            <a:off x="803276" y="1128418"/>
            <a:ext cx="10754740" cy="369510"/>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2400" b="0" dirty="0"/>
              <a:t>Branschvis</a:t>
            </a:r>
          </a:p>
        </p:txBody>
      </p:sp>
      <p:graphicFrame>
        <p:nvGraphicFramePr>
          <p:cNvPr id="28" name="Table 2">
            <a:extLst>
              <a:ext uri="{FF2B5EF4-FFF2-40B4-BE49-F238E27FC236}">
                <a16:creationId xmlns:a16="http://schemas.microsoft.com/office/drawing/2014/main" id="{3DB13CD8-B88C-4EEC-8A82-0E0A76DD37CE}"/>
              </a:ext>
            </a:extLst>
          </p:cNvPr>
          <p:cNvGraphicFramePr>
            <a:graphicFrameLocks noGrp="1"/>
          </p:cNvGraphicFramePr>
          <p:nvPr/>
        </p:nvGraphicFramePr>
        <p:xfrm>
          <a:off x="800583" y="1877793"/>
          <a:ext cx="1809747" cy="3561144"/>
        </p:xfrm>
        <a:graphic>
          <a:graphicData uri="http://schemas.openxmlformats.org/drawingml/2006/table">
            <a:tbl>
              <a:tblPr firstRow="1" bandRow="1">
                <a:tableStyleId>{5C22544A-7EE6-4342-B048-85BDC9FD1C3A}</a:tableStyleId>
              </a:tblPr>
              <a:tblGrid>
                <a:gridCol w="1809747">
                  <a:extLst>
                    <a:ext uri="{9D8B030D-6E8A-4147-A177-3AD203B41FA5}">
                      <a16:colId xmlns:a16="http://schemas.microsoft.com/office/drawing/2014/main" val="434721633"/>
                    </a:ext>
                  </a:extLst>
                </a:gridCol>
              </a:tblGrid>
              <a:tr h="593524">
                <a:tc>
                  <a:txBody>
                    <a:bodyPr/>
                    <a:lstStyle/>
                    <a:p>
                      <a:pPr algn="l"/>
                      <a:r>
                        <a:rPr lang="sv-SE" sz="1400" b="0" noProof="0">
                          <a:solidFill>
                            <a:schemeClr val="tx1"/>
                          </a:solidFill>
                          <a:latin typeface="Lab Grotesque" panose="00000500000000000000" pitchFamily="50" charset="0"/>
                        </a:rPr>
                        <a:t>Utmärkt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algn="l"/>
                      <a:r>
                        <a:rPr lang="sv-SE" sz="1400" b="0" noProof="0">
                          <a:solidFill>
                            <a:schemeClr val="tx1"/>
                          </a:solidFill>
                          <a:latin typeface="Lab Grotesque" panose="00000500000000000000" pitchFamily="50" charset="0"/>
                        </a:rPr>
                        <a:t>Mycket 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algn="l"/>
                      <a:r>
                        <a:rPr lang="sv-SE" sz="1400" b="0" noProof="0">
                          <a:solidFill>
                            <a:schemeClr val="tx1"/>
                          </a:solidFill>
                          <a:latin typeface="Lab Grotesque" panose="00000500000000000000" pitchFamily="50" charset="0"/>
                        </a:rPr>
                        <a:t>Bra</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algn="l"/>
                      <a:r>
                        <a:rPr lang="sv-SE" sz="1400" b="0" noProof="0">
                          <a:solidFill>
                            <a:schemeClr val="tx1"/>
                          </a:solidFill>
                          <a:latin typeface="Lab Grotesque" panose="00000500000000000000" pitchFamily="50" charset="0"/>
                        </a:rPr>
                        <a:t>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algn="l"/>
                      <a:r>
                        <a:rPr lang="sv-SE" sz="1400" b="0" noProof="0">
                          <a:solidFill>
                            <a:schemeClr val="tx1"/>
                          </a:solidFill>
                          <a:latin typeface="Lab Grotesque" panose="00000500000000000000" pitchFamily="50" charset="0"/>
                        </a:rPr>
                        <a:t>Inte helt godtagbart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algn="l"/>
                      <a:r>
                        <a:rPr lang="sv-SE" sz="1400" b="0" noProof="0">
                          <a:solidFill>
                            <a:schemeClr val="tx1"/>
                          </a:solidFill>
                          <a:latin typeface="Lab Grotesque" panose="00000500000000000000" pitchFamily="50" charset="0"/>
                        </a:rPr>
                        <a:t>Dåligt</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Tree>
    <p:extLst>
      <p:ext uri="{BB962C8B-B14F-4D97-AF65-F5344CB8AC3E}">
        <p14:creationId xmlns:p14="http://schemas.microsoft.com/office/powerpoint/2010/main" val="123246366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rPr>
              <a:pPr/>
              <a:t>6</a:t>
            </a:fld>
            <a:endParaRPr lang="de-DE">
              <a:solidFill>
                <a:schemeClr val="tx2"/>
              </a:solidFill>
            </a:endParaRPr>
          </a:p>
        </p:txBody>
      </p:sp>
      <p:sp>
        <p:nvSpPr>
          <p:cNvPr id="13" name="o2">
            <a:extLst>
              <a:ext uri="{FF2B5EF4-FFF2-40B4-BE49-F238E27FC236}">
                <a16:creationId xmlns:a16="http://schemas.microsoft.com/office/drawing/2014/main" id="{258F7D50-9BD4-4AB5-8943-C5EF2B415D75}"/>
              </a:ext>
            </a:extLst>
          </p:cNvPr>
          <p:cNvSpPr txBox="1"/>
          <p:nvPr/>
        </p:nvSpPr>
        <p:spPr>
          <a:xfrm>
            <a:off x="817375" y="5106500"/>
            <a:ext cx="4152190" cy="1384995"/>
          </a:xfrm>
          <a:prstGeom prst="rect">
            <a:avLst/>
          </a:prstGeom>
          <a:noFill/>
        </p:spPr>
        <p:txBody>
          <a:bodyPr wrap="square" lIns="0" rtlCol="0">
            <a:spAutoFit/>
          </a:bodyPr>
          <a:lstStyle/>
          <a:p>
            <a:r>
              <a:rPr lang="sv-SE" sz="2800" dirty="0">
                <a:solidFill>
                  <a:schemeClr val="bg1"/>
                </a:solidFill>
                <a:latin typeface="Lab Grotesque" panose="00000500000000000000" pitchFamily="50" charset="0"/>
              </a:rPr>
              <a:t>av företagen har haft kontakt med kommunen det senaste året. </a:t>
            </a:r>
          </a:p>
        </p:txBody>
      </p:sp>
      <p:sp>
        <p:nvSpPr>
          <p:cNvPr id="14" name="Platshållare för datum 1">
            <a:extLst>
              <a:ext uri="{FF2B5EF4-FFF2-40B4-BE49-F238E27FC236}">
                <a16:creationId xmlns:a16="http://schemas.microsoft.com/office/drawing/2014/main" id="{D9A9444B-85FD-4E55-B2F9-424FC5A04DCD}"/>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11" name="bransch">
            <a:extLst>
              <a:ext uri="{FF2B5EF4-FFF2-40B4-BE49-F238E27FC236}">
                <a16:creationId xmlns:a16="http://schemas.microsoft.com/office/drawing/2014/main" id="{628A3361-A21C-4868-BF92-C5B5DBF381D1}"/>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latin typeface="Lab Grotesque" panose="00000500000000000000" pitchFamily="50" charset="0"/>
              </a:rPr>
              <a:t>Byggbranschen</a:t>
            </a:r>
          </a:p>
        </p:txBody>
      </p:sp>
      <p:sp>
        <p:nvSpPr>
          <p:cNvPr id="10" name="o1">
            <a:extLst>
              <a:ext uri="{FF2B5EF4-FFF2-40B4-BE49-F238E27FC236}">
                <a16:creationId xmlns:a16="http://schemas.microsoft.com/office/drawing/2014/main" id="{4BAE3EE1-850B-4966-81B3-8D3E48BBE8DF}"/>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solidFill>
                  <a:schemeClr val="bg1"/>
                </a:solidFill>
              </a:rPr>
              <a:t>Företagens kontakter med kommunen</a:t>
            </a:r>
          </a:p>
        </p:txBody>
      </p:sp>
      <p:sp>
        <p:nvSpPr>
          <p:cNvPr id="3" name="Rectangle 2">
            <a:extLst>
              <a:ext uri="{FF2B5EF4-FFF2-40B4-BE49-F238E27FC236}">
                <a16:creationId xmlns:a16="http://schemas.microsoft.com/office/drawing/2014/main" id="{62941353-21CC-4223-B732-3A0B814573B4}"/>
              </a:ext>
            </a:extLst>
          </p:cNvPr>
          <p:cNvSpPr/>
          <p:nvPr/>
        </p:nvSpPr>
        <p:spPr>
          <a:xfrm>
            <a:off x="813909" y="3679624"/>
            <a:ext cx="2843561" cy="1268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200">
              <a:latin typeface="Lab Grotesque Black" panose="00000A00000000000000" pitchFamily="50" charset="0"/>
            </a:endParaRPr>
          </a:p>
        </p:txBody>
      </p:sp>
      <p:sp>
        <p:nvSpPr>
          <p:cNvPr id="6" name="kommunkontakt_haftkontakt">
            <a:extLst>
              <a:ext uri="{FF2B5EF4-FFF2-40B4-BE49-F238E27FC236}">
                <a16:creationId xmlns:a16="http://schemas.microsoft.com/office/drawing/2014/main" id="{0C425A2F-5962-4930-B7F7-3A456369F72C}"/>
              </a:ext>
            </a:extLst>
          </p:cNvPr>
          <p:cNvSpPr txBox="1"/>
          <p:nvPr/>
        </p:nvSpPr>
        <p:spPr>
          <a:xfrm>
            <a:off x="829341" y="3712529"/>
            <a:ext cx="2828259" cy="1200329"/>
          </a:xfrm>
          <a:prstGeom prst="rect">
            <a:avLst/>
          </a:prstGeom>
          <a:noFill/>
        </p:spPr>
        <p:txBody>
          <a:bodyPr wrap="square" rtlCol="0">
            <a:spAutoFit/>
          </a:bodyPr>
          <a:lstStyle/>
          <a:p>
            <a:pPr algn="ctr"/>
            <a:r>
              <a:rPr lang="sv-SE" sz="7200" dirty="0">
                <a:solidFill>
                  <a:schemeClr val="lt1"/>
                </a:solidFill>
                <a:latin typeface="Lab Grotesque Black" panose="00000A00000000000000" pitchFamily="50" charset="0"/>
              </a:rPr>
              <a:t>62 %</a:t>
            </a:r>
          </a:p>
        </p:txBody>
      </p:sp>
    </p:spTree>
    <p:extLst>
      <p:ext uri="{BB962C8B-B14F-4D97-AF65-F5344CB8AC3E}">
        <p14:creationId xmlns:p14="http://schemas.microsoft.com/office/powerpoint/2010/main" val="293226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pct">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2346228527"/>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7</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Kontakter med kommunen senaste året</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a:latin typeface="Lab Grotesque" panose="00000500000000000000" pitchFamily="50" charset="0"/>
                <a:cs typeface="Calibri" pitchFamily="34" charset="0"/>
              </a:rPr>
              <a:t>%</a:t>
            </a:r>
            <a:endParaRPr lang="en-US" sz="1200" kern="0">
              <a:latin typeface="Lab Grotesque" panose="00000500000000000000" pitchFamily="50" charset="0"/>
              <a:cs typeface="Calibri" pitchFamily="34" charset="0"/>
            </a:endParaRPr>
          </a:p>
        </p:txBody>
      </p:sp>
      <p:sp>
        <p:nvSpPr>
          <p:cNvPr id="13" name="TextBox 18">
            <a:extLst>
              <a:ext uri="{FF2B5EF4-FFF2-40B4-BE49-F238E27FC236}">
                <a16:creationId xmlns:a16="http://schemas.microsoft.com/office/drawing/2014/main" id="{8B64D8AF-B4CC-4E0E-83C1-113298043E2D}"/>
              </a:ext>
            </a:extLst>
          </p:cNvPr>
          <p:cNvSpPr txBox="1"/>
          <p:nvPr/>
        </p:nvSpPr>
        <p:spPr>
          <a:xfrm>
            <a:off x="719010" y="6230387"/>
            <a:ext cx="28248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a:ln>
                  <a:noFill/>
                </a:ln>
                <a:effectLst/>
                <a:uLnTx/>
                <a:uFillTx/>
                <a:latin typeface="Lab Grotesque" panose="00000500000000000000" pitchFamily="50" charset="0"/>
              </a:rPr>
              <a:t>*Avser andra än näringslivsavdelningen</a:t>
            </a:r>
          </a:p>
        </p:txBody>
      </p:sp>
    </p:spTree>
    <p:extLst>
      <p:ext uri="{BB962C8B-B14F-4D97-AF65-F5344CB8AC3E}">
        <p14:creationId xmlns:p14="http://schemas.microsoft.com/office/powerpoint/2010/main" val="17375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pct_arende">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263191777"/>
              </p:ext>
            </p:extLst>
          </p:nvPr>
        </p:nvGraphicFramePr>
        <p:xfrm>
          <a:off x="809392" y="1665462"/>
          <a:ext cx="10548938" cy="4220987"/>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8</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Det här gällde kontakten med kommunen</a:t>
            </a:r>
          </a:p>
        </p:txBody>
      </p:sp>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9" name="Text Box 7">
            <a:extLst>
              <a:ext uri="{FF2B5EF4-FFF2-40B4-BE49-F238E27FC236}">
                <a16:creationId xmlns:a16="http://schemas.microsoft.com/office/drawing/2014/main" id="{51D30FE7-31D4-4C42-8C8B-C9F757C6EF53}"/>
              </a:ext>
            </a:extLst>
          </p:cNvPr>
          <p:cNvSpPr txBox="1">
            <a:spLocks noChangeArrowheads="1"/>
          </p:cNvSpPr>
          <p:nvPr/>
        </p:nvSpPr>
        <p:spPr bwMode="auto">
          <a:xfrm>
            <a:off x="803275" y="1820089"/>
            <a:ext cx="478367" cy="276999"/>
          </a:xfrm>
          <a:prstGeom prst="rect">
            <a:avLst/>
          </a:prstGeom>
          <a:noFill/>
          <a:ln w="9525">
            <a:noFill/>
            <a:miter lim="800000"/>
            <a:headEnd/>
            <a:tailEnd/>
          </a:ln>
          <a:effectLst/>
        </p:spPr>
        <p:txBody>
          <a:bodyPr>
            <a:spAutoFit/>
          </a:bodyPr>
          <a:lstStyle/>
          <a:p>
            <a:pPr defTabSz="1219170">
              <a:spcBef>
                <a:spcPct val="50000"/>
              </a:spcBef>
              <a:defRPr/>
            </a:pPr>
            <a:r>
              <a:rPr lang="sv-SE" sz="1200" kern="0">
                <a:latin typeface="Lab Grotesque" panose="00000500000000000000" pitchFamily="50" charset="0"/>
                <a:cs typeface="Calibri" pitchFamily="34" charset="0"/>
              </a:rPr>
              <a:t>%</a:t>
            </a:r>
            <a:endParaRPr lang="en-US" sz="1200" kern="0">
              <a:latin typeface="Lab Grotesque" panose="00000500000000000000" pitchFamily="50" charset="0"/>
              <a:cs typeface="Calibri" pitchFamily="34" charset="0"/>
            </a:endParaRPr>
          </a:p>
        </p:txBody>
      </p:sp>
      <p:sp>
        <p:nvSpPr>
          <p:cNvPr id="15" name="TextBox 18">
            <a:extLst>
              <a:ext uri="{FF2B5EF4-FFF2-40B4-BE49-F238E27FC236}">
                <a16:creationId xmlns:a16="http://schemas.microsoft.com/office/drawing/2014/main" id="{0107DBFD-3B93-47B0-8FBD-9DBC3CE60BC1}"/>
              </a:ext>
            </a:extLst>
          </p:cNvPr>
          <p:cNvSpPr txBox="1"/>
          <p:nvPr/>
        </p:nvSpPr>
        <p:spPr>
          <a:xfrm>
            <a:off x="719010" y="6230387"/>
            <a:ext cx="43316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a:ln>
                  <a:noFill/>
                </a:ln>
                <a:effectLst/>
                <a:uLnTx/>
                <a:uFillTx/>
                <a:latin typeface="Lab Grotesque" panose="00000500000000000000" pitchFamily="50" charset="0"/>
              </a:rPr>
              <a:t>Bas: </a:t>
            </a:r>
            <a:r>
              <a:rPr lang="sv-SE" sz="1200">
                <a:latin typeface="Lab Grotesque" panose="00000500000000000000" pitchFamily="50" charset="0"/>
              </a:rPr>
              <a:t>F</a:t>
            </a:r>
            <a:r>
              <a:rPr kumimoji="0" lang="sv-SE" sz="1200" b="0" u="none" strike="noStrike" kern="1200" cap="none" spc="0" normalizeH="0" baseline="0" noProof="0" err="1">
                <a:ln>
                  <a:noFill/>
                </a:ln>
                <a:effectLst/>
                <a:uLnTx/>
                <a:uFillTx/>
                <a:latin typeface="Lab Grotesque" panose="00000500000000000000" pitchFamily="50" charset="0"/>
              </a:rPr>
              <a:t>öretag</a:t>
            </a:r>
            <a:r>
              <a:rPr kumimoji="0" lang="sv-SE" sz="1200" b="0" u="none" strike="noStrike" kern="1200" cap="none" spc="0" normalizeH="0" baseline="0" noProof="0">
                <a:ln>
                  <a:noFill/>
                </a:ln>
                <a:effectLst/>
                <a:uLnTx/>
                <a:uFillTx/>
                <a:latin typeface="Lab Grotesque" panose="00000500000000000000" pitchFamily="50" charset="0"/>
              </a:rPr>
              <a:t> som uppger att de haft kontakt med kommunen.</a:t>
            </a:r>
          </a:p>
        </p:txBody>
      </p:sp>
      <p:sp>
        <p:nvSpPr>
          <p:cNvPr id="2" name="bransch">
            <a:extLst>
              <a:ext uri="{FF2B5EF4-FFF2-40B4-BE49-F238E27FC236}">
                <a16:creationId xmlns:a16="http://schemas.microsoft.com/office/drawing/2014/main" id="{856020DA-2BBF-2E39-AD24-8EF21DC4282B}"/>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Tree>
    <p:extLst>
      <p:ext uri="{BB962C8B-B14F-4D97-AF65-F5344CB8AC3E}">
        <p14:creationId xmlns:p14="http://schemas.microsoft.com/office/powerpoint/2010/main" val="315475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kommunkontakt_mean_upplevelse">
            <a:extLst>
              <a:ext uri="{FF2B5EF4-FFF2-40B4-BE49-F238E27FC236}">
                <a16:creationId xmlns:a16="http://schemas.microsoft.com/office/drawing/2014/main" id="{E142FF3C-E68A-45E3-A4B8-5852EAEA3997}"/>
              </a:ext>
            </a:extLst>
          </p:cNvPr>
          <p:cNvGraphicFramePr>
            <a:graphicFrameLocks/>
          </p:cNvGraphicFramePr>
          <p:nvPr>
            <p:extLst>
              <p:ext uri="{D42A27DB-BD31-4B8C-83A1-F6EECF244321}">
                <p14:modId xmlns:p14="http://schemas.microsoft.com/office/powerpoint/2010/main" val="3305627693"/>
              </p:ext>
            </p:extLst>
          </p:nvPr>
        </p:nvGraphicFramePr>
        <p:xfrm>
          <a:off x="2600807" y="1665463"/>
          <a:ext cx="8751406" cy="3938623"/>
        </p:xfrm>
        <a:graphic>
          <a:graphicData uri="http://schemas.openxmlformats.org/drawingml/2006/chart">
            <c:chart xmlns:c="http://schemas.openxmlformats.org/drawingml/2006/chart" xmlns:r="http://schemas.openxmlformats.org/officeDocument/2006/relationships" r:id="rId3"/>
          </a:graphicData>
        </a:graphic>
      </p:graphicFrame>
      <p:sp>
        <p:nvSpPr>
          <p:cNvPr id="25" name="Slide Number Placeholder 24"/>
          <p:cNvSpPr>
            <a:spLocks noGrp="1"/>
          </p:cNvSpPr>
          <p:nvPr>
            <p:ph type="sldNum" sz="quarter" idx="12"/>
          </p:nvPr>
        </p:nvSpPr>
        <p:spPr/>
        <p:txBody>
          <a:bodyPr/>
          <a:lstStyle/>
          <a:p>
            <a:fld id="{9DC1E638-3F78-4E0D-883A-B278700C48C0}" type="slidenum">
              <a:rPr lang="de-DE" smtClean="0">
                <a:solidFill>
                  <a:schemeClr val="tx2"/>
                </a:solidFill>
                <a:latin typeface="Lab Grotesque" panose="00000500000000000000" pitchFamily="50" charset="0"/>
              </a:rPr>
              <a:pPr/>
              <a:t>9</a:t>
            </a:fld>
            <a:endParaRPr lang="de-DE">
              <a:solidFill>
                <a:schemeClr val="tx2"/>
              </a:solidFill>
              <a:latin typeface="Lab Grotesque" panose="00000500000000000000" pitchFamily="50" charset="0"/>
            </a:endParaRPr>
          </a:p>
        </p:txBody>
      </p:sp>
      <p:sp>
        <p:nvSpPr>
          <p:cNvPr id="18" name="Platshållare för datum 1">
            <a:extLst>
              <a:ext uri="{FF2B5EF4-FFF2-40B4-BE49-F238E27FC236}">
                <a16:creationId xmlns:a16="http://schemas.microsoft.com/office/drawing/2014/main" id="{CC631ACA-5776-4733-B4B8-AB670F0CC20F}"/>
              </a:ext>
            </a:extLst>
          </p:cNvPr>
          <p:cNvSpPr txBox="1">
            <a:spLocks/>
          </p:cNvSpPr>
          <p:nvPr/>
        </p:nvSpPr>
        <p:spPr>
          <a:xfrm>
            <a:off x="10529180" y="119419"/>
            <a:ext cx="850021" cy="196842"/>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0C2AF8-CF07-F84C-9A4A-79F6D3437CF6}" type="datetime1">
              <a:rPr lang="sv-SE" sz="800" smtClean="0">
                <a:solidFill>
                  <a:schemeClr val="tx2"/>
                </a:solidFill>
                <a:latin typeface="Lab Grotesque" panose="00000500000000000000" pitchFamily="50" charset="0"/>
              </a:rPr>
              <a:pPr/>
              <a:t>2023-11-17</a:t>
            </a:fld>
            <a:endParaRPr lang="sv-SE" sz="800">
              <a:solidFill>
                <a:schemeClr val="tx2"/>
              </a:solidFill>
              <a:latin typeface="Lab Grotesque" panose="00000500000000000000" pitchFamily="50" charset="0"/>
            </a:endParaRPr>
          </a:p>
        </p:txBody>
      </p:sp>
      <p:sp>
        <p:nvSpPr>
          <p:cNvPr id="20" name="bransch">
            <a:extLst>
              <a:ext uri="{FF2B5EF4-FFF2-40B4-BE49-F238E27FC236}">
                <a16:creationId xmlns:a16="http://schemas.microsoft.com/office/drawing/2014/main" id="{CBC1BA72-EF28-4B9B-BC60-955077DF8B22}"/>
              </a:ext>
            </a:extLst>
          </p:cNvPr>
          <p:cNvSpPr txBox="1"/>
          <p:nvPr/>
        </p:nvSpPr>
        <p:spPr>
          <a:xfrm>
            <a:off x="6313849" y="6386245"/>
            <a:ext cx="5649231" cy="365539"/>
          </a:xfrm>
          <a:prstGeom prst="rect">
            <a:avLst/>
          </a:prstGeom>
          <a:noFill/>
        </p:spPr>
        <p:style>
          <a:lnRef idx="0">
            <a:scrgbClr r="0" g="0" b="0"/>
          </a:lnRef>
          <a:fillRef idx="0">
            <a:scrgbClr r="0" g="0" b="0"/>
          </a:fillRef>
          <a:effectRef idx="0">
            <a:scrgbClr r="0" g="0" b="0"/>
          </a:effectRef>
          <a:fontRef idx="minor"/>
        </p:style>
        <p:txBody>
          <a:bodyPr vertOverflow="clip" wrap="square" lIns="0" tIns="0" rIns="0" bIns="0" rtlCol="0" anchor="b"/>
          <a:lstStyle/>
          <a:p>
            <a:pPr algn="r"/>
            <a:r>
              <a:rPr lang="en-GB" sz="1353" b="1" dirty="0">
                <a:solidFill>
                  <a:prstClr val="black"/>
                </a:solidFill>
                <a:latin typeface="Lab Grotesque" panose="00000500000000000000" pitchFamily="50" charset="0"/>
              </a:rPr>
              <a:t>Byggbranschen</a:t>
            </a:r>
          </a:p>
        </p:txBody>
      </p:sp>
      <p:sp>
        <p:nvSpPr>
          <p:cNvPr id="21" name="o1">
            <a:extLst>
              <a:ext uri="{FF2B5EF4-FFF2-40B4-BE49-F238E27FC236}">
                <a16:creationId xmlns:a16="http://schemas.microsoft.com/office/drawing/2014/main" id="{8008B2F7-F428-4ADA-8835-93E8CAEBDFE0}"/>
              </a:ext>
            </a:extLst>
          </p:cNvPr>
          <p:cNvSpPr txBox="1">
            <a:spLocks/>
          </p:cNvSpPr>
          <p:nvPr/>
        </p:nvSpPr>
        <p:spPr>
          <a:xfrm>
            <a:off x="803276" y="700047"/>
            <a:ext cx="10754740" cy="500103"/>
          </a:xfrm>
          <a:prstGeom prst="rect">
            <a:avLst/>
          </a:prstGeom>
          <a:ln>
            <a:noFill/>
          </a:ln>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a:lstStyle>
          <a:p>
            <a:r>
              <a:rPr lang="sv-SE" sz="3000"/>
              <a:t>Så fungerar kontakten om tillstånd, tillsyn och kontroll</a:t>
            </a:r>
          </a:p>
        </p:txBody>
      </p:sp>
      <p:graphicFrame>
        <p:nvGraphicFramePr>
          <p:cNvPr id="37" name="Table 2">
            <a:extLst>
              <a:ext uri="{FF2B5EF4-FFF2-40B4-BE49-F238E27FC236}">
                <a16:creationId xmlns:a16="http://schemas.microsoft.com/office/drawing/2014/main" id="{4FA80A91-C886-4989-9B09-B714932BC9BF}"/>
              </a:ext>
            </a:extLst>
          </p:cNvPr>
          <p:cNvGraphicFramePr>
            <a:graphicFrameLocks noGrp="1"/>
          </p:cNvGraphicFramePr>
          <p:nvPr>
            <p:extLst>
              <p:ext uri="{D42A27DB-BD31-4B8C-83A1-F6EECF244321}">
                <p14:modId xmlns:p14="http://schemas.microsoft.com/office/powerpoint/2010/main" val="2888796284"/>
              </p:ext>
            </p:extLst>
          </p:nvPr>
        </p:nvGraphicFramePr>
        <p:xfrm>
          <a:off x="800581" y="1877789"/>
          <a:ext cx="1800225" cy="3561144"/>
        </p:xfrm>
        <a:graphic>
          <a:graphicData uri="http://schemas.openxmlformats.org/drawingml/2006/table">
            <a:tbl>
              <a:tblPr firstRow="1" bandRow="1">
                <a:tableStyleId>{5C22544A-7EE6-4342-B048-85BDC9FD1C3A}</a:tableStyleId>
              </a:tblPr>
              <a:tblGrid>
                <a:gridCol w="1800225">
                  <a:extLst>
                    <a:ext uri="{9D8B030D-6E8A-4147-A177-3AD203B41FA5}">
                      <a16:colId xmlns:a16="http://schemas.microsoft.com/office/drawing/2014/main" val="434721633"/>
                    </a:ext>
                  </a:extLst>
                </a:gridCol>
              </a:tblGrid>
              <a:tr h="593524">
                <a:tc>
                  <a:txBody>
                    <a:bodyPr/>
                    <a:lstStyle/>
                    <a:p>
                      <a:pPr marL="0" algn="l" defTabSz="914400" rtl="0" eaLnBrk="1" latinLnBrk="0" hangingPunct="1"/>
                      <a:r>
                        <a:rPr lang="sv-SE" sz="1400" b="0" kern="1200" noProof="0">
                          <a:solidFill>
                            <a:schemeClr val="tx1"/>
                          </a:solidFill>
                          <a:latin typeface="Lab Grotesque" panose="00000500000000000000" pitchFamily="50" charset="0"/>
                          <a:ea typeface="+mn-ea"/>
                          <a:cs typeface="+mn-cs"/>
                        </a:rPr>
                        <a:t>I mycket hög utsträckning</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983570"/>
                  </a:ext>
                </a:extLst>
              </a:tr>
              <a:tr h="593524">
                <a:tc>
                  <a:txBody>
                    <a:bodyPr/>
                    <a:lstStyle/>
                    <a:p>
                      <a:pPr marL="0" algn="l" defTabSz="914400" rtl="0" eaLnBrk="1" latinLnBrk="0" hangingPunct="1"/>
                      <a:r>
                        <a:rPr lang="sv-SE" sz="1400" b="0" kern="1200" noProof="0">
                          <a:solidFill>
                            <a:schemeClr val="tx1"/>
                          </a:solidFill>
                          <a:latin typeface="Lab Grotesque" panose="00000500000000000000" pitchFamily="50" charset="0"/>
                          <a:ea typeface="+mn-ea"/>
                          <a:cs typeface="+mn-cs"/>
                        </a:rPr>
                        <a:t>I ganska hög utsträckning</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78699"/>
                  </a:ext>
                </a:extLst>
              </a:tr>
              <a:tr h="593524">
                <a:tc>
                  <a:txBody>
                    <a:bodyPr/>
                    <a:lstStyle/>
                    <a:p>
                      <a:pPr marL="0" algn="l" defTabSz="914400" rtl="0" eaLnBrk="1" latinLnBrk="0" hangingPunct="1"/>
                      <a:r>
                        <a:rPr lang="sv-SE" sz="1400" b="0" kern="1200">
                          <a:solidFill>
                            <a:schemeClr val="tx1"/>
                          </a:solidFill>
                          <a:latin typeface="Lab Grotesque" panose="00000500000000000000" pitchFamily="50" charset="0"/>
                          <a:ea typeface="+mn-ea"/>
                          <a:cs typeface="+mn-cs"/>
                        </a:rPr>
                        <a:t>Varken i hög eller </a:t>
                      </a:r>
                      <a:br>
                        <a:rPr lang="sv-SE" sz="1400" b="0" kern="1200">
                          <a:solidFill>
                            <a:schemeClr val="tx1"/>
                          </a:solidFill>
                          <a:latin typeface="Lab Grotesque" panose="00000500000000000000" pitchFamily="50" charset="0"/>
                          <a:ea typeface="+mn-ea"/>
                          <a:cs typeface="+mn-cs"/>
                        </a:rPr>
                      </a:br>
                      <a:r>
                        <a:rPr lang="sv-SE" sz="1400" b="0" kern="1200">
                          <a:solidFill>
                            <a:schemeClr val="tx1"/>
                          </a:solidFill>
                          <a:latin typeface="Lab Grotesque" panose="00000500000000000000" pitchFamily="50" charset="0"/>
                          <a:ea typeface="+mn-ea"/>
                          <a:cs typeface="+mn-cs"/>
                        </a:rPr>
                        <a:t>låg utsträckning </a:t>
                      </a:r>
                      <a:endParaRPr lang="sv-SE" sz="1400" b="0" kern="1200" noProof="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824741"/>
                  </a:ext>
                </a:extLst>
              </a:tr>
              <a:tr h="593524">
                <a:tc>
                  <a:txBody>
                    <a:bodyPr/>
                    <a:lstStyle/>
                    <a:p>
                      <a:pPr marL="0" algn="l" defTabSz="914400" rtl="0" eaLnBrk="1" latinLnBrk="0" hangingPunct="1"/>
                      <a:r>
                        <a:rPr lang="sv-SE" sz="1400" b="0" kern="1200">
                          <a:solidFill>
                            <a:schemeClr val="tx1"/>
                          </a:solidFill>
                          <a:latin typeface="Lab Grotesque" panose="00000500000000000000" pitchFamily="50" charset="0"/>
                          <a:ea typeface="+mn-ea"/>
                          <a:cs typeface="+mn-cs"/>
                        </a:rPr>
                        <a:t>I ganska låg utsträckning </a:t>
                      </a:r>
                      <a:endParaRPr lang="sv-SE" sz="1400" b="0" kern="1200" noProof="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262657"/>
                  </a:ext>
                </a:extLst>
              </a:tr>
              <a:tr h="593524">
                <a:tc>
                  <a:txBody>
                    <a:bodyPr/>
                    <a:lstStyle/>
                    <a:p>
                      <a:pPr marL="0" algn="l" defTabSz="914400" rtl="0" eaLnBrk="1" latinLnBrk="0" hangingPunct="1"/>
                      <a:r>
                        <a:rPr lang="sv-SE" sz="1400" b="0" kern="1200">
                          <a:solidFill>
                            <a:schemeClr val="tx1"/>
                          </a:solidFill>
                          <a:latin typeface="Lab Grotesque" panose="00000500000000000000" pitchFamily="50" charset="0"/>
                          <a:ea typeface="+mn-ea"/>
                          <a:cs typeface="+mn-cs"/>
                        </a:rPr>
                        <a:t>I mycket låg utsträckning </a:t>
                      </a:r>
                      <a:endParaRPr lang="sv-SE" sz="1400" b="0" kern="1200" noProof="0">
                        <a:solidFill>
                          <a:schemeClr val="tx1"/>
                        </a:solidFill>
                        <a:latin typeface="Lab Grotesque" panose="00000500000000000000" pitchFamily="50" charset="0"/>
                        <a:ea typeface="+mn-ea"/>
                        <a:cs typeface="+mn-cs"/>
                      </a:endParaRP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011982"/>
                  </a:ext>
                </a:extLst>
              </a:tr>
              <a:tr h="593524">
                <a:tc>
                  <a:txBody>
                    <a:bodyPr/>
                    <a:lstStyle/>
                    <a:p>
                      <a:pPr marL="0" algn="l" defTabSz="914400" rtl="0" eaLnBrk="1" latinLnBrk="0" hangingPunct="1"/>
                      <a:r>
                        <a:rPr lang="sv-SE" sz="1400" b="0" kern="1200" noProof="0">
                          <a:solidFill>
                            <a:schemeClr val="tx1"/>
                          </a:solidFill>
                          <a:latin typeface="Lab Grotesque" panose="00000500000000000000" pitchFamily="50" charset="0"/>
                          <a:ea typeface="+mn-ea"/>
                          <a:cs typeface="+mn-cs"/>
                        </a:rPr>
                        <a:t>Inte alls</a:t>
                      </a:r>
                    </a:p>
                  </a:txBody>
                  <a:tcPr marL="0" marR="144000" marT="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319592"/>
                  </a:ext>
                </a:extLst>
              </a:tr>
            </a:tbl>
          </a:graphicData>
        </a:graphic>
      </p:graphicFrame>
      <p:sp>
        <p:nvSpPr>
          <p:cNvPr id="16" name="TextBox 11">
            <a:extLst>
              <a:ext uri="{FF2B5EF4-FFF2-40B4-BE49-F238E27FC236}">
                <a16:creationId xmlns:a16="http://schemas.microsoft.com/office/drawing/2014/main" id="{CE766687-6DFC-48F4-B1B7-0052AC44B16B}"/>
              </a:ext>
            </a:extLst>
          </p:cNvPr>
          <p:cNvSpPr txBox="1"/>
          <p:nvPr/>
        </p:nvSpPr>
        <p:spPr>
          <a:xfrm>
            <a:off x="7412713" y="1665463"/>
            <a:ext cx="1356462" cy="307777"/>
          </a:xfrm>
          <a:prstGeom prst="rect">
            <a:avLst/>
          </a:prstGeom>
          <a:noFill/>
        </p:spPr>
        <p:txBody>
          <a:bodyPr wrap="none" rtlCol="0">
            <a:spAutoFit/>
          </a:bodyPr>
          <a:lstStyle/>
          <a:p>
            <a:r>
              <a:rPr lang="sv-SE" sz="1400" dirty="0">
                <a:latin typeface="Lab Grotesque" panose="00000500000000000000" pitchFamily="50" charset="0"/>
              </a:rPr>
              <a:t> Alla branscher</a:t>
            </a:r>
          </a:p>
        </p:txBody>
      </p:sp>
      <p:sp>
        <p:nvSpPr>
          <p:cNvPr id="17" name="Rounded Rectangle 15">
            <a:extLst>
              <a:ext uri="{FF2B5EF4-FFF2-40B4-BE49-F238E27FC236}">
                <a16:creationId xmlns:a16="http://schemas.microsoft.com/office/drawing/2014/main" id="{22A71B6B-8637-4893-A2E5-F46DC738A906}"/>
              </a:ext>
            </a:extLst>
          </p:cNvPr>
          <p:cNvSpPr/>
          <p:nvPr/>
        </p:nvSpPr>
        <p:spPr>
          <a:xfrm>
            <a:off x="7296408" y="1773594"/>
            <a:ext cx="153249" cy="9374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19" name="Rounded Rectangle 14">
            <a:extLst>
              <a:ext uri="{FF2B5EF4-FFF2-40B4-BE49-F238E27FC236}">
                <a16:creationId xmlns:a16="http://schemas.microsoft.com/office/drawing/2014/main" id="{F6EAB25A-AA3D-43F8-9A36-EE65D3CFA115}"/>
              </a:ext>
            </a:extLst>
          </p:cNvPr>
          <p:cNvSpPr/>
          <p:nvPr/>
        </p:nvSpPr>
        <p:spPr>
          <a:xfrm>
            <a:off x="4724580" y="1776640"/>
            <a:ext cx="130413" cy="87653"/>
          </a:xfrm>
          <a:prstGeom prst="roundRect">
            <a:avLst/>
          </a:prstGeom>
          <a:solidFill>
            <a:srgbClr val="33414E"/>
          </a:solidFill>
          <a:ln>
            <a:solidFill>
              <a:srgbClr val="334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latin typeface="Lab Grotesque" panose="00000500000000000000" pitchFamily="50" charset="0"/>
            </a:endParaRPr>
          </a:p>
        </p:txBody>
      </p:sp>
      <p:sp>
        <p:nvSpPr>
          <p:cNvPr id="22" name="textruta 6">
            <a:extLst>
              <a:ext uri="{FF2B5EF4-FFF2-40B4-BE49-F238E27FC236}">
                <a16:creationId xmlns:a16="http://schemas.microsoft.com/office/drawing/2014/main" id="{E49B1B81-F202-46F2-BB9B-BB7C8B8ABABF}"/>
              </a:ext>
            </a:extLst>
          </p:cNvPr>
          <p:cNvSpPr txBox="1"/>
          <p:nvPr/>
        </p:nvSpPr>
        <p:spPr>
          <a:xfrm>
            <a:off x="3525980" y="1665463"/>
            <a:ext cx="1177876" cy="307777"/>
          </a:xfrm>
          <a:prstGeom prst="rect">
            <a:avLst/>
          </a:prstGeom>
          <a:noFill/>
        </p:spPr>
        <p:txBody>
          <a:bodyPr wrap="square" rtlCol="0">
            <a:spAutoFit/>
          </a:bodyPr>
          <a:lstStyle/>
          <a:p>
            <a:r>
              <a:rPr lang="sv-SE" sz="1400">
                <a:latin typeface="Lab Grotesque" panose="00000500000000000000" pitchFamily="50" charset="0"/>
              </a:rPr>
              <a:t>Företagare i</a:t>
            </a:r>
          </a:p>
        </p:txBody>
      </p:sp>
      <p:sp>
        <p:nvSpPr>
          <p:cNvPr id="23" name="bransch">
            <a:extLst>
              <a:ext uri="{FF2B5EF4-FFF2-40B4-BE49-F238E27FC236}">
                <a16:creationId xmlns:a16="http://schemas.microsoft.com/office/drawing/2014/main" id="{C962A819-4CD4-489D-BFC0-76A6F96ED2C0}"/>
              </a:ext>
            </a:extLst>
          </p:cNvPr>
          <p:cNvSpPr txBox="1"/>
          <p:nvPr/>
        </p:nvSpPr>
        <p:spPr>
          <a:xfrm>
            <a:off x="4856984" y="1665463"/>
            <a:ext cx="2403330" cy="307777"/>
          </a:xfrm>
          <a:prstGeom prst="rect">
            <a:avLst/>
          </a:prstGeom>
          <a:noFill/>
        </p:spPr>
        <p:txBody>
          <a:bodyPr wrap="square" rtlCol="0">
            <a:spAutoFit/>
          </a:bodyPr>
          <a:lstStyle/>
          <a:p>
            <a:r>
              <a:rPr lang="sv-SE" sz="1400" dirty="0">
                <a:latin typeface="Lab Grotesque" panose="00000500000000000000" pitchFamily="50" charset="0"/>
              </a:rPr>
              <a:t>Byggbranschen</a:t>
            </a:r>
          </a:p>
        </p:txBody>
      </p:sp>
      <p:sp>
        <p:nvSpPr>
          <p:cNvPr id="27" name="TextBox 18">
            <a:extLst>
              <a:ext uri="{FF2B5EF4-FFF2-40B4-BE49-F238E27FC236}">
                <a16:creationId xmlns:a16="http://schemas.microsoft.com/office/drawing/2014/main" id="{080F72C1-227B-4F9B-A877-F9070D602DEF}"/>
              </a:ext>
            </a:extLst>
          </p:cNvPr>
          <p:cNvSpPr txBox="1"/>
          <p:nvPr/>
        </p:nvSpPr>
        <p:spPr>
          <a:xfrm>
            <a:off x="719010" y="6230387"/>
            <a:ext cx="74975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u="none" strike="noStrike" kern="1200" cap="none" spc="0" normalizeH="0" baseline="0" noProof="0">
                <a:ln>
                  <a:noFill/>
                </a:ln>
                <a:effectLst/>
                <a:uLnTx/>
                <a:uFillTx/>
                <a:latin typeface="Lab Grotesque" panose="00000500000000000000" pitchFamily="50" charset="0"/>
              </a:rPr>
              <a:t>Bas: </a:t>
            </a:r>
            <a:r>
              <a:rPr lang="sv-SE" sz="1200">
                <a:latin typeface="Lab Grotesque" panose="00000500000000000000" pitchFamily="50" charset="0"/>
              </a:rPr>
              <a:t>Företag</a:t>
            </a:r>
            <a:r>
              <a:rPr kumimoji="0" lang="sv-SE" sz="1200" b="0" u="none" strike="noStrike" kern="1200" cap="none" spc="0" normalizeH="0" baseline="0" noProof="0">
                <a:ln>
                  <a:noFill/>
                </a:ln>
                <a:effectLst/>
                <a:uLnTx/>
                <a:uFillTx/>
                <a:latin typeface="Lab Grotesque" panose="00000500000000000000" pitchFamily="50" charset="0"/>
              </a:rPr>
              <a:t> som uppger att de haft kontakt med kommunen angående tillståndsgivning, tillsyn eller kontroll.</a:t>
            </a:r>
          </a:p>
        </p:txBody>
      </p:sp>
    </p:spTree>
    <p:extLst>
      <p:ext uri="{BB962C8B-B14F-4D97-AF65-F5344CB8AC3E}">
        <p14:creationId xmlns:p14="http://schemas.microsoft.com/office/powerpoint/2010/main" val="3518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10.xml><?xml version="1.0" encoding="utf-8"?>
<a:theme xmlns:a="http://schemas.openxmlformats.org/drawingml/2006/main" name="1_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t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DA95882-ACD9-4C5B-A95F-3EA624035C91}"/>
    </a:ext>
  </a:extLst>
</a:theme>
</file>

<file path=ppt/theme/theme3.xml><?xml version="1.0" encoding="utf-8"?>
<a:theme xmlns:a="http://schemas.openxmlformats.org/drawingml/2006/main" name="Startbild med bild">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AE555600-38A2-4CF6-9A28-74A0BA8AB010}"/>
    </a:ext>
  </a:extLst>
</a:theme>
</file>

<file path=ppt/theme/theme4.xml><?xml version="1.0" encoding="utf-8"?>
<a:theme xmlns:a="http://schemas.openxmlformats.org/drawingml/2006/main" name="Avsnit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7A6B9691-0A57-4AE6-8200-85AB94D53DF6}"/>
    </a:ext>
  </a:extLst>
</a:theme>
</file>

<file path=ppt/theme/theme5.xml><?xml version="1.0" encoding="utf-8"?>
<a:theme xmlns:a="http://schemas.openxmlformats.org/drawingml/2006/main" name="Tabeller och diagram">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87B7ADDC-7AE7-469B-A880-076CE022554E}"/>
    </a:ext>
  </a:extLst>
</a:theme>
</file>

<file path=ppt/theme/theme6.xml><?xml version="1.0" encoding="utf-8"?>
<a:theme xmlns:a="http://schemas.openxmlformats.org/drawingml/2006/main" name="Personer i fokus">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94A34047-7987-416D-9643-CA998C318B60}"/>
    </a:ext>
  </a:extLst>
</a:theme>
</file>

<file path=ppt/theme/theme7.xml><?xml version="1.0" encoding="utf-8"?>
<a:theme xmlns:a="http://schemas.openxmlformats.org/drawingml/2006/main" name="Punktlisto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CDECCAA-3AD6-4667-A720-ED2B7DBB1DFC}"/>
    </a:ext>
  </a:extLst>
</a:theme>
</file>

<file path=ppt/theme/theme8.xml><?xml version="1.0" encoding="utf-8"?>
<a:theme xmlns:a="http://schemas.openxmlformats.org/drawingml/2006/main" name="Sidor med 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1491828F-7CC2-427B-B715-BC76A4804432}"/>
    </a:ext>
  </a:extLst>
</a:theme>
</file>

<file path=ppt/theme/theme9.xml><?xml version="1.0" encoding="utf-8"?>
<a:theme xmlns:a="http://schemas.openxmlformats.org/drawingml/2006/main" name="Anna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D08C68A3-3EE0-428A-A0B2-0004087CC4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ebfa50-0c69-4bcb-97a2-d2537c367348">
      <Terms xmlns="http://schemas.microsoft.com/office/infopath/2007/PartnerControls"/>
    </lcf76f155ced4ddcb4097134ff3c332f>
    <TaxCatchAll xmlns="d8cf2b75-2989-4eac-90c2-7cfcf39ea21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73C3864B8DE2468FF0F369E9FDE0E0" ma:contentTypeVersion="17" ma:contentTypeDescription="Create a new document." ma:contentTypeScope="" ma:versionID="0eaefe655d65e7355c9d29e70e50d8b7">
  <xsd:schema xmlns:xsd="http://www.w3.org/2001/XMLSchema" xmlns:xs="http://www.w3.org/2001/XMLSchema" xmlns:p="http://schemas.microsoft.com/office/2006/metadata/properties" xmlns:ns2="19ebfa50-0c69-4bcb-97a2-d2537c367348" xmlns:ns3="d8cf2b75-2989-4eac-90c2-7cfcf39ea21f" targetNamespace="http://schemas.microsoft.com/office/2006/metadata/properties" ma:root="true" ma:fieldsID="81e91513d0da33d700fb21b2a008cd9b" ns2:_="" ns3:_="">
    <xsd:import namespace="19ebfa50-0c69-4bcb-97a2-d2537c367348"/>
    <xsd:import namespace="d8cf2b75-2989-4eac-90c2-7cfcf39ea2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ebfa50-0c69-4bcb-97a2-d2537c3673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cf2b75-2989-4eac-90c2-7cfcf39ea2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c95fc8-b18d-47c3-8340-f2ce48279657}" ma:internalName="TaxCatchAll" ma:showField="CatchAllData" ma:web="d8cf2b75-2989-4eac-90c2-7cfcf39ea2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0D4B72-5F84-4DB5-AD2F-9A29F268FCA5}">
  <ds:schemaRefs>
    <ds:schemaRef ds:uri="http://purl.org/dc/elements/1.1/"/>
    <ds:schemaRef ds:uri="http://schemas.microsoft.com/office/2006/metadata/properties"/>
    <ds:schemaRef ds:uri="d8cf2b75-2989-4eac-90c2-7cfcf39ea21f"/>
    <ds:schemaRef ds:uri="http://purl.org/dc/terms/"/>
    <ds:schemaRef ds:uri="19ebfa50-0c69-4bcb-97a2-d2537c367348"/>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B3548EC-6030-4E80-B715-375C2839CDA3}">
  <ds:schemaRefs>
    <ds:schemaRef ds:uri="http://schemas.microsoft.com/sharepoint/v3/contenttype/forms"/>
  </ds:schemaRefs>
</ds:datastoreItem>
</file>

<file path=customXml/itemProps3.xml><?xml version="1.0" encoding="utf-8"?>
<ds:datastoreItem xmlns:ds="http://schemas.openxmlformats.org/officeDocument/2006/customXml" ds:itemID="{AE1A283B-8F3D-48D7-8C9E-9176334199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ebfa50-0c69-4bcb-97a2-d2537c367348"/>
    <ds:schemaRef ds:uri="d8cf2b75-2989-4eac-90c2-7cfcf39ea2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SN-powerpoint-mall-SV</Template>
  <TotalTime>530</TotalTime>
  <Words>2518</Words>
  <Application>Microsoft Office PowerPoint</Application>
  <PresentationFormat>Bredbild</PresentationFormat>
  <Paragraphs>620</Paragraphs>
  <Slides>25</Slides>
  <Notes>23</Notes>
  <HiddenSlides>0</HiddenSlides>
  <MMClips>0</MMClips>
  <ScaleCrop>false</ScaleCrop>
  <HeadingPairs>
    <vt:vector size="6" baseType="variant">
      <vt:variant>
        <vt:lpstr>Använt teckensnitt</vt:lpstr>
      </vt:variant>
      <vt:variant>
        <vt:i4>5</vt:i4>
      </vt:variant>
      <vt:variant>
        <vt:lpstr>Tema</vt:lpstr>
      </vt:variant>
      <vt:variant>
        <vt:i4>10</vt:i4>
      </vt:variant>
      <vt:variant>
        <vt:lpstr>Bildrubriker</vt:lpstr>
      </vt:variant>
      <vt:variant>
        <vt:i4>25</vt:i4>
      </vt:variant>
    </vt:vector>
  </HeadingPairs>
  <TitlesOfParts>
    <vt:vector size="40" baseType="lpstr">
      <vt:lpstr>Calibri</vt:lpstr>
      <vt:lpstr>Lab Grotesque</vt:lpstr>
      <vt:lpstr>Arial</vt:lpstr>
      <vt:lpstr>Times New Roman</vt:lpstr>
      <vt:lpstr>Lab Grotesque Black</vt:lpstr>
      <vt:lpstr>Favoriter</vt:lpstr>
      <vt:lpstr>Startbilder</vt:lpstr>
      <vt:lpstr>Startbild med bild</vt:lpstr>
      <vt:lpstr>Avsnitt</vt:lpstr>
      <vt:lpstr>Tabeller och diagram</vt:lpstr>
      <vt:lpstr>Personer i fokus</vt:lpstr>
      <vt:lpstr>Punktlistor</vt:lpstr>
      <vt:lpstr>Sidor med bilder</vt:lpstr>
      <vt:lpstr>Annat</vt:lpstr>
      <vt:lpstr>1_Favoriter</vt:lpstr>
      <vt:lpstr>PowerPoint-presentation</vt:lpstr>
      <vt:lpstr>Vad definierar ett bra lokalt företagsklimat?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Ronja Nyman</dc:creator>
  <cp:lastModifiedBy>Maya Lundberg</cp:lastModifiedBy>
  <cp:revision>16</cp:revision>
  <dcterms:created xsi:type="dcterms:W3CDTF">2021-11-02T12:09:38Z</dcterms:created>
  <dcterms:modified xsi:type="dcterms:W3CDTF">2023-11-17T13:46:14Z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0x0101007473C3864B8DE2468FF0F369E9FDE0E0</vt:lpwstr>
  </property>
  <property fmtid="{D5CDD505-2E9C-101B-9397-08002B2CF9AE}" pid="3" name="MediaServiceImageTags">
    <vt:lpwstr/>
  </property>
</Properties>
</file>