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6.xml" ContentType="application/vnd.openxmlformats-officedocument.drawingml.chart+xml"/>
  <Override PartName="/ppt/notesSlides/notesSlide9.xml" ContentType="application/vnd.openxmlformats-officedocument.presentationml.notesSlide+xml"/>
  <Override PartName="/ppt/charts/chart7.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xml" ContentType="application/vnd.openxmlformats-officedocument.presentationml.notesSl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6.xml" ContentType="application/vnd.openxmlformats-officedocument.presentationml.notesSlid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9.xml" ContentType="application/vnd.openxmlformats-officedocument.presentationml.notesSlid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2.xml" ContentType="application/vnd.openxmlformats-officedocument.presentationml.notesSlide+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6.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66" r:id="rId5"/>
    <p:sldMasterId id="2147483676" r:id="rId6"/>
    <p:sldMasterId id="2147483675" r:id="rId7"/>
    <p:sldMasterId id="2147483686" r:id="rId8"/>
    <p:sldMasterId id="2147483702" r:id="rId9"/>
    <p:sldMasterId id="2147483696" r:id="rId10"/>
    <p:sldMasterId id="2147483690" r:id="rId11"/>
    <p:sldMasterId id="2147483709" r:id="rId12"/>
    <p:sldMasterId id="2147483739" r:id="rId13"/>
  </p:sldMasterIdLst>
  <p:notesMasterIdLst>
    <p:notesMasterId r:id="rId43"/>
  </p:notesMasterIdLst>
  <p:handoutMasterIdLst>
    <p:handoutMasterId r:id="rId44"/>
  </p:handoutMasterIdLst>
  <p:sldIdLst>
    <p:sldId id="626" r:id="rId14"/>
    <p:sldId id="886" r:id="rId15"/>
    <p:sldId id="630" r:id="rId16"/>
    <p:sldId id="562" r:id="rId17"/>
    <p:sldId id="563" r:id="rId18"/>
    <p:sldId id="608" r:id="rId19"/>
    <p:sldId id="593" r:id="rId20"/>
    <p:sldId id="604" r:id="rId21"/>
    <p:sldId id="590" r:id="rId22"/>
    <p:sldId id="596" r:id="rId23"/>
    <p:sldId id="627" r:id="rId24"/>
    <p:sldId id="628" r:id="rId25"/>
    <p:sldId id="889" r:id="rId26"/>
    <p:sldId id="605" r:id="rId27"/>
    <p:sldId id="899" r:id="rId28"/>
    <p:sldId id="890" r:id="rId29"/>
    <p:sldId id="898" r:id="rId30"/>
    <p:sldId id="900" r:id="rId31"/>
    <p:sldId id="607" r:id="rId32"/>
    <p:sldId id="893" r:id="rId33"/>
    <p:sldId id="2147196465" r:id="rId34"/>
    <p:sldId id="924" r:id="rId35"/>
    <p:sldId id="926" r:id="rId36"/>
    <p:sldId id="916" r:id="rId37"/>
    <p:sldId id="930" r:id="rId38"/>
    <p:sldId id="609" r:id="rId39"/>
    <p:sldId id="623" r:id="rId40"/>
    <p:sldId id="888" r:id="rId41"/>
    <p:sldId id="610" r:id="rId42"/>
  </p:sldIdLst>
  <p:sldSz cx="12192000" cy="6858000"/>
  <p:notesSz cx="6858000" cy="9144000"/>
  <p:embeddedFontLst>
    <p:embeddedFont>
      <p:font typeface="Lab Grotesque" panose="020B0604020202020204" charset="0"/>
      <p:regular r:id="rId45"/>
      <p:bold r:id="rId46"/>
      <p:italic r:id="rId47"/>
      <p:boldItalic r:id="rId48"/>
    </p:embeddedFont>
    <p:embeddedFont>
      <p:font typeface="Lab Grotesque Black" panose="020B0604020202020204" charset="0"/>
      <p:bold r:id="rId49"/>
      <p:italic r:id="rId50"/>
      <p:boldItalic r:id="rId51"/>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3884" userDrawn="1">
          <p15:clr>
            <a:srgbClr val="A4A3A4"/>
          </p15:clr>
        </p15:guide>
        <p15:guide id="3" pos="7491" userDrawn="1">
          <p15:clr>
            <a:srgbClr val="A4A3A4"/>
          </p15:clr>
        </p15:guide>
        <p15:guide id="4" orient="horz" pos="1366" userDrawn="1">
          <p15:clr>
            <a:srgbClr val="A4A3A4"/>
          </p15:clr>
        </p15:guide>
        <p15:guide id="5" pos="4226" userDrawn="1">
          <p15:clr>
            <a:srgbClr val="A4A3A4"/>
          </p15:clr>
        </p15:guide>
        <p15:guide id="6" pos="7559" userDrawn="1">
          <p15:clr>
            <a:srgbClr val="A4A3A4"/>
          </p15:clr>
        </p15:guide>
        <p15:guide id="7" pos="1685" userDrawn="1">
          <p15:clr>
            <a:srgbClr val="A4A3A4"/>
          </p15:clr>
        </p15:guide>
        <p15:guide id="8" orient="horz" pos="3271" userDrawn="1">
          <p15:clr>
            <a:srgbClr val="A4A3A4"/>
          </p15:clr>
        </p15:guide>
        <p15:guide id="9" orient="horz" pos="278"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3E1088-B04B-0BE8-C03E-0B719F56C60C}" name="Emma Sandberg" initials="ES" userId="S::Emma.Sandberg@ipsos.com::a2ab612a-67c9-4ca8-bb5e-48e88cee4444" providerId="AD"/>
  <p188:author id="{04CAAB9E-3581-0EAC-3FAF-02B3AAFE340F}" name="Ronja Nyman" initials="RN" userId="S::ronja.nyman@svensktnaringsliv.se::0d8fbf80-2d80-4797-a346-5c2d033539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Isabella Pihlqvist" initials="IP" lastIdx="1" clrIdx="0">
    <p:extLst>
      <p:ext uri="{19B8F6BF-5375-455C-9EA6-DF929625EA0E}">
        <p15:presenceInfo xmlns:p15="http://schemas.microsoft.com/office/powerpoint/2012/main" userId="S::Isabella.Pihlqvist@ipsos.com::436d47c7-27fe-457f-bf54-7f2aa803b4df" providerId="AD"/>
      </p:ext>
    </p:extLst>
  </p:cmAuthor>
  <p:cmAuthor id="2" name="Ronja Nyman" initials="RN" lastIdx="17" clrIdx="1">
    <p:extLst>
      <p:ext uri="{19B8F6BF-5375-455C-9EA6-DF929625EA0E}">
        <p15:presenceInfo xmlns:p15="http://schemas.microsoft.com/office/powerpoint/2012/main" userId="S::ronja.nyman@svensktnaringsliv.se::0d8fbf80-2d80-4797-a346-5c2d03353924" providerId="AD"/>
      </p:ext>
    </p:extLst>
  </p:cmAuthor>
  <p:cmAuthor id="3" name="Jonas Fritz" initials="JF" lastIdx="3" clrIdx="2">
    <p:extLst>
      <p:ext uri="{19B8F6BF-5375-455C-9EA6-DF929625EA0E}">
        <p15:presenceInfo xmlns:p15="http://schemas.microsoft.com/office/powerpoint/2012/main" userId="S::Jonas.Fritz@ipsos.com::4d5f45c1-2080-49e3-b197-56998cddbb62" providerId="AD"/>
      </p:ext>
    </p:extLst>
  </p:cmAuthor>
  <p:cmAuthor id="4" name="Emma Sandberg" initials="ES" lastIdx="43" clrIdx="3">
    <p:extLst>
      <p:ext uri="{19B8F6BF-5375-455C-9EA6-DF929625EA0E}">
        <p15:presenceInfo xmlns:p15="http://schemas.microsoft.com/office/powerpoint/2012/main" userId="S::Emma.Sandberg@ipsos.com::a2ab612a-67c9-4ca8-bb5e-48e88cee44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AAB5"/>
    <a:srgbClr val="71B396"/>
    <a:srgbClr val="F33C1D"/>
    <a:srgbClr val="F7E17B"/>
    <a:srgbClr val="E0756D"/>
    <a:srgbClr val="B12F26"/>
    <a:srgbClr val="BFBFBF"/>
    <a:srgbClr val="4C8F72"/>
    <a:srgbClr val="335F4C"/>
    <a:srgbClr val="3341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D417E0-6B1D-4617-9CB9-D984384F1F30}" v="14" dt="2023-02-22T13:45:25.3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751" autoAdjust="0"/>
  </p:normalViewPr>
  <p:slideViewPr>
    <p:cSldViewPr snapToGrid="0">
      <p:cViewPr varScale="1">
        <p:scale>
          <a:sx n="93" d="100"/>
          <a:sy n="93" d="100"/>
        </p:scale>
        <p:origin x="108" y="510"/>
      </p:cViewPr>
      <p:guideLst>
        <p:guide orient="horz" pos="3884"/>
        <p:guide pos="7491"/>
        <p:guide orient="horz" pos="1366"/>
        <p:guide pos="4226"/>
        <p:guide pos="7559"/>
        <p:guide pos="1685"/>
        <p:guide orient="horz" pos="3271"/>
        <p:guide orient="horz" pos="278"/>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2.fntdata"/><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font" Target="fonts/font1.fntdata"/><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5.fntdata"/><Relationship Id="rId57"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handoutMaster" Target="handoutMasters/handoutMaster1.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font" Target="fonts/font7.fntdata"/><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1.xml"/><Relationship Id="rId1" Type="http://schemas.microsoft.com/office/2011/relationships/chartStyle" Target="style11.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2.xml"/><Relationship Id="rId1" Type="http://schemas.microsoft.com/office/2011/relationships/chartStyle" Target="style12.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3.xml"/><Relationship Id="rId1" Type="http://schemas.microsoft.com/office/2011/relationships/chartStyle" Target="style13.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312857193928659"/>
          <c:y val="3.916910360444166E-2"/>
          <c:w val="0.47245668109053107"/>
          <c:h val="0.85765039444203273"/>
        </c:manualLayout>
      </c:layout>
      <c:barChart>
        <c:barDir val="bar"/>
        <c:grouping val="clustered"/>
        <c:varyColors val="0"/>
        <c:ser>
          <c:idx val="9"/>
          <c:order val="0"/>
          <c:tx>
            <c:strRef>
              <c:f>Sheet1!$B$1</c:f>
              <c:strCache>
                <c:ptCount val="1"/>
                <c:pt idx="0">
                  <c:v>NA</c:v>
                </c:pt>
              </c:strCache>
            </c:strRef>
          </c:tx>
          <c:spPr>
            <a:solidFill>
              <a:srgbClr val="E53517"/>
            </a:solidFill>
            <a:ln w="11337">
              <a:noFill/>
              <a:prstDash val="solid"/>
            </a:ln>
            <a:effectLst/>
            <a:scene3d>
              <a:camera prst="orthographicFront"/>
              <a:lightRig rig="threePt" dir="t"/>
            </a:scene3d>
            <a:sp3d/>
          </c:spPr>
          <c:invertIfNegative val="0"/>
          <c:dPt>
            <c:idx val="2"/>
            <c:invertIfNegative val="0"/>
            <c:bubble3D val="0"/>
            <c:spPr>
              <a:solidFill>
                <a:srgbClr val="F33C1D"/>
              </a:solidFill>
              <a:ln w="11337">
                <a:noFill/>
                <a:prstDash val="solid"/>
              </a:ln>
              <a:effectLst/>
              <a:scene3d>
                <a:camera prst="orthographicFront"/>
                <a:lightRig rig="threePt" dir="t"/>
              </a:scene3d>
              <a:sp3d/>
            </c:spPr>
            <c:extLst>
              <c:ext xmlns:c16="http://schemas.microsoft.com/office/drawing/2014/chart" uri="{C3380CC4-5D6E-409C-BE32-E72D297353CC}">
                <c16:uniqueId val="{00000001-447A-4200-98FF-1015D26B2698}"/>
              </c:ext>
            </c:extLst>
          </c:dPt>
          <c:dLbls>
            <c:numFmt formatCode="#,##0" sourceLinked="0"/>
            <c:spPr>
              <a:noFill/>
              <a:ln>
                <a:noFill/>
              </a:ln>
              <a:effectLst/>
            </c:spPr>
            <c:txPr>
              <a:bodyPr wrap="square" lIns="38100" tIns="19050" rIns="38100" bIns="19050" anchor="ctr">
                <a:spAutoFit/>
              </a:bodyPr>
              <a:lstStyle/>
              <a:p>
                <a:pPr>
                  <a:defRPr sz="950" b="1">
                    <a:latin typeface="Lab Grotesque" panose="00000500000000000000" pitchFamily="50"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Inga anställda</c:v>
                </c:pt>
                <c:pt idx="1">
                  <c:v>1-5 anställda</c:v>
                </c:pt>
                <c:pt idx="2">
                  <c:v>6-25 anställda</c:v>
                </c:pt>
                <c:pt idx="3">
                  <c:v>26-50 anställda</c:v>
                </c:pt>
                <c:pt idx="4">
                  <c:v>51-100 anställda</c:v>
                </c:pt>
                <c:pt idx="5">
                  <c:v>Fler än 100 anställda</c:v>
                </c:pt>
              </c:strCache>
            </c:strRef>
          </c:cat>
          <c:val>
            <c:numRef>
              <c:f>Sheet1!$B$2:$B$7</c:f>
              <c:numCache>
                <c:formatCode>General</c:formatCode>
                <c:ptCount val="6"/>
                <c:pt idx="0">
                  <c:v>12.278860569715141</c:v>
                </c:pt>
                <c:pt idx="1">
                  <c:v>41.784107946026985</c:v>
                </c:pt>
                <c:pt idx="2">
                  <c:v>32.128935532233882</c:v>
                </c:pt>
                <c:pt idx="3">
                  <c:v>8.5457271364317791</c:v>
                </c:pt>
                <c:pt idx="4">
                  <c:v>3.5832083958020897</c:v>
                </c:pt>
                <c:pt idx="5">
                  <c:v>1.6791604197901</c:v>
                </c:pt>
              </c:numCache>
            </c:numRef>
          </c:val>
          <c:extLst>
            <c:ext xmlns:c16="http://schemas.microsoft.com/office/drawing/2014/chart" uri="{C3380CC4-5D6E-409C-BE32-E72D297353CC}">
              <c16:uniqueId val="{00000002-447A-4200-98FF-1015D26B2698}"/>
            </c:ext>
          </c:extLst>
        </c:ser>
        <c:dLbls>
          <c:showLegendKey val="0"/>
          <c:showVal val="0"/>
          <c:showCatName val="0"/>
          <c:showSerName val="0"/>
          <c:showPercent val="0"/>
          <c:showBubbleSize val="0"/>
        </c:dLbls>
        <c:gapWidth val="100"/>
        <c:overlap val="50"/>
        <c:axId val="94200960"/>
        <c:axId val="94202496"/>
      </c:barChart>
      <c:catAx>
        <c:axId val="94200960"/>
        <c:scaling>
          <c:orientation val="maxMin"/>
        </c:scaling>
        <c:delete val="1"/>
        <c:axPos val="l"/>
        <c:numFmt formatCode="General" sourceLinked="1"/>
        <c:majorTickMark val="none"/>
        <c:minorTickMark val="none"/>
        <c:tickLblPos val="nextTo"/>
        <c:crossAx val="94202496"/>
        <c:crosses val="autoZero"/>
        <c:auto val="0"/>
        <c:lblAlgn val="ctr"/>
        <c:lblOffset val="100"/>
        <c:tickLblSkip val="1"/>
        <c:tickMarkSkip val="1"/>
        <c:noMultiLvlLbl val="0"/>
      </c:catAx>
      <c:valAx>
        <c:axId val="94202496"/>
        <c:scaling>
          <c:orientation val="minMax"/>
          <c:max val="100"/>
          <c:min val="0"/>
        </c:scaling>
        <c:delete val="0"/>
        <c:axPos val="b"/>
        <c:majorGridlines>
          <c:spPr>
            <a:ln w="11337">
              <a:solidFill>
                <a:schemeClr val="bg1">
                  <a:lumMod val="75000"/>
                </a:schemeClr>
              </a:solidFill>
              <a:prstDash val="dash"/>
            </a:ln>
            <a:effectLst/>
          </c:spPr>
        </c:majorGridlines>
        <c:numFmt formatCode="0" sourceLinked="0"/>
        <c:majorTickMark val="out"/>
        <c:minorTickMark val="none"/>
        <c:tickLblPos val="nextTo"/>
        <c:spPr>
          <a:ln w="8503">
            <a:noFill/>
          </a:ln>
        </c:spPr>
        <c:txPr>
          <a:bodyPr rot="0" vert="horz"/>
          <a:lstStyle/>
          <a:p>
            <a:pPr>
              <a:defRPr sz="950">
                <a:solidFill>
                  <a:schemeClr val="tx1"/>
                </a:solidFill>
                <a:latin typeface="Lab Grotesque" panose="00000500000000000000" pitchFamily="50" charset="0"/>
              </a:defRPr>
            </a:pPr>
            <a:endParaRPr lang="sv-SE"/>
          </a:p>
        </c:txPr>
        <c:crossAx val="94200960"/>
        <c:crosses val="max"/>
        <c:crossBetween val="between"/>
        <c:majorUnit val="20"/>
        <c:minorUnit val="2"/>
      </c:valAx>
      <c:spPr>
        <a:noFill/>
        <a:ln w="22674">
          <a:noFill/>
        </a:ln>
      </c:spPr>
    </c:plotArea>
    <c:plotVisOnly val="1"/>
    <c:dispBlanksAs val="gap"/>
    <c:showDLblsOverMax val="0"/>
  </c:chart>
  <c:spPr>
    <a:noFill/>
    <a:ln>
      <a:noFill/>
    </a:ln>
  </c:spPr>
  <c:txPr>
    <a:bodyPr/>
    <a:lstStyle/>
    <a:p>
      <a:pPr algn="ctr">
        <a:defRPr lang="sv-SE" sz="1300" b="0" i="0" u="none" strike="noStrike" kern="1200" baseline="0">
          <a:solidFill>
            <a:srgbClr val="333333"/>
          </a:solidFill>
          <a:latin typeface="Gill Sans MT" pitchFamily="34" charset="0"/>
          <a:ea typeface="Verdana"/>
          <a:cs typeface="Calibri" pitchFamily="34" charset="0"/>
        </a:defRPr>
      </a:pPr>
      <a:endParaRPr lang="sv-SE"/>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2906915933404756"/>
          <c:w val="0.94738484898432795"/>
          <c:h val="0.76337312326416218"/>
        </c:manualLayout>
      </c:layout>
      <c:barChart>
        <c:barDir val="col"/>
        <c:grouping val="clustered"/>
        <c:varyColors val="0"/>
        <c:ser>
          <c:idx val="0"/>
          <c:order val="0"/>
          <c:tx>
            <c:strRef>
              <c:f>Sheet1!$B$1</c:f>
              <c:strCache>
                <c:ptCount val="1"/>
                <c:pt idx="0">
                  <c:v>bransch</c:v>
                </c:pt>
              </c:strCache>
            </c:strRef>
          </c:tx>
          <c:spPr>
            <a:solidFill>
              <a:schemeClr val="bg1">
                <a:lumMod val="75000"/>
              </a:schemeClr>
            </a:solidFill>
            <a:ln>
              <a:noFill/>
            </a:ln>
            <a:effectLst/>
          </c:spPr>
          <c:invertIfNegative val="0"/>
          <c:dPt>
            <c:idx val="0"/>
            <c:invertIfNegative val="0"/>
            <c:bubble3D val="0"/>
            <c:spPr>
              <a:solidFill>
                <a:srgbClr val="B12F26"/>
              </a:solidFill>
              <a:ln>
                <a:noFill/>
              </a:ln>
              <a:effectLst/>
            </c:spPr>
            <c:extLst>
              <c:ext xmlns:c16="http://schemas.microsoft.com/office/drawing/2014/chart" uri="{C3380CC4-5D6E-409C-BE32-E72D297353CC}">
                <c16:uniqueId val="{00000001-698A-4D9C-8B23-1A58FABC7B72}"/>
              </c:ext>
            </c:extLst>
          </c:dPt>
          <c:dPt>
            <c:idx val="1"/>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3-698A-4D9C-8B23-1A58FABC7B72}"/>
              </c:ext>
            </c:extLst>
          </c:dPt>
          <c:dPt>
            <c:idx val="2"/>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5-698A-4D9C-8B23-1A58FABC7B72}"/>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7-698A-4D9C-8B23-1A58FABC7B72}"/>
              </c:ext>
            </c:extLst>
          </c:dPt>
          <c:dPt>
            <c:idx val="4"/>
            <c:invertIfNegative val="0"/>
            <c:bubble3D val="0"/>
            <c:spPr>
              <a:solidFill>
                <a:schemeClr val="accent6">
                  <a:lumMod val="75000"/>
                </a:schemeClr>
              </a:solidFill>
              <a:ln>
                <a:noFill/>
              </a:ln>
              <a:effectLst/>
            </c:spPr>
            <c:extLst>
              <c:ext xmlns:c16="http://schemas.microsoft.com/office/drawing/2014/chart" uri="{C3380CC4-5D6E-409C-BE32-E72D297353CC}">
                <c16:uniqueId val="{00000009-698A-4D9C-8B23-1A58FABC7B72}"/>
              </c:ext>
            </c:extLst>
          </c:dPt>
          <c:dPt>
            <c:idx val="5"/>
            <c:invertIfNegative val="0"/>
            <c:bubble3D val="0"/>
            <c:spPr>
              <a:solidFill>
                <a:schemeClr val="accent6">
                  <a:lumMod val="50000"/>
                </a:schemeClr>
              </a:solidFill>
              <a:ln>
                <a:noFill/>
              </a:ln>
              <a:effectLst/>
            </c:spPr>
            <c:extLst>
              <c:ext xmlns:c16="http://schemas.microsoft.com/office/drawing/2014/chart" uri="{C3380CC4-5D6E-409C-BE32-E72D297353CC}">
                <c16:uniqueId val="{0000000B-698A-4D9C-8B23-1A58FABC7B72}"/>
              </c:ext>
            </c:extLst>
          </c:dPt>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D-698A-4D9C-8B23-1A58FABC7B7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Dåligt</c:v>
                </c:pt>
                <c:pt idx="1">
                  <c:v>Inte helt godtagbart</c:v>
                </c:pt>
                <c:pt idx="2">
                  <c:v>Godtagbart</c:v>
                </c:pt>
                <c:pt idx="3">
                  <c:v>Bra</c:v>
                </c:pt>
                <c:pt idx="4">
                  <c:v>Mycket bra</c:v>
                </c:pt>
                <c:pt idx="5">
                  <c:v>Utmärkt</c:v>
                </c:pt>
                <c:pt idx="6">
                  <c:v>Vet ej</c:v>
                </c:pt>
              </c:strCache>
            </c:strRef>
          </c:cat>
          <c:val>
            <c:numRef>
              <c:f>Sheet1!$B$2:$B$8</c:f>
              <c:numCache>
                <c:formatCode>General</c:formatCode>
                <c:ptCount val="7"/>
                <c:pt idx="0">
                  <c:v>18.62715902322811</c:v>
                </c:pt>
                <c:pt idx="1">
                  <c:v>17.048838594401431</c:v>
                </c:pt>
                <c:pt idx="2">
                  <c:v>16.899940440738533</c:v>
                </c:pt>
                <c:pt idx="3">
                  <c:v>11.554496724240609</c:v>
                </c:pt>
                <c:pt idx="4">
                  <c:v>3.3948779035139904</c:v>
                </c:pt>
                <c:pt idx="5">
                  <c:v>1.1316259678379899</c:v>
                </c:pt>
                <c:pt idx="6">
                  <c:v>31.34306134603931</c:v>
                </c:pt>
              </c:numCache>
            </c:numRef>
          </c:val>
          <c:extLst>
            <c:ext xmlns:c16="http://schemas.microsoft.com/office/drawing/2014/chart" uri="{C3380CC4-5D6E-409C-BE32-E72D297353CC}">
              <c16:uniqueId val="{0000000E-698A-4D9C-8B23-1A58FABC7B72}"/>
            </c:ext>
          </c:extLst>
        </c:ser>
        <c:dLbls>
          <c:showLegendKey val="0"/>
          <c:showVal val="0"/>
          <c:showCatName val="0"/>
          <c:showSerName val="0"/>
          <c:showPercent val="0"/>
          <c:showBubbleSize val="0"/>
        </c:dLbls>
        <c:gapWidth val="0"/>
        <c:axId val="1808036112"/>
        <c:axId val="1808039024"/>
      </c:barChart>
      <c:barChart>
        <c:barDir val="col"/>
        <c:grouping val="clustered"/>
        <c:varyColors val="0"/>
        <c:ser>
          <c:idx val="1"/>
          <c:order val="1"/>
          <c:tx>
            <c:strRef>
              <c:f>Sheet1!$C$1</c:f>
              <c:strCache>
                <c:ptCount val="1"/>
                <c:pt idx="0">
                  <c:v>Sverige</c:v>
                </c:pt>
              </c:strCache>
            </c:strRef>
          </c:tx>
          <c:spPr>
            <a:noFill/>
            <a:ln w="19050">
              <a:solidFill>
                <a:schemeClr val="bg1">
                  <a:lumMod val="65000"/>
                </a:schemeClr>
              </a:solidFill>
              <a:prstDash val="dash"/>
            </a:ln>
            <a:effectLst/>
          </c:spPr>
          <c:invertIfNegative val="0"/>
          <c:dPt>
            <c:idx val="0"/>
            <c:invertIfNegative val="0"/>
            <c:bubble3D val="0"/>
            <c:spPr>
              <a:noFill/>
              <a:ln w="19050">
                <a:solidFill>
                  <a:schemeClr val="bg1">
                    <a:lumMod val="65000"/>
                  </a:schemeClr>
                </a:solidFill>
                <a:prstDash val="dash"/>
              </a:ln>
              <a:effectLst/>
            </c:spPr>
            <c:extLst>
              <c:ext xmlns:c16="http://schemas.microsoft.com/office/drawing/2014/chart" uri="{C3380CC4-5D6E-409C-BE32-E72D297353CC}">
                <c16:uniqueId val="{0000000E-FECF-4F86-A43E-2C1837947BEB}"/>
              </c:ext>
            </c:extLst>
          </c:dPt>
          <c:cat>
            <c:strRef>
              <c:f>Sheet1!$A$2:$A$8</c:f>
              <c:strCache>
                <c:ptCount val="7"/>
                <c:pt idx="0">
                  <c:v>Dåligt</c:v>
                </c:pt>
                <c:pt idx="1">
                  <c:v>Inte helt godtagbart</c:v>
                </c:pt>
                <c:pt idx="2">
                  <c:v>Godtagbart</c:v>
                </c:pt>
                <c:pt idx="3">
                  <c:v>Bra</c:v>
                </c:pt>
                <c:pt idx="4">
                  <c:v>Mycket bra</c:v>
                </c:pt>
                <c:pt idx="5">
                  <c:v>Utmärkt</c:v>
                </c:pt>
                <c:pt idx="6">
                  <c:v>Vet ej</c:v>
                </c:pt>
              </c:strCache>
            </c:strRef>
          </c:cat>
          <c:val>
            <c:numRef>
              <c:f>Sheet1!$C$2:$C$8</c:f>
              <c:numCache>
                <c:formatCode>General</c:formatCode>
                <c:ptCount val="7"/>
                <c:pt idx="0">
                  <c:v>12.201136150820901</c:v>
                </c:pt>
                <c:pt idx="1">
                  <c:v>12.31350271552531</c:v>
                </c:pt>
                <c:pt idx="2">
                  <c:v>13.730569948186519</c:v>
                </c:pt>
                <c:pt idx="3">
                  <c:v>10.606155190711029</c:v>
                </c:pt>
                <c:pt idx="4">
                  <c:v>3.7112179287096501</c:v>
                </c:pt>
                <c:pt idx="5">
                  <c:v>1.5700106123977702</c:v>
                </c:pt>
                <c:pt idx="6">
                  <c:v>45.867407453648788</c:v>
                </c:pt>
              </c:numCache>
            </c:numRef>
          </c:val>
          <c:extLst>
            <c:ext xmlns:c16="http://schemas.microsoft.com/office/drawing/2014/chart" uri="{C3380CC4-5D6E-409C-BE32-E72D297353CC}">
              <c16:uniqueId val="{0000000F-698A-4D9C-8B23-1A58FABC7B72}"/>
            </c:ext>
          </c:extLst>
        </c:ser>
        <c:dLbls>
          <c:showLegendKey val="0"/>
          <c:showVal val="0"/>
          <c:showCatName val="0"/>
          <c:showSerName val="0"/>
          <c:showPercent val="0"/>
          <c:showBubbleSize val="0"/>
        </c:dLbls>
        <c:gapWidth val="0"/>
        <c:axId val="988869903"/>
        <c:axId val="988867823"/>
      </c:barChart>
      <c:catAx>
        <c:axId val="1808036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sv-SE"/>
          </a:p>
        </c:txPr>
        <c:crossAx val="1808039024"/>
        <c:crosses val="autoZero"/>
        <c:auto val="1"/>
        <c:lblAlgn val="ctr"/>
        <c:lblOffset val="100"/>
        <c:noMultiLvlLbl val="0"/>
      </c:catAx>
      <c:valAx>
        <c:axId val="1808039024"/>
        <c:scaling>
          <c:orientation val="minMax"/>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0"/>
          <a:lstStyle/>
          <a:p>
            <a:pPr>
              <a:defRPr sz="1400" b="0" i="0" u="none" strike="noStrike" kern="1200" baseline="0">
                <a:solidFill>
                  <a:schemeClr val="tx1"/>
                </a:solidFill>
                <a:latin typeface="Lab Grotesque" panose="00000500000000000000" pitchFamily="50" charset="0"/>
                <a:ea typeface="+mn-ea"/>
                <a:cs typeface="+mn-cs"/>
              </a:defRPr>
            </a:pPr>
            <a:endParaRPr lang="sv-SE"/>
          </a:p>
        </c:txPr>
        <c:crossAx val="1808036112"/>
        <c:crosses val="autoZero"/>
        <c:crossBetween val="between"/>
        <c:majorUnit val="10"/>
      </c:valAx>
      <c:valAx>
        <c:axId val="988867823"/>
        <c:scaling>
          <c:orientation val="minMax"/>
          <c:max val="35"/>
        </c:scaling>
        <c:delete val="1"/>
        <c:axPos val="r"/>
        <c:numFmt formatCode="General" sourceLinked="1"/>
        <c:majorTickMark val="out"/>
        <c:minorTickMark val="none"/>
        <c:tickLblPos val="nextTo"/>
        <c:crossAx val="988869903"/>
        <c:crosses val="max"/>
        <c:crossBetween val="between"/>
      </c:valAx>
      <c:catAx>
        <c:axId val="988869903"/>
        <c:scaling>
          <c:orientation val="minMax"/>
        </c:scaling>
        <c:delete val="1"/>
        <c:axPos val="b"/>
        <c:numFmt formatCode="General" sourceLinked="1"/>
        <c:majorTickMark val="out"/>
        <c:minorTickMark val="none"/>
        <c:tickLblPos val="nextTo"/>
        <c:crossAx val="98886782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2019025856276185"/>
          <c:w val="0.94738484898432795"/>
          <c:h val="0.69584969592123569"/>
        </c:manualLayout>
      </c:layout>
      <c:barChart>
        <c:barDir val="col"/>
        <c:grouping val="clustered"/>
        <c:varyColors val="0"/>
        <c:ser>
          <c:idx val="0"/>
          <c:order val="0"/>
          <c:tx>
            <c:strRef>
              <c:f>Sheet1!$B$1</c:f>
              <c:strCache>
                <c:ptCount val="1"/>
                <c:pt idx="0">
                  <c:v>bransch</c:v>
                </c:pt>
              </c:strCache>
            </c:strRef>
          </c:tx>
          <c:spPr>
            <a:solidFill>
              <a:schemeClr val="bg1">
                <a:lumMod val="75000"/>
              </a:schemeClr>
            </a:solidFill>
            <a:ln>
              <a:noFill/>
            </a:ln>
            <a:effectLst/>
          </c:spPr>
          <c:invertIfNegative val="0"/>
          <c:dPt>
            <c:idx val="0"/>
            <c:invertIfNegative val="0"/>
            <c:bubble3D val="0"/>
            <c:spPr>
              <a:solidFill>
                <a:srgbClr val="B12F26"/>
              </a:solidFill>
              <a:ln>
                <a:noFill/>
              </a:ln>
              <a:effectLst/>
            </c:spPr>
            <c:extLst>
              <c:ext xmlns:c16="http://schemas.microsoft.com/office/drawing/2014/chart" uri="{C3380CC4-5D6E-409C-BE32-E72D297353CC}">
                <c16:uniqueId val="{00000001-F251-4BA0-83F5-488B0A243544}"/>
              </c:ext>
            </c:extLst>
          </c:dPt>
          <c:dPt>
            <c:idx val="1"/>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3-F251-4BA0-83F5-488B0A243544}"/>
              </c:ext>
            </c:extLst>
          </c:dPt>
          <c:dPt>
            <c:idx val="2"/>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5-F251-4BA0-83F5-488B0A243544}"/>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7-F251-4BA0-83F5-488B0A243544}"/>
              </c:ext>
            </c:extLst>
          </c:dPt>
          <c:dPt>
            <c:idx val="4"/>
            <c:invertIfNegative val="0"/>
            <c:bubble3D val="0"/>
            <c:spPr>
              <a:solidFill>
                <a:schemeClr val="accent6">
                  <a:lumMod val="75000"/>
                </a:schemeClr>
              </a:solidFill>
              <a:ln>
                <a:noFill/>
              </a:ln>
              <a:effectLst/>
            </c:spPr>
            <c:extLst>
              <c:ext xmlns:c16="http://schemas.microsoft.com/office/drawing/2014/chart" uri="{C3380CC4-5D6E-409C-BE32-E72D297353CC}">
                <c16:uniqueId val="{00000009-F251-4BA0-83F5-488B0A243544}"/>
              </c:ext>
            </c:extLst>
          </c:dPt>
          <c:dPt>
            <c:idx val="5"/>
            <c:invertIfNegative val="0"/>
            <c:bubble3D val="0"/>
            <c:spPr>
              <a:solidFill>
                <a:schemeClr val="accent6">
                  <a:lumMod val="50000"/>
                </a:schemeClr>
              </a:solidFill>
              <a:ln>
                <a:noFill/>
              </a:ln>
              <a:effectLst/>
            </c:spPr>
            <c:extLst>
              <c:ext xmlns:c16="http://schemas.microsoft.com/office/drawing/2014/chart" uri="{C3380CC4-5D6E-409C-BE32-E72D297353CC}">
                <c16:uniqueId val="{0000000B-F251-4BA0-83F5-488B0A243544}"/>
              </c:ext>
            </c:extLst>
          </c:dPt>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D-F251-4BA0-83F5-488B0A243544}"/>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 mycket hög utsträckning</c:v>
                </c:pt>
                <c:pt idx="1">
                  <c:v>I ganska hög utsträckning</c:v>
                </c:pt>
                <c:pt idx="2">
                  <c:v>I varken hög eller låg utsträckning</c:v>
                </c:pt>
                <c:pt idx="3">
                  <c:v>I ganska låg utsträckning</c:v>
                </c:pt>
                <c:pt idx="4">
                  <c:v>I mycket låg utsträckning</c:v>
                </c:pt>
                <c:pt idx="5">
                  <c:v>Inte alls</c:v>
                </c:pt>
                <c:pt idx="6">
                  <c:v>Vet ej</c:v>
                </c:pt>
              </c:strCache>
            </c:strRef>
          </c:cat>
          <c:val>
            <c:numRef>
              <c:f>Sheet1!$B$2:$B$8</c:f>
              <c:numCache>
                <c:formatCode>General</c:formatCode>
                <c:ptCount val="7"/>
                <c:pt idx="0">
                  <c:v>4.7873922093369004</c:v>
                </c:pt>
                <c:pt idx="1">
                  <c:v>11.01694915254237</c:v>
                </c:pt>
                <c:pt idx="2">
                  <c:v>27.862027951234019</c:v>
                </c:pt>
                <c:pt idx="3">
                  <c:v>14.719000892060659</c:v>
                </c:pt>
                <c:pt idx="4">
                  <c:v>9.6193874516800406</c:v>
                </c:pt>
                <c:pt idx="5">
                  <c:v>7.8798691644365091</c:v>
                </c:pt>
                <c:pt idx="6">
                  <c:v>24.115373178709479</c:v>
                </c:pt>
              </c:numCache>
            </c:numRef>
          </c:val>
          <c:extLst>
            <c:ext xmlns:c16="http://schemas.microsoft.com/office/drawing/2014/chart" uri="{C3380CC4-5D6E-409C-BE32-E72D297353CC}">
              <c16:uniqueId val="{0000000E-F251-4BA0-83F5-488B0A243544}"/>
            </c:ext>
          </c:extLst>
        </c:ser>
        <c:dLbls>
          <c:showLegendKey val="0"/>
          <c:showVal val="0"/>
          <c:showCatName val="0"/>
          <c:showSerName val="0"/>
          <c:showPercent val="0"/>
          <c:showBubbleSize val="0"/>
        </c:dLbls>
        <c:gapWidth val="0"/>
        <c:axId val="1808036112"/>
        <c:axId val="1808039024"/>
      </c:barChart>
      <c:barChart>
        <c:barDir val="col"/>
        <c:grouping val="clustered"/>
        <c:varyColors val="0"/>
        <c:ser>
          <c:idx val="1"/>
          <c:order val="1"/>
          <c:tx>
            <c:strRef>
              <c:f>Sheet1!$C$1</c:f>
              <c:strCache>
                <c:ptCount val="1"/>
                <c:pt idx="0">
                  <c:v>Sverige</c:v>
                </c:pt>
              </c:strCache>
            </c:strRef>
          </c:tx>
          <c:spPr>
            <a:noFill/>
            <a:ln w="19050">
              <a:solidFill>
                <a:schemeClr val="bg1">
                  <a:lumMod val="65000"/>
                </a:schemeClr>
              </a:solidFill>
              <a:prstDash val="dash"/>
            </a:ln>
            <a:effectLst/>
          </c:spPr>
          <c:invertIfNegative val="0"/>
          <c:dPt>
            <c:idx val="0"/>
            <c:invertIfNegative val="0"/>
            <c:bubble3D val="0"/>
            <c:spPr>
              <a:noFill/>
              <a:ln w="19050">
                <a:solidFill>
                  <a:schemeClr val="bg1">
                    <a:lumMod val="65000"/>
                  </a:schemeClr>
                </a:solidFill>
                <a:prstDash val="dash"/>
              </a:ln>
              <a:effectLst/>
            </c:spPr>
            <c:extLst>
              <c:ext xmlns:c16="http://schemas.microsoft.com/office/drawing/2014/chart" uri="{C3380CC4-5D6E-409C-BE32-E72D297353CC}">
                <c16:uniqueId val="{00000010-F251-4BA0-83F5-488B0A243544}"/>
              </c:ext>
            </c:extLst>
          </c:dPt>
          <c:cat>
            <c:strRef>
              <c:f>Sheet1!$A$2:$A$8</c:f>
              <c:strCache>
                <c:ptCount val="7"/>
                <c:pt idx="0">
                  <c:v>I mycket hög utsträckning</c:v>
                </c:pt>
                <c:pt idx="1">
                  <c:v>I ganska hög utsträckning</c:v>
                </c:pt>
                <c:pt idx="2">
                  <c:v>I varken hög eller låg utsträckning</c:v>
                </c:pt>
                <c:pt idx="3">
                  <c:v>I ganska låg utsträckning</c:v>
                </c:pt>
                <c:pt idx="4">
                  <c:v>I mycket låg utsträckning</c:v>
                </c:pt>
                <c:pt idx="5">
                  <c:v>Inte alls</c:v>
                </c:pt>
                <c:pt idx="6">
                  <c:v>Vet ej</c:v>
                </c:pt>
              </c:strCache>
            </c:strRef>
          </c:cat>
          <c:val>
            <c:numRef>
              <c:f>Sheet1!$C$2:$C$8</c:f>
              <c:numCache>
                <c:formatCode>General</c:formatCode>
                <c:ptCount val="7"/>
                <c:pt idx="0">
                  <c:v>4.3704604258237394</c:v>
                </c:pt>
                <c:pt idx="1">
                  <c:v>10.156176938183851</c:v>
                </c:pt>
                <c:pt idx="2">
                  <c:v>23.81308644284422</c:v>
                </c:pt>
                <c:pt idx="3">
                  <c:v>13.86265157891455</c:v>
                </c:pt>
                <c:pt idx="4">
                  <c:v>10.75781664016958</c:v>
                </c:pt>
                <c:pt idx="5">
                  <c:v>9.9504348639296705</c:v>
                </c:pt>
                <c:pt idx="6">
                  <c:v>27.089373110134353</c:v>
                </c:pt>
              </c:numCache>
            </c:numRef>
          </c:val>
          <c:extLst>
            <c:ext xmlns:c16="http://schemas.microsoft.com/office/drawing/2014/chart" uri="{C3380CC4-5D6E-409C-BE32-E72D297353CC}">
              <c16:uniqueId val="{00000011-F251-4BA0-83F5-488B0A243544}"/>
            </c:ext>
          </c:extLst>
        </c:ser>
        <c:dLbls>
          <c:showLegendKey val="0"/>
          <c:showVal val="0"/>
          <c:showCatName val="0"/>
          <c:showSerName val="0"/>
          <c:showPercent val="0"/>
          <c:showBubbleSize val="0"/>
        </c:dLbls>
        <c:gapWidth val="0"/>
        <c:axId val="988869903"/>
        <c:axId val="988867823"/>
      </c:barChart>
      <c:catAx>
        <c:axId val="1808036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sv-SE"/>
          </a:p>
        </c:txPr>
        <c:crossAx val="1808039024"/>
        <c:crosses val="autoZero"/>
        <c:auto val="1"/>
        <c:lblAlgn val="ctr"/>
        <c:lblOffset val="100"/>
        <c:noMultiLvlLbl val="0"/>
      </c:catAx>
      <c:valAx>
        <c:axId val="1808039024"/>
        <c:scaling>
          <c:orientation val="minMax"/>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0"/>
          <a:lstStyle/>
          <a:p>
            <a:pPr>
              <a:defRPr sz="1400" b="0" i="0" u="none" strike="noStrike" kern="1200" baseline="0">
                <a:solidFill>
                  <a:schemeClr val="tx1"/>
                </a:solidFill>
                <a:latin typeface="Lab Grotesque" panose="00000500000000000000" pitchFamily="50" charset="0"/>
                <a:ea typeface="+mn-ea"/>
                <a:cs typeface="+mn-cs"/>
              </a:defRPr>
            </a:pPr>
            <a:endParaRPr lang="sv-SE"/>
          </a:p>
        </c:txPr>
        <c:crossAx val="1808036112"/>
        <c:crosses val="autoZero"/>
        <c:crossBetween val="between"/>
        <c:majorUnit val="10"/>
      </c:valAx>
      <c:valAx>
        <c:axId val="988867823"/>
        <c:scaling>
          <c:orientation val="minMax"/>
          <c:max val="35"/>
        </c:scaling>
        <c:delete val="1"/>
        <c:axPos val="r"/>
        <c:numFmt formatCode="General" sourceLinked="1"/>
        <c:majorTickMark val="out"/>
        <c:minorTickMark val="none"/>
        <c:tickLblPos val="nextTo"/>
        <c:crossAx val="988869903"/>
        <c:crosses val="max"/>
        <c:crossBetween val="between"/>
      </c:valAx>
      <c:catAx>
        <c:axId val="988869903"/>
        <c:scaling>
          <c:orientation val="minMax"/>
        </c:scaling>
        <c:delete val="1"/>
        <c:axPos val="b"/>
        <c:numFmt formatCode="General" sourceLinked="1"/>
        <c:majorTickMark val="out"/>
        <c:minorTickMark val="none"/>
        <c:tickLblPos val="nextTo"/>
        <c:crossAx val="98886782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2829636144408849"/>
          <c:w val="0.94738484898432795"/>
          <c:h val="0.76224837970021497"/>
        </c:manualLayout>
      </c:layout>
      <c:lineChart>
        <c:grouping val="standard"/>
        <c:varyColors val="0"/>
        <c:ser>
          <c:idx val="0"/>
          <c:order val="0"/>
          <c:tx>
            <c:strRef>
              <c:f>Sheet1!$B$1</c:f>
              <c:strCache>
                <c:ptCount val="1"/>
                <c:pt idx="0">
                  <c:v>bransch</c:v>
                </c:pt>
              </c:strCache>
            </c:strRef>
          </c:tx>
          <c:spPr>
            <a:ln w="38100" cap="rnd">
              <a:solidFill>
                <a:srgbClr val="33414E"/>
              </a:solidFill>
              <a:round/>
            </a:ln>
            <a:effectLst/>
          </c:spPr>
          <c:marker>
            <c:symbol val="circle"/>
            <c:size val="7"/>
            <c:spPr>
              <a:solidFill>
                <a:srgbClr val="33414E"/>
              </a:solidFill>
              <a:ln w="9525">
                <a:solidFill>
                  <a:srgbClr val="33414E"/>
                </a:solidFill>
              </a:ln>
              <a:effectLst/>
            </c:spPr>
          </c:marker>
          <c:dPt>
            <c:idx val="0"/>
            <c:marker>
              <c:symbol val="circle"/>
              <c:size val="7"/>
              <c:spPr>
                <a:solidFill>
                  <a:srgbClr val="33414E"/>
                </a:solidFill>
                <a:ln w="9525">
                  <a:solidFill>
                    <a:srgbClr val="33414E"/>
                  </a:solidFill>
                </a:ln>
                <a:effectLst/>
              </c:spPr>
            </c:marker>
            <c:bubble3D val="0"/>
            <c:spPr>
              <a:ln w="38100" cap="rnd">
                <a:solidFill>
                  <a:srgbClr val="33414E"/>
                </a:solidFill>
                <a:round/>
              </a:ln>
              <a:effectLst/>
            </c:spPr>
            <c:extLst>
              <c:ext xmlns:c16="http://schemas.microsoft.com/office/drawing/2014/chart" uri="{C3380CC4-5D6E-409C-BE32-E72D297353CC}">
                <c16:uniqueId val="{00000001-60FE-4A09-9206-1E568CFDBFB1}"/>
              </c:ext>
            </c:extLst>
          </c:dPt>
          <c:dLbls>
            <c:dLbl>
              <c:idx val="0"/>
              <c:delete val="1"/>
              <c:extLst>
                <c:ext xmlns:c15="http://schemas.microsoft.com/office/drawing/2012/chart" uri="{CE6537A1-D6FC-4f65-9D91-7224C49458BB}"/>
                <c:ext xmlns:c16="http://schemas.microsoft.com/office/drawing/2014/chart" uri="{C3380CC4-5D6E-409C-BE32-E72D297353CC}">
                  <c16:uniqueId val="{00000001-60FE-4A09-9206-1E568CFDBFB1}"/>
                </c:ext>
              </c:extLst>
            </c:dLbl>
            <c:dLbl>
              <c:idx val="1"/>
              <c:delete val="1"/>
              <c:extLst>
                <c:ext xmlns:c15="http://schemas.microsoft.com/office/drawing/2012/chart" uri="{CE6537A1-D6FC-4f65-9D91-7224C49458BB}"/>
                <c:ext xmlns:c16="http://schemas.microsoft.com/office/drawing/2014/chart" uri="{C3380CC4-5D6E-409C-BE32-E72D297353CC}">
                  <c16:uniqueId val="{00000009-0649-4282-91BE-625CEFBC8313}"/>
                </c:ext>
              </c:extLst>
            </c:dLbl>
            <c:dLbl>
              <c:idx val="2"/>
              <c:delete val="1"/>
              <c:extLst>
                <c:ext xmlns:c15="http://schemas.microsoft.com/office/drawing/2012/chart" uri="{CE6537A1-D6FC-4f65-9D91-7224C49458BB}"/>
                <c:ext xmlns:c16="http://schemas.microsoft.com/office/drawing/2014/chart" uri="{C3380CC4-5D6E-409C-BE32-E72D297353CC}">
                  <c16:uniqueId val="{00000008-0649-4282-91BE-625CEFBC8313}"/>
                </c:ext>
              </c:extLst>
            </c:dLbl>
            <c:dLbl>
              <c:idx val="3"/>
              <c:delete val="1"/>
              <c:extLst>
                <c:ext xmlns:c15="http://schemas.microsoft.com/office/drawing/2012/chart" uri="{CE6537A1-D6FC-4f65-9D91-7224C49458BB}"/>
                <c:ext xmlns:c16="http://schemas.microsoft.com/office/drawing/2014/chart" uri="{C3380CC4-5D6E-409C-BE32-E72D297353CC}">
                  <c16:uniqueId val="{00000007-0649-4282-91BE-625CEFBC8313}"/>
                </c:ext>
              </c:extLst>
            </c:dLbl>
            <c:dLbl>
              <c:idx val="4"/>
              <c:delete val="1"/>
              <c:extLst>
                <c:ext xmlns:c15="http://schemas.microsoft.com/office/drawing/2012/chart" uri="{CE6537A1-D6FC-4f65-9D91-7224C49458BB}"/>
                <c:ext xmlns:c16="http://schemas.microsoft.com/office/drawing/2014/chart" uri="{C3380CC4-5D6E-409C-BE32-E72D297353CC}">
                  <c16:uniqueId val="{00000006-0649-4282-91BE-625CEFBC8313}"/>
                </c:ext>
              </c:extLst>
            </c:dLbl>
            <c:dLbl>
              <c:idx val="5"/>
              <c:delete val="1"/>
              <c:extLst>
                <c:ext xmlns:c15="http://schemas.microsoft.com/office/drawing/2012/chart" uri="{CE6537A1-D6FC-4f65-9D91-7224C49458BB}"/>
                <c:ext xmlns:c16="http://schemas.microsoft.com/office/drawing/2014/chart" uri="{C3380CC4-5D6E-409C-BE32-E72D297353CC}">
                  <c16:uniqueId val="{00000005-0649-4282-91BE-625CEFBC8313}"/>
                </c:ext>
              </c:extLst>
            </c:dLbl>
            <c:dLbl>
              <c:idx val="6"/>
              <c:delete val="1"/>
              <c:extLst>
                <c:ext xmlns:c15="http://schemas.microsoft.com/office/drawing/2012/chart" uri="{CE6537A1-D6FC-4f65-9D91-7224C49458BB}"/>
                <c:ext xmlns:c16="http://schemas.microsoft.com/office/drawing/2014/chart" uri="{C3380CC4-5D6E-409C-BE32-E72D297353CC}">
                  <c16:uniqueId val="{00000004-0649-4282-91BE-625CEFBC8313}"/>
                </c:ext>
              </c:extLst>
            </c:dLbl>
            <c:dLbl>
              <c:idx val="7"/>
              <c:delete val="1"/>
              <c:extLst>
                <c:ext xmlns:c15="http://schemas.microsoft.com/office/drawing/2012/chart" uri="{CE6537A1-D6FC-4f65-9D91-7224C49458BB}"/>
                <c:ext xmlns:c16="http://schemas.microsoft.com/office/drawing/2014/chart" uri="{C3380CC4-5D6E-409C-BE32-E72D297353CC}">
                  <c16:uniqueId val="{00000003-0649-4282-91BE-625CEFBC8313}"/>
                </c:ext>
              </c:extLst>
            </c:dLbl>
            <c:dLbl>
              <c:idx val="8"/>
              <c:delete val="1"/>
              <c:extLst>
                <c:ext xmlns:c15="http://schemas.microsoft.com/office/drawing/2012/chart" uri="{CE6537A1-D6FC-4f65-9D91-7224C49458BB}"/>
                <c:ext xmlns:c16="http://schemas.microsoft.com/office/drawing/2014/chart" uri="{C3380CC4-5D6E-409C-BE32-E72D297353CC}">
                  <c16:uniqueId val="{00000002-0649-4282-91BE-625CEFBC8313}"/>
                </c:ext>
              </c:extLst>
            </c:dLbl>
            <c:dLbl>
              <c:idx val="9"/>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851-40EE-AEAA-C1BDB643D394}"/>
                </c:ext>
              </c:extLst>
            </c:dLbl>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1"/>
                    </a:solidFill>
                    <a:latin typeface="Lab Grotesque" panose="00000500000000000000" pitchFamily="50" charset="0"/>
                    <a:ea typeface="+mn-ea"/>
                    <a:cs typeface="+mn-cs"/>
                  </a:defRPr>
                </a:pPr>
                <a:endParaRPr lang="sv-S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Sheet1!$B$2:$B$11</c:f>
              <c:numCache>
                <c:formatCode>General</c:formatCode>
                <c:ptCount val="10"/>
                <c:pt idx="0">
                  <c:v>2.6813996316758746</c:v>
                </c:pt>
                <c:pt idx="1">
                  <c:v>2.5725393902189482</c:v>
                </c:pt>
                <c:pt idx="2">
                  <c:v>2.4400561347233358</c:v>
                </c:pt>
                <c:pt idx="3">
                  <c:v>2.4725609756097562</c:v>
                </c:pt>
                <c:pt idx="4">
                  <c:v>2.4628560047799244</c:v>
                </c:pt>
                <c:pt idx="5">
                  <c:v>2.6239887442842069</c:v>
                </c:pt>
                <c:pt idx="6">
                  <c:v>2.7399120290686554</c:v>
                </c:pt>
                <c:pt idx="7">
                  <c:v>2.5476109793290411</c:v>
                </c:pt>
                <c:pt idx="8">
                  <c:v>2.639747310910022</c:v>
                </c:pt>
                <c:pt idx="9">
                  <c:v>2.7810869931011277</c:v>
                </c:pt>
              </c:numCache>
            </c:numRef>
          </c:val>
          <c:smooth val="0"/>
          <c:extLst>
            <c:ext xmlns:c16="http://schemas.microsoft.com/office/drawing/2014/chart" uri="{C3380CC4-5D6E-409C-BE32-E72D297353CC}">
              <c16:uniqueId val="{00000004-60FE-4A09-9206-1E568CFDBFB1}"/>
            </c:ext>
          </c:extLst>
        </c:ser>
        <c:ser>
          <c:idx val="1"/>
          <c:order val="1"/>
          <c:tx>
            <c:strRef>
              <c:f>Sheet1!$C$1</c:f>
              <c:strCache>
                <c:ptCount val="1"/>
                <c:pt idx="0">
                  <c:v>Sverige</c:v>
                </c:pt>
              </c:strCache>
            </c:strRef>
          </c:tx>
          <c:spPr>
            <a:ln w="38100" cap="rnd">
              <a:solidFill>
                <a:srgbClr val="71B396"/>
              </a:solidFill>
              <a:round/>
            </a:ln>
            <a:effectLst/>
          </c:spPr>
          <c:marker>
            <c:symbol val="circle"/>
            <c:size val="7"/>
            <c:spPr>
              <a:solidFill>
                <a:srgbClr val="71B396"/>
              </a:solidFill>
              <a:ln w="9525">
                <a:solidFill>
                  <a:srgbClr val="71B396"/>
                </a:solidFill>
              </a:ln>
              <a:effectLst/>
            </c:spPr>
          </c:marker>
          <c:dLbls>
            <c:delete val="1"/>
          </c:dLbls>
          <c:cat>
            <c:numRef>
              <c:f>Sheet1!$A$2:$A$11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Sheet1!$C$2:$C$11</c:f>
              <c:numCache>
                <c:formatCode>General</c:formatCode>
                <c:ptCount val="10"/>
                <c:pt idx="0">
                  <c:v>2.9267951340294971</c:v>
                </c:pt>
                <c:pt idx="1">
                  <c:v>2.8626945949017082</c:v>
                </c:pt>
                <c:pt idx="2">
                  <c:v>2.7341661271280042</c:v>
                </c:pt>
                <c:pt idx="3">
                  <c:v>2.7076579524891238</c:v>
                </c:pt>
                <c:pt idx="4">
                  <c:v>2.67344684417019</c:v>
                </c:pt>
                <c:pt idx="5">
                  <c:v>2.7840424067189868</c:v>
                </c:pt>
                <c:pt idx="6">
                  <c:v>2.9772597864768682</c:v>
                </c:pt>
                <c:pt idx="7">
                  <c:v>2.7722972032837068</c:v>
                </c:pt>
                <c:pt idx="8">
                  <c:v>2.7801924759405074</c:v>
                </c:pt>
                <c:pt idx="9">
                  <c:v>2.8680237308607768</c:v>
                </c:pt>
              </c:numCache>
            </c:numRef>
          </c:val>
          <c:smooth val="0"/>
          <c:extLst>
            <c:ext xmlns:c16="http://schemas.microsoft.com/office/drawing/2014/chart" uri="{C3380CC4-5D6E-409C-BE32-E72D297353CC}">
              <c16:uniqueId val="{00000005-60FE-4A09-9206-1E568CFDBFB1}"/>
            </c:ext>
          </c:extLst>
        </c:ser>
        <c:dLbls>
          <c:dLblPos val="t"/>
          <c:showLegendKey val="0"/>
          <c:showVal val="1"/>
          <c:showCatName val="0"/>
          <c:showSerName val="0"/>
          <c:showPercent val="0"/>
          <c:showBubbleSize val="0"/>
        </c:dLbls>
        <c:marker val="1"/>
        <c:smooth val="0"/>
        <c:axId val="1808036112"/>
        <c:axId val="1808039024"/>
      </c:lineChart>
      <c:catAx>
        <c:axId val="1808036112"/>
        <c:scaling>
          <c:orientation val="minMax"/>
        </c:scaling>
        <c:delete val="0"/>
        <c:axPos val="b"/>
        <c:numFmt formatCode="General" sourceLinked="0"/>
        <c:majorTickMark val="none"/>
        <c:minorTickMark val="none"/>
        <c:tickLblPos val="nextTo"/>
        <c:spPr>
          <a:noFill/>
          <a:ln w="6350" cap="flat" cmpd="sng" algn="ctr">
            <a:solidFill>
              <a:schemeClr val="bg1">
                <a:lumMod val="75000"/>
              </a:schemeClr>
            </a:solidFill>
            <a:prstDash val="dash"/>
            <a:round/>
          </a:ln>
          <a:effectLst/>
        </c:spPr>
        <c:txPr>
          <a:bodyPr rot="0" spcFirstLastPara="1" vertOverflow="ellipsis"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sv-SE"/>
          </a:p>
        </c:txPr>
        <c:crossAx val="1808039024"/>
        <c:crosses val="autoZero"/>
        <c:auto val="1"/>
        <c:lblAlgn val="ctr"/>
        <c:lblOffset val="100"/>
        <c:noMultiLvlLbl val="0"/>
      </c:catAx>
      <c:valAx>
        <c:axId val="1808039024"/>
        <c:scaling>
          <c:orientation val="minMax"/>
          <c:max val="6"/>
          <c:min val="1"/>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b Grotesque" panose="00000500000000000000" pitchFamily="50" charset="0"/>
                <a:ea typeface="+mn-ea"/>
                <a:cs typeface="+mn-cs"/>
              </a:defRPr>
            </a:pPr>
            <a:endParaRPr lang="sv-SE"/>
          </a:p>
        </c:txPr>
        <c:crossAx val="1808036112"/>
        <c:crosses val="autoZero"/>
        <c:crossBetween val="between"/>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78986325168779E-2"/>
          <c:y val="0.13152083862811953"/>
          <c:w val="0.94738484898432795"/>
          <c:h val="0.76224837970021497"/>
        </c:manualLayout>
      </c:layout>
      <c:lineChart>
        <c:grouping val="standard"/>
        <c:varyColors val="0"/>
        <c:ser>
          <c:idx val="0"/>
          <c:order val="0"/>
          <c:tx>
            <c:strRef>
              <c:f>Sheet1!$B$1</c:f>
              <c:strCache>
                <c:ptCount val="1"/>
                <c:pt idx="0">
                  <c:v>bransch</c:v>
                </c:pt>
              </c:strCache>
            </c:strRef>
          </c:tx>
          <c:spPr>
            <a:ln w="38100" cap="rnd">
              <a:solidFill>
                <a:srgbClr val="33414E"/>
              </a:solidFill>
              <a:prstDash val="solid"/>
              <a:round/>
            </a:ln>
            <a:effectLst/>
          </c:spPr>
          <c:marker>
            <c:symbol val="circle"/>
            <c:size val="7"/>
            <c:spPr>
              <a:solidFill>
                <a:srgbClr val="33414E"/>
              </a:solidFill>
              <a:ln w="9525">
                <a:solidFill>
                  <a:srgbClr val="33414E"/>
                </a:solidFill>
              </a:ln>
              <a:effectLst/>
            </c:spPr>
          </c:marker>
          <c:dPt>
            <c:idx val="0"/>
            <c:marker>
              <c:symbol val="circle"/>
              <c:size val="7"/>
              <c:spPr>
                <a:solidFill>
                  <a:srgbClr val="33414E"/>
                </a:solidFill>
                <a:ln w="9525">
                  <a:solidFill>
                    <a:srgbClr val="33414E"/>
                  </a:solidFill>
                </a:ln>
                <a:effectLst/>
              </c:spPr>
            </c:marker>
            <c:bubble3D val="0"/>
            <c:extLst>
              <c:ext xmlns:c16="http://schemas.microsoft.com/office/drawing/2014/chart" uri="{C3380CC4-5D6E-409C-BE32-E72D297353CC}">
                <c16:uniqueId val="{00000001-C83D-4CC4-8A1C-2D33B7B1E091}"/>
              </c:ext>
            </c:extLst>
          </c:dPt>
          <c:dPt>
            <c:idx val="6"/>
            <c:marker>
              <c:symbol val="circle"/>
              <c:size val="7"/>
              <c:spPr>
                <a:solidFill>
                  <a:srgbClr val="33414E"/>
                </a:solidFill>
                <a:ln w="9525">
                  <a:solidFill>
                    <a:srgbClr val="33414E"/>
                  </a:solidFill>
                </a:ln>
                <a:effectLst/>
              </c:spPr>
            </c:marker>
            <c:bubble3D val="0"/>
            <c:spPr>
              <a:ln w="38100" cap="rnd">
                <a:solidFill>
                  <a:srgbClr val="33414E"/>
                </a:solidFill>
                <a:prstDash val="sysDash"/>
                <a:round/>
              </a:ln>
              <a:effectLst/>
            </c:spPr>
            <c:extLst>
              <c:ext xmlns:c16="http://schemas.microsoft.com/office/drawing/2014/chart" uri="{C3380CC4-5D6E-409C-BE32-E72D297353CC}">
                <c16:uniqueId val="{00000007-D1AB-465A-8707-23ADC4B77B29}"/>
              </c:ext>
            </c:extLst>
          </c:dPt>
          <c:dLbls>
            <c:dLbl>
              <c:idx val="0"/>
              <c:delete val="1"/>
              <c:extLst>
                <c:ext xmlns:c15="http://schemas.microsoft.com/office/drawing/2012/chart" uri="{CE6537A1-D6FC-4f65-9D91-7224C49458BB}"/>
                <c:ext xmlns:c16="http://schemas.microsoft.com/office/drawing/2014/chart" uri="{C3380CC4-5D6E-409C-BE32-E72D297353CC}">
                  <c16:uniqueId val="{00000001-C83D-4CC4-8A1C-2D33B7B1E091}"/>
                </c:ext>
              </c:extLst>
            </c:dLbl>
            <c:dLbl>
              <c:idx val="1"/>
              <c:delete val="1"/>
              <c:extLst>
                <c:ext xmlns:c15="http://schemas.microsoft.com/office/drawing/2012/chart" uri="{CE6537A1-D6FC-4f65-9D91-7224C49458BB}"/>
                <c:ext xmlns:c16="http://schemas.microsoft.com/office/drawing/2014/chart" uri="{C3380CC4-5D6E-409C-BE32-E72D297353CC}">
                  <c16:uniqueId val="{00000002-D1AB-465A-8707-23ADC4B77B29}"/>
                </c:ext>
              </c:extLst>
            </c:dLbl>
            <c:dLbl>
              <c:idx val="2"/>
              <c:delete val="1"/>
              <c:extLst>
                <c:ext xmlns:c15="http://schemas.microsoft.com/office/drawing/2012/chart" uri="{CE6537A1-D6FC-4f65-9D91-7224C49458BB}"/>
                <c:ext xmlns:c16="http://schemas.microsoft.com/office/drawing/2014/chart" uri="{C3380CC4-5D6E-409C-BE32-E72D297353CC}">
                  <c16:uniqueId val="{00000003-D1AB-465A-8707-23ADC4B77B29}"/>
                </c:ext>
              </c:extLst>
            </c:dLbl>
            <c:dLbl>
              <c:idx val="3"/>
              <c:delete val="1"/>
              <c:extLst>
                <c:ext xmlns:c15="http://schemas.microsoft.com/office/drawing/2012/chart" uri="{CE6537A1-D6FC-4f65-9D91-7224C49458BB}"/>
                <c:ext xmlns:c16="http://schemas.microsoft.com/office/drawing/2014/chart" uri="{C3380CC4-5D6E-409C-BE32-E72D297353CC}">
                  <c16:uniqueId val="{00000004-D1AB-465A-8707-23ADC4B77B29}"/>
                </c:ext>
              </c:extLst>
            </c:dLbl>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1"/>
                    </a:solidFill>
                    <a:latin typeface="Lab Grotesque" panose="00000500000000000000" pitchFamily="50" charset="0"/>
                    <a:ea typeface="+mn-ea"/>
                    <a:cs typeface="+mn-cs"/>
                  </a:defRPr>
                </a:pPr>
                <a:endParaRPr lang="sv-SE"/>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General</c:formatCode>
                <c:ptCount val="5"/>
                <c:pt idx="0">
                  <c:v>2.8061731059788477</c:v>
                </c:pt>
                <c:pt idx="1">
                  <c:v>2.849812558575445</c:v>
                </c:pt>
                <c:pt idx="2">
                  <c:v>2.7590870667793745</c:v>
                </c:pt>
                <c:pt idx="3">
                  <c:v>2.8212114860616224</c:v>
                </c:pt>
                <c:pt idx="4">
                  <c:v>2.9111659469463294</c:v>
                </c:pt>
              </c:numCache>
            </c:numRef>
          </c:val>
          <c:smooth val="0"/>
          <c:extLst>
            <c:ext xmlns:c16="http://schemas.microsoft.com/office/drawing/2014/chart" uri="{C3380CC4-5D6E-409C-BE32-E72D297353CC}">
              <c16:uniqueId val="{00000002-C83D-4CC4-8A1C-2D33B7B1E091}"/>
            </c:ext>
          </c:extLst>
        </c:ser>
        <c:ser>
          <c:idx val="1"/>
          <c:order val="1"/>
          <c:tx>
            <c:strRef>
              <c:f>Sheet1!$C$1</c:f>
              <c:strCache>
                <c:ptCount val="1"/>
                <c:pt idx="0">
                  <c:v>Sverige</c:v>
                </c:pt>
              </c:strCache>
            </c:strRef>
          </c:tx>
          <c:spPr>
            <a:ln w="38100" cap="rnd">
              <a:solidFill>
                <a:srgbClr val="71B396"/>
              </a:solidFill>
              <a:round/>
            </a:ln>
            <a:effectLst/>
          </c:spPr>
          <c:marker>
            <c:symbol val="circle"/>
            <c:size val="7"/>
            <c:spPr>
              <a:solidFill>
                <a:srgbClr val="71B396"/>
              </a:solidFill>
              <a:ln w="9525">
                <a:solidFill>
                  <a:srgbClr val="71B396"/>
                </a:solidFill>
              </a:ln>
              <a:effectLst/>
            </c:spPr>
          </c:marker>
          <c:dPt>
            <c:idx val="6"/>
            <c:marker>
              <c:symbol val="circle"/>
              <c:size val="7"/>
              <c:spPr>
                <a:solidFill>
                  <a:srgbClr val="71B396"/>
                </a:solidFill>
                <a:ln w="9525">
                  <a:solidFill>
                    <a:srgbClr val="71B396"/>
                  </a:solidFill>
                </a:ln>
                <a:effectLst/>
              </c:spPr>
            </c:marker>
            <c:bubble3D val="0"/>
            <c:spPr>
              <a:ln w="38100" cap="rnd">
                <a:solidFill>
                  <a:srgbClr val="71B396"/>
                </a:solidFill>
                <a:prstDash val="sysDash"/>
                <a:round/>
              </a:ln>
              <a:effectLst/>
            </c:spPr>
            <c:extLst>
              <c:ext xmlns:c16="http://schemas.microsoft.com/office/drawing/2014/chart" uri="{C3380CC4-5D6E-409C-BE32-E72D297353CC}">
                <c16:uniqueId val="{0000000A-D1AB-465A-8707-23ADC4B77B29}"/>
              </c:ext>
            </c:extLst>
          </c:dPt>
          <c:dLbls>
            <c:delete val="1"/>
          </c:dLbls>
          <c:cat>
            <c:numRef>
              <c:f>Sheet1!$A$2:$A$6</c:f>
              <c:numCache>
                <c:formatCode>General</c:formatCode>
                <c:ptCount val="5"/>
                <c:pt idx="0">
                  <c:v>2020</c:v>
                </c:pt>
                <c:pt idx="1">
                  <c:v>2021</c:v>
                </c:pt>
                <c:pt idx="2">
                  <c:v>2022</c:v>
                </c:pt>
                <c:pt idx="3">
                  <c:v>2023</c:v>
                </c:pt>
                <c:pt idx="4">
                  <c:v>2024</c:v>
                </c:pt>
              </c:numCache>
            </c:numRef>
          </c:cat>
          <c:val>
            <c:numRef>
              <c:f>Sheet1!$C$2:$C$6</c:f>
              <c:numCache>
                <c:formatCode>General</c:formatCode>
                <c:ptCount val="5"/>
                <c:pt idx="0">
                  <c:v>2.9114116652578192</c:v>
                </c:pt>
                <c:pt idx="1">
                  <c:v>2.9576368621208102</c:v>
                </c:pt>
                <c:pt idx="2">
                  <c:v>2.9146378509742656</c:v>
                </c:pt>
                <c:pt idx="3">
                  <c:v>2.9351566902171555</c:v>
                </c:pt>
                <c:pt idx="4">
                  <c:v>3.0173249867748191</c:v>
                </c:pt>
              </c:numCache>
            </c:numRef>
          </c:val>
          <c:smooth val="0"/>
          <c:extLst>
            <c:ext xmlns:c16="http://schemas.microsoft.com/office/drawing/2014/chart" uri="{C3380CC4-5D6E-409C-BE32-E72D297353CC}">
              <c16:uniqueId val="{00000003-C83D-4CC4-8A1C-2D33B7B1E091}"/>
            </c:ext>
          </c:extLst>
        </c:ser>
        <c:dLbls>
          <c:dLblPos val="t"/>
          <c:showLegendKey val="0"/>
          <c:showVal val="1"/>
          <c:showCatName val="0"/>
          <c:showSerName val="0"/>
          <c:showPercent val="0"/>
          <c:showBubbleSize val="0"/>
        </c:dLbls>
        <c:marker val="1"/>
        <c:smooth val="0"/>
        <c:axId val="1808036112"/>
        <c:axId val="1808039024"/>
      </c:lineChart>
      <c:catAx>
        <c:axId val="1808036112"/>
        <c:scaling>
          <c:orientation val="minMax"/>
        </c:scaling>
        <c:delete val="0"/>
        <c:axPos val="b"/>
        <c:numFmt formatCode="General" sourceLinked="0"/>
        <c:majorTickMark val="none"/>
        <c:minorTickMark val="none"/>
        <c:tickLblPos val="nextTo"/>
        <c:spPr>
          <a:noFill/>
          <a:ln w="6350" cap="flat" cmpd="sng" algn="ctr">
            <a:solidFill>
              <a:schemeClr val="bg1">
                <a:lumMod val="75000"/>
              </a:schemeClr>
            </a:solidFill>
            <a:prstDash val="dash"/>
            <a:round/>
          </a:ln>
          <a:effectLst/>
        </c:spPr>
        <c:txPr>
          <a:bodyPr rot="0" spcFirstLastPara="1" vertOverflow="ellipsis"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sv-SE"/>
          </a:p>
        </c:txPr>
        <c:crossAx val="1808039024"/>
        <c:crosses val="autoZero"/>
        <c:auto val="1"/>
        <c:lblAlgn val="ctr"/>
        <c:lblOffset val="100"/>
        <c:noMultiLvlLbl val="0"/>
      </c:catAx>
      <c:valAx>
        <c:axId val="1808039024"/>
        <c:scaling>
          <c:orientation val="minMax"/>
          <c:max val="6"/>
          <c:min val="1"/>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b Grotesque" panose="00000500000000000000" pitchFamily="50" charset="0"/>
                <a:ea typeface="+mn-ea"/>
                <a:cs typeface="+mn-cs"/>
              </a:defRPr>
            </a:pPr>
            <a:endParaRPr lang="sv-SE"/>
          </a:p>
        </c:txPr>
        <c:crossAx val="1808036112"/>
        <c:crosses val="autoZero"/>
        <c:crossBetween val="between"/>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3209800254853751"/>
          <c:w val="0.94738484898432795"/>
          <c:h val="0.70582469372116763"/>
        </c:manualLayout>
      </c:layout>
      <c:barChart>
        <c:barDir val="col"/>
        <c:grouping val="clustered"/>
        <c:varyColors val="0"/>
        <c:ser>
          <c:idx val="0"/>
          <c:order val="0"/>
          <c:tx>
            <c:strRef>
              <c:f>Sheet1!$B$1</c:f>
              <c:strCache>
                <c:ptCount val="1"/>
                <c:pt idx="0">
                  <c:v>bransch</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D65B-42FB-884C-BBB6B6C02E6A}"/>
              </c:ext>
            </c:extLst>
          </c:dPt>
          <c:dPt>
            <c:idx val="1"/>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3-D65B-42FB-884C-BBB6B6C02E6A}"/>
              </c:ext>
            </c:extLst>
          </c:dPt>
          <c:dPt>
            <c:idx val="2"/>
            <c:invertIfNegative val="0"/>
            <c:bubble3D val="0"/>
            <c:spPr>
              <a:solidFill>
                <a:srgbClr val="71B396"/>
              </a:solidFill>
              <a:ln>
                <a:noFill/>
              </a:ln>
              <a:effectLst/>
            </c:spPr>
            <c:extLst>
              <c:ext xmlns:c16="http://schemas.microsoft.com/office/drawing/2014/chart" uri="{C3380CC4-5D6E-409C-BE32-E72D297353CC}">
                <c16:uniqueId val="{00000005-D65B-42FB-884C-BBB6B6C02E6A}"/>
              </c:ext>
            </c:extLst>
          </c:dPt>
          <c:dPt>
            <c:idx val="3"/>
            <c:invertIfNegative val="0"/>
            <c:bubble3D val="0"/>
            <c:spPr>
              <a:solidFill>
                <a:srgbClr val="4C8F72"/>
              </a:solidFill>
              <a:ln>
                <a:noFill/>
              </a:ln>
              <a:effectLst/>
            </c:spPr>
            <c:extLst>
              <c:ext xmlns:c16="http://schemas.microsoft.com/office/drawing/2014/chart" uri="{C3380CC4-5D6E-409C-BE32-E72D297353CC}">
                <c16:uniqueId val="{00000007-D65B-42FB-884C-BBB6B6C02E6A}"/>
              </c:ext>
            </c:extLst>
          </c:dPt>
          <c:dPt>
            <c:idx val="4"/>
            <c:invertIfNegative val="0"/>
            <c:bubble3D val="0"/>
            <c:spPr>
              <a:solidFill>
                <a:srgbClr val="A6A6A6"/>
              </a:solidFill>
              <a:ln>
                <a:noFill/>
              </a:ln>
              <a:effectLst/>
            </c:spPr>
            <c:extLst>
              <c:ext xmlns:c16="http://schemas.microsoft.com/office/drawing/2014/chart" uri="{C3380CC4-5D6E-409C-BE32-E72D297353CC}">
                <c16:uniqueId val="{00000009-D65B-42FB-884C-BBB6B6C02E6A}"/>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Ja, flera gånger</c:v>
                </c:pt>
                <c:pt idx="1">
                  <c:v>Ja, någon gång</c:v>
                </c:pt>
                <c:pt idx="2">
                  <c:v>Nej, aldrig</c:v>
                </c:pt>
                <c:pt idx="3">
                  <c:v>Aldrig haft behov av att lämna klagomål</c:v>
                </c:pt>
                <c:pt idx="4">
                  <c:v>Vet ej</c:v>
                </c:pt>
              </c:strCache>
            </c:strRef>
          </c:cat>
          <c:val>
            <c:numRef>
              <c:f>Sheet1!$B$2:$B$6</c:f>
              <c:numCache>
                <c:formatCode>General</c:formatCode>
                <c:ptCount val="5"/>
                <c:pt idx="0">
                  <c:v>5.8682992384649797</c:v>
                </c:pt>
                <c:pt idx="1">
                  <c:v>13.76735851873973</c:v>
                </c:pt>
                <c:pt idx="2">
                  <c:v>38.405256084814084</c:v>
                </c:pt>
                <c:pt idx="3">
                  <c:v>31.073615051515603</c:v>
                </c:pt>
                <c:pt idx="4">
                  <c:v>10.88547110646558</c:v>
                </c:pt>
              </c:numCache>
            </c:numRef>
          </c:val>
          <c:extLst>
            <c:ext xmlns:c16="http://schemas.microsoft.com/office/drawing/2014/chart" uri="{C3380CC4-5D6E-409C-BE32-E72D297353CC}">
              <c16:uniqueId val="{0000000E-D65B-42FB-884C-BBB6B6C02E6A}"/>
            </c:ext>
          </c:extLst>
        </c:ser>
        <c:dLbls>
          <c:showLegendKey val="0"/>
          <c:showVal val="0"/>
          <c:showCatName val="0"/>
          <c:showSerName val="0"/>
          <c:showPercent val="0"/>
          <c:showBubbleSize val="0"/>
        </c:dLbls>
        <c:gapWidth val="0"/>
        <c:axId val="1808036112"/>
        <c:axId val="1808039024"/>
      </c:barChart>
      <c:barChart>
        <c:barDir val="col"/>
        <c:grouping val="clustered"/>
        <c:varyColors val="0"/>
        <c:ser>
          <c:idx val="1"/>
          <c:order val="1"/>
          <c:tx>
            <c:strRef>
              <c:f>Sheet1!$C$1</c:f>
              <c:strCache>
                <c:ptCount val="1"/>
                <c:pt idx="0">
                  <c:v>Sverige</c:v>
                </c:pt>
              </c:strCache>
            </c:strRef>
          </c:tx>
          <c:spPr>
            <a:noFill/>
            <a:ln w="19050">
              <a:solidFill>
                <a:srgbClr val="A3A4A8"/>
              </a:solidFill>
              <a:prstDash val="dash"/>
            </a:ln>
            <a:effectLst/>
          </c:spPr>
          <c:invertIfNegative val="0"/>
          <c:cat>
            <c:strRef>
              <c:f>Sheet1!$A$2:$A$6</c:f>
              <c:strCache>
                <c:ptCount val="5"/>
                <c:pt idx="0">
                  <c:v>Ja, flera gånger</c:v>
                </c:pt>
                <c:pt idx="1">
                  <c:v>Ja, någon gång</c:v>
                </c:pt>
                <c:pt idx="2">
                  <c:v>Nej, aldrig</c:v>
                </c:pt>
                <c:pt idx="3">
                  <c:v>Aldrig haft behov av att lämna klagomål</c:v>
                </c:pt>
                <c:pt idx="4">
                  <c:v>Vet ej</c:v>
                </c:pt>
              </c:strCache>
            </c:strRef>
          </c:cat>
          <c:val>
            <c:numRef>
              <c:f>Sheet1!$C$2:$C$6</c:f>
              <c:numCache>
                <c:formatCode>General</c:formatCode>
                <c:ptCount val="5"/>
                <c:pt idx="0">
                  <c:v>5.4190886930433102</c:v>
                </c:pt>
                <c:pt idx="1">
                  <c:v>12.94143383961497</c:v>
                </c:pt>
                <c:pt idx="2">
                  <c:v>40.230639414963434</c:v>
                </c:pt>
                <c:pt idx="3">
                  <c:v>32.03950246890431</c:v>
                </c:pt>
                <c:pt idx="4">
                  <c:v>9.3693355834739602</c:v>
                </c:pt>
              </c:numCache>
            </c:numRef>
          </c:val>
          <c:extLst>
            <c:ext xmlns:c16="http://schemas.microsoft.com/office/drawing/2014/chart" uri="{C3380CC4-5D6E-409C-BE32-E72D297353CC}">
              <c16:uniqueId val="{0000000F-D65B-42FB-884C-BBB6B6C02E6A}"/>
            </c:ext>
          </c:extLst>
        </c:ser>
        <c:dLbls>
          <c:showLegendKey val="0"/>
          <c:showVal val="0"/>
          <c:showCatName val="0"/>
          <c:showSerName val="0"/>
          <c:showPercent val="0"/>
          <c:showBubbleSize val="0"/>
        </c:dLbls>
        <c:gapWidth val="0"/>
        <c:axId val="988869903"/>
        <c:axId val="988867823"/>
      </c:barChart>
      <c:catAx>
        <c:axId val="18080361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sv-SE"/>
          </a:p>
        </c:txPr>
        <c:crossAx val="1808039024"/>
        <c:crosses val="autoZero"/>
        <c:auto val="1"/>
        <c:lblAlgn val="ctr"/>
        <c:lblOffset val="100"/>
        <c:noMultiLvlLbl val="0"/>
      </c:catAx>
      <c:valAx>
        <c:axId val="1808039024"/>
        <c:scaling>
          <c:orientation val="minMax"/>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0"/>
          <a:lstStyle/>
          <a:p>
            <a:pPr>
              <a:defRPr sz="1400" b="0" i="0" u="none" strike="noStrike" kern="1200" baseline="0">
                <a:solidFill>
                  <a:schemeClr val="tx1"/>
                </a:solidFill>
                <a:latin typeface="Lab Grotesque" panose="00000500000000000000" pitchFamily="50" charset="0"/>
                <a:ea typeface="+mn-ea"/>
                <a:cs typeface="+mn-cs"/>
              </a:defRPr>
            </a:pPr>
            <a:endParaRPr lang="sv-SE"/>
          </a:p>
        </c:txPr>
        <c:crossAx val="1808036112"/>
        <c:crosses val="autoZero"/>
        <c:crossBetween val="between"/>
        <c:majorUnit val="10"/>
      </c:valAx>
      <c:valAx>
        <c:axId val="988867823"/>
        <c:scaling>
          <c:orientation val="minMax"/>
          <c:max val="35"/>
        </c:scaling>
        <c:delete val="1"/>
        <c:axPos val="r"/>
        <c:numFmt formatCode="General" sourceLinked="1"/>
        <c:majorTickMark val="out"/>
        <c:minorTickMark val="none"/>
        <c:tickLblPos val="nextTo"/>
        <c:crossAx val="988869903"/>
        <c:crosses val="max"/>
        <c:crossBetween val="between"/>
      </c:valAx>
      <c:catAx>
        <c:axId val="988869903"/>
        <c:scaling>
          <c:orientation val="minMax"/>
        </c:scaling>
        <c:delete val="1"/>
        <c:axPos val="b"/>
        <c:numFmt formatCode="General" sourceLinked="1"/>
        <c:majorTickMark val="out"/>
        <c:minorTickMark val="none"/>
        <c:tickLblPos val="nextTo"/>
        <c:crossAx val="98886782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2829636144408849"/>
          <c:w val="0.94738484898432795"/>
          <c:h val="0.76253824046366403"/>
        </c:manualLayout>
      </c:layout>
      <c:barChart>
        <c:barDir val="col"/>
        <c:grouping val="clustered"/>
        <c:varyColors val="0"/>
        <c:ser>
          <c:idx val="0"/>
          <c:order val="0"/>
          <c:tx>
            <c:strRef>
              <c:f>Sheet1!$B$1</c:f>
              <c:strCache>
                <c:ptCount val="1"/>
                <c:pt idx="0">
                  <c:v>bransch</c:v>
                </c:pt>
              </c:strCache>
            </c:strRef>
          </c:tx>
          <c:spPr>
            <a:solidFill>
              <a:srgbClr val="33414E"/>
            </a:solidFill>
            <a:ln>
              <a:noFill/>
            </a:ln>
            <a:effectLst/>
          </c:spPr>
          <c:invertIfNegative val="0"/>
          <c:dPt>
            <c:idx val="0"/>
            <c:invertIfNegative val="0"/>
            <c:bubble3D val="0"/>
            <c:spPr>
              <a:solidFill>
                <a:srgbClr val="33414E"/>
              </a:solidFill>
              <a:ln>
                <a:noFill/>
              </a:ln>
              <a:effectLst/>
            </c:spPr>
            <c:extLst>
              <c:ext xmlns:c16="http://schemas.microsoft.com/office/drawing/2014/chart" uri="{C3380CC4-5D6E-409C-BE32-E72D297353CC}">
                <c16:uniqueId val="{00000001-60FE-4A09-9206-1E568CFDBFB1}"/>
              </c:ext>
            </c:extLst>
          </c:dPt>
          <c:dLbls>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2016</c:v>
                </c:pt>
                <c:pt idx="1">
                  <c:v>2020</c:v>
                </c:pt>
                <c:pt idx="2">
                  <c:v>2022</c:v>
                </c:pt>
                <c:pt idx="3">
                  <c:v>2024</c:v>
                </c:pt>
              </c:numCache>
            </c:numRef>
          </c:cat>
          <c:val>
            <c:numRef>
              <c:f>Sheet1!$B$2:$B$5</c:f>
              <c:numCache>
                <c:formatCode>General</c:formatCode>
                <c:ptCount val="4"/>
                <c:pt idx="0">
                  <c:v>35.127626324014585</c:v>
                </c:pt>
                <c:pt idx="1">
                  <c:v>27.908105484549427</c:v>
                </c:pt>
                <c:pt idx="2">
                  <c:v>21.295162278015919</c:v>
                </c:pt>
                <c:pt idx="3">
                  <c:v>19.635657757204719</c:v>
                </c:pt>
              </c:numCache>
            </c:numRef>
          </c:val>
          <c:extLst>
            <c:ext xmlns:c16="http://schemas.microsoft.com/office/drawing/2014/chart" uri="{C3380CC4-5D6E-409C-BE32-E72D297353CC}">
              <c16:uniqueId val="{00000004-60FE-4A09-9206-1E568CFDBFB1}"/>
            </c:ext>
          </c:extLst>
        </c:ser>
        <c:ser>
          <c:idx val="1"/>
          <c:order val="1"/>
          <c:tx>
            <c:strRef>
              <c:f>Sheet1!$C$1</c:f>
              <c:strCache>
                <c:ptCount val="1"/>
                <c:pt idx="0">
                  <c:v>Sverige</c:v>
                </c:pt>
              </c:strCache>
            </c:strRef>
          </c:tx>
          <c:spPr>
            <a:solidFill>
              <a:schemeClr val="accent6"/>
            </a:solidFill>
            <a:ln>
              <a:noFill/>
            </a:ln>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0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3-3DDC-42C9-8D29-E0B2E345F610}"/>
                </c:ext>
              </c:extLst>
            </c:dLbl>
            <c:dLbl>
              <c:idx val="1"/>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E-60FE-4A09-9206-1E568CFDBFB1}"/>
                </c:ext>
              </c:extLst>
            </c:dLbl>
            <c:dLbl>
              <c:idx val="2"/>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F-60FE-4A09-9206-1E568CFDBFB1}"/>
                </c:ext>
              </c:extLst>
            </c:dLbl>
            <c:dLbl>
              <c:idx val="3"/>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0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10-60FE-4A09-9206-1E568CFDBFB1}"/>
                </c:ext>
              </c:extLst>
            </c:dLbl>
            <c:dLbl>
              <c:idx val="7"/>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0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6-5C69-4220-A848-6A18332C9CF2}"/>
                </c:ext>
              </c:extLst>
            </c:dLbl>
            <c:dLbl>
              <c:idx val="8"/>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0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7-5C69-4220-A848-6A18332C9CF2}"/>
                </c:ext>
              </c:extLst>
            </c:dLbl>
            <c:dLbl>
              <c:idx val="9"/>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0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8-5C69-4220-A848-6A18332C9CF2}"/>
                </c:ext>
              </c:extLst>
            </c:dLbl>
            <c:dLbl>
              <c:idx val="10"/>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0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9-5C69-4220-A848-6A18332C9CF2}"/>
                </c:ext>
              </c:extLst>
            </c:dLbl>
            <c:dLbl>
              <c:idx val="11"/>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0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A-5C69-4220-A848-6A18332C9CF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2016</c:v>
                </c:pt>
                <c:pt idx="1">
                  <c:v>2020</c:v>
                </c:pt>
                <c:pt idx="2">
                  <c:v>2022</c:v>
                </c:pt>
                <c:pt idx="3">
                  <c:v>2024</c:v>
                </c:pt>
              </c:numCache>
            </c:numRef>
          </c:cat>
          <c:val>
            <c:numRef>
              <c:f>Sheet1!$C$2:$C$5</c:f>
              <c:numCache>
                <c:formatCode>General</c:formatCode>
                <c:ptCount val="4"/>
                <c:pt idx="0">
                  <c:v>30.421267363921899</c:v>
                </c:pt>
                <c:pt idx="1">
                  <c:v>24.273315448950601</c:v>
                </c:pt>
                <c:pt idx="2">
                  <c:v>19.413759840682079</c:v>
                </c:pt>
                <c:pt idx="3">
                  <c:v>18.36052253265829</c:v>
                </c:pt>
              </c:numCache>
            </c:numRef>
          </c:val>
          <c:extLst>
            <c:ext xmlns:c16="http://schemas.microsoft.com/office/drawing/2014/chart" uri="{C3380CC4-5D6E-409C-BE32-E72D297353CC}">
              <c16:uniqueId val="{00000005-60FE-4A09-9206-1E568CFDBFB1}"/>
            </c:ext>
          </c:extLst>
        </c:ser>
        <c:dLbls>
          <c:dLblPos val="outEnd"/>
          <c:showLegendKey val="0"/>
          <c:showVal val="1"/>
          <c:showCatName val="0"/>
          <c:showSerName val="0"/>
          <c:showPercent val="0"/>
          <c:showBubbleSize val="0"/>
        </c:dLbls>
        <c:gapWidth val="85"/>
        <c:axId val="1808036112"/>
        <c:axId val="1808039024"/>
      </c:barChart>
      <c:catAx>
        <c:axId val="1808036112"/>
        <c:scaling>
          <c:orientation val="minMax"/>
        </c:scaling>
        <c:delete val="0"/>
        <c:axPos val="b"/>
        <c:numFmt formatCode="General" sourceLinked="0"/>
        <c:majorTickMark val="none"/>
        <c:minorTickMark val="none"/>
        <c:tickLblPos val="nextTo"/>
        <c:spPr>
          <a:noFill/>
          <a:ln w="6350" cap="flat" cmpd="sng" algn="ctr">
            <a:solidFill>
              <a:schemeClr val="bg1">
                <a:lumMod val="75000"/>
              </a:schemeClr>
            </a:solidFill>
            <a:prstDash val="dash"/>
            <a:round/>
          </a:ln>
          <a:effectLst/>
        </c:spPr>
        <c:txPr>
          <a:bodyPr rot="0" spcFirstLastPara="1" vertOverflow="ellipsis"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sv-SE"/>
          </a:p>
        </c:txPr>
        <c:crossAx val="1808039024"/>
        <c:crosses val="autoZero"/>
        <c:auto val="1"/>
        <c:lblAlgn val="ctr"/>
        <c:lblOffset val="100"/>
        <c:noMultiLvlLbl val="0"/>
      </c:catAx>
      <c:valAx>
        <c:axId val="1808039024"/>
        <c:scaling>
          <c:orientation val="minMax"/>
          <c:min val="0"/>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b Grotesque" panose="00000500000000000000" pitchFamily="50" charset="0"/>
                <a:ea typeface="+mn-ea"/>
                <a:cs typeface="+mn-cs"/>
              </a:defRPr>
            </a:pPr>
            <a:endParaRPr lang="sv-SE"/>
          </a:p>
        </c:txPr>
        <c:crossAx val="1808036112"/>
        <c:crosses val="autoZero"/>
        <c:crossBetween val="between"/>
        <c:majorUnit val="10"/>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2829636144408849"/>
          <c:w val="0.94738484898432795"/>
          <c:h val="0.76253824046366403"/>
        </c:manualLayout>
      </c:layout>
      <c:barChart>
        <c:barDir val="col"/>
        <c:grouping val="clustered"/>
        <c:varyColors val="0"/>
        <c:ser>
          <c:idx val="0"/>
          <c:order val="0"/>
          <c:tx>
            <c:strRef>
              <c:f>Sheet1!$B$1</c:f>
              <c:strCache>
                <c:ptCount val="1"/>
                <c:pt idx="0">
                  <c:v>bransch</c:v>
                </c:pt>
              </c:strCache>
            </c:strRef>
          </c:tx>
          <c:spPr>
            <a:solidFill>
              <a:srgbClr val="33414E"/>
            </a:solidFill>
            <a:ln>
              <a:noFill/>
            </a:ln>
            <a:effectLst/>
          </c:spPr>
          <c:invertIfNegative val="0"/>
          <c:dPt>
            <c:idx val="0"/>
            <c:invertIfNegative val="0"/>
            <c:bubble3D val="0"/>
            <c:spPr>
              <a:solidFill>
                <a:srgbClr val="33414E"/>
              </a:solidFill>
              <a:ln>
                <a:noFill/>
              </a:ln>
              <a:effectLst/>
            </c:spPr>
            <c:extLst>
              <c:ext xmlns:c16="http://schemas.microsoft.com/office/drawing/2014/chart" uri="{C3380CC4-5D6E-409C-BE32-E72D297353CC}">
                <c16:uniqueId val="{00000001-60FE-4A09-9206-1E568CFDBFB1}"/>
              </c:ext>
            </c:extLst>
          </c:dPt>
          <c:dLbls>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2017</c:v>
                </c:pt>
                <c:pt idx="1">
                  <c:v>2020</c:v>
                </c:pt>
                <c:pt idx="2">
                  <c:v>2024</c:v>
                </c:pt>
              </c:numCache>
            </c:numRef>
          </c:cat>
          <c:val>
            <c:numRef>
              <c:f>Sheet1!$B$2:$B$4</c:f>
              <c:numCache>
                <c:formatCode>General</c:formatCode>
                <c:ptCount val="3"/>
                <c:pt idx="0">
                  <c:v>20.010377032168801</c:v>
                </c:pt>
                <c:pt idx="1">
                  <c:v>18.051298596547831</c:v>
                </c:pt>
                <c:pt idx="2">
                  <c:v>16.405900759946352</c:v>
                </c:pt>
              </c:numCache>
            </c:numRef>
          </c:val>
          <c:extLst>
            <c:ext xmlns:c16="http://schemas.microsoft.com/office/drawing/2014/chart" uri="{C3380CC4-5D6E-409C-BE32-E72D297353CC}">
              <c16:uniqueId val="{00000004-60FE-4A09-9206-1E568CFDBFB1}"/>
            </c:ext>
          </c:extLst>
        </c:ser>
        <c:ser>
          <c:idx val="1"/>
          <c:order val="1"/>
          <c:tx>
            <c:strRef>
              <c:f>Sheet1!$C$1</c:f>
              <c:strCache>
                <c:ptCount val="1"/>
                <c:pt idx="0">
                  <c:v>Sverige</c:v>
                </c:pt>
              </c:strCache>
            </c:strRef>
          </c:tx>
          <c:spPr>
            <a:solidFill>
              <a:schemeClr val="accent6"/>
            </a:solidFill>
            <a:ln>
              <a:noFill/>
            </a:ln>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0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3-3DDC-42C9-8D29-E0B2E345F610}"/>
                </c:ext>
              </c:extLst>
            </c:dLbl>
            <c:dLbl>
              <c:idx val="1"/>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E-60FE-4A09-9206-1E568CFDBFB1}"/>
                </c:ext>
              </c:extLst>
            </c:dLbl>
            <c:dLbl>
              <c:idx val="2"/>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F-60FE-4A09-9206-1E568CFDBFB1}"/>
                </c:ext>
              </c:extLst>
            </c:dLbl>
            <c:dLbl>
              <c:idx val="7"/>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0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6-5C69-4220-A848-6A18332C9CF2}"/>
                </c:ext>
              </c:extLst>
            </c:dLbl>
            <c:dLbl>
              <c:idx val="8"/>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0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7-5C69-4220-A848-6A18332C9CF2}"/>
                </c:ext>
              </c:extLst>
            </c:dLbl>
            <c:dLbl>
              <c:idx val="9"/>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0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8-5C69-4220-A848-6A18332C9CF2}"/>
                </c:ext>
              </c:extLst>
            </c:dLbl>
            <c:dLbl>
              <c:idx val="10"/>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0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9-5C69-4220-A848-6A18332C9CF2}"/>
                </c:ext>
              </c:extLst>
            </c:dLbl>
            <c:dLbl>
              <c:idx val="11"/>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0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A-5C69-4220-A848-6A18332C9CF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2017</c:v>
                </c:pt>
                <c:pt idx="1">
                  <c:v>2020</c:v>
                </c:pt>
                <c:pt idx="2">
                  <c:v>2024</c:v>
                </c:pt>
              </c:numCache>
            </c:numRef>
          </c:cat>
          <c:val>
            <c:numRef>
              <c:f>Sheet1!$C$2:$C$4</c:f>
              <c:numCache>
                <c:formatCode>General</c:formatCode>
                <c:ptCount val="3"/>
                <c:pt idx="0">
                  <c:v>19.091266204006811</c:v>
                </c:pt>
                <c:pt idx="1">
                  <c:v>17.03379696645478</c:v>
                </c:pt>
                <c:pt idx="2">
                  <c:v>14.929190841599599</c:v>
                </c:pt>
              </c:numCache>
            </c:numRef>
          </c:val>
          <c:extLst>
            <c:ext xmlns:c16="http://schemas.microsoft.com/office/drawing/2014/chart" uri="{C3380CC4-5D6E-409C-BE32-E72D297353CC}">
              <c16:uniqueId val="{00000005-60FE-4A09-9206-1E568CFDBFB1}"/>
            </c:ext>
          </c:extLst>
        </c:ser>
        <c:dLbls>
          <c:dLblPos val="outEnd"/>
          <c:showLegendKey val="0"/>
          <c:showVal val="1"/>
          <c:showCatName val="0"/>
          <c:showSerName val="0"/>
          <c:showPercent val="0"/>
          <c:showBubbleSize val="0"/>
        </c:dLbls>
        <c:gapWidth val="85"/>
        <c:axId val="1808036112"/>
        <c:axId val="1808039024"/>
      </c:barChart>
      <c:catAx>
        <c:axId val="1808036112"/>
        <c:scaling>
          <c:orientation val="minMax"/>
        </c:scaling>
        <c:delete val="0"/>
        <c:axPos val="b"/>
        <c:numFmt formatCode="General" sourceLinked="0"/>
        <c:majorTickMark val="none"/>
        <c:minorTickMark val="none"/>
        <c:tickLblPos val="nextTo"/>
        <c:spPr>
          <a:noFill/>
          <a:ln w="6350" cap="flat" cmpd="sng" algn="ctr">
            <a:solidFill>
              <a:schemeClr val="bg1">
                <a:lumMod val="75000"/>
              </a:schemeClr>
            </a:solidFill>
            <a:prstDash val="dash"/>
            <a:round/>
          </a:ln>
          <a:effectLst/>
        </c:spPr>
        <c:txPr>
          <a:bodyPr rot="0" spcFirstLastPara="1" vertOverflow="ellipsis"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sv-SE"/>
          </a:p>
        </c:txPr>
        <c:crossAx val="1808039024"/>
        <c:crosses val="autoZero"/>
        <c:auto val="1"/>
        <c:lblAlgn val="ctr"/>
        <c:lblOffset val="100"/>
        <c:noMultiLvlLbl val="0"/>
      </c:catAx>
      <c:valAx>
        <c:axId val="1808039024"/>
        <c:scaling>
          <c:orientation val="minMax"/>
          <c:min val="0"/>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b Grotesque" panose="00000500000000000000" pitchFamily="50" charset="0"/>
                <a:ea typeface="+mn-ea"/>
                <a:cs typeface="+mn-cs"/>
              </a:defRPr>
            </a:pPr>
            <a:endParaRPr lang="sv-SE"/>
          </a:p>
        </c:txPr>
        <c:crossAx val="1808036112"/>
        <c:crosses val="autoZero"/>
        <c:crossBetween val="between"/>
        <c:majorUnit val="10"/>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807286904724124"/>
          <c:y val="0.23682547165011458"/>
          <c:w val="0.518559993693119"/>
          <c:h val="0.479425777536716"/>
        </c:manualLayout>
      </c:layout>
      <c:pieChart>
        <c:varyColors val="1"/>
        <c:ser>
          <c:idx val="9"/>
          <c:order val="0"/>
          <c:tx>
            <c:strRef>
              <c:f>Sheet1!$B$1</c:f>
              <c:strCache>
                <c:ptCount val="1"/>
                <c:pt idx="0">
                  <c:v>bransch</c:v>
                </c:pt>
              </c:strCache>
            </c:strRef>
          </c:tx>
          <c:spPr>
            <a:solidFill>
              <a:srgbClr val="33414E"/>
            </a:solidFill>
            <a:ln w="11337">
              <a:noFill/>
              <a:prstDash val="solid"/>
            </a:ln>
            <a:effectLst/>
            <a:scene3d>
              <a:camera prst="orthographicFront"/>
              <a:lightRig rig="threePt" dir="t"/>
            </a:scene3d>
            <a:sp3d/>
          </c:spPr>
          <c:dPt>
            <c:idx val="0"/>
            <c:bubble3D val="0"/>
            <c:spPr>
              <a:solidFill>
                <a:schemeClr val="tx1"/>
              </a:solidFill>
              <a:ln w="11337">
                <a:noFill/>
                <a:prstDash val="solid"/>
              </a:ln>
              <a:effectLst/>
              <a:scene3d>
                <a:camera prst="orthographicFront"/>
                <a:lightRig rig="threePt" dir="t"/>
              </a:scene3d>
              <a:sp3d/>
            </c:spPr>
            <c:extLst>
              <c:ext xmlns:c16="http://schemas.microsoft.com/office/drawing/2014/chart" uri="{C3380CC4-5D6E-409C-BE32-E72D297353CC}">
                <c16:uniqueId val="{00000000-8B8E-4C65-AC81-36AD1ADF66E4}"/>
              </c:ext>
            </c:extLst>
          </c:dPt>
          <c:dPt>
            <c:idx val="1"/>
            <c:bubble3D val="0"/>
            <c:spPr>
              <a:solidFill>
                <a:schemeClr val="tx1">
                  <a:lumMod val="60000"/>
                  <a:lumOff val="40000"/>
                </a:schemeClr>
              </a:solidFill>
              <a:ln w="11337">
                <a:noFill/>
                <a:prstDash val="solid"/>
              </a:ln>
              <a:effectLst/>
              <a:scene3d>
                <a:camera prst="orthographicFront"/>
                <a:lightRig rig="threePt" dir="t"/>
              </a:scene3d>
              <a:sp3d/>
            </c:spPr>
            <c:extLst>
              <c:ext xmlns:c16="http://schemas.microsoft.com/office/drawing/2014/chart" uri="{C3380CC4-5D6E-409C-BE32-E72D297353CC}">
                <c16:uniqueId val="{00000001-8B8E-4C65-AC81-36AD1ADF66E4}"/>
              </c:ext>
            </c:extLst>
          </c:dPt>
          <c:dPt>
            <c:idx val="2"/>
            <c:bubble3D val="0"/>
            <c:spPr>
              <a:solidFill>
                <a:schemeClr val="accent1"/>
              </a:solidFill>
              <a:ln w="11337">
                <a:noFill/>
                <a:prstDash val="solid"/>
              </a:ln>
              <a:effectLst/>
              <a:scene3d>
                <a:camera prst="orthographicFront"/>
                <a:lightRig rig="threePt" dir="t"/>
              </a:scene3d>
              <a:sp3d/>
            </c:spPr>
            <c:extLst>
              <c:ext xmlns:c16="http://schemas.microsoft.com/office/drawing/2014/chart" uri="{C3380CC4-5D6E-409C-BE32-E72D297353CC}">
                <c16:uniqueId val="{00000002-8B8E-4C65-AC81-36AD1ADF66E4}"/>
              </c:ext>
            </c:extLst>
          </c:dPt>
          <c:dLbls>
            <c:numFmt formatCode="#,##0" sourceLinked="0"/>
            <c:spPr>
              <a:noFill/>
              <a:ln>
                <a:noFill/>
              </a:ln>
              <a:effectLst/>
            </c:spPr>
            <c:txPr>
              <a:bodyPr/>
              <a:lstStyle/>
              <a:p>
                <a:pPr>
                  <a:defRPr>
                    <a:solidFill>
                      <a:schemeClr val="bg1"/>
                    </a:solidFill>
                  </a:defRPr>
                </a:pPr>
                <a:endParaRPr lang="sv-SE"/>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Sheet1!$A$2:$A$4</c:f>
              <c:strCache>
                <c:ptCount val="3"/>
                <c:pt idx="0">
                  <c:v>Man</c:v>
                </c:pt>
                <c:pt idx="1">
                  <c:v>Kvinna</c:v>
                </c:pt>
                <c:pt idx="2">
                  <c:v>Vill ej uppge</c:v>
                </c:pt>
              </c:strCache>
            </c:strRef>
          </c:cat>
          <c:val>
            <c:numRef>
              <c:f>Sheet1!$B$2:$B$4</c:f>
              <c:numCache>
                <c:formatCode>General</c:formatCode>
                <c:ptCount val="3"/>
                <c:pt idx="0">
                  <c:v>87.801950487621909</c:v>
                </c:pt>
                <c:pt idx="1">
                  <c:v>8.5221305326331507</c:v>
                </c:pt>
                <c:pt idx="2">
                  <c:v>3.6759189797449299</c:v>
                </c:pt>
              </c:numCache>
            </c:numRef>
          </c:val>
          <c:extLst>
            <c:ext xmlns:c16="http://schemas.microsoft.com/office/drawing/2014/chart" uri="{C3380CC4-5D6E-409C-BE32-E72D297353CC}">
              <c16:uniqueId val="{00000000-F701-4D24-8293-98D79D8F64ED}"/>
            </c:ext>
          </c:extLst>
        </c:ser>
        <c:dLbls>
          <c:showLegendKey val="0"/>
          <c:showVal val="0"/>
          <c:showCatName val="0"/>
          <c:showSerName val="0"/>
          <c:showPercent val="0"/>
          <c:showBubbleSize val="0"/>
          <c:showLeaderLines val="0"/>
        </c:dLbls>
        <c:firstSliceAng val="0"/>
      </c:pieChart>
      <c:spPr>
        <a:noFill/>
        <a:ln w="22674">
          <a:noFill/>
        </a:ln>
      </c:spPr>
    </c:plotArea>
    <c:legend>
      <c:legendPos val="b"/>
      <c:layout>
        <c:manualLayout>
          <c:xMode val="edge"/>
          <c:yMode val="edge"/>
          <c:x val="0.30986315988431901"/>
          <c:y val="0.77482414304721303"/>
          <c:w val="0.42730594364529906"/>
          <c:h val="0.22517593922402868"/>
        </c:manualLayout>
      </c:layout>
      <c:overlay val="0"/>
      <c:txPr>
        <a:bodyPr/>
        <a:lstStyle/>
        <a:p>
          <a:pPr>
            <a:defRPr sz="1200">
              <a:solidFill>
                <a:schemeClr val="tx1"/>
              </a:solidFill>
            </a:defRPr>
          </a:pPr>
          <a:endParaRPr lang="sv-SE"/>
        </a:p>
      </c:txPr>
    </c:legend>
    <c:plotVisOnly val="1"/>
    <c:dispBlanksAs val="gap"/>
    <c:showDLblsOverMax val="0"/>
  </c:chart>
  <c:spPr>
    <a:noFill/>
    <a:ln>
      <a:noFill/>
    </a:ln>
  </c:spPr>
  <c:txPr>
    <a:bodyPr/>
    <a:lstStyle/>
    <a:p>
      <a:pPr algn="ctr">
        <a:defRPr lang="sv-SE" sz="1300" b="0" i="0" u="none" strike="noStrike" kern="1200" baseline="0">
          <a:solidFill>
            <a:srgbClr val="333333"/>
          </a:solidFill>
          <a:latin typeface="Lab Grotesque" panose="00000500000000000000" pitchFamily="50" charset="0"/>
          <a:ea typeface="Verdana"/>
          <a:cs typeface="Calibri" pitchFamily="34" charset="0"/>
        </a:defRPr>
      </a:pPr>
      <a:endParaRPr lang="sv-SE"/>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694313210848642"/>
          <c:y val="0.23918032045916593"/>
          <c:w val="0.59268649752114322"/>
          <c:h val="0.48093769885527993"/>
        </c:manualLayout>
      </c:layout>
      <c:pieChart>
        <c:varyColors val="1"/>
        <c:ser>
          <c:idx val="9"/>
          <c:order val="0"/>
          <c:tx>
            <c:strRef>
              <c:f>Sheet1!$B$1</c:f>
              <c:strCache>
                <c:ptCount val="1"/>
                <c:pt idx="0">
                  <c:v>2024</c:v>
                </c:pt>
              </c:strCache>
            </c:strRef>
          </c:tx>
          <c:spPr>
            <a:solidFill>
              <a:srgbClr val="FFC000"/>
            </a:solidFill>
            <a:ln w="11337">
              <a:noFill/>
              <a:prstDash val="solid"/>
            </a:ln>
            <a:effectLst/>
            <a:scene3d>
              <a:camera prst="orthographicFront"/>
              <a:lightRig rig="threePt" dir="t"/>
            </a:scene3d>
            <a:sp3d/>
          </c:spPr>
          <c:dPt>
            <c:idx val="0"/>
            <c:bubble3D val="0"/>
            <c:spPr>
              <a:solidFill>
                <a:schemeClr val="tx2">
                  <a:lumMod val="40000"/>
                  <a:lumOff val="60000"/>
                </a:schemeClr>
              </a:solidFill>
              <a:ln w="11337">
                <a:noFill/>
                <a:prstDash val="solid"/>
              </a:ln>
              <a:effectLst/>
              <a:scene3d>
                <a:camera prst="orthographicFront"/>
                <a:lightRig rig="threePt" dir="t"/>
              </a:scene3d>
              <a:sp3d/>
            </c:spPr>
            <c:extLst>
              <c:ext xmlns:c16="http://schemas.microsoft.com/office/drawing/2014/chart" uri="{C3380CC4-5D6E-409C-BE32-E72D297353CC}">
                <c16:uniqueId val="{00000003-B0BC-4F38-8CB1-AFEC4883F1EC}"/>
              </c:ext>
            </c:extLst>
          </c:dPt>
          <c:dPt>
            <c:idx val="1"/>
            <c:bubble3D val="0"/>
            <c:spPr>
              <a:solidFill>
                <a:schemeClr val="tx1">
                  <a:lumMod val="60000"/>
                  <a:lumOff val="40000"/>
                </a:schemeClr>
              </a:solidFill>
              <a:ln w="11337">
                <a:noFill/>
                <a:prstDash val="solid"/>
              </a:ln>
              <a:effectLst/>
              <a:scene3d>
                <a:camera prst="orthographicFront"/>
                <a:lightRig rig="threePt" dir="t"/>
              </a:scene3d>
              <a:sp3d/>
            </c:spPr>
            <c:extLst>
              <c:ext xmlns:c16="http://schemas.microsoft.com/office/drawing/2014/chart" uri="{C3380CC4-5D6E-409C-BE32-E72D297353CC}">
                <c16:uniqueId val="{00000000-B0BC-4F38-8CB1-AFEC4883F1EC}"/>
              </c:ext>
            </c:extLst>
          </c:dPt>
          <c:dPt>
            <c:idx val="2"/>
            <c:bubble3D val="0"/>
            <c:spPr>
              <a:solidFill>
                <a:schemeClr val="tx1"/>
              </a:solidFill>
              <a:ln w="11337">
                <a:noFill/>
                <a:prstDash val="solid"/>
              </a:ln>
              <a:effectLst/>
              <a:scene3d>
                <a:camera prst="orthographicFront"/>
                <a:lightRig rig="threePt" dir="t"/>
              </a:scene3d>
              <a:sp3d/>
            </c:spPr>
            <c:extLst>
              <c:ext xmlns:c16="http://schemas.microsoft.com/office/drawing/2014/chart" uri="{C3380CC4-5D6E-409C-BE32-E72D297353CC}">
                <c16:uniqueId val="{00000002-B0BC-4F38-8CB1-AFEC4883F1EC}"/>
              </c:ext>
            </c:extLst>
          </c:dPt>
          <c:dPt>
            <c:idx val="3"/>
            <c:bubble3D val="0"/>
            <c:spPr>
              <a:solidFill>
                <a:schemeClr val="accent1"/>
              </a:solidFill>
              <a:ln w="11337">
                <a:noFill/>
                <a:prstDash val="solid"/>
              </a:ln>
              <a:effectLst/>
              <a:scene3d>
                <a:camera prst="orthographicFront"/>
                <a:lightRig rig="threePt" dir="t"/>
              </a:scene3d>
              <a:sp3d/>
            </c:spPr>
            <c:extLst>
              <c:ext xmlns:c16="http://schemas.microsoft.com/office/drawing/2014/chart" uri="{C3380CC4-5D6E-409C-BE32-E72D297353CC}">
                <c16:uniqueId val="{00000004-B0BC-4F38-8CB1-AFEC4883F1EC}"/>
              </c:ext>
            </c:extLst>
          </c:dPt>
          <c:dLbls>
            <c:dLbl>
              <c:idx val="0"/>
              <c:numFmt formatCode="#,##0" sourceLinked="0"/>
              <c:spPr>
                <a:noFill/>
                <a:ln>
                  <a:noFill/>
                </a:ln>
                <a:effectLst/>
              </c:spPr>
              <c:txPr>
                <a:bodyPr/>
                <a:lstStyle/>
                <a:p>
                  <a:pPr>
                    <a:defRPr>
                      <a:solidFill>
                        <a:schemeClr val="tx1"/>
                      </a:solidFill>
                    </a:defRPr>
                  </a:pPr>
                  <a:endParaRPr lang="sv-SE"/>
                </a:p>
              </c:txPr>
              <c:showLegendKey val="0"/>
              <c:showVal val="1"/>
              <c:showCatName val="0"/>
              <c:showSerName val="0"/>
              <c:showPercent val="0"/>
              <c:showBubbleSize val="0"/>
              <c:extLst>
                <c:ext xmlns:c16="http://schemas.microsoft.com/office/drawing/2014/chart" uri="{C3380CC4-5D6E-409C-BE32-E72D297353CC}">
                  <c16:uniqueId val="{00000003-B0BC-4F38-8CB1-AFEC4883F1EC}"/>
                </c:ext>
              </c:extLst>
            </c:dLbl>
            <c:numFmt formatCode="#,##0" sourceLinked="0"/>
            <c:spPr>
              <a:noFill/>
              <a:ln>
                <a:noFill/>
              </a:ln>
              <a:effectLst/>
            </c:spPr>
            <c:txPr>
              <a:bodyPr/>
              <a:lstStyle/>
              <a:p>
                <a:pPr>
                  <a:defRPr>
                    <a:solidFill>
                      <a:schemeClr val="bg1"/>
                    </a:solidFill>
                  </a:defRPr>
                </a:pPr>
                <a:endParaRPr lang="sv-SE"/>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Upp till 34 år</c:v>
                </c:pt>
                <c:pt idx="1">
                  <c:v>35-44 år</c:v>
                </c:pt>
                <c:pt idx="2">
                  <c:v>45-54 år</c:v>
                </c:pt>
                <c:pt idx="3">
                  <c:v>över 54 år</c:v>
                </c:pt>
                <c:pt idx="4">
                  <c:v>Vill ej uppge</c:v>
                </c:pt>
              </c:strCache>
            </c:strRef>
          </c:cat>
          <c:val>
            <c:numRef>
              <c:f>Sheet1!$B$2:$B$6</c:f>
              <c:numCache>
                <c:formatCode>General</c:formatCode>
                <c:ptCount val="5"/>
                <c:pt idx="0">
                  <c:v>5.91206179441473</c:v>
                </c:pt>
                <c:pt idx="1">
                  <c:v>18.152109328579911</c:v>
                </c:pt>
                <c:pt idx="2">
                  <c:v>29.352346999405821</c:v>
                </c:pt>
                <c:pt idx="3">
                  <c:v>37.908496732026144</c:v>
                </c:pt>
                <c:pt idx="4">
                  <c:v>8.6749851455733804</c:v>
                </c:pt>
              </c:numCache>
            </c:numRef>
          </c:val>
          <c:extLst>
            <c:ext xmlns:c16="http://schemas.microsoft.com/office/drawing/2014/chart" uri="{C3380CC4-5D6E-409C-BE32-E72D297353CC}">
              <c16:uniqueId val="{00000000-0679-480A-84C8-70D6E97909CD}"/>
            </c:ext>
          </c:extLst>
        </c:ser>
        <c:dLbls>
          <c:showLegendKey val="0"/>
          <c:showVal val="0"/>
          <c:showCatName val="0"/>
          <c:showSerName val="0"/>
          <c:showPercent val="0"/>
          <c:showBubbleSize val="0"/>
          <c:showLeaderLines val="0"/>
        </c:dLbls>
        <c:firstSliceAng val="0"/>
      </c:pieChart>
      <c:spPr>
        <a:noFill/>
        <a:ln w="22674">
          <a:noFill/>
        </a:ln>
      </c:spPr>
    </c:plotArea>
    <c:legend>
      <c:legendPos val="b"/>
      <c:layout>
        <c:manualLayout>
          <c:xMode val="edge"/>
          <c:yMode val="edge"/>
          <c:x val="0.11442765720213052"/>
          <c:y val="0.78538090675233108"/>
          <c:w val="0.86061125692621754"/>
          <c:h val="0.13966741381495532"/>
        </c:manualLayout>
      </c:layout>
      <c:overlay val="0"/>
      <c:txPr>
        <a:bodyPr/>
        <a:lstStyle/>
        <a:p>
          <a:pPr>
            <a:defRPr sz="1200">
              <a:solidFill>
                <a:schemeClr val="tx1"/>
              </a:solidFill>
            </a:defRPr>
          </a:pPr>
          <a:endParaRPr lang="sv-SE"/>
        </a:p>
      </c:txPr>
    </c:legend>
    <c:plotVisOnly val="1"/>
    <c:dispBlanksAs val="gap"/>
    <c:showDLblsOverMax val="0"/>
  </c:chart>
  <c:spPr>
    <a:noFill/>
    <a:ln>
      <a:noFill/>
    </a:ln>
  </c:spPr>
  <c:txPr>
    <a:bodyPr/>
    <a:lstStyle/>
    <a:p>
      <a:pPr algn="ctr">
        <a:defRPr lang="sv-SE" sz="1300" b="0" i="0" u="none" strike="noStrike" kern="1200" baseline="0">
          <a:solidFill>
            <a:srgbClr val="333333"/>
          </a:solidFill>
          <a:latin typeface="Lab Grotesque" panose="00000500000000000000" pitchFamily="50" charset="0"/>
          <a:ea typeface="Verdana"/>
          <a:cs typeface="Calibri" pitchFamily="34" charset="0"/>
        </a:defRPr>
      </a:pPr>
      <a:endParaRPr lang="sv-S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2906915933404756"/>
          <c:w val="0.94738484898432795"/>
          <c:h val="0.76337312326416218"/>
        </c:manualLayout>
      </c:layout>
      <c:lineChart>
        <c:grouping val="standard"/>
        <c:varyColors val="0"/>
        <c:ser>
          <c:idx val="0"/>
          <c:order val="0"/>
          <c:tx>
            <c:strRef>
              <c:f>Sheet1!$B$1</c:f>
              <c:strCache>
                <c:ptCount val="1"/>
                <c:pt idx="0">
                  <c:v>bransch</c:v>
                </c:pt>
              </c:strCache>
            </c:strRef>
          </c:tx>
          <c:spPr>
            <a:ln w="38100" cap="rnd">
              <a:solidFill>
                <a:srgbClr val="33414E"/>
              </a:solidFill>
              <a:round/>
            </a:ln>
            <a:effectLst/>
          </c:spPr>
          <c:marker>
            <c:symbol val="circle"/>
            <c:size val="7"/>
            <c:spPr>
              <a:solidFill>
                <a:srgbClr val="33414E"/>
              </a:solidFill>
              <a:ln w="9525">
                <a:solidFill>
                  <a:srgbClr val="33414E"/>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1-1FAE-4C85-B0F7-F137571A1FA0}"/>
                </c:ext>
              </c:extLst>
            </c:dLbl>
            <c:dLbl>
              <c:idx val="1"/>
              <c:delete val="1"/>
              <c:extLst>
                <c:ext xmlns:c15="http://schemas.microsoft.com/office/drawing/2012/chart" uri="{CE6537A1-D6FC-4f65-9D91-7224C49458BB}"/>
                <c:ext xmlns:c16="http://schemas.microsoft.com/office/drawing/2014/chart" uri="{C3380CC4-5D6E-409C-BE32-E72D297353CC}">
                  <c16:uniqueId val="{00000002-1FAE-4C85-B0F7-F137571A1FA0}"/>
                </c:ext>
              </c:extLst>
            </c:dLbl>
            <c:dLbl>
              <c:idx val="2"/>
              <c:delete val="1"/>
              <c:extLst>
                <c:ext xmlns:c15="http://schemas.microsoft.com/office/drawing/2012/chart" uri="{CE6537A1-D6FC-4f65-9D91-7224C49458BB}"/>
                <c:ext xmlns:c16="http://schemas.microsoft.com/office/drawing/2014/chart" uri="{C3380CC4-5D6E-409C-BE32-E72D297353CC}">
                  <c16:uniqueId val="{00000003-1FAE-4C85-B0F7-F137571A1FA0}"/>
                </c:ext>
              </c:extLst>
            </c:dLbl>
            <c:dLbl>
              <c:idx val="3"/>
              <c:delete val="1"/>
              <c:extLst>
                <c:ext xmlns:c15="http://schemas.microsoft.com/office/drawing/2012/chart" uri="{CE6537A1-D6FC-4f65-9D91-7224C49458BB}"/>
                <c:ext xmlns:c16="http://schemas.microsoft.com/office/drawing/2014/chart" uri="{C3380CC4-5D6E-409C-BE32-E72D297353CC}">
                  <c16:uniqueId val="{00000004-1FAE-4C85-B0F7-F137571A1FA0}"/>
                </c:ext>
              </c:extLst>
            </c:dLbl>
            <c:dLbl>
              <c:idx val="4"/>
              <c:delete val="1"/>
              <c:extLst>
                <c:ext xmlns:c15="http://schemas.microsoft.com/office/drawing/2012/chart" uri="{CE6537A1-D6FC-4f65-9D91-7224C49458BB}"/>
                <c:ext xmlns:c16="http://schemas.microsoft.com/office/drawing/2014/chart" uri="{C3380CC4-5D6E-409C-BE32-E72D297353CC}">
                  <c16:uniqueId val="{00000005-1FAE-4C85-B0F7-F137571A1FA0}"/>
                </c:ext>
              </c:extLst>
            </c:dLbl>
            <c:dLbl>
              <c:idx val="5"/>
              <c:delete val="1"/>
              <c:extLst>
                <c:ext xmlns:c15="http://schemas.microsoft.com/office/drawing/2012/chart" uri="{CE6537A1-D6FC-4f65-9D91-7224C49458BB}"/>
                <c:ext xmlns:c16="http://schemas.microsoft.com/office/drawing/2014/chart" uri="{C3380CC4-5D6E-409C-BE32-E72D297353CC}">
                  <c16:uniqueId val="{00000006-1FAE-4C85-B0F7-F137571A1FA0}"/>
                </c:ext>
              </c:extLst>
            </c:dLbl>
            <c:dLbl>
              <c:idx val="6"/>
              <c:delete val="1"/>
              <c:extLst>
                <c:ext xmlns:c15="http://schemas.microsoft.com/office/drawing/2012/chart" uri="{CE6537A1-D6FC-4f65-9D91-7224C49458BB}"/>
                <c:ext xmlns:c16="http://schemas.microsoft.com/office/drawing/2014/chart" uri="{C3380CC4-5D6E-409C-BE32-E72D297353CC}">
                  <c16:uniqueId val="{00000007-1FAE-4C85-B0F7-F137571A1FA0}"/>
                </c:ext>
              </c:extLst>
            </c:dLbl>
            <c:dLbl>
              <c:idx val="7"/>
              <c:delete val="1"/>
              <c:extLst>
                <c:ext xmlns:c15="http://schemas.microsoft.com/office/drawing/2012/chart" uri="{CE6537A1-D6FC-4f65-9D91-7224C49458BB}"/>
                <c:ext xmlns:c16="http://schemas.microsoft.com/office/drawing/2014/chart" uri="{C3380CC4-5D6E-409C-BE32-E72D297353CC}">
                  <c16:uniqueId val="{00000008-1FAE-4C85-B0F7-F137571A1FA0}"/>
                </c:ext>
              </c:extLst>
            </c:dLbl>
            <c:dLbl>
              <c:idx val="8"/>
              <c:delete val="1"/>
              <c:extLst>
                <c:ext xmlns:c15="http://schemas.microsoft.com/office/drawing/2012/chart" uri="{CE6537A1-D6FC-4f65-9D91-7224C49458BB}"/>
                <c:ext xmlns:c16="http://schemas.microsoft.com/office/drawing/2014/chart" uri="{C3380CC4-5D6E-409C-BE32-E72D297353CC}">
                  <c16:uniqueId val="{00000009-1FAE-4C85-B0F7-F137571A1FA0}"/>
                </c:ext>
              </c:extLst>
            </c:dLbl>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940-485A-9621-F16FC6C985AA}"/>
                </c:ext>
              </c:extLst>
            </c:dLbl>
            <c:numFmt formatCode="#,##0.0" sourceLinked="0"/>
            <c:spPr>
              <a:solidFill>
                <a:schemeClr val="bg1"/>
              </a:solidFill>
              <a:ln>
                <a:noFill/>
              </a:ln>
              <a:effectLst/>
            </c:spPr>
            <c:txPr>
              <a:bodyPr rot="0" spcFirstLastPara="1" vertOverflow="ellipsis" vert="horz" wrap="square" lIns="38100" tIns="19050" rIns="38100" bIns="19050" anchor="ctr" anchorCtr="0">
                <a:spAutoFit/>
              </a:bodyPr>
              <a:lstStyle/>
              <a:p>
                <a:pPr algn="ctr" rtl="0">
                  <a:defRPr lang="en-US" sz="1400" b="1" i="0" u="none" strike="noStrike" kern="1200" baseline="0">
                    <a:solidFill>
                      <a:srgbClr val="33414E"/>
                    </a:solidFill>
                    <a:latin typeface="Lab Grotesque" panose="00000500000000000000" pitchFamily="50" charset="0"/>
                    <a:ea typeface="+mn-ea"/>
                    <a:cs typeface="+mn-cs"/>
                  </a:defRPr>
                </a:pPr>
                <a:endParaRPr lang="sv-SE"/>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Sheet1!$B$2:$B$11</c:f>
              <c:numCache>
                <c:formatCode>General</c:formatCode>
                <c:ptCount val="10"/>
                <c:pt idx="0">
                  <c:v>3.2639318885448918</c:v>
                </c:pt>
                <c:pt idx="1">
                  <c:v>3.1899901864573112</c:v>
                </c:pt>
                <c:pt idx="2">
                  <c:v>3.2281993204983013</c:v>
                </c:pt>
                <c:pt idx="3">
                  <c:v>3.2635539262975111</c:v>
                </c:pt>
                <c:pt idx="4">
                  <c:v>3.3005495546712149</c:v>
                </c:pt>
                <c:pt idx="5">
                  <c:v>3.2656896551724137</c:v>
                </c:pt>
                <c:pt idx="6">
                  <c:v>3.3110697674418605</c:v>
                </c:pt>
                <c:pt idx="7">
                  <c:v>3.2728319894684881</c:v>
                </c:pt>
                <c:pt idx="8">
                  <c:v>3.3107279058199302</c:v>
                </c:pt>
                <c:pt idx="9">
                  <c:v>3.3111432706222867</c:v>
                </c:pt>
              </c:numCache>
            </c:numRef>
          </c:val>
          <c:smooth val="0"/>
          <c:extLst>
            <c:ext xmlns:c16="http://schemas.microsoft.com/office/drawing/2014/chart" uri="{C3380CC4-5D6E-409C-BE32-E72D297353CC}">
              <c16:uniqueId val="{00000001-1B91-4069-9F83-82817098762C}"/>
            </c:ext>
          </c:extLst>
        </c:ser>
        <c:ser>
          <c:idx val="1"/>
          <c:order val="1"/>
          <c:tx>
            <c:strRef>
              <c:f>Sheet1!$C$1</c:f>
              <c:strCache>
                <c:ptCount val="1"/>
                <c:pt idx="0">
                  <c:v>Sverige</c:v>
                </c:pt>
              </c:strCache>
            </c:strRef>
          </c:tx>
          <c:spPr>
            <a:ln w="38100" cap="rnd">
              <a:solidFill>
                <a:schemeClr val="accent6"/>
              </a:solidFill>
              <a:round/>
            </a:ln>
            <a:effectLst/>
          </c:spPr>
          <c:marker>
            <c:symbol val="circle"/>
            <c:size val="7"/>
            <c:spPr>
              <a:solidFill>
                <a:schemeClr val="accent6"/>
              </a:solidFill>
              <a:ln w="9525">
                <a:solidFill>
                  <a:schemeClr val="accent6"/>
                </a:solidFill>
              </a:ln>
              <a:effectLst/>
            </c:spPr>
          </c:marker>
          <c:cat>
            <c:numRef>
              <c:f>Sheet1!$A$2:$A$11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Sheet1!$C$2:$C$11</c:f>
              <c:numCache>
                <c:formatCode>General</c:formatCode>
                <c:ptCount val="10"/>
                <c:pt idx="0">
                  <c:v>3.3703586941291861</c:v>
                </c:pt>
                <c:pt idx="1">
                  <c:v>3.335565636926622</c:v>
                </c:pt>
                <c:pt idx="2">
                  <c:v>3.3595105437619011</c:v>
                </c:pt>
                <c:pt idx="3">
                  <c:v>3.4038218401184843</c:v>
                </c:pt>
                <c:pt idx="4">
                  <c:v>3.4172862453531598</c:v>
                </c:pt>
                <c:pt idx="5">
                  <c:v>3.3717987045341307</c:v>
                </c:pt>
                <c:pt idx="6">
                  <c:v>3.4316060945400251</c:v>
                </c:pt>
                <c:pt idx="7">
                  <c:v>3.4272153999336208</c:v>
                </c:pt>
                <c:pt idx="8">
                  <c:v>3.4628154050464808</c:v>
                </c:pt>
                <c:pt idx="9">
                  <c:v>3.474702181769509</c:v>
                </c:pt>
              </c:numCache>
            </c:numRef>
          </c:val>
          <c:smooth val="0"/>
          <c:extLst>
            <c:ext xmlns:c16="http://schemas.microsoft.com/office/drawing/2014/chart" uri="{C3380CC4-5D6E-409C-BE32-E72D297353CC}">
              <c16:uniqueId val="{0000000B-1B91-4069-9F83-82817098762C}"/>
            </c:ext>
          </c:extLst>
        </c:ser>
        <c:dLbls>
          <c:showLegendKey val="0"/>
          <c:showVal val="0"/>
          <c:showCatName val="0"/>
          <c:showSerName val="0"/>
          <c:showPercent val="0"/>
          <c:showBubbleSize val="0"/>
        </c:dLbls>
        <c:marker val="1"/>
        <c:smooth val="0"/>
        <c:axId val="1808036112"/>
        <c:axId val="1808039024"/>
      </c:lineChart>
      <c:catAx>
        <c:axId val="1808036112"/>
        <c:scaling>
          <c:orientation val="minMax"/>
        </c:scaling>
        <c:delete val="0"/>
        <c:axPos val="b"/>
        <c:numFmt formatCode="General" sourceLinked="1"/>
        <c:majorTickMark val="none"/>
        <c:minorTickMark val="none"/>
        <c:tickLblPos val="nextTo"/>
        <c:spPr>
          <a:noFill/>
          <a:ln w="6350" cap="flat" cmpd="sng" algn="ctr">
            <a:solidFill>
              <a:schemeClr val="bg1">
                <a:lumMod val="75000"/>
              </a:schemeClr>
            </a:solidFill>
            <a:prstDash val="dash"/>
            <a:round/>
          </a:ln>
          <a:effectLst/>
        </c:spPr>
        <c:txPr>
          <a:bodyPr rot="-60000000" spcFirstLastPara="1" vertOverflow="ellipsis" vert="horz"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sv-SE"/>
          </a:p>
        </c:txPr>
        <c:crossAx val="1808039024"/>
        <c:crosses val="autoZero"/>
        <c:auto val="1"/>
        <c:lblAlgn val="ctr"/>
        <c:lblOffset val="100"/>
        <c:noMultiLvlLbl val="0"/>
      </c:catAx>
      <c:valAx>
        <c:axId val="1808039024"/>
        <c:scaling>
          <c:orientation val="minMax"/>
          <c:max val="6"/>
          <c:min val="1"/>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b Grotesque" panose="00000500000000000000" pitchFamily="50" charset="0"/>
                <a:ea typeface="+mn-ea"/>
                <a:cs typeface="+mn-cs"/>
              </a:defRPr>
            </a:pPr>
            <a:endParaRPr lang="sv-SE"/>
          </a:p>
        </c:txPr>
        <c:crossAx val="1808036112"/>
        <c:crosses val="autoZero"/>
        <c:crossBetween val="between"/>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9.6721292849837603E-2"/>
          <c:w val="0.96878397884128364"/>
          <c:h val="0.60530209240215205"/>
        </c:manualLayout>
      </c:layout>
      <c:barChart>
        <c:barDir val="col"/>
        <c:grouping val="clustered"/>
        <c:varyColors val="0"/>
        <c:ser>
          <c:idx val="0"/>
          <c:order val="0"/>
          <c:tx>
            <c:strRef>
              <c:f>Sheet1!$B$1</c:f>
              <c:strCache>
                <c:ptCount val="1"/>
                <c:pt idx="0">
                  <c:v>Företagare</c:v>
                </c:pt>
              </c:strCache>
            </c:strRef>
          </c:tx>
          <c:spPr>
            <a:solidFill>
              <a:schemeClr val="tx2">
                <a:lumMod val="60000"/>
                <a:lumOff val="40000"/>
              </a:schemeClr>
            </a:solidFill>
            <a:ln>
              <a:noFill/>
            </a:ln>
            <a:effectLst/>
          </c:spPr>
          <c:invertIfNegative val="0"/>
          <c:dPt>
            <c:idx val="0"/>
            <c:invertIfNegative val="0"/>
            <c:bubble3D val="0"/>
            <c:spPr>
              <a:solidFill>
                <a:schemeClr val="tx2">
                  <a:lumMod val="60000"/>
                  <a:lumOff val="40000"/>
                </a:schemeClr>
              </a:solidFill>
              <a:ln>
                <a:noFill/>
              </a:ln>
              <a:effectLst/>
            </c:spPr>
            <c:extLst>
              <c:ext xmlns:c16="http://schemas.microsoft.com/office/drawing/2014/chart" uri="{C3380CC4-5D6E-409C-BE32-E72D297353CC}">
                <c16:uniqueId val="{00000001-93E9-410D-B3F1-A3CB6753A122}"/>
              </c:ext>
            </c:extLst>
          </c:dPt>
          <c:dPt>
            <c:idx val="4"/>
            <c:invertIfNegative val="1"/>
            <c:bubble3D val="0"/>
            <c:spPr>
              <a:solidFill>
                <a:srgbClr val="9EAAB5"/>
              </a:solidFill>
              <a:ln>
                <a:noFill/>
              </a:ln>
              <a:effectLst/>
            </c:spPr>
            <c:extLst>
              <c:ext xmlns:c16="http://schemas.microsoft.com/office/drawing/2014/chart" uri="{C3380CC4-5D6E-409C-BE32-E72D297353CC}">
                <c16:uniqueId val="{00000005-CB88-4770-AF61-5D918456FF09}"/>
              </c:ext>
            </c:extLst>
          </c:dPt>
          <c:dPt>
            <c:idx val="5"/>
            <c:invertIfNegative val="0"/>
            <c:bubble3D val="0"/>
            <c:spPr>
              <a:solidFill>
                <a:schemeClr val="tx2">
                  <a:lumMod val="60000"/>
                  <a:lumOff val="40000"/>
                </a:schemeClr>
              </a:solidFill>
              <a:ln>
                <a:noFill/>
              </a:ln>
              <a:effectLst/>
            </c:spPr>
            <c:extLst>
              <c:ext xmlns:c16="http://schemas.microsoft.com/office/drawing/2014/chart" uri="{C3380CC4-5D6E-409C-BE32-E72D297353CC}">
                <c16:uniqueId val="{00000003-93E9-410D-B3F1-A3CB6753A122}"/>
              </c:ext>
            </c:extLst>
          </c:dPt>
          <c:dPt>
            <c:idx val="10"/>
            <c:invertIfNegative val="1"/>
            <c:bubble3D val="0"/>
            <c:spPr>
              <a:solidFill>
                <a:srgbClr val="F33C1D"/>
              </a:solidFill>
              <a:ln>
                <a:noFill/>
              </a:ln>
              <a:effectLst/>
            </c:spPr>
            <c:extLst>
              <c:ext xmlns:c16="http://schemas.microsoft.com/office/drawing/2014/chart" uri="{C3380CC4-5D6E-409C-BE32-E72D297353CC}">
                <c16:uniqueId val="{00000007-722B-4880-84C6-21D0287750A8}"/>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bg1"/>
                    </a:solidFill>
                    <a:latin typeface="Lab Grotesque" panose="00000500000000000000" pitchFamily="50" charset="0"/>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Information, inklusive IT</c:v>
                </c:pt>
                <c:pt idx="1">
                  <c:v>Industri</c:v>
                </c:pt>
                <c:pt idx="2">
                  <c:v>Personliga tjänster</c:v>
                </c:pt>
                <c:pt idx="3">
                  <c:v>Tjänster till företag</c:v>
                </c:pt>
                <c:pt idx="4">
                  <c:v>Besöksnäring</c:v>
                </c:pt>
                <c:pt idx="5">
                  <c:v>Handel</c:v>
                </c:pt>
                <c:pt idx="6">
                  <c:v>Vård och omsorg</c:v>
                </c:pt>
                <c:pt idx="7">
                  <c:v>Fastigheter</c:v>
                </c:pt>
                <c:pt idx="8">
                  <c:v>Jordbruk, skogsbruk och fiske</c:v>
                </c:pt>
                <c:pt idx="9">
                  <c:v>Skola, utbildning</c:v>
                </c:pt>
                <c:pt idx="10">
                  <c:v>Bygg</c:v>
                </c:pt>
                <c:pt idx="11">
                  <c:v>Transport</c:v>
                </c:pt>
              </c:strCache>
            </c:strRef>
          </c:cat>
          <c:val>
            <c:numRef>
              <c:f>Sheet1!$B$2:$B$13</c:f>
              <c:numCache>
                <c:formatCode>General</c:formatCode>
                <c:ptCount val="12"/>
                <c:pt idx="0">
                  <c:v>3.7935943060498221</c:v>
                </c:pt>
                <c:pt idx="1">
                  <c:v>3.6816275167785233</c:v>
                </c:pt>
                <c:pt idx="2">
                  <c:v>3.6311926605504583</c:v>
                </c:pt>
                <c:pt idx="3">
                  <c:v>3.575085857009054</c:v>
                </c:pt>
                <c:pt idx="4">
                  <c:v>3.5193975353719762</c:v>
                </c:pt>
                <c:pt idx="5">
                  <c:v>3.4760060253927265</c:v>
                </c:pt>
                <c:pt idx="6">
                  <c:v>3.4685314685314683</c:v>
                </c:pt>
                <c:pt idx="7">
                  <c:v>3.452</c:v>
                </c:pt>
                <c:pt idx="8">
                  <c:v>3.3994722955145118</c:v>
                </c:pt>
                <c:pt idx="9">
                  <c:v>3.3674588665447898</c:v>
                </c:pt>
                <c:pt idx="10">
                  <c:v>3.3111432706222867</c:v>
                </c:pt>
                <c:pt idx="11">
                  <c:v>3.2635954277797019</c:v>
                </c:pt>
              </c:numCache>
            </c:numRef>
          </c:val>
          <c:extLst>
            <c:ext xmlns:c16="http://schemas.microsoft.com/office/drawing/2014/chart" uri="{C3380CC4-5D6E-409C-BE32-E72D297353CC}">
              <c16:uniqueId val="{00000004-93E9-410D-B3F1-A3CB6753A122}"/>
            </c:ext>
          </c:extLst>
        </c:ser>
        <c:dLbls>
          <c:showLegendKey val="0"/>
          <c:showVal val="0"/>
          <c:showCatName val="0"/>
          <c:showSerName val="0"/>
          <c:showPercent val="0"/>
          <c:showBubbleSize val="0"/>
        </c:dLbls>
        <c:gapWidth val="90"/>
        <c:axId val="1808036112"/>
        <c:axId val="1808039024"/>
      </c:barChart>
      <c:catAx>
        <c:axId val="1808036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solidFill>
                <a:latin typeface="Lab Grotesque" panose="00000500000000000000" pitchFamily="50" charset="0"/>
                <a:ea typeface="+mn-ea"/>
                <a:cs typeface="+mn-cs"/>
              </a:defRPr>
            </a:pPr>
            <a:endParaRPr lang="sv-SE"/>
          </a:p>
        </c:txPr>
        <c:crossAx val="1808039024"/>
        <c:crosses val="autoZero"/>
        <c:auto val="1"/>
        <c:lblAlgn val="ctr"/>
        <c:lblOffset val="100"/>
        <c:noMultiLvlLbl val="0"/>
      </c:catAx>
      <c:valAx>
        <c:axId val="1808039024"/>
        <c:scaling>
          <c:orientation val="minMax"/>
          <c:max val="6"/>
          <c:min val="1"/>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b Grotesque" panose="00000500000000000000" pitchFamily="50" charset="0"/>
                <a:ea typeface="+mn-ea"/>
                <a:cs typeface="+mn-cs"/>
              </a:defRPr>
            </a:pPr>
            <a:endParaRPr lang="sv-SE"/>
          </a:p>
        </c:txPr>
        <c:crossAx val="1808036112"/>
        <c:crosses val="autoZero"/>
        <c:crossBetween val="between"/>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2829636144408849"/>
          <c:w val="0.94738484898432795"/>
          <c:h val="0.76253824046366403"/>
        </c:manualLayout>
      </c:layout>
      <c:barChart>
        <c:barDir val="col"/>
        <c:grouping val="clustered"/>
        <c:varyColors val="0"/>
        <c:ser>
          <c:idx val="0"/>
          <c:order val="0"/>
          <c:tx>
            <c:strRef>
              <c:f>Sheet1!$B$1</c:f>
              <c:strCache>
                <c:ptCount val="1"/>
                <c:pt idx="0">
                  <c:v>bransch</c:v>
                </c:pt>
              </c:strCache>
            </c:strRef>
          </c:tx>
          <c:spPr>
            <a:solidFill>
              <a:srgbClr val="33414E"/>
            </a:solidFill>
            <a:ln>
              <a:noFill/>
            </a:ln>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4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1-60FE-4A09-9206-1E568CFDBFB1}"/>
                </c:ext>
              </c:extLst>
            </c:dLbl>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Andra kommunala tjänstemän*</c:v>
                </c:pt>
                <c:pt idx="1">
                  <c:v>Näringslivsavdelningen</c:v>
                </c:pt>
                <c:pt idx="2">
                  <c:v>Via kommunens e-tjänst</c:v>
                </c:pt>
                <c:pt idx="3">
                  <c:v>Med politiker</c:v>
                </c:pt>
                <c:pt idx="4">
                  <c:v>Ingen kontakt</c:v>
                </c:pt>
              </c:strCache>
            </c:strRef>
          </c:cat>
          <c:val>
            <c:numRef>
              <c:f>Sheet1!$B$2:$B$6</c:f>
              <c:numCache>
                <c:formatCode>General</c:formatCode>
                <c:ptCount val="5"/>
                <c:pt idx="0">
                  <c:v>48.951360999553771</c:v>
                </c:pt>
                <c:pt idx="1">
                  <c:v>21.210769001933659</c:v>
                </c:pt>
                <c:pt idx="2">
                  <c:v>17.462442362040751</c:v>
                </c:pt>
                <c:pt idx="3">
                  <c:v>17.164956120779408</c:v>
                </c:pt>
                <c:pt idx="4">
                  <c:v>37.85512420050572</c:v>
                </c:pt>
              </c:numCache>
            </c:numRef>
          </c:val>
          <c:extLst>
            <c:ext xmlns:c16="http://schemas.microsoft.com/office/drawing/2014/chart" uri="{C3380CC4-5D6E-409C-BE32-E72D297353CC}">
              <c16:uniqueId val="{00000004-60FE-4A09-9206-1E568CFDBFB1}"/>
            </c:ext>
          </c:extLst>
        </c:ser>
        <c:ser>
          <c:idx val="1"/>
          <c:order val="1"/>
          <c:tx>
            <c:strRef>
              <c:f>Sheet1!$C$1</c:f>
              <c:strCache>
                <c:ptCount val="1"/>
                <c:pt idx="0">
                  <c:v>Sverige</c:v>
                </c:pt>
              </c:strCache>
            </c:strRef>
          </c:tx>
          <c:spPr>
            <a:solidFill>
              <a:schemeClr val="accent6"/>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3-3DDC-42C9-8D29-E0B2E345F610}"/>
              </c:ext>
            </c:extLst>
          </c:dPt>
          <c:dLbls>
            <c:dLbl>
              <c:idx val="1"/>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E-60FE-4A09-9206-1E568CFDBFB1}"/>
                </c:ext>
              </c:extLst>
            </c:dLbl>
            <c:dLbl>
              <c:idx val="2"/>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F-60FE-4A09-9206-1E568CFDBFB1}"/>
                </c:ext>
              </c:extLst>
            </c:dLbl>
            <c:dLbl>
              <c:idx val="3"/>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10-60FE-4A09-9206-1E568CFDBFB1}"/>
                </c:ext>
              </c:extLst>
            </c:dLbl>
            <c:dLbl>
              <c:idx val="4"/>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3-5C69-4220-A848-6A18332C9CF2}"/>
                </c:ext>
              </c:extLst>
            </c:dLbl>
            <c:dLbl>
              <c:idx val="5"/>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4-5C69-4220-A848-6A18332C9CF2}"/>
                </c:ext>
              </c:extLst>
            </c:dLbl>
            <c:dLbl>
              <c:idx val="6"/>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5-5C69-4220-A848-6A18332C9CF2}"/>
                </c:ext>
              </c:extLst>
            </c:dLbl>
            <c:dLbl>
              <c:idx val="7"/>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6-5C69-4220-A848-6A18332C9CF2}"/>
                </c:ext>
              </c:extLst>
            </c:dLbl>
            <c:dLbl>
              <c:idx val="8"/>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7-5C69-4220-A848-6A18332C9CF2}"/>
                </c:ext>
              </c:extLst>
            </c:dLbl>
            <c:dLbl>
              <c:idx val="9"/>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8-5C69-4220-A848-6A18332C9CF2}"/>
                </c:ext>
              </c:extLst>
            </c:dLbl>
            <c:dLbl>
              <c:idx val="10"/>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9-5C69-4220-A848-6A18332C9CF2}"/>
                </c:ext>
              </c:extLst>
            </c:dLbl>
            <c:dLbl>
              <c:idx val="11"/>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A-5C69-4220-A848-6A18332C9CF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Andra kommunala tjänstemän*</c:v>
                </c:pt>
                <c:pt idx="1">
                  <c:v>Näringslivsavdelningen</c:v>
                </c:pt>
                <c:pt idx="2">
                  <c:v>Via kommunens e-tjänst</c:v>
                </c:pt>
                <c:pt idx="3">
                  <c:v>Med politiker</c:v>
                </c:pt>
                <c:pt idx="4">
                  <c:v>Ingen kontakt</c:v>
                </c:pt>
              </c:strCache>
            </c:strRef>
          </c:cat>
          <c:val>
            <c:numRef>
              <c:f>Sheet1!$C$2:$C$6</c:f>
              <c:numCache>
                <c:formatCode>General</c:formatCode>
                <c:ptCount val="5"/>
                <c:pt idx="0">
                  <c:v>47.816600691955244</c:v>
                </c:pt>
                <c:pt idx="1">
                  <c:v>29.875635071533207</c:v>
                </c:pt>
                <c:pt idx="2">
                  <c:v>15.138858585543741</c:v>
                </c:pt>
                <c:pt idx="3">
                  <c:v>25.01324689087679</c:v>
                </c:pt>
                <c:pt idx="4">
                  <c:v>35.576473521802818</c:v>
                </c:pt>
              </c:numCache>
            </c:numRef>
          </c:val>
          <c:extLst>
            <c:ext xmlns:c16="http://schemas.microsoft.com/office/drawing/2014/chart" uri="{C3380CC4-5D6E-409C-BE32-E72D297353CC}">
              <c16:uniqueId val="{00000005-60FE-4A09-9206-1E568CFDBFB1}"/>
            </c:ext>
          </c:extLst>
        </c:ser>
        <c:dLbls>
          <c:dLblPos val="outEnd"/>
          <c:showLegendKey val="0"/>
          <c:showVal val="1"/>
          <c:showCatName val="0"/>
          <c:showSerName val="0"/>
          <c:showPercent val="0"/>
          <c:showBubbleSize val="0"/>
        </c:dLbls>
        <c:gapWidth val="90"/>
        <c:axId val="1808036112"/>
        <c:axId val="1808039024"/>
      </c:barChart>
      <c:catAx>
        <c:axId val="1808036112"/>
        <c:scaling>
          <c:orientation val="minMax"/>
        </c:scaling>
        <c:delete val="0"/>
        <c:axPos val="b"/>
        <c:numFmt formatCode="General" sourceLinked="0"/>
        <c:majorTickMark val="none"/>
        <c:minorTickMark val="none"/>
        <c:tickLblPos val="nextTo"/>
        <c:spPr>
          <a:noFill/>
          <a:ln w="6350" cap="flat" cmpd="sng" algn="ctr">
            <a:solidFill>
              <a:schemeClr val="bg1">
                <a:lumMod val="75000"/>
              </a:schemeClr>
            </a:solidFill>
            <a:prstDash val="dash"/>
            <a:round/>
          </a:ln>
          <a:effectLst/>
        </c:spPr>
        <c:txPr>
          <a:bodyPr rot="0" spcFirstLastPara="1" vertOverflow="ellipsis"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sv-SE"/>
          </a:p>
        </c:txPr>
        <c:crossAx val="1808039024"/>
        <c:crosses val="autoZero"/>
        <c:auto val="1"/>
        <c:lblAlgn val="ctr"/>
        <c:lblOffset val="100"/>
        <c:noMultiLvlLbl val="0"/>
      </c:catAx>
      <c:valAx>
        <c:axId val="1808039024"/>
        <c:scaling>
          <c:orientation val="minMax"/>
          <c:min val="0"/>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b Grotesque" panose="00000500000000000000" pitchFamily="50" charset="0"/>
                <a:ea typeface="+mn-ea"/>
                <a:cs typeface="+mn-cs"/>
              </a:defRPr>
            </a:pPr>
            <a:endParaRPr lang="sv-SE"/>
          </a:p>
        </c:txPr>
        <c:crossAx val="1808036112"/>
        <c:crosses val="autoZero"/>
        <c:crossBetween val="between"/>
        <c:majorUnit val="10"/>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2829636144408849"/>
          <c:w val="0.94738484898432795"/>
          <c:h val="0.76253824046366403"/>
        </c:manualLayout>
      </c:layout>
      <c:barChart>
        <c:barDir val="col"/>
        <c:grouping val="clustered"/>
        <c:varyColors val="0"/>
        <c:ser>
          <c:idx val="0"/>
          <c:order val="0"/>
          <c:tx>
            <c:strRef>
              <c:f>Sheet1!$B$1</c:f>
              <c:strCache>
                <c:ptCount val="1"/>
                <c:pt idx="0">
                  <c:v>bransch</c:v>
                </c:pt>
              </c:strCache>
            </c:strRef>
          </c:tx>
          <c:spPr>
            <a:solidFill>
              <a:srgbClr val="33414E"/>
            </a:solidFill>
            <a:ln>
              <a:noFill/>
            </a:ln>
            <a:effectLst/>
          </c:spPr>
          <c:invertIfNegative val="0"/>
          <c:dPt>
            <c:idx val="0"/>
            <c:invertIfNegative val="0"/>
            <c:bubble3D val="0"/>
            <c:spPr>
              <a:solidFill>
                <a:srgbClr val="33414E"/>
              </a:solidFill>
              <a:ln>
                <a:noFill/>
              </a:ln>
              <a:effectLst/>
            </c:spPr>
            <c:extLst>
              <c:ext xmlns:c16="http://schemas.microsoft.com/office/drawing/2014/chart" uri="{C3380CC4-5D6E-409C-BE32-E72D297353CC}">
                <c16:uniqueId val="{00000001-60FE-4A09-9206-1E568CFDBFB1}"/>
              </c:ext>
            </c:extLst>
          </c:dPt>
          <c:dLbls>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Tillstånd</c:v>
                </c:pt>
                <c:pt idx="1">
                  <c:v>Upphandling</c:v>
                </c:pt>
                <c:pt idx="2">
                  <c:v>Tillsyn/kontroll</c:v>
                </c:pt>
                <c:pt idx="3">
                  <c:v>Förbättring av företagsklimatet</c:v>
                </c:pt>
                <c:pt idx="4">
                  <c:v>Rådgivning</c:v>
                </c:pt>
                <c:pt idx="5">
                  <c:v>Besök av kommunledningen</c:v>
                </c:pt>
                <c:pt idx="6">
                  <c:v>Annat</c:v>
                </c:pt>
              </c:strCache>
            </c:strRef>
          </c:cat>
          <c:val>
            <c:numRef>
              <c:f>Sheet1!$B$2:$B$8</c:f>
              <c:numCache>
                <c:formatCode>General</c:formatCode>
                <c:ptCount val="7"/>
                <c:pt idx="0">
                  <c:v>48.46227775108121</c:v>
                </c:pt>
                <c:pt idx="1">
                  <c:v>32.003844305622295</c:v>
                </c:pt>
                <c:pt idx="2">
                  <c:v>22.84959154252763</c:v>
                </c:pt>
                <c:pt idx="3">
                  <c:v>16.074002883229209</c:v>
                </c:pt>
                <c:pt idx="4">
                  <c:v>15.977895242671792</c:v>
                </c:pt>
                <c:pt idx="5">
                  <c:v>11.989428159538679</c:v>
                </c:pt>
                <c:pt idx="6">
                  <c:v>13.767419509851031</c:v>
                </c:pt>
              </c:numCache>
            </c:numRef>
          </c:val>
          <c:extLst>
            <c:ext xmlns:c16="http://schemas.microsoft.com/office/drawing/2014/chart" uri="{C3380CC4-5D6E-409C-BE32-E72D297353CC}">
              <c16:uniqueId val="{00000004-60FE-4A09-9206-1E568CFDBFB1}"/>
            </c:ext>
          </c:extLst>
        </c:ser>
        <c:ser>
          <c:idx val="1"/>
          <c:order val="1"/>
          <c:tx>
            <c:strRef>
              <c:f>Sheet1!$C$1</c:f>
              <c:strCache>
                <c:ptCount val="1"/>
                <c:pt idx="0">
                  <c:v>Sverige</c:v>
                </c:pt>
              </c:strCache>
            </c:strRef>
          </c:tx>
          <c:spPr>
            <a:solidFill>
              <a:schemeClr val="accent6"/>
            </a:solidFill>
            <a:ln>
              <a:noFill/>
            </a:ln>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3-3DDC-42C9-8D29-E0B2E345F610}"/>
                </c:ext>
              </c:extLst>
            </c:dLbl>
            <c:dLbl>
              <c:idx val="1"/>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E-60FE-4A09-9206-1E568CFDBFB1}"/>
                </c:ext>
              </c:extLst>
            </c:dLbl>
            <c:dLbl>
              <c:idx val="2"/>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F-60FE-4A09-9206-1E568CFDBFB1}"/>
                </c:ext>
              </c:extLst>
            </c:dLbl>
            <c:dLbl>
              <c:idx val="3"/>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10-60FE-4A09-9206-1E568CFDBFB1}"/>
                </c:ext>
              </c:extLst>
            </c:dLbl>
            <c:dLbl>
              <c:idx val="4"/>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3-5C69-4220-A848-6A18332C9CF2}"/>
                </c:ext>
              </c:extLst>
            </c:dLbl>
            <c:dLbl>
              <c:idx val="5"/>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4-5C69-4220-A848-6A18332C9CF2}"/>
                </c:ext>
              </c:extLst>
            </c:dLbl>
            <c:dLbl>
              <c:idx val="6"/>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5-5C69-4220-A848-6A18332C9CF2}"/>
                </c:ext>
              </c:extLst>
            </c:dLbl>
            <c:dLbl>
              <c:idx val="7"/>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6-5C69-4220-A848-6A18332C9CF2}"/>
                </c:ext>
              </c:extLst>
            </c:dLbl>
            <c:dLbl>
              <c:idx val="8"/>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7-5C69-4220-A848-6A18332C9CF2}"/>
                </c:ext>
              </c:extLst>
            </c:dLbl>
            <c:dLbl>
              <c:idx val="9"/>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8-5C69-4220-A848-6A18332C9CF2}"/>
                </c:ext>
              </c:extLst>
            </c:dLbl>
            <c:dLbl>
              <c:idx val="10"/>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9-5C69-4220-A848-6A18332C9CF2}"/>
                </c:ext>
              </c:extLst>
            </c:dLbl>
            <c:dLbl>
              <c:idx val="11"/>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A-5C69-4220-A848-6A18332C9CF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Tillstånd</c:v>
                </c:pt>
                <c:pt idx="1">
                  <c:v>Upphandling</c:v>
                </c:pt>
                <c:pt idx="2">
                  <c:v>Tillsyn/kontroll</c:v>
                </c:pt>
                <c:pt idx="3">
                  <c:v>Förbättring av företagsklimatet</c:v>
                </c:pt>
                <c:pt idx="4">
                  <c:v>Rådgivning</c:v>
                </c:pt>
                <c:pt idx="5">
                  <c:v>Besök av kommunledningen</c:v>
                </c:pt>
                <c:pt idx="6">
                  <c:v>Annat</c:v>
                </c:pt>
              </c:strCache>
            </c:strRef>
          </c:cat>
          <c:val>
            <c:numRef>
              <c:f>Sheet1!$C$2:$C$8</c:f>
              <c:numCache>
                <c:formatCode>General</c:formatCode>
                <c:ptCount val="7"/>
                <c:pt idx="0">
                  <c:v>39.903916144999272</c:v>
                </c:pt>
                <c:pt idx="1">
                  <c:v>17.911389333721552</c:v>
                </c:pt>
                <c:pt idx="2">
                  <c:v>36.439074101033633</c:v>
                </c:pt>
                <c:pt idx="3">
                  <c:v>21.851797932741299</c:v>
                </c:pt>
                <c:pt idx="4">
                  <c:v>17.814334934730912</c:v>
                </c:pt>
                <c:pt idx="5">
                  <c:v>19.439996117824041</c:v>
                </c:pt>
                <c:pt idx="6">
                  <c:v>16.13044111224341</c:v>
                </c:pt>
              </c:numCache>
            </c:numRef>
          </c:val>
          <c:extLst>
            <c:ext xmlns:c16="http://schemas.microsoft.com/office/drawing/2014/chart" uri="{C3380CC4-5D6E-409C-BE32-E72D297353CC}">
              <c16:uniqueId val="{00000005-60FE-4A09-9206-1E568CFDBFB1}"/>
            </c:ext>
          </c:extLst>
        </c:ser>
        <c:dLbls>
          <c:dLblPos val="outEnd"/>
          <c:showLegendKey val="0"/>
          <c:showVal val="1"/>
          <c:showCatName val="0"/>
          <c:showSerName val="0"/>
          <c:showPercent val="0"/>
          <c:showBubbleSize val="0"/>
        </c:dLbls>
        <c:gapWidth val="90"/>
        <c:axId val="1808036112"/>
        <c:axId val="1808039024"/>
      </c:barChart>
      <c:catAx>
        <c:axId val="1808036112"/>
        <c:scaling>
          <c:orientation val="minMax"/>
        </c:scaling>
        <c:delete val="0"/>
        <c:axPos val="b"/>
        <c:numFmt formatCode="General" sourceLinked="0"/>
        <c:majorTickMark val="out"/>
        <c:minorTickMark val="none"/>
        <c:tickLblPos val="nextTo"/>
        <c:spPr>
          <a:noFill/>
          <a:ln w="6350" cap="flat" cmpd="sng" algn="ctr">
            <a:solidFill>
              <a:schemeClr val="bg1">
                <a:lumMod val="75000"/>
              </a:schemeClr>
            </a:solidFill>
            <a:prstDash val="dash"/>
            <a:round/>
          </a:ln>
          <a:effectLst/>
        </c:spPr>
        <c:txPr>
          <a:bodyPr rot="0" spcFirstLastPara="1" vertOverflow="ellipsis"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sv-SE"/>
          </a:p>
        </c:txPr>
        <c:crossAx val="1808039024"/>
        <c:crosses val="autoZero"/>
        <c:auto val="1"/>
        <c:lblAlgn val="ctr"/>
        <c:lblOffset val="100"/>
        <c:noMultiLvlLbl val="0"/>
      </c:catAx>
      <c:valAx>
        <c:axId val="1808039024"/>
        <c:scaling>
          <c:orientation val="minMax"/>
          <c:min val="0"/>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b Grotesque" panose="00000500000000000000" pitchFamily="50" charset="0"/>
                <a:ea typeface="+mn-ea"/>
                <a:cs typeface="+mn-cs"/>
              </a:defRPr>
            </a:pPr>
            <a:endParaRPr lang="sv-SE"/>
          </a:p>
        </c:txPr>
        <c:crossAx val="1808036112"/>
        <c:crosses val="autoZero"/>
        <c:crossBetween val="between"/>
        <c:majorUnit val="10"/>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44791934008E-2"/>
          <c:y val="0.13152083862811953"/>
          <c:w val="0.94738484898432795"/>
          <c:h val="0.76224837970021497"/>
        </c:manualLayout>
      </c:layout>
      <c:barChart>
        <c:barDir val="col"/>
        <c:grouping val="clustered"/>
        <c:varyColors val="0"/>
        <c:ser>
          <c:idx val="0"/>
          <c:order val="0"/>
          <c:tx>
            <c:strRef>
              <c:f>Sheet1!$B$1</c:f>
              <c:strCache>
                <c:ptCount val="1"/>
                <c:pt idx="0">
                  <c:v>bransch</c:v>
                </c:pt>
              </c:strCache>
            </c:strRef>
          </c:tx>
          <c:spPr>
            <a:solidFill>
              <a:srgbClr val="33414E"/>
            </a:solidFill>
            <a:ln>
              <a:noFill/>
            </a:ln>
            <a:effectLst/>
          </c:spPr>
          <c:invertIfNegative val="0"/>
          <c:dPt>
            <c:idx val="0"/>
            <c:invertIfNegative val="0"/>
            <c:bubble3D val="0"/>
            <c:spPr>
              <a:solidFill>
                <a:srgbClr val="33414E"/>
              </a:solidFill>
              <a:ln>
                <a:noFill/>
              </a:ln>
              <a:effectLst/>
            </c:spPr>
            <c:extLst>
              <c:ext xmlns:c16="http://schemas.microsoft.com/office/drawing/2014/chart" uri="{C3380CC4-5D6E-409C-BE32-E72D297353CC}">
                <c16:uniqueId val="{00000001-60FE-4A09-9206-1E568CFDBFB1}"/>
              </c:ext>
            </c:extLst>
          </c:dPt>
          <c:dLbls>
            <c:dLbl>
              <c:idx val="0"/>
              <c:tx>
                <c:rich>
                  <a:bodyPr/>
                  <a:lstStyle/>
                  <a:p>
                    <a:r>
                      <a:rPr lang="en-US" sz="1400" b="1">
                        <a:solidFill>
                          <a:srgbClr val="FFFFFF"/>
                        </a:solidFill>
                        <a:latin typeface="Lab Grotesque"/>
                      </a:rPr>
                      <a:t>3,9</a:t>
                    </a:r>
                    <a:r>
                      <a:rPr lang="en-US" sz="800" b="1">
                        <a:solidFill>
                          <a:srgbClr val="FFFFFF"/>
                        </a:solidFill>
                        <a:latin typeface="Lab Grotesque"/>
                      </a:rPr>
                      <a:t>
(- 0,1)</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0FE-4A09-9206-1E568CFDBFB1}"/>
                </c:ext>
              </c:extLst>
            </c:dLbl>
            <c:dLbl>
              <c:idx val="1"/>
              <c:tx>
                <c:rich>
                  <a:bodyPr/>
                  <a:lstStyle/>
                  <a:p>
                    <a:r>
                      <a:rPr lang="en-US" sz="1400" b="1">
                        <a:solidFill>
                          <a:srgbClr val="FFFFFF"/>
                        </a:solidFill>
                        <a:latin typeface="Lab Grotesque"/>
                      </a:rPr>
                      <a:t>3,8</a:t>
                    </a:r>
                    <a:r>
                      <a:rPr lang="en-US" sz="800" b="1">
                        <a:solidFill>
                          <a:srgbClr val="FFFFFF"/>
                        </a:solidFill>
                        <a:latin typeface="Lab Grotesque"/>
                      </a:rPr>
                      <a:t>
(- 0,1)</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6B8-4C9F-9649-7AE24C0B47D9}"/>
                </c:ext>
              </c:extLst>
            </c:dLbl>
            <c:dLbl>
              <c:idx val="2"/>
              <c:tx>
                <c:rich>
                  <a:bodyPr/>
                  <a:lstStyle/>
                  <a:p>
                    <a:r>
                      <a:rPr lang="en-US" sz="1400" b="1">
                        <a:solidFill>
                          <a:srgbClr val="FFFFFF"/>
                        </a:solidFill>
                        <a:latin typeface="Lab Grotesque"/>
                      </a:rPr>
                      <a:t>3,8</a:t>
                    </a:r>
                    <a:r>
                      <a:rPr lang="en-US" sz="800" b="1">
                        <a:solidFill>
                          <a:srgbClr val="FFFFFF"/>
                        </a:solidFill>
                        <a:latin typeface="Lab Grotesque"/>
                      </a:rPr>
                      <a:t>
(+/- 0)</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6B8-4C9F-9649-7AE24C0B47D9}"/>
                </c:ext>
              </c:extLst>
            </c:dLbl>
            <c:dLbl>
              <c:idx val="3"/>
              <c:tx>
                <c:rich>
                  <a:bodyPr/>
                  <a:lstStyle/>
                  <a:p>
                    <a:r>
                      <a:rPr lang="en-US" sz="1400" b="1">
                        <a:solidFill>
                          <a:srgbClr val="FFFFFF"/>
                        </a:solidFill>
                        <a:latin typeface="Lab Grotesque"/>
                      </a:rPr>
                      <a:t>3,5</a:t>
                    </a:r>
                    <a:r>
                      <a:rPr lang="en-US" sz="800" b="1">
                        <a:solidFill>
                          <a:srgbClr val="FFFFFF"/>
                        </a:solidFill>
                        <a:latin typeface="Lab Grotesque"/>
                      </a:rPr>
                      <a:t>
(+/- 0)</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6B8-4C9F-9649-7AE24C0B47D9}"/>
                </c:ext>
              </c:extLst>
            </c:dLbl>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Lab Grotesque" panose="00000500000000000000" pitchFamily="50" charset="0"/>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Fick råd och vägledning</c:v>
                </c:pt>
                <c:pt idx="1">
                  <c:v>Förståelse</c:v>
                </c:pt>
                <c:pt idx="2">
                  <c:v>Lätt att komma i kontakt med</c:v>
                </c:pt>
                <c:pt idx="3">
                  <c:v>Rimliga handläggningstider</c:v>
                </c:pt>
              </c:strCache>
            </c:strRef>
          </c:cat>
          <c:val>
            <c:numRef>
              <c:f>Sheet1!$B$2:$B$5</c:f>
              <c:numCache>
                <c:formatCode>General</c:formatCode>
                <c:ptCount val="4"/>
                <c:pt idx="0">
                  <c:v>3.9404274670304682</c:v>
                </c:pt>
                <c:pt idx="1">
                  <c:v>3.8493027440395862</c:v>
                </c:pt>
                <c:pt idx="2">
                  <c:v>3.8163905060456784</c:v>
                </c:pt>
                <c:pt idx="3">
                  <c:v>3.5124041497519172</c:v>
                </c:pt>
              </c:numCache>
            </c:numRef>
          </c:val>
          <c:extLst>
            <c:ext xmlns:c16="http://schemas.microsoft.com/office/drawing/2014/chart" uri="{C3380CC4-5D6E-409C-BE32-E72D297353CC}">
              <c16:uniqueId val="{00000004-60FE-4A09-9206-1E568CFDBFB1}"/>
            </c:ext>
          </c:extLst>
        </c:ser>
        <c:ser>
          <c:idx val="1"/>
          <c:order val="1"/>
          <c:tx>
            <c:strRef>
              <c:f>Sheet1!$C$1</c:f>
              <c:strCache>
                <c:ptCount val="1"/>
                <c:pt idx="0">
                  <c:v>Sverige</c:v>
                </c:pt>
              </c:strCache>
            </c:strRef>
          </c:tx>
          <c:spPr>
            <a:solidFill>
              <a:schemeClr val="accent6"/>
            </a:solidFill>
            <a:ln>
              <a:noFill/>
            </a:ln>
            <a:effectLst/>
          </c:spPr>
          <c:invertIfNegative val="0"/>
          <c:dLbls>
            <c:dLbl>
              <c:idx val="0"/>
              <c:tx>
                <c:rich>
                  <a:bodyPr/>
                  <a:lstStyle/>
                  <a:p>
                    <a:pPr>
                      <a:defRPr/>
                    </a:pPr>
                    <a:r>
                      <a:rPr lang="en-US" sz="1200" b="1">
                        <a:solidFill>
                          <a:srgbClr val="FFFFFF"/>
                        </a:solidFill>
                        <a:latin typeface="Lab Grotesque"/>
                      </a:rPr>
                      <a:t>4,1</a:t>
                    </a:r>
                    <a:r>
                      <a:rPr lang="en-US" sz="800" b="1">
                        <a:solidFill>
                          <a:srgbClr val="FFFFFF"/>
                        </a:solidFill>
                        <a:latin typeface="Lab Grotesque"/>
                      </a:rPr>
                      <a:t>
(+/- 0)</a:t>
                    </a:r>
                  </a:p>
                </c:rich>
              </c:tx>
              <c:numFmt formatCode="#,##0.0" sourceLinked="0"/>
              <c:spPr/>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DDC-42C9-8D29-E0B2E345F610}"/>
                </c:ext>
              </c:extLst>
            </c:dLbl>
            <c:dLbl>
              <c:idx val="1"/>
              <c:tx>
                <c:rich>
                  <a:bodyPr/>
                  <a:lstStyle/>
                  <a:p>
                    <a:pPr>
                      <a:defRPr/>
                    </a:pPr>
                    <a:r>
                      <a:rPr lang="en-US" sz="1200" b="1">
                        <a:solidFill>
                          <a:srgbClr val="FFFFFF"/>
                        </a:solidFill>
                        <a:latin typeface="Lab Grotesque"/>
                      </a:rPr>
                      <a:t>4,1</a:t>
                    </a:r>
                    <a:r>
                      <a:rPr lang="en-US" sz="800" b="1">
                        <a:solidFill>
                          <a:srgbClr val="FFFFFF"/>
                        </a:solidFill>
                        <a:latin typeface="Lab Grotesque"/>
                      </a:rPr>
                      <a:t>
(+/- 0)</a:t>
                    </a:r>
                  </a:p>
                </c:rich>
              </c:tx>
              <c:numFmt formatCode="#,##0.0" sourceLinked="0"/>
              <c:spPr/>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60FE-4A09-9206-1E568CFDBFB1}"/>
                </c:ext>
              </c:extLst>
            </c:dLbl>
            <c:dLbl>
              <c:idx val="2"/>
              <c:tx>
                <c:rich>
                  <a:bodyPr/>
                  <a:lstStyle/>
                  <a:p>
                    <a:pPr>
                      <a:defRPr/>
                    </a:pPr>
                    <a:r>
                      <a:rPr lang="en-US" sz="1200" b="1">
                        <a:solidFill>
                          <a:srgbClr val="FFFFFF"/>
                        </a:solidFill>
                        <a:latin typeface="Lab Grotesque"/>
                      </a:rPr>
                      <a:t>4,2</a:t>
                    </a:r>
                    <a:r>
                      <a:rPr lang="en-US" sz="800" b="1">
                        <a:solidFill>
                          <a:srgbClr val="FFFFFF"/>
                        </a:solidFill>
                        <a:latin typeface="Lab Grotesque"/>
                      </a:rPr>
                      <a:t>
(+/- 0)</a:t>
                    </a:r>
                  </a:p>
                </c:rich>
              </c:tx>
              <c:numFmt formatCode="#,##0.0" sourceLinked="0"/>
              <c:spPr/>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60FE-4A09-9206-1E568CFDBFB1}"/>
                </c:ext>
              </c:extLst>
            </c:dLbl>
            <c:dLbl>
              <c:idx val="3"/>
              <c:tx>
                <c:rich>
                  <a:bodyPr/>
                  <a:lstStyle/>
                  <a:p>
                    <a:pPr>
                      <a:defRPr/>
                    </a:pPr>
                    <a:r>
                      <a:rPr lang="en-US" sz="1200" b="1">
                        <a:solidFill>
                          <a:srgbClr val="FFFFFF"/>
                        </a:solidFill>
                        <a:latin typeface="Lab Grotesque"/>
                      </a:rPr>
                      <a:t>3,9</a:t>
                    </a:r>
                    <a:r>
                      <a:rPr lang="en-US" sz="800" b="1">
                        <a:solidFill>
                          <a:srgbClr val="FFFFFF"/>
                        </a:solidFill>
                        <a:latin typeface="Lab Grotesque"/>
                      </a:rPr>
                      <a:t>
(+ 0,1)</a:t>
                    </a:r>
                  </a:p>
                </c:rich>
              </c:tx>
              <c:numFmt formatCode="#,##0.0" sourceLinked="0"/>
              <c:spPr/>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60FE-4A09-9206-1E568CFDBFB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Lab Grotesque" panose="00000500000000000000" pitchFamily="50" charset="0"/>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Fick råd och vägledning</c:v>
                </c:pt>
                <c:pt idx="1">
                  <c:v>Förståelse</c:v>
                </c:pt>
                <c:pt idx="2">
                  <c:v>Lätt att komma i kontakt med</c:v>
                </c:pt>
                <c:pt idx="3">
                  <c:v>Rimliga handläggningstider</c:v>
                </c:pt>
              </c:strCache>
            </c:strRef>
          </c:cat>
          <c:val>
            <c:numRef>
              <c:f>Sheet1!$C$2:$C$5</c:f>
              <c:numCache>
                <c:formatCode>General</c:formatCode>
                <c:ptCount val="4"/>
                <c:pt idx="0">
                  <c:v>4.1045438088341779</c:v>
                </c:pt>
                <c:pt idx="1">
                  <c:v>4.0691042374396567</c:v>
                </c:pt>
                <c:pt idx="2">
                  <c:v>4.1865894489186495</c:v>
                </c:pt>
                <c:pt idx="3">
                  <c:v>3.8578286558345649</c:v>
                </c:pt>
              </c:numCache>
            </c:numRef>
          </c:val>
          <c:extLst>
            <c:ext xmlns:c16="http://schemas.microsoft.com/office/drawing/2014/chart" uri="{C3380CC4-5D6E-409C-BE32-E72D297353CC}">
              <c16:uniqueId val="{00000005-60FE-4A09-9206-1E568CFDBFB1}"/>
            </c:ext>
          </c:extLst>
        </c:ser>
        <c:dLbls>
          <c:dLblPos val="outEnd"/>
          <c:showLegendKey val="0"/>
          <c:showVal val="1"/>
          <c:showCatName val="0"/>
          <c:showSerName val="0"/>
          <c:showPercent val="0"/>
          <c:showBubbleSize val="0"/>
        </c:dLbls>
        <c:gapWidth val="90"/>
        <c:axId val="1808036112"/>
        <c:axId val="1808039024"/>
      </c:barChart>
      <c:catAx>
        <c:axId val="1808036112"/>
        <c:scaling>
          <c:orientation val="minMax"/>
        </c:scaling>
        <c:delete val="0"/>
        <c:axPos val="b"/>
        <c:numFmt formatCode="General" sourceLinked="0"/>
        <c:majorTickMark val="none"/>
        <c:minorTickMark val="none"/>
        <c:tickLblPos val="nextTo"/>
        <c:spPr>
          <a:noFill/>
          <a:ln w="6350" cap="flat" cmpd="sng" algn="ctr">
            <a:solidFill>
              <a:schemeClr val="bg1">
                <a:lumMod val="75000"/>
              </a:schemeClr>
            </a:solidFill>
            <a:prstDash val="dash"/>
            <a:round/>
          </a:ln>
          <a:effectLst/>
        </c:spPr>
        <c:txPr>
          <a:bodyPr rot="0" spcFirstLastPara="1" vertOverflow="ellipsis"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sv-SE"/>
          </a:p>
        </c:txPr>
        <c:crossAx val="1808039024"/>
        <c:crosses val="autoZero"/>
        <c:auto val="1"/>
        <c:lblAlgn val="ctr"/>
        <c:lblOffset val="100"/>
        <c:noMultiLvlLbl val="0"/>
      </c:catAx>
      <c:valAx>
        <c:axId val="1808039024"/>
        <c:scaling>
          <c:orientation val="minMax"/>
          <c:max val="6"/>
          <c:min val="1"/>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b Grotesque" panose="00000500000000000000" pitchFamily="50" charset="0"/>
                <a:ea typeface="+mn-ea"/>
                <a:cs typeface="+mn-cs"/>
              </a:defRPr>
            </a:pPr>
            <a:endParaRPr lang="sv-SE"/>
          </a:p>
        </c:txPr>
        <c:crossAx val="1808036112"/>
        <c:crosses val="autoZero"/>
        <c:crossBetween val="between"/>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2829636144408849"/>
          <c:w val="0.94738484898432795"/>
          <c:h val="0.76224837970021497"/>
        </c:manualLayout>
      </c:layout>
      <c:barChart>
        <c:barDir val="col"/>
        <c:grouping val="clustered"/>
        <c:varyColors val="0"/>
        <c:ser>
          <c:idx val="0"/>
          <c:order val="0"/>
          <c:tx>
            <c:strRef>
              <c:f>Sheet1!$B$1</c:f>
              <c:strCache>
                <c:ptCount val="1"/>
                <c:pt idx="0">
                  <c:v>bransch</c:v>
                </c:pt>
              </c:strCache>
            </c:strRef>
          </c:tx>
          <c:spPr>
            <a:solidFill>
              <a:srgbClr val="33414E"/>
            </a:solidFill>
            <a:ln>
              <a:noFill/>
            </a:ln>
            <a:effectLst/>
          </c:spPr>
          <c:invertIfNegative val="0"/>
          <c:dPt>
            <c:idx val="1"/>
            <c:invertIfNegative val="0"/>
            <c:bubble3D val="0"/>
            <c:extLst>
              <c:ext xmlns:c16="http://schemas.microsoft.com/office/drawing/2014/chart" uri="{C3380CC4-5D6E-409C-BE32-E72D297353CC}">
                <c16:uniqueId val="{00000001-41D6-426D-877C-1A7CF84A29D6}"/>
              </c:ext>
            </c:extLst>
          </c:dPt>
          <c:dLbls>
            <c:dLbl>
              <c:idx val="0"/>
              <c:tx>
                <c:rich>
                  <a:bodyPr/>
                  <a:lstStyle/>
                  <a:p>
                    <a:r>
                      <a:rPr lang="en-US" sz="1400" b="1">
                        <a:solidFill>
                          <a:srgbClr val="FFFFFF"/>
                        </a:solidFill>
                        <a:latin typeface="Lab Grotesque"/>
                      </a:rPr>
                      <a:t>3,1</a:t>
                    </a:r>
                    <a:r>
                      <a:rPr lang="en-US" sz="800" b="1">
                        <a:solidFill>
                          <a:srgbClr val="FFFFFF"/>
                        </a:solidFill>
                        <a:latin typeface="Lab Grotesque"/>
                      </a:rPr>
                      <a:t>
(+ 0,1)</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989-436E-BE97-BB99A8694738}"/>
                </c:ext>
              </c:extLst>
            </c:dLbl>
            <c:dLbl>
              <c:idx val="1"/>
              <c:tx>
                <c:rich>
                  <a:bodyPr/>
                  <a:lstStyle/>
                  <a:p>
                    <a:r>
                      <a:rPr lang="en-US" sz="1400" b="1">
                        <a:solidFill>
                          <a:srgbClr val="FFFFFF"/>
                        </a:solidFill>
                        <a:latin typeface="Lab Grotesque"/>
                      </a:rPr>
                      <a:t>2,8</a:t>
                    </a:r>
                    <a:r>
                      <a:rPr lang="en-US" sz="800" b="1">
                        <a:solidFill>
                          <a:srgbClr val="FFFFFF"/>
                        </a:solidFill>
                        <a:latin typeface="Lab Grotesque"/>
                      </a:rPr>
                      <a:t>
(+/- 0)</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1D6-426D-877C-1A7CF84A29D6}"/>
                </c:ext>
              </c:extLst>
            </c:dLbl>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Lab Grotesque" panose="00000500000000000000" pitchFamily="50" charset="0"/>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Kommunens service och bemötande</c:v>
                </c:pt>
                <c:pt idx="1">
                  <c:v>Dialogen med kommunens beslutsfattare</c:v>
                </c:pt>
              </c:strCache>
            </c:strRef>
          </c:cat>
          <c:val>
            <c:numRef>
              <c:f>Sheet1!$B$2:$B$3</c:f>
              <c:numCache>
                <c:formatCode>General</c:formatCode>
                <c:ptCount val="2"/>
                <c:pt idx="0">
                  <c:v>3.0720944686140461</c:v>
                </c:pt>
                <c:pt idx="1">
                  <c:v>2.8012398295234404</c:v>
                </c:pt>
              </c:numCache>
            </c:numRef>
          </c:val>
          <c:extLst>
            <c:ext xmlns:c16="http://schemas.microsoft.com/office/drawing/2014/chart" uri="{C3380CC4-5D6E-409C-BE32-E72D297353CC}">
              <c16:uniqueId val="{00000004-60FE-4A09-9206-1E568CFDBFB1}"/>
            </c:ext>
          </c:extLst>
        </c:ser>
        <c:ser>
          <c:idx val="1"/>
          <c:order val="1"/>
          <c:tx>
            <c:strRef>
              <c:f>Sheet1!$C$1</c:f>
              <c:strCache>
                <c:ptCount val="1"/>
                <c:pt idx="0">
                  <c:v>Sverige</c:v>
                </c:pt>
              </c:strCache>
            </c:strRef>
          </c:tx>
          <c:spPr>
            <a:solidFill>
              <a:schemeClr val="accent6"/>
            </a:solidFill>
            <a:ln>
              <a:noFill/>
            </a:ln>
            <a:effectLst/>
          </c:spPr>
          <c:invertIfNegative val="0"/>
          <c:dLbls>
            <c:dLbl>
              <c:idx val="0"/>
              <c:tx>
                <c:rich>
                  <a:bodyPr/>
                  <a:lstStyle/>
                  <a:p>
                    <a:pPr>
                      <a:defRPr/>
                    </a:pPr>
                    <a:r>
                      <a:rPr lang="en-US" sz="1200" b="1">
                        <a:solidFill>
                          <a:srgbClr val="FFFFFF"/>
                        </a:solidFill>
                        <a:latin typeface="Lab Grotesque"/>
                      </a:rPr>
                      <a:t>3,3</a:t>
                    </a:r>
                    <a:r>
                      <a:rPr lang="en-US" sz="800" b="1">
                        <a:solidFill>
                          <a:srgbClr val="FFFFFF"/>
                        </a:solidFill>
                        <a:latin typeface="Lab Grotesque"/>
                      </a:rPr>
                      <a:t>
(+/- 0)</a:t>
                    </a:r>
                  </a:p>
                </c:rich>
              </c:tx>
              <c:numFmt formatCode="#,##0.0" sourceLinked="0"/>
              <c:spPr/>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DDC-42C9-8D29-E0B2E345F610}"/>
                </c:ext>
              </c:extLst>
            </c:dLbl>
            <c:dLbl>
              <c:idx val="1"/>
              <c:tx>
                <c:rich>
                  <a:bodyPr/>
                  <a:lstStyle/>
                  <a:p>
                    <a:pPr>
                      <a:defRPr/>
                    </a:pPr>
                    <a:r>
                      <a:rPr lang="en-US" sz="1200" b="1">
                        <a:solidFill>
                          <a:srgbClr val="FFFFFF"/>
                        </a:solidFill>
                        <a:latin typeface="Lab Grotesque"/>
                      </a:rPr>
                      <a:t>3,1</a:t>
                    </a:r>
                    <a:r>
                      <a:rPr lang="en-US" sz="800" b="1">
                        <a:solidFill>
                          <a:srgbClr val="FFFFFF"/>
                        </a:solidFill>
                        <a:latin typeface="Lab Grotesque"/>
                      </a:rPr>
                      <a:t>
(+ 0,1)</a:t>
                    </a:r>
                  </a:p>
                </c:rich>
              </c:tx>
              <c:numFmt formatCode="#,##0.0" sourceLinked="0"/>
              <c:spPr/>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60FE-4A09-9206-1E568CFDBFB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Lab Grotesque" panose="00000500000000000000" pitchFamily="50" charset="0"/>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Kommunens service och bemötande</c:v>
                </c:pt>
                <c:pt idx="1">
                  <c:v>Dialogen med kommunens beslutsfattare</c:v>
                </c:pt>
              </c:strCache>
            </c:strRef>
          </c:cat>
          <c:val>
            <c:numRef>
              <c:f>Sheet1!$C$2:$C$3</c:f>
              <c:numCache>
                <c:formatCode>General</c:formatCode>
                <c:ptCount val="2"/>
                <c:pt idx="0">
                  <c:v>3.2813223284859601</c:v>
                </c:pt>
                <c:pt idx="1">
                  <c:v>3.0520571608040199</c:v>
                </c:pt>
              </c:numCache>
            </c:numRef>
          </c:val>
          <c:extLst>
            <c:ext xmlns:c16="http://schemas.microsoft.com/office/drawing/2014/chart" uri="{C3380CC4-5D6E-409C-BE32-E72D297353CC}">
              <c16:uniqueId val="{00000005-60FE-4A09-9206-1E568CFDBFB1}"/>
            </c:ext>
          </c:extLst>
        </c:ser>
        <c:dLbls>
          <c:dLblPos val="outEnd"/>
          <c:showLegendKey val="0"/>
          <c:showVal val="1"/>
          <c:showCatName val="0"/>
          <c:showSerName val="0"/>
          <c:showPercent val="0"/>
          <c:showBubbleSize val="0"/>
        </c:dLbls>
        <c:gapWidth val="90"/>
        <c:axId val="1808036112"/>
        <c:axId val="1808039024"/>
      </c:barChart>
      <c:catAx>
        <c:axId val="1808036112"/>
        <c:scaling>
          <c:orientation val="minMax"/>
        </c:scaling>
        <c:delete val="0"/>
        <c:axPos val="b"/>
        <c:numFmt formatCode="General" sourceLinked="0"/>
        <c:majorTickMark val="none"/>
        <c:minorTickMark val="none"/>
        <c:tickLblPos val="nextTo"/>
        <c:spPr>
          <a:noFill/>
          <a:ln w="6350" cap="flat" cmpd="sng" algn="ctr">
            <a:solidFill>
              <a:schemeClr val="bg1">
                <a:lumMod val="75000"/>
              </a:schemeClr>
            </a:solidFill>
            <a:prstDash val="dash"/>
            <a:round/>
          </a:ln>
          <a:effectLst/>
        </c:spPr>
        <c:txPr>
          <a:bodyPr rot="0" spcFirstLastPara="1" vertOverflow="ellipsis"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sv-SE"/>
          </a:p>
        </c:txPr>
        <c:crossAx val="1808039024"/>
        <c:crosses val="autoZero"/>
        <c:auto val="1"/>
        <c:lblAlgn val="ctr"/>
        <c:lblOffset val="100"/>
        <c:noMultiLvlLbl val="0"/>
      </c:catAx>
      <c:valAx>
        <c:axId val="1808039024"/>
        <c:scaling>
          <c:orientation val="minMax"/>
          <c:max val="6"/>
          <c:min val="1"/>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b Grotesque" panose="00000500000000000000" pitchFamily="50" charset="0"/>
                <a:ea typeface="+mn-ea"/>
                <a:cs typeface="+mn-cs"/>
              </a:defRPr>
            </a:pPr>
            <a:endParaRPr lang="sv-SE"/>
          </a:p>
        </c:txPr>
        <c:crossAx val="1808036112"/>
        <c:crosses val="autoZero"/>
        <c:crossBetween val="between"/>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2906915933404756"/>
          <c:w val="0.94738484898432795"/>
          <c:h val="0.68700793001219018"/>
        </c:manualLayout>
      </c:layout>
      <c:barChart>
        <c:barDir val="col"/>
        <c:grouping val="clustered"/>
        <c:varyColors val="0"/>
        <c:ser>
          <c:idx val="0"/>
          <c:order val="0"/>
          <c:tx>
            <c:strRef>
              <c:f>Sheet1!$B$1</c:f>
              <c:strCache>
                <c:ptCount val="1"/>
                <c:pt idx="0">
                  <c:v>bransch</c:v>
                </c:pt>
              </c:strCache>
            </c:strRef>
          </c:tx>
          <c:spPr>
            <a:solidFill>
              <a:schemeClr val="bg1">
                <a:lumMod val="75000"/>
              </a:schemeClr>
            </a:solidFill>
            <a:ln>
              <a:noFill/>
            </a:ln>
            <a:effectLst/>
          </c:spPr>
          <c:invertIfNegative val="0"/>
          <c:dPt>
            <c:idx val="0"/>
            <c:invertIfNegative val="0"/>
            <c:bubble3D val="0"/>
            <c:spPr>
              <a:solidFill>
                <a:srgbClr val="B12F26"/>
              </a:solidFill>
              <a:ln>
                <a:noFill/>
              </a:ln>
              <a:effectLst/>
            </c:spPr>
            <c:extLst>
              <c:ext xmlns:c16="http://schemas.microsoft.com/office/drawing/2014/chart" uri="{C3380CC4-5D6E-409C-BE32-E72D297353CC}">
                <c16:uniqueId val="{00000001-698A-4D9C-8B23-1A58FABC7B72}"/>
              </c:ext>
            </c:extLst>
          </c:dPt>
          <c:dPt>
            <c:idx val="1"/>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3-698A-4D9C-8B23-1A58FABC7B72}"/>
              </c:ext>
            </c:extLst>
          </c:dPt>
          <c:dPt>
            <c:idx val="2"/>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5-698A-4D9C-8B23-1A58FABC7B72}"/>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7-698A-4D9C-8B23-1A58FABC7B72}"/>
              </c:ext>
            </c:extLst>
          </c:dPt>
          <c:dPt>
            <c:idx val="4"/>
            <c:invertIfNegative val="0"/>
            <c:bubble3D val="0"/>
            <c:spPr>
              <a:solidFill>
                <a:schemeClr val="accent6">
                  <a:lumMod val="75000"/>
                </a:schemeClr>
              </a:solidFill>
              <a:ln>
                <a:noFill/>
              </a:ln>
              <a:effectLst/>
            </c:spPr>
            <c:extLst>
              <c:ext xmlns:c16="http://schemas.microsoft.com/office/drawing/2014/chart" uri="{C3380CC4-5D6E-409C-BE32-E72D297353CC}">
                <c16:uniqueId val="{00000009-698A-4D9C-8B23-1A58FABC7B72}"/>
              </c:ext>
            </c:extLst>
          </c:dPt>
          <c:dPt>
            <c:idx val="5"/>
            <c:invertIfNegative val="0"/>
            <c:bubble3D val="0"/>
            <c:spPr>
              <a:solidFill>
                <a:schemeClr val="accent6">
                  <a:lumMod val="50000"/>
                </a:schemeClr>
              </a:solidFill>
              <a:ln>
                <a:noFill/>
              </a:ln>
              <a:effectLst/>
            </c:spPr>
            <c:extLst>
              <c:ext xmlns:c16="http://schemas.microsoft.com/office/drawing/2014/chart" uri="{C3380CC4-5D6E-409C-BE32-E72D297353CC}">
                <c16:uniqueId val="{0000000B-698A-4D9C-8B23-1A58FABC7B72}"/>
              </c:ext>
            </c:extLst>
          </c:dPt>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D-698A-4D9C-8B23-1A58FABC7B7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 mycket hög utsträckning</c:v>
                </c:pt>
                <c:pt idx="1">
                  <c:v>I ganska hög utsträckning</c:v>
                </c:pt>
                <c:pt idx="2">
                  <c:v>I varken hög eller låg utsträckning</c:v>
                </c:pt>
                <c:pt idx="3">
                  <c:v>I ganska låg utsträckning</c:v>
                </c:pt>
                <c:pt idx="4">
                  <c:v>I mycket låg utsträckning</c:v>
                </c:pt>
                <c:pt idx="5">
                  <c:v>Inte alls</c:v>
                </c:pt>
                <c:pt idx="6">
                  <c:v>Vet ej</c:v>
                </c:pt>
              </c:strCache>
            </c:strRef>
          </c:cat>
          <c:val>
            <c:numRef>
              <c:f>Sheet1!$B$2:$B$8</c:f>
              <c:numCache>
                <c:formatCode>General</c:formatCode>
                <c:ptCount val="7"/>
                <c:pt idx="0">
                  <c:v>4.84614241117883</c:v>
                </c:pt>
                <c:pt idx="1">
                  <c:v>16.708785491303697</c:v>
                </c:pt>
                <c:pt idx="2">
                  <c:v>24.899658094247059</c:v>
                </c:pt>
                <c:pt idx="3">
                  <c:v>18.180466775680092</c:v>
                </c:pt>
                <c:pt idx="4">
                  <c:v>15.86145384272335</c:v>
                </c:pt>
                <c:pt idx="5">
                  <c:v>14.895198453991378</c:v>
                </c:pt>
                <c:pt idx="6">
                  <c:v>4.6082949308755703</c:v>
                </c:pt>
              </c:numCache>
            </c:numRef>
          </c:val>
          <c:extLst>
            <c:ext xmlns:c16="http://schemas.microsoft.com/office/drawing/2014/chart" uri="{C3380CC4-5D6E-409C-BE32-E72D297353CC}">
              <c16:uniqueId val="{0000000E-698A-4D9C-8B23-1A58FABC7B72}"/>
            </c:ext>
          </c:extLst>
        </c:ser>
        <c:dLbls>
          <c:showLegendKey val="0"/>
          <c:showVal val="0"/>
          <c:showCatName val="0"/>
          <c:showSerName val="0"/>
          <c:showPercent val="0"/>
          <c:showBubbleSize val="0"/>
        </c:dLbls>
        <c:gapWidth val="0"/>
        <c:axId val="1808036112"/>
        <c:axId val="1808039024"/>
      </c:barChart>
      <c:barChart>
        <c:barDir val="col"/>
        <c:grouping val="clustered"/>
        <c:varyColors val="0"/>
        <c:ser>
          <c:idx val="1"/>
          <c:order val="1"/>
          <c:tx>
            <c:strRef>
              <c:f>Sheet1!$C$1</c:f>
              <c:strCache>
                <c:ptCount val="1"/>
                <c:pt idx="0">
                  <c:v>Sverige</c:v>
                </c:pt>
              </c:strCache>
            </c:strRef>
          </c:tx>
          <c:spPr>
            <a:noFill/>
            <a:ln w="19050">
              <a:solidFill>
                <a:schemeClr val="bg1">
                  <a:lumMod val="65000"/>
                </a:schemeClr>
              </a:solidFill>
              <a:prstDash val="dash"/>
            </a:ln>
            <a:effectLst/>
          </c:spPr>
          <c:invertIfNegative val="0"/>
          <c:dPt>
            <c:idx val="0"/>
            <c:invertIfNegative val="0"/>
            <c:bubble3D val="0"/>
            <c:spPr>
              <a:noFill/>
              <a:ln w="19050">
                <a:solidFill>
                  <a:schemeClr val="bg1">
                    <a:lumMod val="65000"/>
                  </a:schemeClr>
                </a:solidFill>
                <a:prstDash val="dash"/>
              </a:ln>
              <a:effectLst/>
            </c:spPr>
            <c:extLst>
              <c:ext xmlns:c16="http://schemas.microsoft.com/office/drawing/2014/chart" uri="{C3380CC4-5D6E-409C-BE32-E72D297353CC}">
                <c16:uniqueId val="{0000000E-FECF-4F86-A43E-2C1837947BEB}"/>
              </c:ext>
            </c:extLst>
          </c:dPt>
          <c:cat>
            <c:strRef>
              <c:f>Sheet1!$A$2:$A$8</c:f>
              <c:strCache>
                <c:ptCount val="7"/>
                <c:pt idx="0">
                  <c:v>I mycket hög utsträckning</c:v>
                </c:pt>
                <c:pt idx="1">
                  <c:v>I ganska hög utsträckning</c:v>
                </c:pt>
                <c:pt idx="2">
                  <c:v>I varken hög eller låg utsträckning</c:v>
                </c:pt>
                <c:pt idx="3">
                  <c:v>I ganska låg utsträckning</c:v>
                </c:pt>
                <c:pt idx="4">
                  <c:v>I mycket låg utsträckning</c:v>
                </c:pt>
                <c:pt idx="5">
                  <c:v>Inte alls</c:v>
                </c:pt>
                <c:pt idx="6">
                  <c:v>Vet ej</c:v>
                </c:pt>
              </c:strCache>
            </c:strRef>
          </c:cat>
          <c:val>
            <c:numRef>
              <c:f>Sheet1!$C$2:$C$8</c:f>
              <c:numCache>
                <c:formatCode>General</c:formatCode>
                <c:ptCount val="7"/>
                <c:pt idx="0">
                  <c:v>4.5798672773156301</c:v>
                </c:pt>
                <c:pt idx="1">
                  <c:v>14.334673022400841</c:v>
                </c:pt>
                <c:pt idx="2">
                  <c:v>23.263856435180848</c:v>
                </c:pt>
                <c:pt idx="3">
                  <c:v>18.3319313331464</c:v>
                </c:pt>
                <c:pt idx="4">
                  <c:v>18.00791351216624</c:v>
                </c:pt>
                <c:pt idx="5">
                  <c:v>17.185406735832011</c:v>
                </c:pt>
                <c:pt idx="6">
                  <c:v>4.296351683958</c:v>
                </c:pt>
              </c:numCache>
            </c:numRef>
          </c:val>
          <c:extLst>
            <c:ext xmlns:c16="http://schemas.microsoft.com/office/drawing/2014/chart" uri="{C3380CC4-5D6E-409C-BE32-E72D297353CC}">
              <c16:uniqueId val="{0000000F-698A-4D9C-8B23-1A58FABC7B72}"/>
            </c:ext>
          </c:extLst>
        </c:ser>
        <c:dLbls>
          <c:showLegendKey val="0"/>
          <c:showVal val="0"/>
          <c:showCatName val="0"/>
          <c:showSerName val="0"/>
          <c:showPercent val="0"/>
          <c:showBubbleSize val="0"/>
        </c:dLbls>
        <c:gapWidth val="0"/>
        <c:axId val="988869903"/>
        <c:axId val="988867823"/>
      </c:barChart>
      <c:catAx>
        <c:axId val="1808036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sv-SE"/>
          </a:p>
        </c:txPr>
        <c:crossAx val="1808039024"/>
        <c:crosses val="autoZero"/>
        <c:auto val="1"/>
        <c:lblAlgn val="ctr"/>
        <c:lblOffset val="100"/>
        <c:noMultiLvlLbl val="0"/>
      </c:catAx>
      <c:valAx>
        <c:axId val="1808039024"/>
        <c:scaling>
          <c:orientation val="minMax"/>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0"/>
          <a:lstStyle/>
          <a:p>
            <a:pPr>
              <a:defRPr sz="1400" b="0" i="0" u="none" strike="noStrike" kern="1200" baseline="0">
                <a:solidFill>
                  <a:schemeClr val="tx1"/>
                </a:solidFill>
                <a:latin typeface="Lab Grotesque" panose="00000500000000000000" pitchFamily="50" charset="0"/>
                <a:ea typeface="+mn-ea"/>
                <a:cs typeface="+mn-cs"/>
              </a:defRPr>
            </a:pPr>
            <a:endParaRPr lang="sv-SE"/>
          </a:p>
        </c:txPr>
        <c:crossAx val="1808036112"/>
        <c:crosses val="autoZero"/>
        <c:crossBetween val="between"/>
      </c:valAx>
      <c:valAx>
        <c:axId val="988867823"/>
        <c:scaling>
          <c:orientation val="minMax"/>
          <c:max val="35"/>
        </c:scaling>
        <c:delete val="1"/>
        <c:axPos val="r"/>
        <c:numFmt formatCode="General" sourceLinked="1"/>
        <c:majorTickMark val="out"/>
        <c:minorTickMark val="none"/>
        <c:tickLblPos val="nextTo"/>
        <c:crossAx val="988869903"/>
        <c:crosses val="max"/>
        <c:crossBetween val="between"/>
      </c:valAx>
      <c:catAx>
        <c:axId val="988869903"/>
        <c:scaling>
          <c:orientation val="minMax"/>
        </c:scaling>
        <c:delete val="1"/>
        <c:axPos val="b"/>
        <c:numFmt formatCode="General" sourceLinked="1"/>
        <c:majorTickMark val="out"/>
        <c:minorTickMark val="none"/>
        <c:tickLblPos val="nextTo"/>
        <c:crossAx val="98886782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2829636144408849"/>
          <c:w val="0.94738484898432795"/>
          <c:h val="0.76253824046366403"/>
        </c:manualLayout>
      </c:layout>
      <c:lineChart>
        <c:grouping val="standard"/>
        <c:varyColors val="0"/>
        <c:ser>
          <c:idx val="0"/>
          <c:order val="0"/>
          <c:tx>
            <c:strRef>
              <c:f>Sheet1!$B$1</c:f>
              <c:strCache>
                <c:ptCount val="1"/>
                <c:pt idx="0">
                  <c:v>bransch</c:v>
                </c:pt>
              </c:strCache>
            </c:strRef>
          </c:tx>
          <c:spPr>
            <a:ln w="38100" cap="rnd">
              <a:solidFill>
                <a:srgbClr val="33414E"/>
              </a:solidFill>
              <a:round/>
            </a:ln>
            <a:effectLst/>
          </c:spPr>
          <c:marker>
            <c:symbol val="circle"/>
            <c:size val="7"/>
            <c:spPr>
              <a:solidFill>
                <a:srgbClr val="33414E"/>
              </a:solidFill>
              <a:ln w="9525">
                <a:solidFill>
                  <a:srgbClr val="33414E"/>
                </a:solidFill>
              </a:ln>
              <a:effectLst/>
            </c:spPr>
          </c:marker>
          <c:dPt>
            <c:idx val="0"/>
            <c:marker>
              <c:symbol val="circle"/>
              <c:size val="7"/>
              <c:spPr>
                <a:solidFill>
                  <a:srgbClr val="33414E"/>
                </a:solidFill>
                <a:ln w="9525">
                  <a:solidFill>
                    <a:srgbClr val="33414E"/>
                  </a:solidFill>
                </a:ln>
                <a:effectLst/>
              </c:spPr>
            </c:marker>
            <c:bubble3D val="0"/>
            <c:spPr>
              <a:ln w="38100" cap="rnd">
                <a:solidFill>
                  <a:srgbClr val="33414E"/>
                </a:solidFill>
                <a:round/>
              </a:ln>
              <a:effectLst/>
            </c:spPr>
            <c:extLst>
              <c:ext xmlns:c16="http://schemas.microsoft.com/office/drawing/2014/chart" uri="{C3380CC4-5D6E-409C-BE32-E72D297353CC}">
                <c16:uniqueId val="{00000001-60FE-4A09-9206-1E568CFDBFB1}"/>
              </c:ext>
            </c:extLst>
          </c:dPt>
          <c:dLbls>
            <c:dLbl>
              <c:idx val="0"/>
              <c:delete val="1"/>
              <c:extLst>
                <c:ext xmlns:c15="http://schemas.microsoft.com/office/drawing/2012/chart" uri="{CE6537A1-D6FC-4f65-9D91-7224C49458BB}"/>
                <c:ext xmlns:c16="http://schemas.microsoft.com/office/drawing/2014/chart" uri="{C3380CC4-5D6E-409C-BE32-E72D297353CC}">
                  <c16:uniqueId val="{00000001-60FE-4A09-9206-1E568CFDBFB1}"/>
                </c:ext>
              </c:extLst>
            </c:dLbl>
            <c:dLbl>
              <c:idx val="1"/>
              <c:delete val="1"/>
              <c:extLst>
                <c:ext xmlns:c15="http://schemas.microsoft.com/office/drawing/2012/chart" uri="{CE6537A1-D6FC-4f65-9D91-7224C49458BB}"/>
                <c:ext xmlns:c16="http://schemas.microsoft.com/office/drawing/2014/chart" uri="{C3380CC4-5D6E-409C-BE32-E72D297353CC}">
                  <c16:uniqueId val="{00000003-592C-4C08-A730-9ADD23909B40}"/>
                </c:ext>
              </c:extLst>
            </c:dLbl>
            <c:dLbl>
              <c:idx val="2"/>
              <c:delete val="1"/>
              <c:extLst>
                <c:ext xmlns:c15="http://schemas.microsoft.com/office/drawing/2012/chart" uri="{CE6537A1-D6FC-4f65-9D91-7224C49458BB}"/>
                <c:ext xmlns:c16="http://schemas.microsoft.com/office/drawing/2014/chart" uri="{C3380CC4-5D6E-409C-BE32-E72D297353CC}">
                  <c16:uniqueId val="{00000002-592C-4C08-A730-9ADD23909B40}"/>
                </c:ext>
              </c:extLst>
            </c:dLbl>
            <c:dLbl>
              <c:idx val="3"/>
              <c:delete val="1"/>
              <c:extLst>
                <c:ext xmlns:c15="http://schemas.microsoft.com/office/drawing/2012/chart" uri="{CE6537A1-D6FC-4f65-9D91-7224C49458BB}"/>
                <c:ext xmlns:c16="http://schemas.microsoft.com/office/drawing/2014/chart" uri="{C3380CC4-5D6E-409C-BE32-E72D297353CC}">
                  <c16:uniqueId val="{00000004-592C-4C08-A730-9ADD23909B40}"/>
                </c:ext>
              </c:extLst>
            </c:dLbl>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1"/>
                    </a:solidFill>
                    <a:latin typeface="Lab Grotesque" panose="00000500000000000000" pitchFamily="50" charset="0"/>
                    <a:ea typeface="+mn-ea"/>
                    <a:cs typeface="+mn-cs"/>
                  </a:defRPr>
                </a:pPr>
                <a:endParaRPr lang="sv-SE"/>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General</c:formatCode>
                <c:ptCount val="5"/>
                <c:pt idx="0">
                  <c:v>27.306273062730629</c:v>
                </c:pt>
                <c:pt idx="1">
                  <c:v>22.320961840041818</c:v>
                </c:pt>
                <c:pt idx="2">
                  <c:v>21.859756097560972</c:v>
                </c:pt>
                <c:pt idx="3">
                  <c:v>21.55852031534263</c:v>
                </c:pt>
                <c:pt idx="4">
                  <c:v>21.554927902482529</c:v>
                </c:pt>
              </c:numCache>
            </c:numRef>
          </c:val>
          <c:smooth val="0"/>
          <c:extLst>
            <c:ext xmlns:c16="http://schemas.microsoft.com/office/drawing/2014/chart" uri="{C3380CC4-5D6E-409C-BE32-E72D297353CC}">
              <c16:uniqueId val="{00000004-60FE-4A09-9206-1E568CFDBFB1}"/>
            </c:ext>
          </c:extLst>
        </c:ser>
        <c:ser>
          <c:idx val="1"/>
          <c:order val="1"/>
          <c:tx>
            <c:strRef>
              <c:f>Sheet1!$C$1</c:f>
              <c:strCache>
                <c:ptCount val="1"/>
                <c:pt idx="0">
                  <c:v>Sverige</c:v>
                </c:pt>
              </c:strCache>
            </c:strRef>
          </c:tx>
          <c:spPr>
            <a:ln w="38100" cap="rnd">
              <a:solidFill>
                <a:srgbClr val="71B396"/>
              </a:solidFill>
              <a:round/>
            </a:ln>
            <a:effectLst/>
          </c:spPr>
          <c:marker>
            <c:symbol val="circle"/>
            <c:size val="7"/>
            <c:spPr>
              <a:solidFill>
                <a:srgbClr val="71B396"/>
              </a:solidFill>
              <a:ln w="9525">
                <a:solidFill>
                  <a:srgbClr val="71B396"/>
                </a:solidFill>
              </a:ln>
              <a:effectLst/>
            </c:spPr>
          </c:marker>
          <c:dLbls>
            <c:delete val="1"/>
          </c:dLbls>
          <c:cat>
            <c:numRef>
              <c:f>Sheet1!$A$2:$A$6</c:f>
              <c:numCache>
                <c:formatCode>General</c:formatCode>
                <c:ptCount val="5"/>
                <c:pt idx="0">
                  <c:v>2020</c:v>
                </c:pt>
                <c:pt idx="1">
                  <c:v>2021</c:v>
                </c:pt>
                <c:pt idx="2">
                  <c:v>2022</c:v>
                </c:pt>
                <c:pt idx="3">
                  <c:v>2023</c:v>
                </c:pt>
                <c:pt idx="4">
                  <c:v>2024</c:v>
                </c:pt>
              </c:numCache>
            </c:numRef>
          </c:cat>
          <c:val>
            <c:numRef>
              <c:f>Sheet1!$C$2:$C$6</c:f>
              <c:numCache>
                <c:formatCode>General</c:formatCode>
                <c:ptCount val="5"/>
                <c:pt idx="0">
                  <c:v>26.515127860867388</c:v>
                </c:pt>
                <c:pt idx="1">
                  <c:v>21.95943777677941</c:v>
                </c:pt>
                <c:pt idx="2">
                  <c:v>20.691151402448472</c:v>
                </c:pt>
                <c:pt idx="3">
                  <c:v>19.870903980975321</c:v>
                </c:pt>
                <c:pt idx="4">
                  <c:v>18.914540299716482</c:v>
                </c:pt>
              </c:numCache>
            </c:numRef>
          </c:val>
          <c:smooth val="0"/>
          <c:extLst>
            <c:ext xmlns:c16="http://schemas.microsoft.com/office/drawing/2014/chart" uri="{C3380CC4-5D6E-409C-BE32-E72D297353CC}">
              <c16:uniqueId val="{00000005-60FE-4A09-9206-1E568CFDBFB1}"/>
            </c:ext>
          </c:extLst>
        </c:ser>
        <c:dLbls>
          <c:showLegendKey val="0"/>
          <c:showVal val="1"/>
          <c:showCatName val="0"/>
          <c:showSerName val="0"/>
          <c:showPercent val="0"/>
          <c:showBubbleSize val="0"/>
        </c:dLbls>
        <c:marker val="1"/>
        <c:smooth val="0"/>
        <c:axId val="1808036112"/>
        <c:axId val="1808039024"/>
      </c:lineChart>
      <c:catAx>
        <c:axId val="1808036112"/>
        <c:scaling>
          <c:orientation val="minMax"/>
        </c:scaling>
        <c:delete val="0"/>
        <c:axPos val="b"/>
        <c:numFmt formatCode="General" sourceLinked="0"/>
        <c:majorTickMark val="none"/>
        <c:minorTickMark val="none"/>
        <c:tickLblPos val="nextTo"/>
        <c:spPr>
          <a:noFill/>
          <a:ln w="6350" cap="flat" cmpd="sng" algn="ctr">
            <a:solidFill>
              <a:schemeClr val="bg1">
                <a:lumMod val="75000"/>
              </a:schemeClr>
            </a:solidFill>
            <a:prstDash val="dash"/>
            <a:round/>
          </a:ln>
          <a:effectLst/>
        </c:spPr>
        <c:txPr>
          <a:bodyPr rot="0" spcFirstLastPara="1" vertOverflow="ellipsis"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sv-SE"/>
          </a:p>
        </c:txPr>
        <c:crossAx val="1808039024"/>
        <c:crosses val="autoZero"/>
        <c:auto val="1"/>
        <c:lblAlgn val="ctr"/>
        <c:lblOffset val="100"/>
        <c:noMultiLvlLbl val="0"/>
      </c:catAx>
      <c:valAx>
        <c:axId val="1808039024"/>
        <c:scaling>
          <c:orientation val="minMax"/>
          <c:min val="0"/>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b Grotesque" panose="00000500000000000000" pitchFamily="50" charset="0"/>
                <a:ea typeface="+mn-ea"/>
                <a:cs typeface="+mn-cs"/>
              </a:defRPr>
            </a:pPr>
            <a:endParaRPr lang="sv-SE"/>
          </a:p>
        </c:txPr>
        <c:crossAx val="1808036112"/>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B48DDB84-053F-6742-B6BE-3F0DA71F672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2C3E1765-695B-2D4D-B611-2295F978233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4CC364-EA02-C946-AA2B-DC8A46D83916}" type="datetime1">
              <a:rPr lang="sv-SE" smtClean="0"/>
              <a:t>2024-06-10</a:t>
            </a:fld>
            <a:endParaRPr lang="sv-SE"/>
          </a:p>
        </p:txBody>
      </p:sp>
      <p:sp>
        <p:nvSpPr>
          <p:cNvPr id="4" name="Platshållare för sidfot 3">
            <a:extLst>
              <a:ext uri="{FF2B5EF4-FFF2-40B4-BE49-F238E27FC236}">
                <a16:creationId xmlns:a16="http://schemas.microsoft.com/office/drawing/2014/main" id="{D4D121D6-FF37-C846-A8B9-B5E85AC13C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66889EA6-DA35-0A48-84BD-DC997C0CA9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73F928-104C-9947-B771-EF3CBAFE9758}" type="slidenum">
              <a:rPr lang="sv-SE" smtClean="0"/>
              <a:t>‹#›</a:t>
            </a:fld>
            <a:endParaRPr lang="sv-SE"/>
          </a:p>
        </p:txBody>
      </p:sp>
    </p:spTree>
    <p:extLst>
      <p:ext uri="{BB962C8B-B14F-4D97-AF65-F5344CB8AC3E}">
        <p14:creationId xmlns:p14="http://schemas.microsoft.com/office/powerpoint/2010/main" val="3726275415"/>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7303D-75B2-444D-ACA0-FA82A455E4DE}" type="datetime1">
              <a:rPr lang="sv-SE" smtClean="0"/>
              <a:t>2024-06-10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5B788A-E737-AD42-984C-2DE59DA1AFBE}" type="slidenum">
              <a:rPr lang="sv-SE" smtClean="0"/>
              <a:t>‹#›</a:t>
            </a:fld>
            <a:endParaRPr lang="sv-SE"/>
          </a:p>
        </p:txBody>
      </p:sp>
    </p:spTree>
    <p:extLst>
      <p:ext uri="{BB962C8B-B14F-4D97-AF65-F5344CB8AC3E}">
        <p14:creationId xmlns:p14="http://schemas.microsoft.com/office/powerpoint/2010/main" val="260521184"/>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Header Placeholder 3"/>
          <p:cNvSpPr>
            <a:spLocks noGrp="1"/>
          </p:cNvSpPr>
          <p:nvPr>
            <p:ph type="hdr" sz="quarter"/>
          </p:nvPr>
        </p:nvSpPr>
        <p:spPr/>
        <p:txBody>
          <a:bodyPr/>
          <a:lstStyle/>
          <a:p>
            <a:endParaRPr lang="sv-SE"/>
          </a:p>
        </p:txBody>
      </p:sp>
      <p:sp>
        <p:nvSpPr>
          <p:cNvPr id="5" name="Date Placeholder 4"/>
          <p:cNvSpPr>
            <a:spLocks noGrp="1"/>
          </p:cNvSpPr>
          <p:nvPr>
            <p:ph type="dt" idx="1"/>
          </p:nvPr>
        </p:nvSpPr>
        <p:spPr/>
        <p:txBody>
          <a:bodyPr/>
          <a:lstStyle/>
          <a:p>
            <a:fld id="{41B7303D-75B2-444D-ACA0-FA82A455E4DE}" type="datetime1">
              <a:rPr lang="sv-SE" smtClean="0"/>
              <a:t>2024-06-10</a:t>
            </a:fld>
            <a:endParaRPr lang="sv-SE"/>
          </a:p>
        </p:txBody>
      </p:sp>
      <p:sp>
        <p:nvSpPr>
          <p:cNvPr id="6" name="Slide Number Placeholder 5"/>
          <p:cNvSpPr>
            <a:spLocks noGrp="1"/>
          </p:cNvSpPr>
          <p:nvPr>
            <p:ph type="sldNum" sz="quarter" idx="5"/>
          </p:nvPr>
        </p:nvSpPr>
        <p:spPr/>
        <p:txBody>
          <a:bodyPr/>
          <a:lstStyle/>
          <a:p>
            <a:fld id="{E65B788A-E737-AD42-984C-2DE59DA1AFBE}" type="slidenum">
              <a:rPr lang="sv-SE" smtClean="0"/>
              <a:t>1</a:t>
            </a:fld>
            <a:endParaRPr lang="sv-SE"/>
          </a:p>
        </p:txBody>
      </p:sp>
    </p:spTree>
    <p:extLst>
      <p:ext uri="{BB962C8B-B14F-4D97-AF65-F5344CB8AC3E}">
        <p14:creationId xmlns:p14="http://schemas.microsoft.com/office/powerpoint/2010/main" val="347754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11</a:t>
            </a:fld>
            <a:endParaRPr lang="de-DE" dirty="0"/>
          </a:p>
        </p:txBody>
      </p:sp>
      <p:sp>
        <p:nvSpPr>
          <p:cNvPr id="97283" name="Rectangle 7"/>
          <p:cNvSpPr txBox="1">
            <a:spLocks noGrp="1" noChangeArrowheads="1"/>
          </p:cNvSpPr>
          <p:nvPr/>
        </p:nvSpPr>
        <p:spPr bwMode="auto">
          <a:xfrm>
            <a:off x="3824156" y="10260850"/>
            <a:ext cx="2921596" cy="536098"/>
          </a:xfrm>
          <a:prstGeom prst="rect">
            <a:avLst/>
          </a:prstGeom>
          <a:noFill/>
          <a:ln w="9525">
            <a:noFill/>
            <a:miter lim="800000"/>
            <a:headEnd/>
            <a:tailEnd/>
          </a:ln>
        </p:spPr>
        <p:txBody>
          <a:bodyPr lIns="96533" tIns="48270" rIns="96533" bIns="48270" anchor="b"/>
          <a:lstStyle/>
          <a:p>
            <a:pPr algn="r" defTabSz="964806"/>
            <a:fld id="{0C7B8A1B-A169-42ED-96E3-CF5B68CF2C7A}" type="slidenum">
              <a:rPr lang="en-GB" sz="1300"/>
              <a:pPr algn="r" defTabSz="964806"/>
              <a:t>11</a:t>
            </a:fld>
            <a:endParaRPr lang="en-GB" sz="1300" dirty="0"/>
          </a:p>
        </p:txBody>
      </p:sp>
      <p:sp>
        <p:nvSpPr>
          <p:cNvPr id="97284" name="Rectangle 2"/>
          <p:cNvSpPr>
            <a:spLocks noGrp="1" noRot="1" noChangeAspect="1" noChangeArrowheads="1" noTextEdit="1"/>
          </p:cNvSpPr>
          <p:nvPr>
            <p:ph type="sldImg"/>
          </p:nvPr>
        </p:nvSpPr>
        <p:spPr>
          <a:xfrm>
            <a:off x="-225425" y="809625"/>
            <a:ext cx="7199313" cy="4051300"/>
          </a:xfrm>
          <a:ln/>
        </p:spPr>
      </p:sp>
      <p:sp>
        <p:nvSpPr>
          <p:cNvPr id="97285" name="Rectangle 3"/>
          <p:cNvSpPr>
            <a:spLocks noGrp="1" noChangeArrowheads="1"/>
          </p:cNvSpPr>
          <p:nvPr>
            <p:ph type="body" idx="1"/>
          </p:nvPr>
        </p:nvSpPr>
        <p:spPr>
          <a:xfrm>
            <a:off x="899434" y="5128549"/>
            <a:ext cx="4946883" cy="4858625"/>
          </a:xfrm>
          <a:noFill/>
          <a:ln/>
        </p:spPr>
        <p:txBody>
          <a:bodyPr lIns="96533" tIns="48270" rIns="96533" bIns="48270"/>
          <a:lstStyle/>
          <a:p>
            <a:pPr defTabSz="947776">
              <a:defRPr/>
            </a:pPr>
            <a:r>
              <a:rPr lang="sv-SE" dirty="0"/>
              <a:t>Bilden visar samtliga enkätfrågor i fallande ordning med högst betyg överst</a:t>
            </a:r>
            <a:r>
              <a:rPr lang="sv-SE" baseline="0" dirty="0"/>
              <a:t> och lägst underst (Sammanfattande omdöme visas alltid överst). Betyg över nivån för bra (4,0) ligger ovanför grön linje och betygen under nivån för godtagbart (3,0) ligger under orange linje. </a:t>
            </a:r>
          </a:p>
          <a:p>
            <a:pPr defTabSz="947776">
              <a:defRPr/>
            </a:pPr>
            <a:endParaRPr lang="sv-SE" baseline="0" dirty="0"/>
          </a:p>
          <a:p>
            <a:pPr defTabSz="947776">
              <a:defRPr/>
            </a:pPr>
            <a:r>
              <a:rPr lang="sv-SE" baseline="0" dirty="0"/>
              <a:t>Betygen från företagen i branschen jämförs dels med snittbetyget för alla branscher och dels med förändring från föregående år. Grön ruta indikerar över Sverigesnittet eller positiv förändring. Orange ruta indikerar under snittet eller en negativ förändring jämfört med föregående års mätning.</a:t>
            </a:r>
          </a:p>
        </p:txBody>
      </p:sp>
    </p:spTree>
    <p:extLst>
      <p:ext uri="{BB962C8B-B14F-4D97-AF65-F5344CB8AC3E}">
        <p14:creationId xmlns:p14="http://schemas.microsoft.com/office/powerpoint/2010/main" val="3095397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solidFill>
                  <a:prstClr val="black"/>
                </a:solidFill>
              </a:rPr>
              <a:pPr/>
              <a:t>12</a:t>
            </a:fld>
            <a:endParaRPr lang="de-DE" dirty="0">
              <a:solidFill>
                <a:prstClr val="black"/>
              </a:solidFill>
            </a:endParaRPr>
          </a:p>
        </p:txBody>
      </p:sp>
      <p:sp>
        <p:nvSpPr>
          <p:cNvPr id="97283" name="Rectangle 7"/>
          <p:cNvSpPr txBox="1">
            <a:spLocks noGrp="1" noChangeArrowheads="1"/>
          </p:cNvSpPr>
          <p:nvPr/>
        </p:nvSpPr>
        <p:spPr bwMode="auto">
          <a:xfrm>
            <a:off x="3825940" y="10257573"/>
            <a:ext cx="2922959" cy="535928"/>
          </a:xfrm>
          <a:prstGeom prst="rect">
            <a:avLst/>
          </a:prstGeom>
          <a:noFill/>
          <a:ln w="9525">
            <a:noFill/>
            <a:miter lim="800000"/>
            <a:headEnd/>
            <a:tailEnd/>
          </a:ln>
        </p:spPr>
        <p:txBody>
          <a:bodyPr lIns="96531" tIns="48269" rIns="96531" bIns="48269" anchor="b"/>
          <a:lstStyle/>
          <a:p>
            <a:pPr algn="r" defTabSz="964782"/>
            <a:fld id="{0C7B8A1B-A169-42ED-96E3-CF5B68CF2C7A}" type="slidenum">
              <a:rPr lang="en-GB" sz="1300">
                <a:solidFill>
                  <a:prstClr val="black"/>
                </a:solidFill>
              </a:rPr>
              <a:pPr algn="r" defTabSz="964782"/>
              <a:t>12</a:t>
            </a:fld>
            <a:endParaRPr lang="en-GB" sz="1300" dirty="0">
              <a:solidFill>
                <a:prstClr val="black"/>
              </a:solidFill>
            </a:endParaRPr>
          </a:p>
        </p:txBody>
      </p:sp>
      <p:sp>
        <p:nvSpPr>
          <p:cNvPr id="97284" name="Rectangle 2"/>
          <p:cNvSpPr>
            <a:spLocks noGrp="1" noRot="1" noChangeAspect="1" noChangeArrowheads="1" noTextEdit="1"/>
          </p:cNvSpPr>
          <p:nvPr>
            <p:ph type="sldImg"/>
          </p:nvPr>
        </p:nvSpPr>
        <p:spPr>
          <a:xfrm>
            <a:off x="-223838" y="809625"/>
            <a:ext cx="7197726" cy="4049713"/>
          </a:xfrm>
          <a:ln/>
        </p:spPr>
      </p:sp>
      <p:sp>
        <p:nvSpPr>
          <p:cNvPr id="97285" name="Rectangle 3"/>
          <p:cNvSpPr>
            <a:spLocks noGrp="1" noChangeArrowheads="1"/>
          </p:cNvSpPr>
          <p:nvPr>
            <p:ph type="body" idx="1"/>
          </p:nvPr>
        </p:nvSpPr>
        <p:spPr>
          <a:xfrm>
            <a:off x="899854" y="5126911"/>
            <a:ext cx="4949190" cy="4857074"/>
          </a:xfrm>
          <a:noFill/>
          <a:ln/>
        </p:spPr>
        <p:txBody>
          <a:bodyPr lIns="96531" tIns="48269" rIns="96531" bIns="48269"/>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0" baseline="0" noProof="1">
                <a:cs typeface="Arial" pitchFamily="34" charset="0"/>
              </a:rPr>
              <a:t>Avser de som svarat ”i hög utsträckning“ eller ”i mycket hög utsträckning“ (betyg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i="0" baseline="0" noProof="1">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i="0" baseline="0" noProof="1">
                <a:cs typeface="Arial" pitchFamily="34" charset="0"/>
              </a:rPr>
              <a:t>Snittet för alla branscher är 19 procent.</a:t>
            </a:r>
          </a:p>
          <a:p>
            <a:pPr eaLnBrk="1" hangingPunct="1"/>
            <a:endParaRPr lang="de-DE" i="0" baseline="0" noProof="1">
              <a:cs typeface="Arial" pitchFamily="34" charset="0"/>
            </a:endParaRPr>
          </a:p>
        </p:txBody>
      </p:sp>
    </p:spTree>
    <p:extLst>
      <p:ext uri="{BB962C8B-B14F-4D97-AF65-F5344CB8AC3E}">
        <p14:creationId xmlns:p14="http://schemas.microsoft.com/office/powerpoint/2010/main" val="2591657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dirty="0">
                <a:latin typeface="Lab Grotesque" panose="00000500000000000000" pitchFamily="50" charset="0"/>
              </a:rPr>
              <a:t>Formulering: I vilken utsträckning påverkas ditt företag negativt av brottslighet/otrygghet i din kommun? </a:t>
            </a:r>
          </a:p>
          <a:p>
            <a:r>
              <a:rPr lang="sv-SE" dirty="0"/>
              <a:t>Skalan går mellan 1 och 6 där 1 = I mycket hög utsträckning och 6 = Inte alls</a:t>
            </a:r>
          </a:p>
          <a:p>
            <a:endParaRPr lang="sv-SE" dirty="0"/>
          </a:p>
          <a:p>
            <a:r>
              <a:rPr lang="sv-SE" dirty="0"/>
              <a:t>Diagrammet visar hur stor andel (i procent) av företagen i branschen som svarat respektive svarsalternativ.</a:t>
            </a:r>
          </a:p>
          <a:p>
            <a:r>
              <a:rPr lang="sv-SE" dirty="0"/>
              <a:t>Staplarna visar branschens svar och den streckade linjen snittet för alla branscher.</a:t>
            </a:r>
          </a:p>
        </p:txBody>
      </p:sp>
      <p:sp>
        <p:nvSpPr>
          <p:cNvPr id="4" name="Slide Number Placeholder 3"/>
          <p:cNvSpPr>
            <a:spLocks noGrp="1"/>
          </p:cNvSpPr>
          <p:nvPr>
            <p:ph type="sldNum" sz="quarter" idx="10"/>
          </p:nvPr>
        </p:nvSpPr>
        <p:spPr/>
        <p:txBody>
          <a:bodyPr/>
          <a:lstStyle/>
          <a:p>
            <a:fld id="{C83EEA35-22DB-4D0B-9E45-57A07DE293E8}" type="slidenum">
              <a:rPr lang="sv-SE" smtClean="0"/>
              <a:pPr/>
              <a:t>13</a:t>
            </a:fld>
            <a:endParaRPr lang="sv-SE" dirty="0"/>
          </a:p>
        </p:txBody>
      </p:sp>
    </p:spTree>
    <p:extLst>
      <p:ext uri="{BB962C8B-B14F-4D97-AF65-F5344CB8AC3E}">
        <p14:creationId xmlns:p14="http://schemas.microsoft.com/office/powerpoint/2010/main" val="173191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14</a:t>
            </a:fld>
            <a:endParaRPr lang="de-DE" dirty="0"/>
          </a:p>
        </p:txBody>
      </p:sp>
      <p:sp>
        <p:nvSpPr>
          <p:cNvPr id="97283" name="Rectangle 7"/>
          <p:cNvSpPr txBox="1">
            <a:spLocks noGrp="1" noChangeArrowheads="1"/>
          </p:cNvSpPr>
          <p:nvPr/>
        </p:nvSpPr>
        <p:spPr bwMode="auto">
          <a:xfrm>
            <a:off x="3903332" y="10432446"/>
            <a:ext cx="2982086" cy="545064"/>
          </a:xfrm>
          <a:prstGeom prst="rect">
            <a:avLst/>
          </a:prstGeom>
          <a:noFill/>
          <a:ln w="9525">
            <a:noFill/>
            <a:miter lim="800000"/>
            <a:headEnd/>
            <a:tailEnd/>
          </a:ln>
        </p:spPr>
        <p:txBody>
          <a:bodyPr lIns="98312" tIns="49160" rIns="98312" bIns="49160" anchor="b"/>
          <a:lstStyle/>
          <a:p>
            <a:pPr algn="r" defTabSz="982590"/>
            <a:fld id="{0C7B8A1B-A169-42ED-96E3-CF5B68CF2C7A}" type="slidenum">
              <a:rPr lang="en-GB" sz="1300"/>
              <a:pPr algn="r" defTabSz="982590"/>
              <a:t>14</a:t>
            </a:fld>
            <a:endParaRPr lang="en-GB" sz="1300" dirty="0"/>
          </a:p>
        </p:txBody>
      </p:sp>
      <p:sp>
        <p:nvSpPr>
          <p:cNvPr id="97284" name="Rectangle 2"/>
          <p:cNvSpPr>
            <a:spLocks noGrp="1" noRot="1" noChangeAspect="1" noChangeArrowheads="1" noTextEdit="1"/>
          </p:cNvSpPr>
          <p:nvPr>
            <p:ph type="sldImg"/>
          </p:nvPr>
        </p:nvSpPr>
        <p:spPr>
          <a:xfrm>
            <a:off x="-215900" y="823913"/>
            <a:ext cx="7318375" cy="4117975"/>
          </a:xfrm>
          <a:ln/>
        </p:spPr>
      </p:sp>
      <p:sp>
        <p:nvSpPr>
          <p:cNvPr id="97285" name="Rectangle 3"/>
          <p:cNvSpPr>
            <a:spLocks noGrp="1" noChangeArrowheads="1"/>
          </p:cNvSpPr>
          <p:nvPr>
            <p:ph type="body" idx="1"/>
          </p:nvPr>
        </p:nvSpPr>
        <p:spPr>
          <a:xfrm>
            <a:off x="918057" y="5214315"/>
            <a:ext cx="5049305" cy="4939878"/>
          </a:xfrm>
          <a:noFill/>
          <a:ln/>
        </p:spPr>
        <p:txBody>
          <a:bodyPr lIns="98312" tIns="49160" rIns="98312" bIns="49160"/>
          <a:lstStyle/>
          <a:p>
            <a:pPr defTabSz="965376">
              <a:defRPr/>
            </a:pPr>
            <a:r>
              <a:rPr lang="de-DE" i="0" noProof="1">
                <a:cs typeface="Arial" pitchFamily="34" charset="0"/>
              </a:rPr>
              <a:t>Diagrammet visar andelen företag som svarat betyg 1-2 (i mycket hög utsträckning och i ganska hög utsträckning). </a:t>
            </a:r>
            <a:r>
              <a:rPr lang="sv-SE" i="0" dirty="0"/>
              <a:t>Snittet från företagen i branschen jämförs med snittet för alla branscher. </a:t>
            </a:r>
            <a:endParaRPr lang="de-DE" i="0" noProof="1">
              <a:cs typeface="Arial" pitchFamily="34" charset="0"/>
            </a:endParaRPr>
          </a:p>
        </p:txBody>
      </p:sp>
    </p:spTree>
    <p:extLst>
      <p:ext uri="{BB962C8B-B14F-4D97-AF65-F5344CB8AC3E}">
        <p14:creationId xmlns:p14="http://schemas.microsoft.com/office/powerpoint/2010/main" val="1819173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29644-27C0-4655-9503-40E917BF2C41}"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283" name="Rectangle 7"/>
          <p:cNvSpPr txBox="1">
            <a:spLocks noGrp="1" noChangeArrowheads="1"/>
          </p:cNvSpPr>
          <p:nvPr/>
        </p:nvSpPr>
        <p:spPr bwMode="auto">
          <a:xfrm>
            <a:off x="3825940" y="10257573"/>
            <a:ext cx="2922959" cy="535928"/>
          </a:xfrm>
          <a:prstGeom prst="rect">
            <a:avLst/>
          </a:prstGeom>
          <a:noFill/>
          <a:ln w="9525">
            <a:noFill/>
            <a:miter lim="800000"/>
            <a:headEnd/>
            <a:tailEnd/>
          </a:ln>
        </p:spPr>
        <p:txBody>
          <a:bodyPr lIns="96531" tIns="48269" rIns="96531" bIns="48269" anchor="b"/>
          <a:lstStyle/>
          <a:p>
            <a:pPr marL="0" marR="0" lvl="0" indent="0" algn="r" defTabSz="964782" rtl="0" eaLnBrk="1" fontAlgn="auto" latinLnBrk="0" hangingPunct="1">
              <a:lnSpc>
                <a:spcPct val="100000"/>
              </a:lnSpc>
              <a:spcBef>
                <a:spcPts val="0"/>
              </a:spcBef>
              <a:spcAft>
                <a:spcPts val="0"/>
              </a:spcAft>
              <a:buClrTx/>
              <a:buSzTx/>
              <a:buFontTx/>
              <a:buNone/>
              <a:tabLst/>
              <a:defRPr/>
            </a:pPr>
            <a:fld id="{0C7B8A1B-A169-42ED-96E3-CF5B68CF2C7A}"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4782"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284" name="Rectangle 2"/>
          <p:cNvSpPr>
            <a:spLocks noGrp="1" noRot="1" noChangeAspect="1" noChangeArrowheads="1" noTextEdit="1"/>
          </p:cNvSpPr>
          <p:nvPr>
            <p:ph type="sldImg"/>
          </p:nvPr>
        </p:nvSpPr>
        <p:spPr>
          <a:xfrm>
            <a:off x="-223838" y="809625"/>
            <a:ext cx="7197726" cy="4049713"/>
          </a:xfrm>
          <a:ln/>
        </p:spPr>
      </p:sp>
      <p:sp>
        <p:nvSpPr>
          <p:cNvPr id="97285" name="Rectangle 3"/>
          <p:cNvSpPr>
            <a:spLocks noGrp="1" noChangeArrowheads="1"/>
          </p:cNvSpPr>
          <p:nvPr>
            <p:ph type="body" idx="1"/>
          </p:nvPr>
        </p:nvSpPr>
        <p:spPr>
          <a:xfrm>
            <a:off x="899854" y="5126911"/>
            <a:ext cx="4949190" cy="4857074"/>
          </a:xfrm>
          <a:noFill/>
          <a:ln/>
        </p:spPr>
        <p:txBody>
          <a:bodyPr lIns="96531" tIns="48269" rIns="96531" bIns="48269"/>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0" baseline="0" noProof="1">
                <a:cs typeface="Arial" pitchFamily="34" charset="0"/>
              </a:rPr>
              <a:t>Avser de som svarat ”dåligt“ eller ”inte helt godtagbart“ (betyg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i="0" baseline="0" noProof="1">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i="0" baseline="0" noProof="1">
                <a:cs typeface="Arial" pitchFamily="34" charset="0"/>
              </a:rPr>
              <a:t>Snittet för alla branscher är 25 procent.</a:t>
            </a:r>
          </a:p>
          <a:p>
            <a:pPr eaLnBrk="1" hangingPunct="1"/>
            <a:endParaRPr lang="de-DE" i="0" baseline="0" noProof="1">
              <a:cs typeface="Arial" pitchFamily="34" charset="0"/>
            </a:endParaRPr>
          </a:p>
        </p:txBody>
      </p:sp>
    </p:spTree>
    <p:extLst>
      <p:ext uri="{BB962C8B-B14F-4D97-AF65-F5344CB8AC3E}">
        <p14:creationId xmlns:p14="http://schemas.microsoft.com/office/powerpoint/2010/main" val="4207727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Diagrammet visar hur stor andel (i procent) av företagen i branschen som svarat respektive svarsalternativ. </a:t>
            </a:r>
            <a:r>
              <a:rPr lang="sv-SE" i="0" dirty="0"/>
              <a:t>Snittet från företagen i branschen jämförs med snittet för alla branscher. </a:t>
            </a:r>
            <a:endParaRPr lang="sv-SE" dirty="0"/>
          </a:p>
          <a:p>
            <a:r>
              <a:rPr lang="sv-SE" dirty="0"/>
              <a:t>Staplarna visar branschens och den grå streckade linjen snittet för alla branscher.</a:t>
            </a:r>
          </a:p>
          <a:p>
            <a:endParaRPr lang="sv-SE" dirty="0"/>
          </a:p>
        </p:txBody>
      </p:sp>
      <p:sp>
        <p:nvSpPr>
          <p:cNvPr id="4" name="Slide Number Placeholder 3"/>
          <p:cNvSpPr>
            <a:spLocks noGrp="1"/>
          </p:cNvSpPr>
          <p:nvPr>
            <p:ph type="sldNum" sz="quarter" idx="10"/>
          </p:nvPr>
        </p:nvSpPr>
        <p:spPr/>
        <p:txBody>
          <a:bodyPr/>
          <a:lstStyle/>
          <a:p>
            <a:fld id="{C83EEA35-22DB-4D0B-9E45-57A07DE293E8}" type="slidenum">
              <a:rPr lang="sv-SE" smtClean="0"/>
              <a:pPr/>
              <a:t>16</a:t>
            </a:fld>
            <a:endParaRPr lang="sv-SE" dirty="0"/>
          </a:p>
        </p:txBody>
      </p:sp>
    </p:spTree>
    <p:extLst>
      <p:ext uri="{BB962C8B-B14F-4D97-AF65-F5344CB8AC3E}">
        <p14:creationId xmlns:p14="http://schemas.microsoft.com/office/powerpoint/2010/main" val="1612963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dirty="0"/>
              <a:t>Frågeformulering: I vilken utsträckning anser du att kommunens verksamheter tränger undan privat näringsverksamhet? </a:t>
            </a:r>
          </a:p>
          <a:p>
            <a:endParaRPr lang="sv-SE" dirty="0"/>
          </a:p>
          <a:p>
            <a:r>
              <a:rPr lang="sv-SE" dirty="0"/>
              <a:t>Diagrammet visar hur stor andel (i procent) av företagen i branschen som svarat respektive svarsalternativ.</a:t>
            </a:r>
          </a:p>
          <a:p>
            <a:r>
              <a:rPr lang="sv-SE" dirty="0"/>
              <a:t>Staplarna visar branschen och den grå streckade linjen snittet för alla branscher.</a:t>
            </a:r>
          </a:p>
        </p:txBody>
      </p:sp>
      <p:sp>
        <p:nvSpPr>
          <p:cNvPr id="4" name="Slide Number Placeholder 3"/>
          <p:cNvSpPr>
            <a:spLocks noGrp="1"/>
          </p:cNvSpPr>
          <p:nvPr>
            <p:ph type="sldNum" sz="quarter" idx="10"/>
          </p:nvPr>
        </p:nvSpPr>
        <p:spPr/>
        <p:txBody>
          <a:bodyPr/>
          <a:lstStyle/>
          <a:p>
            <a:fld id="{C83EEA35-22DB-4D0B-9E45-57A07DE293E8}" type="slidenum">
              <a:rPr lang="sv-SE" smtClean="0"/>
              <a:pPr/>
              <a:t>17</a:t>
            </a:fld>
            <a:endParaRPr lang="sv-SE" dirty="0"/>
          </a:p>
        </p:txBody>
      </p:sp>
    </p:spTree>
    <p:extLst>
      <p:ext uri="{BB962C8B-B14F-4D97-AF65-F5344CB8AC3E}">
        <p14:creationId xmlns:p14="http://schemas.microsoft.com/office/powerpoint/2010/main" val="1248091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29644-27C0-4655-9503-40E917BF2C41}"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283" name="Rectangle 7"/>
          <p:cNvSpPr txBox="1">
            <a:spLocks noGrp="1" noChangeArrowheads="1"/>
          </p:cNvSpPr>
          <p:nvPr/>
        </p:nvSpPr>
        <p:spPr bwMode="auto">
          <a:xfrm>
            <a:off x="3825940" y="10257573"/>
            <a:ext cx="2922959" cy="535928"/>
          </a:xfrm>
          <a:prstGeom prst="rect">
            <a:avLst/>
          </a:prstGeom>
          <a:noFill/>
          <a:ln w="9525">
            <a:noFill/>
            <a:miter lim="800000"/>
            <a:headEnd/>
            <a:tailEnd/>
          </a:ln>
        </p:spPr>
        <p:txBody>
          <a:bodyPr lIns="96531" tIns="48269" rIns="96531" bIns="48269" anchor="b"/>
          <a:lstStyle/>
          <a:p>
            <a:pPr marL="0" marR="0" lvl="0" indent="0" algn="r" defTabSz="964782" rtl="0" eaLnBrk="1" fontAlgn="auto" latinLnBrk="0" hangingPunct="1">
              <a:lnSpc>
                <a:spcPct val="100000"/>
              </a:lnSpc>
              <a:spcBef>
                <a:spcPts val="0"/>
              </a:spcBef>
              <a:spcAft>
                <a:spcPts val="0"/>
              </a:spcAft>
              <a:buClrTx/>
              <a:buSzTx/>
              <a:buFontTx/>
              <a:buNone/>
              <a:tabLst/>
              <a:defRPr/>
            </a:pPr>
            <a:fld id="{0C7B8A1B-A169-42ED-96E3-CF5B68CF2C7A}"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4782"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284" name="Rectangle 2"/>
          <p:cNvSpPr>
            <a:spLocks noGrp="1" noRot="1" noChangeAspect="1" noChangeArrowheads="1" noTextEdit="1"/>
          </p:cNvSpPr>
          <p:nvPr>
            <p:ph type="sldImg"/>
          </p:nvPr>
        </p:nvSpPr>
        <p:spPr>
          <a:xfrm>
            <a:off x="-223838" y="809625"/>
            <a:ext cx="7197726" cy="4049713"/>
          </a:xfrm>
          <a:ln/>
        </p:spPr>
      </p:sp>
      <p:sp>
        <p:nvSpPr>
          <p:cNvPr id="97285" name="Rectangle 3"/>
          <p:cNvSpPr>
            <a:spLocks noGrp="1" noChangeArrowheads="1"/>
          </p:cNvSpPr>
          <p:nvPr>
            <p:ph type="body" idx="1"/>
          </p:nvPr>
        </p:nvSpPr>
        <p:spPr>
          <a:xfrm>
            <a:off x="899854" y="5126911"/>
            <a:ext cx="4949190" cy="4857074"/>
          </a:xfrm>
          <a:noFill/>
          <a:ln/>
        </p:spPr>
        <p:txBody>
          <a:bodyPr lIns="96531" tIns="48269" rIns="96531" bIns="48269"/>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0" baseline="0" noProof="1">
                <a:cs typeface="Arial" pitchFamily="34" charset="0"/>
              </a:rPr>
              <a:t>Avser de som svarat ”dåligt“ eller ”inte helt godtagbart“ (betyg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i="0" baseline="0" noProof="1">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i="0" baseline="0" noProof="1">
                <a:cs typeface="Arial" pitchFamily="34" charset="0"/>
              </a:rPr>
              <a:t>Snittet för alla branscher är 36 procent.</a:t>
            </a:r>
          </a:p>
          <a:p>
            <a:pPr eaLnBrk="1" hangingPunct="1"/>
            <a:endParaRPr lang="de-DE" i="0" baseline="0" noProof="1">
              <a:cs typeface="Arial" pitchFamily="34" charset="0"/>
            </a:endParaRPr>
          </a:p>
        </p:txBody>
      </p:sp>
    </p:spTree>
    <p:extLst>
      <p:ext uri="{BB962C8B-B14F-4D97-AF65-F5344CB8AC3E}">
        <p14:creationId xmlns:p14="http://schemas.microsoft.com/office/powerpoint/2010/main" val="2404770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19</a:t>
            </a:fld>
            <a:endParaRPr lang="de-DE" dirty="0"/>
          </a:p>
        </p:txBody>
      </p:sp>
      <p:sp>
        <p:nvSpPr>
          <p:cNvPr id="97283" name="Rectangle 7"/>
          <p:cNvSpPr txBox="1">
            <a:spLocks noGrp="1" noChangeArrowheads="1"/>
          </p:cNvSpPr>
          <p:nvPr/>
        </p:nvSpPr>
        <p:spPr bwMode="auto">
          <a:xfrm>
            <a:off x="3903332" y="10432446"/>
            <a:ext cx="2982086" cy="545064"/>
          </a:xfrm>
          <a:prstGeom prst="rect">
            <a:avLst/>
          </a:prstGeom>
          <a:noFill/>
          <a:ln w="9525">
            <a:noFill/>
            <a:miter lim="800000"/>
            <a:headEnd/>
            <a:tailEnd/>
          </a:ln>
        </p:spPr>
        <p:txBody>
          <a:bodyPr lIns="98312" tIns="49160" rIns="98312" bIns="49160" anchor="b"/>
          <a:lstStyle/>
          <a:p>
            <a:pPr algn="r" defTabSz="982590"/>
            <a:fld id="{0C7B8A1B-A169-42ED-96E3-CF5B68CF2C7A}" type="slidenum">
              <a:rPr lang="en-GB" sz="1300"/>
              <a:pPr algn="r" defTabSz="982590"/>
              <a:t>19</a:t>
            </a:fld>
            <a:endParaRPr lang="en-GB" sz="1300" dirty="0"/>
          </a:p>
        </p:txBody>
      </p:sp>
      <p:sp>
        <p:nvSpPr>
          <p:cNvPr id="97284" name="Rectangle 2"/>
          <p:cNvSpPr>
            <a:spLocks noGrp="1" noRot="1" noChangeAspect="1" noChangeArrowheads="1" noTextEdit="1"/>
          </p:cNvSpPr>
          <p:nvPr>
            <p:ph type="sldImg"/>
          </p:nvPr>
        </p:nvSpPr>
        <p:spPr>
          <a:xfrm>
            <a:off x="-215900" y="823913"/>
            <a:ext cx="7318375" cy="4117975"/>
          </a:xfrm>
          <a:ln/>
        </p:spPr>
      </p:sp>
      <p:sp>
        <p:nvSpPr>
          <p:cNvPr id="97285" name="Rectangle 3"/>
          <p:cNvSpPr>
            <a:spLocks noGrp="1" noChangeArrowheads="1"/>
          </p:cNvSpPr>
          <p:nvPr>
            <p:ph type="body" idx="1"/>
          </p:nvPr>
        </p:nvSpPr>
        <p:spPr>
          <a:xfrm>
            <a:off x="918057" y="5214315"/>
            <a:ext cx="5049305" cy="4939878"/>
          </a:xfrm>
          <a:noFill/>
          <a:ln/>
        </p:spPr>
        <p:txBody>
          <a:bodyPr lIns="98312" tIns="49160" rIns="98312" bIns="49160"/>
          <a:lstStyle/>
          <a:p>
            <a:pPr defTabSz="965376">
              <a:defRPr/>
            </a:pPr>
            <a:r>
              <a:rPr lang="de-DE" i="0" noProof="1">
                <a:cs typeface="Arial" pitchFamily="34" charset="0"/>
              </a:rPr>
              <a:t>Frågan avser tillgång till medarbetare med relevant kompetens. </a:t>
            </a:r>
            <a:r>
              <a:rPr lang="sv-SE" i="0" dirty="0"/>
              <a:t>Snittet från företagen i branschen jämförs med snittet för alla branscher. </a:t>
            </a:r>
            <a:endParaRPr lang="de-DE" i="0" noProof="1">
              <a:cs typeface="Arial" pitchFamily="34" charset="0"/>
            </a:endParaRPr>
          </a:p>
        </p:txBody>
      </p:sp>
    </p:spTree>
    <p:extLst>
      <p:ext uri="{BB962C8B-B14F-4D97-AF65-F5344CB8AC3E}">
        <p14:creationId xmlns:p14="http://schemas.microsoft.com/office/powerpoint/2010/main" val="1063200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20</a:t>
            </a:fld>
            <a:endParaRPr lang="de-DE" dirty="0"/>
          </a:p>
        </p:txBody>
      </p:sp>
      <p:sp>
        <p:nvSpPr>
          <p:cNvPr id="97283" name="Rectangle 7"/>
          <p:cNvSpPr txBox="1">
            <a:spLocks noGrp="1" noChangeArrowheads="1"/>
          </p:cNvSpPr>
          <p:nvPr/>
        </p:nvSpPr>
        <p:spPr bwMode="auto">
          <a:xfrm>
            <a:off x="3903332" y="10432446"/>
            <a:ext cx="2982086" cy="545064"/>
          </a:xfrm>
          <a:prstGeom prst="rect">
            <a:avLst/>
          </a:prstGeom>
          <a:noFill/>
          <a:ln w="9525">
            <a:noFill/>
            <a:miter lim="800000"/>
            <a:headEnd/>
            <a:tailEnd/>
          </a:ln>
        </p:spPr>
        <p:txBody>
          <a:bodyPr lIns="98312" tIns="49160" rIns="98312" bIns="49160" anchor="b"/>
          <a:lstStyle/>
          <a:p>
            <a:pPr algn="r" defTabSz="982590"/>
            <a:fld id="{0C7B8A1B-A169-42ED-96E3-CF5B68CF2C7A}" type="slidenum">
              <a:rPr lang="en-GB" sz="1300"/>
              <a:pPr algn="r" defTabSz="982590"/>
              <a:t>20</a:t>
            </a:fld>
            <a:endParaRPr lang="en-GB" sz="1300" dirty="0"/>
          </a:p>
        </p:txBody>
      </p:sp>
      <p:sp>
        <p:nvSpPr>
          <p:cNvPr id="97284" name="Rectangle 2"/>
          <p:cNvSpPr>
            <a:spLocks noGrp="1" noRot="1" noChangeAspect="1" noChangeArrowheads="1" noTextEdit="1"/>
          </p:cNvSpPr>
          <p:nvPr>
            <p:ph type="sldImg"/>
          </p:nvPr>
        </p:nvSpPr>
        <p:spPr>
          <a:xfrm>
            <a:off x="-215900" y="823913"/>
            <a:ext cx="7318375" cy="4117975"/>
          </a:xfrm>
          <a:ln/>
        </p:spPr>
      </p:sp>
      <p:sp>
        <p:nvSpPr>
          <p:cNvPr id="97285" name="Rectangle 3"/>
          <p:cNvSpPr>
            <a:spLocks noGrp="1" noChangeArrowheads="1"/>
          </p:cNvSpPr>
          <p:nvPr>
            <p:ph type="body" idx="1"/>
          </p:nvPr>
        </p:nvSpPr>
        <p:spPr>
          <a:xfrm>
            <a:off x="918057" y="5214315"/>
            <a:ext cx="5049305" cy="4939878"/>
          </a:xfrm>
          <a:noFill/>
          <a:ln/>
        </p:spPr>
        <p:txBody>
          <a:bodyPr lIns="98312" tIns="49160" rIns="98312" bIns="49160"/>
          <a:lstStyle/>
          <a:p>
            <a:pPr marL="0" marR="0" lvl="0" indent="0" algn="l" defTabSz="965376" rtl="0" eaLnBrk="1" fontAlgn="auto" latinLnBrk="0" hangingPunct="1">
              <a:lnSpc>
                <a:spcPct val="100000"/>
              </a:lnSpc>
              <a:spcBef>
                <a:spcPts val="0"/>
              </a:spcBef>
              <a:spcAft>
                <a:spcPts val="0"/>
              </a:spcAft>
              <a:buClrTx/>
              <a:buSzTx/>
              <a:buFontTx/>
              <a:buNone/>
              <a:tabLst/>
              <a:defRPr/>
            </a:pPr>
            <a:r>
              <a:rPr lang="de-DE" i="0" noProof="1">
                <a:cs typeface="Arial" pitchFamily="34" charset="0"/>
              </a:rPr>
              <a:t>Frågan avser skolans kontakt med det lokala näringslivet.</a:t>
            </a:r>
          </a:p>
          <a:p>
            <a:pPr marL="0" marR="0" lvl="0" indent="0" algn="l" defTabSz="965376" rtl="0" eaLnBrk="1" fontAlgn="auto" latinLnBrk="0" hangingPunct="1">
              <a:lnSpc>
                <a:spcPct val="100000"/>
              </a:lnSpc>
              <a:spcBef>
                <a:spcPts val="0"/>
              </a:spcBef>
              <a:spcAft>
                <a:spcPts val="0"/>
              </a:spcAft>
              <a:buClrTx/>
              <a:buSzTx/>
              <a:buFontTx/>
              <a:buNone/>
              <a:tabLst/>
              <a:defRPr/>
            </a:pPr>
            <a:endParaRPr lang="de-DE" i="0" noProof="1">
              <a:cs typeface="Arial" pitchFamily="34" charset="0"/>
            </a:endParaRPr>
          </a:p>
          <a:p>
            <a:pPr marL="0" marR="0" lvl="0" indent="0" algn="l" defTabSz="965376" rtl="0" eaLnBrk="1" fontAlgn="auto" latinLnBrk="0" hangingPunct="1">
              <a:lnSpc>
                <a:spcPct val="100000"/>
              </a:lnSpc>
              <a:spcBef>
                <a:spcPts val="0"/>
              </a:spcBef>
              <a:spcAft>
                <a:spcPts val="0"/>
              </a:spcAft>
              <a:buClrTx/>
              <a:buSzTx/>
              <a:buFontTx/>
              <a:buNone/>
              <a:tabLst/>
              <a:defRPr/>
            </a:pPr>
            <a:r>
              <a:rPr lang="sv-SE" i="0" dirty="0"/>
              <a:t>Snittet från företagen i branschen jämförs med snittet för alla branscher. </a:t>
            </a:r>
            <a:endParaRPr lang="de-DE" i="0" noProof="1">
              <a:cs typeface="Arial" pitchFamily="34" charset="0"/>
            </a:endParaRPr>
          </a:p>
        </p:txBody>
      </p:sp>
    </p:spTree>
    <p:extLst>
      <p:ext uri="{BB962C8B-B14F-4D97-AF65-F5344CB8AC3E}">
        <p14:creationId xmlns:p14="http://schemas.microsoft.com/office/powerpoint/2010/main" val="3669022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3</a:t>
            </a:fld>
            <a:endParaRPr lang="de-DE"/>
          </a:p>
        </p:txBody>
      </p:sp>
      <p:sp>
        <p:nvSpPr>
          <p:cNvPr id="97283" name="Rectangle 7"/>
          <p:cNvSpPr txBox="1">
            <a:spLocks noGrp="1" noChangeArrowheads="1"/>
          </p:cNvSpPr>
          <p:nvPr/>
        </p:nvSpPr>
        <p:spPr bwMode="auto">
          <a:xfrm>
            <a:off x="3824156" y="10260850"/>
            <a:ext cx="2921596" cy="536098"/>
          </a:xfrm>
          <a:prstGeom prst="rect">
            <a:avLst/>
          </a:prstGeom>
          <a:noFill/>
          <a:ln w="9525">
            <a:noFill/>
            <a:miter lim="800000"/>
            <a:headEnd/>
            <a:tailEnd/>
          </a:ln>
        </p:spPr>
        <p:txBody>
          <a:bodyPr lIns="96533" tIns="48270" rIns="96533" bIns="48270" anchor="b"/>
          <a:lstStyle/>
          <a:p>
            <a:pPr algn="r" defTabSz="964806"/>
            <a:fld id="{0C7B8A1B-A169-42ED-96E3-CF5B68CF2C7A}" type="slidenum">
              <a:rPr lang="en-GB" sz="1300"/>
              <a:pPr algn="r" defTabSz="964806"/>
              <a:t>3</a:t>
            </a:fld>
            <a:endParaRPr lang="en-GB" sz="1300"/>
          </a:p>
        </p:txBody>
      </p:sp>
      <p:sp>
        <p:nvSpPr>
          <p:cNvPr id="97284" name="Rectangle 2"/>
          <p:cNvSpPr>
            <a:spLocks noGrp="1" noRot="1" noChangeAspect="1" noChangeArrowheads="1" noTextEdit="1"/>
          </p:cNvSpPr>
          <p:nvPr>
            <p:ph type="sldImg"/>
          </p:nvPr>
        </p:nvSpPr>
        <p:spPr>
          <a:xfrm>
            <a:off x="-225425" y="809625"/>
            <a:ext cx="7199313" cy="4051300"/>
          </a:xfrm>
          <a:ln/>
        </p:spPr>
      </p:sp>
      <p:sp>
        <p:nvSpPr>
          <p:cNvPr id="97285" name="Rectangle 3"/>
          <p:cNvSpPr>
            <a:spLocks noGrp="1" noChangeArrowheads="1"/>
          </p:cNvSpPr>
          <p:nvPr>
            <p:ph type="body" idx="1"/>
          </p:nvPr>
        </p:nvSpPr>
        <p:spPr>
          <a:xfrm>
            <a:off x="899434" y="5128549"/>
            <a:ext cx="4946883" cy="4858625"/>
          </a:xfrm>
          <a:noFill/>
          <a:ln/>
        </p:spPr>
        <p:txBody>
          <a:bodyPr lIns="96533" tIns="48270" rIns="96533" bIns="48270"/>
          <a:lstStyle/>
          <a:p>
            <a:pPr eaLnBrk="1" hangingPunct="1"/>
            <a:r>
              <a:rPr lang="sv-SE" noProof="1">
                <a:latin typeface="Times New Roman" panose="02020603050405020304" pitchFamily="18" charset="0"/>
                <a:cs typeface="Arial" pitchFamily="34" charset="0"/>
              </a:rPr>
              <a:t>Bilden visar bakomliggande fakta till undersökningen av det lokala företagsklimatet 2024.</a:t>
            </a:r>
          </a:p>
          <a:p>
            <a:pPr eaLnBrk="1" hangingPunct="1"/>
            <a:r>
              <a:rPr lang="sv-SE" noProof="1">
                <a:latin typeface="Times New Roman" panose="02020603050405020304" pitchFamily="18" charset="0"/>
                <a:cs typeface="Arial" pitchFamily="34" charset="0"/>
              </a:rPr>
              <a:t>  </a:t>
            </a:r>
          </a:p>
          <a:p>
            <a:pPr eaLnBrk="1" hangingPunct="1"/>
            <a:r>
              <a:rPr lang="sv-SE" noProof="1">
                <a:latin typeface="Times New Roman" panose="02020603050405020304" pitchFamily="18" charset="0"/>
                <a:cs typeface="Arial" pitchFamily="34" charset="0"/>
              </a:rPr>
              <a:t>Vilka ingår i undersökningen?</a:t>
            </a:r>
          </a:p>
          <a:p>
            <a:pPr eaLnBrk="1" hangingPunct="1"/>
            <a:r>
              <a:rPr lang="sv-SE" noProof="1">
                <a:latin typeface="Times New Roman" panose="02020603050405020304" pitchFamily="18" charset="0"/>
                <a:cs typeface="Arial" pitchFamily="34" charset="0"/>
              </a:rPr>
              <a:t>Svenskt Näringsliv låter Statistiska centralbyrån (SCB) ta fram ett urval utifrån kommunens storlek som levereras till Ipsos. </a:t>
            </a:r>
          </a:p>
          <a:p>
            <a:pPr eaLnBrk="1" hangingPunct="1"/>
            <a:r>
              <a:rPr lang="sv-SE" noProof="1">
                <a:latin typeface="Times New Roman" panose="02020603050405020304" pitchFamily="18" charset="0"/>
                <a:cs typeface="Arial" pitchFamily="34" charset="0"/>
              </a:rPr>
              <a:t>Färre än 50 000 invånare och färre än 1 200 företag/arbetsställen: 200 enkäter. </a:t>
            </a:r>
          </a:p>
          <a:p>
            <a:pPr eaLnBrk="1" hangingPunct="1"/>
            <a:r>
              <a:rPr lang="sv-SE" noProof="1">
                <a:latin typeface="Times New Roman" panose="02020603050405020304" pitchFamily="18" charset="0"/>
                <a:cs typeface="Arial" pitchFamily="34" charset="0"/>
              </a:rPr>
              <a:t>Antingen fler än 50 000 invånare och/eller fler än 1 200 företag/arbetsställen: 400 enkäter.</a:t>
            </a:r>
          </a:p>
          <a:p>
            <a:pPr eaLnBrk="1" hangingPunct="1"/>
            <a:r>
              <a:rPr lang="sv-SE" noProof="1">
                <a:latin typeface="Times New Roman" panose="02020603050405020304" pitchFamily="18" charset="0"/>
                <a:cs typeface="Arial" pitchFamily="34" charset="0"/>
              </a:rPr>
              <a:t>Malmö och Göteborg: 800 enkäter.</a:t>
            </a:r>
          </a:p>
          <a:p>
            <a:pPr eaLnBrk="1" hangingPunct="1"/>
            <a:r>
              <a:rPr lang="sv-SE" noProof="1">
                <a:latin typeface="Times New Roman" panose="02020603050405020304" pitchFamily="18" charset="0"/>
                <a:cs typeface="Arial" pitchFamily="34" charset="0"/>
              </a:rPr>
              <a:t>Stockholms stad: 1 200 enkäter.</a:t>
            </a:r>
          </a:p>
          <a:p>
            <a:pPr eaLnBrk="1" hangingPunct="1"/>
            <a:r>
              <a:rPr lang="sv-SE" noProof="1">
                <a:latin typeface="Times New Roman" panose="02020603050405020304" pitchFamily="18" charset="0"/>
                <a:cs typeface="Arial" pitchFamily="34" charset="0"/>
              </a:rPr>
              <a:t> </a:t>
            </a:r>
          </a:p>
          <a:p>
            <a:pPr eaLnBrk="1" hangingPunct="1"/>
            <a:r>
              <a:rPr lang="sv-SE" noProof="1">
                <a:latin typeface="Times New Roman" panose="02020603050405020304" pitchFamily="18" charset="0"/>
                <a:cs typeface="Arial" pitchFamily="34" charset="0"/>
              </a:rPr>
              <a:t>Populationen utgörs av samtliga privata företag med huvudkontor i kommunen, förutsatt att de har en omsättning på minst 300 000 kronor (i de kommuner som får 400 enkäter eller mer är omsättningskravet 500 000 kronor). Från populationen dras ett slumpmässigt urval stratifierat utifrån storleksgrupperna 0, 1-4, 5-9, 10-25, 26-200 och 201+ anställda. I första hand skickas enkäterna till Svenskt Näringslivs medlemsföretag och i andra hand till företag som inte är medlemmar i Svenskt Näringsliv. Vanligt är att ungefär två tredjedelar av urvalet består av medlemsföretag och en tredjedel av företag som inte är medlemmar i Svenskt Näringsliv. Arbetsställen med huvudkontor i en annan kommun ingår också i populationen förutsatt att de har minst 25 anställda. För urvalsgrupperna enmansföretag och arbetsställen har vi satt ett tak på att de maximalt var för sig får utgöra 10 procent av det totala urvalet, förutsatt att inte företagsstrukturen kräver fler för att uppnå urvalet. </a:t>
            </a:r>
          </a:p>
          <a:p>
            <a:pPr eaLnBrk="1" hangingPunct="1"/>
            <a:r>
              <a:rPr lang="sv-SE" noProof="1">
                <a:latin typeface="Times New Roman" panose="02020603050405020304" pitchFamily="18" charset="0"/>
                <a:cs typeface="Arial" pitchFamily="34" charset="0"/>
              </a:rPr>
              <a:t> </a:t>
            </a:r>
          </a:p>
          <a:p>
            <a:pPr eaLnBrk="1" hangingPunct="1"/>
            <a:r>
              <a:rPr lang="sv-SE" noProof="1">
                <a:latin typeface="Times New Roman" panose="02020603050405020304" pitchFamily="18" charset="0"/>
                <a:cs typeface="Arial" pitchFamily="34" charset="0"/>
              </a:rPr>
              <a:t>Svarsfrekvensen är framräknad utifrån nettourvalet, d.v.s. borträknat för till exempel nedlagda företag och företag utan verksamhet i kommunen. </a:t>
            </a:r>
          </a:p>
          <a:p>
            <a:pPr eaLnBrk="1" hangingPunct="1"/>
            <a:endParaRPr lang="sv-SE" noProof="1">
              <a:latin typeface="Times New Roman" panose="02020603050405020304" pitchFamily="18"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noProof="1">
                <a:latin typeface="Times New Roman" panose="02020603050405020304" pitchFamily="18" charset="0"/>
                <a:cs typeface="Arial" pitchFamily="34" charset="0"/>
              </a:rPr>
              <a:t>Vartannat år får även kommunpolitiker svara på enkäten, men i år gick enkäten bara ut till företag. Nästa gång kommunpolitiker får svara på enkäten är 2025. De som då får enkäten är ordinarie ledamöter i kommunfullmäktige enligt Valmyndighetens förteckning över kommunpolitiker.</a:t>
            </a:r>
          </a:p>
        </p:txBody>
      </p:sp>
    </p:spTree>
    <p:extLst>
      <p:ext uri="{BB962C8B-B14F-4D97-AF65-F5344CB8AC3E}">
        <p14:creationId xmlns:p14="http://schemas.microsoft.com/office/powerpoint/2010/main" val="2537386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ctr"/>
            <a:r>
              <a:rPr lang="sv-SE" sz="1000" i="0" dirty="0">
                <a:latin typeface="Lab Grotesque" panose="00000500000000000000" pitchFamily="50" charset="0"/>
              </a:rPr>
              <a:t>Frågeställning: </a:t>
            </a:r>
            <a:r>
              <a:rPr lang="sv-SE" sz="1200" b="1" dirty="0">
                <a:effectLst/>
                <a:latin typeface="Calibri" panose="020F0502020204030204" pitchFamily="34" charset="0"/>
                <a:ea typeface="Times New Roman" panose="02020603050405020304" pitchFamily="18" charset="0"/>
              </a:rPr>
              <a:t>Har du under de 12 senaste månaderna, utifrån risken att det kan komma att påverka ditt företag negativt, känt tvekan att lämna klagomål till kommunen?</a:t>
            </a:r>
            <a:endParaRPr lang="sv-SE" sz="1200" b="1" dirty="0">
              <a:effectLst/>
              <a:latin typeface="Calibri" panose="020F0502020204030204" pitchFamily="34" charset="0"/>
              <a:ea typeface="Arial" panose="020B0604020202020204" pitchFamily="34" charset="0"/>
            </a:endParaRPr>
          </a:p>
          <a:p>
            <a:r>
              <a:rPr lang="sv-SE" sz="1000" dirty="0"/>
              <a:t>Svarsalternativ: Aldrig haft behov av att lämna klagomål, nej, aldrig, ja, någon gång, ja, flera gånger, vet ej.</a:t>
            </a:r>
          </a:p>
          <a:p>
            <a:endParaRPr lang="sv-SE" sz="1000" dirty="0"/>
          </a:p>
          <a:p>
            <a:r>
              <a:rPr lang="sv-SE" sz="1000" dirty="0"/>
              <a:t>Extrafråga 2024, 2022, 2020, 2016 </a:t>
            </a:r>
          </a:p>
          <a:p>
            <a:pPr defTabSz="965376">
              <a:defRPr/>
            </a:pPr>
            <a:endParaRPr lang="de-DE" i="0" noProof="1">
              <a:cs typeface="Arial" pitchFamily="34" charset="0"/>
            </a:endParaRPr>
          </a:p>
          <a:p>
            <a:pPr eaLnBrk="1" hangingPunct="1"/>
            <a:endParaRPr lang="de-DE" i="0" baseline="0" noProof="1">
              <a:cs typeface="Arial" pitchFamily="34" charset="0"/>
            </a:endParaRPr>
          </a:p>
          <a:p>
            <a:endParaRPr lang="sv-SE" dirty="0"/>
          </a:p>
        </p:txBody>
      </p:sp>
      <p:sp>
        <p:nvSpPr>
          <p:cNvPr id="4" name="Platshållare för sidhuvud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latshållare fö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7303D-75B2-444D-ACA0-FA82A455E4DE}" type="datetime1">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2024-06-10</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Platshållare för bild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B788A-E737-AD42-984C-2DE59DA1AFB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965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29644-27C0-4655-9503-40E917BF2C41}"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283" name="Rectangle 7"/>
          <p:cNvSpPr txBox="1">
            <a:spLocks noGrp="1" noChangeArrowheads="1"/>
          </p:cNvSpPr>
          <p:nvPr/>
        </p:nvSpPr>
        <p:spPr bwMode="auto">
          <a:xfrm>
            <a:off x="3875322" y="11341663"/>
            <a:ext cx="2960687" cy="592568"/>
          </a:xfrm>
          <a:prstGeom prst="rect">
            <a:avLst/>
          </a:prstGeom>
          <a:noFill/>
          <a:ln w="9525">
            <a:noFill/>
            <a:miter lim="800000"/>
            <a:headEnd/>
            <a:tailEnd/>
          </a:ln>
        </p:spPr>
        <p:txBody>
          <a:bodyPr lIns="98312" tIns="49160" rIns="98312" bIns="49160" anchor="b"/>
          <a:lstStyle/>
          <a:p>
            <a:pPr marL="0" marR="0" lvl="0" indent="0" algn="r" defTabSz="982590" rtl="0" eaLnBrk="1" fontAlgn="auto" latinLnBrk="0" hangingPunct="1">
              <a:lnSpc>
                <a:spcPct val="100000"/>
              </a:lnSpc>
              <a:spcBef>
                <a:spcPts val="0"/>
              </a:spcBef>
              <a:spcAft>
                <a:spcPts val="0"/>
              </a:spcAft>
              <a:buClrTx/>
              <a:buSzTx/>
              <a:buFontTx/>
              <a:buNone/>
              <a:tabLst/>
              <a:defRPr/>
            </a:pPr>
            <a:fld id="{0C7B8A1B-A169-42ED-96E3-CF5B68CF2C7A}"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82590" rtl="0" eaLnBrk="1" fontAlgn="auto" latinLnBrk="0" hangingPunct="1">
                <a:lnSpc>
                  <a:spcPct val="100000"/>
                </a:lnSpc>
                <a:spcBef>
                  <a:spcPts val="0"/>
                </a:spcBef>
                <a:spcAft>
                  <a:spcPts val="0"/>
                </a:spcAft>
                <a:buClrTx/>
                <a:buSzTx/>
                <a:buFontTx/>
                <a:buNone/>
                <a:tabLst/>
                <a:defRPr/>
              </a:pPr>
              <a:t>22</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284" name="Rectangle 2"/>
          <p:cNvSpPr>
            <a:spLocks noGrp="1" noRot="1" noChangeAspect="1" noChangeArrowheads="1" noTextEdit="1"/>
          </p:cNvSpPr>
          <p:nvPr>
            <p:ph type="sldImg"/>
          </p:nvPr>
        </p:nvSpPr>
        <p:spPr>
          <a:xfrm>
            <a:off x="-560388" y="895350"/>
            <a:ext cx="7958138" cy="4476750"/>
          </a:xfrm>
          <a:ln/>
        </p:spPr>
      </p:sp>
      <p:sp>
        <p:nvSpPr>
          <p:cNvPr id="97285" name="Rectangle 3"/>
          <p:cNvSpPr>
            <a:spLocks noGrp="1" noChangeArrowheads="1"/>
          </p:cNvSpPr>
          <p:nvPr>
            <p:ph type="body" idx="1"/>
          </p:nvPr>
        </p:nvSpPr>
        <p:spPr>
          <a:xfrm>
            <a:off x="911470" y="5668757"/>
            <a:ext cx="5013072" cy="5370402"/>
          </a:xfrm>
          <a:noFill/>
          <a:ln/>
        </p:spPr>
        <p:txBody>
          <a:bodyPr lIns="98312" tIns="49160" rIns="98312" bIns="49160"/>
          <a:lstStyle/>
          <a:p>
            <a:pPr fontAlgn="ctr"/>
            <a:r>
              <a:rPr lang="sv-SE" sz="1200" i="0" dirty="0">
                <a:latin typeface="Lab Grotesque" panose="00000500000000000000" pitchFamily="50" charset="0"/>
              </a:rPr>
              <a:t>Frågeställning: </a:t>
            </a:r>
            <a:r>
              <a:rPr lang="sv-SE" sz="1800" b="1" dirty="0">
                <a:effectLst/>
                <a:latin typeface="Calibri" panose="020F0502020204030204" pitchFamily="34" charset="0"/>
                <a:ea typeface="Times New Roman" panose="02020603050405020304" pitchFamily="18" charset="0"/>
              </a:rPr>
              <a:t>Har du under de 12 senaste månaderna, utifrån risken att det kan komma att påverka ditt företag negativt, känt tvekan att lämna klagomål till kommunen?</a:t>
            </a:r>
            <a:endParaRPr lang="sv-SE" sz="1800" b="1" dirty="0">
              <a:effectLst/>
              <a:latin typeface="Calibri" panose="020F0502020204030204" pitchFamily="34" charset="0"/>
              <a:ea typeface="Arial" panose="020B0604020202020204" pitchFamily="34" charset="0"/>
            </a:endParaRPr>
          </a:p>
          <a:p>
            <a:r>
              <a:rPr lang="sv-SE" dirty="0"/>
              <a:t>Svarsalternativ: Aldrig haft behov av att lämna klagomål, nej, aldrig, ja, någon gång, ja, flera gånger, vet ej.</a:t>
            </a:r>
          </a:p>
          <a:p>
            <a:endParaRPr lang="sv-SE" dirty="0"/>
          </a:p>
          <a:p>
            <a:r>
              <a:rPr lang="sv-SE" dirty="0"/>
              <a:t>Den grå streckade linjen motsvarar snittet för alla branscher.</a:t>
            </a:r>
          </a:p>
          <a:p>
            <a:endParaRPr lang="sv-SE" dirty="0"/>
          </a:p>
          <a:p>
            <a:pPr defTabSz="965376">
              <a:defRPr/>
            </a:pPr>
            <a:endParaRPr lang="de-DE" i="0" noProof="1">
              <a:cs typeface="Arial" pitchFamily="34" charset="0"/>
            </a:endParaRPr>
          </a:p>
        </p:txBody>
      </p:sp>
    </p:spTree>
    <p:extLst>
      <p:ext uri="{BB962C8B-B14F-4D97-AF65-F5344CB8AC3E}">
        <p14:creationId xmlns:p14="http://schemas.microsoft.com/office/powerpoint/2010/main" val="17251207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23</a:t>
            </a:fld>
            <a:endParaRPr lang="de-DE" dirty="0"/>
          </a:p>
        </p:txBody>
      </p:sp>
      <p:sp>
        <p:nvSpPr>
          <p:cNvPr id="97283" name="Rectangle 7"/>
          <p:cNvSpPr txBox="1">
            <a:spLocks noGrp="1" noChangeArrowheads="1"/>
          </p:cNvSpPr>
          <p:nvPr/>
        </p:nvSpPr>
        <p:spPr bwMode="auto">
          <a:xfrm>
            <a:off x="3875322" y="11341663"/>
            <a:ext cx="2960687" cy="592568"/>
          </a:xfrm>
          <a:prstGeom prst="rect">
            <a:avLst/>
          </a:prstGeom>
          <a:noFill/>
          <a:ln w="9525">
            <a:noFill/>
            <a:miter lim="800000"/>
            <a:headEnd/>
            <a:tailEnd/>
          </a:ln>
        </p:spPr>
        <p:txBody>
          <a:bodyPr lIns="98312" tIns="49160" rIns="98312" bIns="49160" anchor="b"/>
          <a:lstStyle/>
          <a:p>
            <a:pPr algn="r" defTabSz="982590"/>
            <a:fld id="{0C7B8A1B-A169-42ED-96E3-CF5B68CF2C7A}" type="slidenum">
              <a:rPr lang="en-GB" sz="1300"/>
              <a:pPr algn="r" defTabSz="982590"/>
              <a:t>23</a:t>
            </a:fld>
            <a:endParaRPr lang="en-GB" sz="1300" dirty="0"/>
          </a:p>
        </p:txBody>
      </p:sp>
      <p:sp>
        <p:nvSpPr>
          <p:cNvPr id="97284" name="Rectangle 2"/>
          <p:cNvSpPr>
            <a:spLocks noGrp="1" noRot="1" noChangeAspect="1" noChangeArrowheads="1" noTextEdit="1"/>
          </p:cNvSpPr>
          <p:nvPr>
            <p:ph type="sldImg"/>
          </p:nvPr>
        </p:nvSpPr>
        <p:spPr>
          <a:xfrm>
            <a:off x="-560388" y="895350"/>
            <a:ext cx="7958138" cy="4476750"/>
          </a:xfrm>
          <a:ln/>
        </p:spPr>
      </p:sp>
      <p:sp>
        <p:nvSpPr>
          <p:cNvPr id="97285" name="Rectangle 3"/>
          <p:cNvSpPr>
            <a:spLocks noGrp="1" noChangeArrowheads="1"/>
          </p:cNvSpPr>
          <p:nvPr>
            <p:ph type="body" idx="1"/>
          </p:nvPr>
        </p:nvSpPr>
        <p:spPr>
          <a:xfrm>
            <a:off x="911470" y="5668757"/>
            <a:ext cx="5013072" cy="5370402"/>
          </a:xfrm>
          <a:noFill/>
          <a:ln/>
        </p:spPr>
        <p:txBody>
          <a:bodyPr lIns="98312" tIns="49160" rIns="98312" bIns="49160"/>
          <a:lstStyle/>
          <a:p>
            <a:pPr fontAlgn="ctr"/>
            <a:r>
              <a:rPr lang="sv-SE" sz="1000" i="0" dirty="0">
                <a:latin typeface="Lab Grotesque" panose="00000500000000000000" pitchFamily="50" charset="0"/>
              </a:rPr>
              <a:t>Frågeställning: </a:t>
            </a:r>
            <a:r>
              <a:rPr lang="sv-SE" sz="1200" b="1" dirty="0">
                <a:effectLst/>
                <a:latin typeface="Calibri" panose="020F0502020204030204" pitchFamily="34" charset="0"/>
                <a:ea typeface="Times New Roman" panose="02020603050405020304" pitchFamily="18" charset="0"/>
              </a:rPr>
              <a:t>Har du under de 12 senaste månaderna, utifrån risken att det kan komma att påverka ditt företag negativt, känt tvekan att lämna klagomål till kommunen?</a:t>
            </a:r>
            <a:endParaRPr lang="sv-SE" sz="1200" b="1" dirty="0">
              <a:effectLst/>
              <a:latin typeface="Calibri" panose="020F0502020204030204" pitchFamily="34" charset="0"/>
              <a:ea typeface="Arial" panose="020B0604020202020204" pitchFamily="34" charset="0"/>
            </a:endParaRPr>
          </a:p>
          <a:p>
            <a:r>
              <a:rPr lang="sv-SE" sz="1000" dirty="0"/>
              <a:t>Svarsalternativ: Aldrig haft behov av att lämna klagomål, nej, aldrig, ja, någon gång, ja, flera gånger, vet ej.</a:t>
            </a:r>
          </a:p>
          <a:p>
            <a:pPr defTabSz="965376">
              <a:defRPr/>
            </a:pPr>
            <a:endParaRPr lang="de-DE" i="0" noProof="1">
              <a:cs typeface="Arial" pitchFamily="34" charset="0"/>
            </a:endParaRPr>
          </a:p>
          <a:p>
            <a:pPr defTabSz="965376">
              <a:defRPr/>
            </a:pPr>
            <a:r>
              <a:rPr lang="de-DE" i="0" noProof="1">
                <a:cs typeface="Arial" pitchFamily="34" charset="0"/>
              </a:rPr>
              <a:t>Diagrammet visar andelar som svarat </a:t>
            </a:r>
            <a:r>
              <a:rPr lang="sv-SE" sz="1200" i="0" noProof="1">
                <a:cs typeface="Arial" pitchFamily="34" charset="0"/>
              </a:rPr>
              <a:t>J</a:t>
            </a:r>
            <a:r>
              <a:rPr lang="sv-SE" sz="1200" dirty="0"/>
              <a:t>a, någon gång eller Ja, flera gånger</a:t>
            </a:r>
            <a:r>
              <a:rPr lang="de-DE" sz="1200" i="0" noProof="1">
                <a:cs typeface="Arial" pitchFamily="34" charset="0"/>
              </a:rPr>
              <a:t>. </a:t>
            </a:r>
          </a:p>
          <a:p>
            <a:pPr defTabSz="965376">
              <a:defRPr/>
            </a:pPr>
            <a:endParaRPr lang="de-DE" sz="1200" i="0" noProof="1">
              <a:cs typeface="Arial" pitchFamily="34" charset="0"/>
            </a:endParaRPr>
          </a:p>
          <a:p>
            <a:pPr defTabSz="965376">
              <a:defRPr/>
            </a:pPr>
            <a:r>
              <a:rPr lang="de-DE" i="0" noProof="1">
                <a:cs typeface="Arial" pitchFamily="34" charset="0"/>
              </a:rPr>
              <a:t>Formulering från 2022: </a:t>
            </a:r>
            <a:r>
              <a:rPr lang="sv-SE" dirty="0"/>
              <a:t>Har du under de senaste 12 månaderna, utifrån risken att det kan komma att påverka ditt företag negativt, känt tvekan att lämna klagomål till kommunen?</a:t>
            </a:r>
            <a:endParaRPr lang="sv-SE" sz="1200" kern="1200" dirty="0">
              <a:solidFill>
                <a:schemeClr val="tx1"/>
              </a:solidFill>
              <a:effectLst/>
              <a:latin typeface="+mn-lt"/>
              <a:ea typeface="+mn-ea"/>
              <a:cs typeface="+mn-cs"/>
            </a:endParaRPr>
          </a:p>
          <a:p>
            <a:pPr defTabSz="965376">
              <a:defRPr/>
            </a:pPr>
            <a:r>
              <a:rPr lang="sv-SE" sz="1200" kern="1200" dirty="0">
                <a:solidFill>
                  <a:schemeClr val="tx1"/>
                </a:solidFill>
                <a:effectLst/>
                <a:latin typeface="+mn-lt"/>
                <a:ea typeface="+mn-ea"/>
                <a:cs typeface="+mn-cs"/>
              </a:rPr>
              <a:t>Formulering innan 2022: Har du någon gång känt tvekan att lämna klagomål till kommunen med risken att detta kommer påverka ditt företag negativt?</a:t>
            </a:r>
            <a:endParaRPr lang="de-DE" i="0" noProof="1">
              <a:cs typeface="Arial" pitchFamily="34" charset="0"/>
            </a:endParaRPr>
          </a:p>
          <a:p>
            <a:pPr defTabSz="965376">
              <a:defRPr/>
            </a:pPr>
            <a:endParaRPr lang="de-DE" i="0" noProof="1">
              <a:cs typeface="Arial" pitchFamily="34" charset="0"/>
            </a:endParaRPr>
          </a:p>
        </p:txBody>
      </p:sp>
    </p:spTree>
    <p:extLst>
      <p:ext uri="{BB962C8B-B14F-4D97-AF65-F5344CB8AC3E}">
        <p14:creationId xmlns:p14="http://schemas.microsoft.com/office/powerpoint/2010/main" val="2240421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50" i="0" dirty="0">
                <a:latin typeface="Lab Grotesque" panose="00000500000000000000" pitchFamily="50" charset="0"/>
              </a:rPr>
              <a:t>Frågeställning: </a:t>
            </a:r>
            <a:r>
              <a:rPr lang="sv-SE" sz="1200" b="1" dirty="0">
                <a:effectLst/>
                <a:latin typeface="Calibri" panose="020F0502020204030204" pitchFamily="34" charset="0"/>
                <a:ea typeface="Calibri" panose="020F0502020204030204" pitchFamily="34" charset="0"/>
                <a:cs typeface="Times New Roman" panose="02020603050405020304" pitchFamily="18" charset="0"/>
              </a:rPr>
              <a:t>Har du någon gång övervägt att flytta ditt företag från din nuvarande kommun till en kommun med ett bättre företagsklimat? </a:t>
            </a:r>
            <a:endParaRPr lang="sv-SE" sz="1200" b="1" dirty="0"/>
          </a:p>
          <a:p>
            <a:r>
              <a:rPr lang="sv-SE" sz="1200" dirty="0"/>
              <a:t>Svarsalternativ: Ja, nej, vet ej.</a:t>
            </a:r>
          </a:p>
          <a:p>
            <a:pPr defTabSz="965376">
              <a:defRPr/>
            </a:pPr>
            <a:endParaRPr lang="de-DE" i="0" noProof="1">
              <a:cs typeface="Arial" pitchFamily="34" charset="0"/>
            </a:endParaRPr>
          </a:p>
          <a:p>
            <a:r>
              <a:rPr lang="de-DE" sz="1200" i="0" noProof="1">
                <a:cs typeface="Arial" pitchFamily="34" charset="0"/>
              </a:rPr>
              <a:t>Procentsatsen i röda rutan visar andelar som svarat </a:t>
            </a:r>
            <a:r>
              <a:rPr lang="sv-SE" sz="1200" i="0" noProof="1">
                <a:cs typeface="Arial" pitchFamily="34" charset="0"/>
              </a:rPr>
              <a:t>J</a:t>
            </a:r>
            <a:r>
              <a:rPr lang="sv-SE" sz="1200" dirty="0"/>
              <a:t>a.</a:t>
            </a:r>
          </a:p>
          <a:p>
            <a:endParaRPr lang="sv-SE" sz="1200" dirty="0"/>
          </a:p>
          <a:p>
            <a:r>
              <a:rPr lang="sv-SE" sz="1200" dirty="0"/>
              <a:t>Extrafråga 2024, 2020, 2017</a:t>
            </a:r>
          </a:p>
          <a:p>
            <a:pPr eaLnBrk="1" hangingPunct="1"/>
            <a:endParaRPr lang="de-DE" i="0" baseline="0" noProof="1">
              <a:cs typeface="Arial" pitchFamily="34" charset="0"/>
            </a:endParaRPr>
          </a:p>
          <a:p>
            <a:endParaRPr lang="sv-SE" dirty="0"/>
          </a:p>
        </p:txBody>
      </p:sp>
      <p:sp>
        <p:nvSpPr>
          <p:cNvPr id="4" name="Platshållare för sidhuvud 3"/>
          <p:cNvSpPr>
            <a:spLocks noGrp="1"/>
          </p:cNvSpPr>
          <p:nvPr>
            <p:ph type="hdr" sz="quarter"/>
          </p:nvPr>
        </p:nvSpPr>
        <p:spPr/>
        <p:txBody>
          <a:bodyPr/>
          <a:lstStyle/>
          <a:p>
            <a:endParaRPr lang="sv-SE" dirty="0"/>
          </a:p>
        </p:txBody>
      </p:sp>
      <p:sp>
        <p:nvSpPr>
          <p:cNvPr id="5" name="Platshållare för datum 4"/>
          <p:cNvSpPr>
            <a:spLocks noGrp="1"/>
          </p:cNvSpPr>
          <p:nvPr>
            <p:ph type="dt" idx="1"/>
          </p:nvPr>
        </p:nvSpPr>
        <p:spPr/>
        <p:txBody>
          <a:bodyPr/>
          <a:lstStyle/>
          <a:p>
            <a:fld id="{41B7303D-75B2-444D-ACA0-FA82A455E4DE}" type="datetime1">
              <a:rPr lang="sv-SE" smtClean="0"/>
              <a:t>2024-06-10</a:t>
            </a:fld>
            <a:endParaRPr lang="sv-SE" dirty="0"/>
          </a:p>
        </p:txBody>
      </p:sp>
      <p:sp>
        <p:nvSpPr>
          <p:cNvPr id="6" name="Platshållare för bildnummer 5"/>
          <p:cNvSpPr>
            <a:spLocks noGrp="1"/>
          </p:cNvSpPr>
          <p:nvPr>
            <p:ph type="sldNum" sz="quarter" idx="5"/>
          </p:nvPr>
        </p:nvSpPr>
        <p:spPr/>
        <p:txBody>
          <a:bodyPr/>
          <a:lstStyle/>
          <a:p>
            <a:fld id="{E65B788A-E737-AD42-984C-2DE59DA1AFBE}" type="slidenum">
              <a:rPr lang="sv-SE" smtClean="0"/>
              <a:t>24</a:t>
            </a:fld>
            <a:endParaRPr lang="sv-SE" dirty="0"/>
          </a:p>
        </p:txBody>
      </p:sp>
    </p:spTree>
    <p:extLst>
      <p:ext uri="{BB962C8B-B14F-4D97-AF65-F5344CB8AC3E}">
        <p14:creationId xmlns:p14="http://schemas.microsoft.com/office/powerpoint/2010/main" val="1423105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25</a:t>
            </a:fld>
            <a:endParaRPr lang="de-DE" dirty="0"/>
          </a:p>
        </p:txBody>
      </p:sp>
      <p:sp>
        <p:nvSpPr>
          <p:cNvPr id="97283" name="Rectangle 7"/>
          <p:cNvSpPr txBox="1">
            <a:spLocks noGrp="1" noChangeArrowheads="1"/>
          </p:cNvSpPr>
          <p:nvPr/>
        </p:nvSpPr>
        <p:spPr bwMode="auto">
          <a:xfrm>
            <a:off x="3875322" y="11341663"/>
            <a:ext cx="2960687" cy="592568"/>
          </a:xfrm>
          <a:prstGeom prst="rect">
            <a:avLst/>
          </a:prstGeom>
          <a:noFill/>
          <a:ln w="9525">
            <a:noFill/>
            <a:miter lim="800000"/>
            <a:headEnd/>
            <a:tailEnd/>
          </a:ln>
        </p:spPr>
        <p:txBody>
          <a:bodyPr lIns="98312" tIns="49160" rIns="98312" bIns="49160" anchor="b"/>
          <a:lstStyle/>
          <a:p>
            <a:pPr algn="r" defTabSz="982590"/>
            <a:fld id="{0C7B8A1B-A169-42ED-96E3-CF5B68CF2C7A}" type="slidenum">
              <a:rPr lang="en-GB" sz="1300"/>
              <a:pPr algn="r" defTabSz="982590"/>
              <a:t>25</a:t>
            </a:fld>
            <a:endParaRPr lang="en-GB" sz="1300" dirty="0"/>
          </a:p>
        </p:txBody>
      </p:sp>
      <p:sp>
        <p:nvSpPr>
          <p:cNvPr id="97284" name="Rectangle 2"/>
          <p:cNvSpPr>
            <a:spLocks noGrp="1" noRot="1" noChangeAspect="1" noChangeArrowheads="1" noTextEdit="1"/>
          </p:cNvSpPr>
          <p:nvPr>
            <p:ph type="sldImg"/>
          </p:nvPr>
        </p:nvSpPr>
        <p:spPr>
          <a:xfrm>
            <a:off x="-560388" y="895350"/>
            <a:ext cx="7958138" cy="4476750"/>
          </a:xfrm>
          <a:ln/>
        </p:spPr>
      </p:sp>
      <p:sp>
        <p:nvSpPr>
          <p:cNvPr id="97285" name="Rectangle 3"/>
          <p:cNvSpPr>
            <a:spLocks noGrp="1" noChangeArrowheads="1"/>
          </p:cNvSpPr>
          <p:nvPr>
            <p:ph type="body" idx="1"/>
          </p:nvPr>
        </p:nvSpPr>
        <p:spPr>
          <a:xfrm>
            <a:off x="911470" y="5668757"/>
            <a:ext cx="5013072" cy="5370402"/>
          </a:xfrm>
          <a:noFill/>
          <a:ln/>
        </p:spPr>
        <p:txBody>
          <a:bodyPr lIns="98312" tIns="49160" rIns="98312" bIns="49160"/>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800" i="0" dirty="0">
                <a:latin typeface="Lab Grotesque" panose="00000500000000000000" pitchFamily="50" charset="0"/>
              </a:rPr>
              <a:t>Frågeställning: </a:t>
            </a:r>
            <a:r>
              <a:rPr lang="sv-SE" sz="1000" b="1" dirty="0">
                <a:effectLst/>
                <a:latin typeface="Calibri" panose="020F0502020204030204" pitchFamily="34" charset="0"/>
                <a:ea typeface="Calibri" panose="020F0502020204030204" pitchFamily="34" charset="0"/>
                <a:cs typeface="Times New Roman" panose="02020603050405020304" pitchFamily="18" charset="0"/>
              </a:rPr>
              <a:t>Har du någon gång övervägt att flytta ditt företag från din nuvarande kommun till en kommun med ett bättre företagsklimat? </a:t>
            </a:r>
            <a:endParaRPr lang="sv-SE" sz="1000" b="1" dirty="0"/>
          </a:p>
          <a:p>
            <a:r>
              <a:rPr lang="sv-SE" sz="1000" dirty="0"/>
              <a:t>Svarsalternativ: Ja, nej, vet ej.</a:t>
            </a:r>
          </a:p>
          <a:p>
            <a:endParaRPr lang="sv-SE" sz="1000" dirty="0"/>
          </a:p>
          <a:p>
            <a:r>
              <a:rPr lang="de-DE" sz="1000" i="0" noProof="1">
                <a:cs typeface="Arial" pitchFamily="34" charset="0"/>
              </a:rPr>
              <a:t>Diagrammet visar andelar som svarat </a:t>
            </a:r>
            <a:r>
              <a:rPr lang="sv-SE" sz="1000" i="0" noProof="1">
                <a:cs typeface="Arial" pitchFamily="34" charset="0"/>
              </a:rPr>
              <a:t>J</a:t>
            </a:r>
            <a:r>
              <a:rPr lang="sv-SE" sz="1000" dirty="0"/>
              <a:t>a.</a:t>
            </a:r>
          </a:p>
          <a:p>
            <a:endParaRPr lang="sv-SE" sz="1000" dirty="0"/>
          </a:p>
          <a:p>
            <a:r>
              <a:rPr lang="sv-SE" sz="1000" dirty="0"/>
              <a:t>Extrafråga 2024, 2020, 2017</a:t>
            </a:r>
          </a:p>
          <a:p>
            <a:pPr defTabSz="965376">
              <a:defRPr/>
            </a:pPr>
            <a:endParaRPr lang="de-DE" i="0" noProof="1">
              <a:cs typeface="Arial" pitchFamily="34" charset="0"/>
            </a:endParaRPr>
          </a:p>
        </p:txBody>
      </p:sp>
    </p:spTree>
    <p:extLst>
      <p:ext uri="{BB962C8B-B14F-4D97-AF65-F5344CB8AC3E}">
        <p14:creationId xmlns:p14="http://schemas.microsoft.com/office/powerpoint/2010/main" val="2575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134">
              <a:defRPr/>
            </a:pPr>
            <a:fld id="{28529644-27C0-4655-9503-40E917BF2C41}" type="slidenum">
              <a:rPr>
                <a:solidFill>
                  <a:prstClr val="black"/>
                </a:solidFill>
                <a:latin typeface="Calibri"/>
              </a:rPr>
              <a:pPr defTabSz="931134">
                <a:defRPr/>
              </a:pPr>
              <a:t>26</a:t>
            </a:fld>
            <a:endParaRPr lang="de-DE" dirty="0">
              <a:solidFill>
                <a:prstClr val="black"/>
              </a:solidFill>
              <a:latin typeface="Calibri"/>
            </a:endParaRPr>
          </a:p>
        </p:txBody>
      </p:sp>
      <p:sp>
        <p:nvSpPr>
          <p:cNvPr id="97283" name="Rectangle 7"/>
          <p:cNvSpPr txBox="1">
            <a:spLocks noGrp="1" noChangeArrowheads="1"/>
          </p:cNvSpPr>
          <p:nvPr/>
        </p:nvSpPr>
        <p:spPr bwMode="auto">
          <a:xfrm>
            <a:off x="3824156" y="10260850"/>
            <a:ext cx="2921596" cy="536098"/>
          </a:xfrm>
          <a:prstGeom prst="rect">
            <a:avLst/>
          </a:prstGeom>
          <a:noFill/>
          <a:ln w="9525">
            <a:noFill/>
            <a:miter lim="800000"/>
            <a:headEnd/>
            <a:tailEnd/>
          </a:ln>
        </p:spPr>
        <p:txBody>
          <a:bodyPr lIns="96533" tIns="48270" rIns="96533" bIns="48270" anchor="b"/>
          <a:lstStyle/>
          <a:p>
            <a:pPr algn="r" defTabSz="964806">
              <a:defRPr/>
            </a:pPr>
            <a:fld id="{0C7B8A1B-A169-42ED-96E3-CF5B68CF2C7A}" type="slidenum">
              <a:rPr lang="en-GB" sz="1300">
                <a:solidFill>
                  <a:prstClr val="black"/>
                </a:solidFill>
                <a:latin typeface="Calibri"/>
              </a:rPr>
              <a:pPr algn="r" defTabSz="964806">
                <a:defRPr/>
              </a:pPr>
              <a:t>26</a:t>
            </a:fld>
            <a:endParaRPr lang="en-GB" sz="1300" dirty="0">
              <a:solidFill>
                <a:prstClr val="black"/>
              </a:solidFill>
              <a:latin typeface="Calibri"/>
            </a:endParaRPr>
          </a:p>
        </p:txBody>
      </p:sp>
      <p:sp>
        <p:nvSpPr>
          <p:cNvPr id="97284" name="Rectangle 2"/>
          <p:cNvSpPr>
            <a:spLocks noGrp="1" noRot="1" noChangeAspect="1" noChangeArrowheads="1" noTextEdit="1"/>
          </p:cNvSpPr>
          <p:nvPr>
            <p:ph type="sldImg"/>
          </p:nvPr>
        </p:nvSpPr>
        <p:spPr>
          <a:xfrm>
            <a:off x="-225425" y="809625"/>
            <a:ext cx="7199313" cy="4051300"/>
          </a:xfrm>
          <a:ln/>
        </p:spPr>
      </p:sp>
      <p:sp>
        <p:nvSpPr>
          <p:cNvPr id="97285" name="Rectangle 3"/>
          <p:cNvSpPr>
            <a:spLocks noGrp="1" noChangeArrowheads="1"/>
          </p:cNvSpPr>
          <p:nvPr>
            <p:ph type="body" idx="1"/>
          </p:nvPr>
        </p:nvSpPr>
        <p:spPr>
          <a:xfrm>
            <a:off x="899434" y="5128549"/>
            <a:ext cx="4946883" cy="4858625"/>
          </a:xfrm>
          <a:noFill/>
          <a:ln/>
        </p:spPr>
        <p:txBody>
          <a:bodyPr lIns="96533" tIns="48270" rIns="96533" bIns="48270"/>
          <a:lstStyle/>
          <a:p>
            <a:pPr defTabSz="947776">
              <a:defRPr/>
            </a:pPr>
            <a:r>
              <a:rPr lang="sv-SE" i="0" baseline="0" dirty="0"/>
              <a:t>Bilden visar de fem mest prioriterade åtgärderna företagen i branschen önskar för att förbättra det lokala företagsklimatet. Flervalsfråga.</a:t>
            </a:r>
          </a:p>
          <a:p>
            <a:pPr defTabSz="947776">
              <a:defRPr/>
            </a:pPr>
            <a:endParaRPr lang="sv-SE" i="0" baseline="0" dirty="0">
              <a:highlight>
                <a:srgbClr val="FFFF00"/>
              </a:highlight>
            </a:endParaRPr>
          </a:p>
          <a:p>
            <a:pPr defTabSz="947776">
              <a:defRPr/>
            </a:pPr>
            <a:r>
              <a:rPr lang="sv-SE" i="0" baseline="0" dirty="0">
                <a:solidFill>
                  <a:srgbClr val="FF0000"/>
                </a:solidFill>
              </a:rPr>
              <a:t>Svarsalternativ:</a:t>
            </a:r>
          </a:p>
          <a:p>
            <a:pPr marL="171450" indent="-171450" defTabSz="947776">
              <a:buFont typeface="Arial" panose="020B0604020202020204" pitchFamily="34" charset="0"/>
              <a:buChar char="•"/>
              <a:defRPr/>
            </a:pPr>
            <a:r>
              <a:rPr lang="sv-SE" i="0" baseline="0" dirty="0">
                <a:solidFill>
                  <a:srgbClr val="FF0000"/>
                </a:solidFill>
              </a:rPr>
              <a:t>Fler bostäder</a:t>
            </a:r>
          </a:p>
          <a:p>
            <a:pPr marL="171450" indent="-171450" defTabSz="947776">
              <a:buFont typeface="Arial" panose="020B0604020202020204" pitchFamily="34" charset="0"/>
              <a:buChar char="•"/>
              <a:defRPr/>
            </a:pPr>
            <a:r>
              <a:rPr lang="sv-SE" i="0" baseline="0" dirty="0">
                <a:solidFill>
                  <a:srgbClr val="FF0000"/>
                </a:solidFill>
              </a:rPr>
              <a:t>Lägre kommunala avgifter</a:t>
            </a:r>
          </a:p>
          <a:p>
            <a:pPr marL="171450" indent="-171450" defTabSz="947776">
              <a:buFont typeface="Arial" panose="020B0604020202020204" pitchFamily="34" charset="0"/>
              <a:buChar char="•"/>
              <a:defRPr/>
            </a:pPr>
            <a:r>
              <a:rPr lang="sv-SE" i="0" baseline="0" dirty="0">
                <a:solidFill>
                  <a:srgbClr val="FF0000"/>
                </a:solidFill>
              </a:rPr>
              <a:t>Kortare handläggningstider</a:t>
            </a:r>
          </a:p>
          <a:p>
            <a:pPr marL="171450" indent="-171450" defTabSz="947776">
              <a:buFont typeface="Arial" panose="020B0604020202020204" pitchFamily="34" charset="0"/>
              <a:buChar char="•"/>
              <a:defRPr/>
            </a:pPr>
            <a:r>
              <a:rPr lang="sv-SE" i="0" baseline="0" dirty="0">
                <a:solidFill>
                  <a:srgbClr val="FF0000"/>
                </a:solidFill>
              </a:rPr>
              <a:t>Enklare att delta i upphandlingar</a:t>
            </a:r>
          </a:p>
          <a:p>
            <a:pPr marL="171450" indent="-171450" defTabSz="947776">
              <a:buFont typeface="Arial" panose="020B0604020202020204" pitchFamily="34" charset="0"/>
              <a:buChar char="•"/>
              <a:defRPr/>
            </a:pPr>
            <a:r>
              <a:rPr lang="sv-SE" i="0" baseline="0" dirty="0">
                <a:solidFill>
                  <a:srgbClr val="FF0000"/>
                </a:solidFill>
              </a:rPr>
              <a:t>Mer byggbar mark för verksamheter</a:t>
            </a:r>
          </a:p>
          <a:p>
            <a:pPr marL="171450" indent="-171450" defTabSz="947776">
              <a:buFont typeface="Arial" panose="020B0604020202020204" pitchFamily="34" charset="0"/>
              <a:buChar char="•"/>
              <a:defRPr/>
            </a:pPr>
            <a:r>
              <a:rPr lang="sv-SE" i="0" baseline="0" dirty="0">
                <a:solidFill>
                  <a:srgbClr val="FF0000"/>
                </a:solidFill>
              </a:rPr>
              <a:t>Mer samarbete mellan skolan och de lokala företagen</a:t>
            </a:r>
          </a:p>
          <a:p>
            <a:pPr marL="171450" indent="-171450" defTabSz="947776">
              <a:buFont typeface="Arial" panose="020B0604020202020204" pitchFamily="34" charset="0"/>
              <a:buChar char="•"/>
              <a:defRPr/>
            </a:pPr>
            <a:r>
              <a:rPr lang="sv-SE" i="0" baseline="0" dirty="0">
                <a:solidFill>
                  <a:srgbClr val="FF0000"/>
                </a:solidFill>
              </a:rPr>
              <a:t>Bättre dialog mellan kommunen och företagen</a:t>
            </a:r>
          </a:p>
          <a:p>
            <a:pPr marL="171450" indent="-171450" defTabSz="947776">
              <a:buFont typeface="Arial" panose="020B0604020202020204" pitchFamily="34" charset="0"/>
              <a:buChar char="•"/>
              <a:defRPr/>
            </a:pPr>
            <a:r>
              <a:rPr lang="sv-SE" i="0" baseline="0" dirty="0">
                <a:solidFill>
                  <a:srgbClr val="FF0000"/>
                </a:solidFill>
              </a:rPr>
              <a:t>Bättre förståelse för företagande hos kommunens beslutsfattare</a:t>
            </a:r>
          </a:p>
          <a:p>
            <a:pPr marL="171450" indent="-171450" defTabSz="947776">
              <a:buFont typeface="Arial" panose="020B0604020202020204" pitchFamily="34" charset="0"/>
              <a:buChar char="•"/>
              <a:defRPr/>
            </a:pPr>
            <a:r>
              <a:rPr lang="sv-SE" i="0" baseline="0" dirty="0">
                <a:solidFill>
                  <a:srgbClr val="FF0000"/>
                </a:solidFill>
              </a:rPr>
              <a:t>Upphandla mer av kommunens verksamhet</a:t>
            </a:r>
          </a:p>
          <a:p>
            <a:pPr marL="171450" indent="-171450" defTabSz="947776">
              <a:buFont typeface="Arial" panose="020B0604020202020204" pitchFamily="34" charset="0"/>
              <a:buChar char="•"/>
              <a:defRPr/>
            </a:pPr>
            <a:r>
              <a:rPr lang="sv-SE" i="0" baseline="0" dirty="0">
                <a:solidFill>
                  <a:srgbClr val="FF0000"/>
                </a:solidFill>
              </a:rPr>
              <a:t>Förbättra det lokala vägnätet</a:t>
            </a:r>
          </a:p>
          <a:p>
            <a:pPr marL="171450" indent="-171450" defTabSz="947776">
              <a:buFont typeface="Arial" panose="020B0604020202020204" pitchFamily="34" charset="0"/>
              <a:buChar char="•"/>
              <a:defRPr/>
            </a:pPr>
            <a:r>
              <a:rPr lang="sv-SE" i="0" baseline="0" dirty="0">
                <a:solidFill>
                  <a:srgbClr val="FF0000"/>
                </a:solidFill>
              </a:rPr>
              <a:t>Fler som går en yrkesutbildning</a:t>
            </a:r>
          </a:p>
          <a:p>
            <a:pPr marL="171450" indent="-171450" defTabSz="947776">
              <a:buFont typeface="Arial" panose="020B0604020202020204" pitchFamily="34" charset="0"/>
              <a:buChar char="•"/>
              <a:defRPr/>
            </a:pPr>
            <a:r>
              <a:rPr lang="sv-SE" i="0" baseline="0" dirty="0">
                <a:solidFill>
                  <a:srgbClr val="FF0000"/>
                </a:solidFill>
              </a:rPr>
              <a:t>Minskad brottslighet och ökad trygghet</a:t>
            </a:r>
          </a:p>
          <a:p>
            <a:pPr marL="171450" indent="-171450" defTabSz="947776">
              <a:buFont typeface="Arial" panose="020B0604020202020204" pitchFamily="34" charset="0"/>
              <a:buChar char="•"/>
              <a:defRPr/>
            </a:pPr>
            <a:r>
              <a:rPr lang="sv-SE" i="0" baseline="0" dirty="0">
                <a:solidFill>
                  <a:srgbClr val="FF0000"/>
                </a:solidFill>
              </a:rPr>
              <a:t>Lätt att lösa ärenden digitalt</a:t>
            </a:r>
          </a:p>
          <a:p>
            <a:pPr marL="171450" indent="-171450" defTabSz="947776">
              <a:buFont typeface="Arial" panose="020B0604020202020204" pitchFamily="34" charset="0"/>
              <a:buChar char="•"/>
              <a:defRPr/>
            </a:pPr>
            <a:r>
              <a:rPr lang="sv-SE" i="0" baseline="0" dirty="0">
                <a:solidFill>
                  <a:srgbClr val="FF0000"/>
                </a:solidFill>
              </a:rPr>
              <a:t>Annat, vad</a:t>
            </a:r>
          </a:p>
        </p:txBody>
      </p:sp>
    </p:spTree>
    <p:extLst>
      <p:ext uri="{BB962C8B-B14F-4D97-AF65-F5344CB8AC3E}">
        <p14:creationId xmlns:p14="http://schemas.microsoft.com/office/powerpoint/2010/main" val="4263075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sv-SE" dirty="0"/>
          </a:p>
        </p:txBody>
      </p:sp>
      <p:sp>
        <p:nvSpPr>
          <p:cNvPr id="5" name="Date Placeholder 4"/>
          <p:cNvSpPr>
            <a:spLocks noGrp="1"/>
          </p:cNvSpPr>
          <p:nvPr>
            <p:ph type="dt" idx="1"/>
          </p:nvPr>
        </p:nvSpPr>
        <p:spPr/>
        <p:txBody>
          <a:bodyPr/>
          <a:lstStyle/>
          <a:p>
            <a:fld id="{41B7303D-75B2-444D-ACA0-FA82A455E4DE}" type="datetime1">
              <a:rPr lang="sv-SE" smtClean="0"/>
              <a:t>2024-06-10</a:t>
            </a:fld>
            <a:endParaRPr lang="sv-SE" dirty="0"/>
          </a:p>
        </p:txBody>
      </p:sp>
      <p:sp>
        <p:nvSpPr>
          <p:cNvPr id="6" name="Slide Number Placeholder 5"/>
          <p:cNvSpPr>
            <a:spLocks noGrp="1"/>
          </p:cNvSpPr>
          <p:nvPr>
            <p:ph type="sldNum" sz="quarter" idx="5"/>
          </p:nvPr>
        </p:nvSpPr>
        <p:spPr/>
        <p:txBody>
          <a:bodyPr/>
          <a:lstStyle/>
          <a:p>
            <a:fld id="{E65B788A-E737-AD42-984C-2DE59DA1AFBE}" type="slidenum">
              <a:rPr lang="sv-SE" smtClean="0"/>
              <a:t>27</a:t>
            </a:fld>
            <a:endParaRPr lang="sv-SE" dirty="0"/>
          </a:p>
        </p:txBody>
      </p:sp>
    </p:spTree>
    <p:extLst>
      <p:ext uri="{BB962C8B-B14F-4D97-AF65-F5344CB8AC3E}">
        <p14:creationId xmlns:p14="http://schemas.microsoft.com/office/powerpoint/2010/main" val="3220573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883071">
              <a:defRPr/>
            </a:pPr>
            <a:r>
              <a:rPr lang="sv-SE" dirty="0"/>
              <a:t>Tabellen visar resultatet för företagen i branschen, över tid.</a:t>
            </a:r>
            <a:r>
              <a:rPr lang="sv-SE" baseline="0" dirty="0"/>
              <a:t> </a:t>
            </a:r>
            <a:r>
              <a:rPr lang="sv-SE" dirty="0"/>
              <a:t>Enkätfrågorna visas i fallande ordning efter 2024 års resultat.</a:t>
            </a:r>
          </a:p>
        </p:txBody>
      </p:sp>
      <p:sp>
        <p:nvSpPr>
          <p:cNvPr id="4" name="Platshållare för bildnummer 3"/>
          <p:cNvSpPr>
            <a:spLocks noGrp="1"/>
          </p:cNvSpPr>
          <p:nvPr>
            <p:ph type="sldNum" sz="quarter" idx="10"/>
          </p:nvPr>
        </p:nvSpPr>
        <p:spPr/>
        <p:txBody>
          <a:bodyPr/>
          <a:lstStyle/>
          <a:p>
            <a:fld id="{F1208B74-B811-423C-93F2-C573E744DD2B}" type="slidenum">
              <a:rPr lang="sv-SE" smtClean="0">
                <a:solidFill>
                  <a:prstClr val="black"/>
                </a:solidFill>
              </a:rPr>
              <a:pPr/>
              <a:t>28</a:t>
            </a:fld>
            <a:endParaRPr lang="sv-SE" dirty="0">
              <a:solidFill>
                <a:prstClr val="black"/>
              </a:solidFill>
            </a:endParaRPr>
          </a:p>
        </p:txBody>
      </p:sp>
    </p:spTree>
    <p:extLst>
      <p:ext uri="{BB962C8B-B14F-4D97-AF65-F5344CB8AC3E}">
        <p14:creationId xmlns:p14="http://schemas.microsoft.com/office/powerpoint/2010/main" val="1444719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29</a:t>
            </a:fld>
            <a:endParaRPr lang="de-DE" dirty="0"/>
          </a:p>
        </p:txBody>
      </p:sp>
      <p:sp>
        <p:nvSpPr>
          <p:cNvPr id="97283" name="Rectangle 7"/>
          <p:cNvSpPr txBox="1">
            <a:spLocks noGrp="1" noChangeArrowheads="1"/>
          </p:cNvSpPr>
          <p:nvPr/>
        </p:nvSpPr>
        <p:spPr bwMode="auto">
          <a:xfrm>
            <a:off x="3824156" y="10260850"/>
            <a:ext cx="2921596" cy="536098"/>
          </a:xfrm>
          <a:prstGeom prst="rect">
            <a:avLst/>
          </a:prstGeom>
          <a:noFill/>
          <a:ln w="9525">
            <a:noFill/>
            <a:miter lim="800000"/>
            <a:headEnd/>
            <a:tailEnd/>
          </a:ln>
        </p:spPr>
        <p:txBody>
          <a:bodyPr lIns="96533" tIns="48270" rIns="96533" bIns="48270" anchor="b"/>
          <a:lstStyle/>
          <a:p>
            <a:pPr algn="r" defTabSz="964806"/>
            <a:fld id="{0C7B8A1B-A169-42ED-96E3-CF5B68CF2C7A}" type="slidenum">
              <a:rPr lang="en-GB" sz="1300"/>
              <a:pPr algn="r" defTabSz="964806"/>
              <a:t>29</a:t>
            </a:fld>
            <a:endParaRPr lang="en-GB" sz="1300" dirty="0"/>
          </a:p>
        </p:txBody>
      </p:sp>
      <p:sp>
        <p:nvSpPr>
          <p:cNvPr id="97284" name="Rectangle 2"/>
          <p:cNvSpPr>
            <a:spLocks noGrp="1" noRot="1" noChangeAspect="1" noChangeArrowheads="1" noTextEdit="1"/>
          </p:cNvSpPr>
          <p:nvPr>
            <p:ph type="sldImg"/>
          </p:nvPr>
        </p:nvSpPr>
        <p:spPr>
          <a:xfrm>
            <a:off x="-225425" y="809625"/>
            <a:ext cx="7199313" cy="4051300"/>
          </a:xfrm>
          <a:ln/>
        </p:spPr>
      </p:sp>
      <p:sp>
        <p:nvSpPr>
          <p:cNvPr id="97285" name="Rectangle 3"/>
          <p:cNvSpPr>
            <a:spLocks noGrp="1" noChangeArrowheads="1"/>
          </p:cNvSpPr>
          <p:nvPr>
            <p:ph type="body" idx="1"/>
          </p:nvPr>
        </p:nvSpPr>
        <p:spPr>
          <a:xfrm>
            <a:off x="899434" y="5128549"/>
            <a:ext cx="4946883" cy="4858625"/>
          </a:xfrm>
          <a:noFill/>
          <a:ln/>
        </p:spPr>
        <p:txBody>
          <a:bodyPr lIns="96533" tIns="48270" rIns="96533" bIns="48270"/>
          <a:lstStyle/>
          <a:p>
            <a:r>
              <a:rPr lang="sv-SE" dirty="0"/>
              <a:t>Diagrammen visar fördelningen av de företag som har svarat på enkäten uppdelat på kön respektive ålder. </a:t>
            </a:r>
          </a:p>
        </p:txBody>
      </p:sp>
    </p:spTree>
    <p:extLst>
      <p:ext uri="{BB962C8B-B14F-4D97-AF65-F5344CB8AC3E}">
        <p14:creationId xmlns:p14="http://schemas.microsoft.com/office/powerpoint/2010/main" val="2672407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4</a:t>
            </a:fld>
            <a:endParaRPr lang="de-DE"/>
          </a:p>
        </p:txBody>
      </p:sp>
      <p:sp>
        <p:nvSpPr>
          <p:cNvPr id="97283" name="Rectangle 7"/>
          <p:cNvSpPr txBox="1">
            <a:spLocks noGrp="1" noChangeArrowheads="1"/>
          </p:cNvSpPr>
          <p:nvPr/>
        </p:nvSpPr>
        <p:spPr bwMode="auto">
          <a:xfrm>
            <a:off x="3903332" y="10432446"/>
            <a:ext cx="2982086" cy="545064"/>
          </a:xfrm>
          <a:prstGeom prst="rect">
            <a:avLst/>
          </a:prstGeom>
          <a:noFill/>
          <a:ln w="9525">
            <a:noFill/>
            <a:miter lim="800000"/>
            <a:headEnd/>
            <a:tailEnd/>
          </a:ln>
        </p:spPr>
        <p:txBody>
          <a:bodyPr lIns="98312" tIns="49160" rIns="98312" bIns="49160" anchor="b"/>
          <a:lstStyle/>
          <a:p>
            <a:pPr algn="r" defTabSz="982590"/>
            <a:fld id="{0C7B8A1B-A169-42ED-96E3-CF5B68CF2C7A}" type="slidenum">
              <a:rPr lang="en-GB" sz="1300"/>
              <a:pPr algn="r" defTabSz="982590"/>
              <a:t>4</a:t>
            </a:fld>
            <a:endParaRPr lang="en-GB" sz="1300"/>
          </a:p>
        </p:txBody>
      </p:sp>
      <p:sp>
        <p:nvSpPr>
          <p:cNvPr id="97284" name="Rectangle 2"/>
          <p:cNvSpPr>
            <a:spLocks noGrp="1" noRot="1" noChangeAspect="1" noChangeArrowheads="1" noTextEdit="1"/>
          </p:cNvSpPr>
          <p:nvPr>
            <p:ph type="sldImg"/>
          </p:nvPr>
        </p:nvSpPr>
        <p:spPr>
          <a:xfrm>
            <a:off x="-215900" y="823913"/>
            <a:ext cx="7318375" cy="4117975"/>
          </a:xfrm>
          <a:ln/>
        </p:spPr>
      </p:sp>
      <p:sp>
        <p:nvSpPr>
          <p:cNvPr id="97285" name="Rectangle 3"/>
          <p:cNvSpPr>
            <a:spLocks noGrp="1" noChangeArrowheads="1"/>
          </p:cNvSpPr>
          <p:nvPr>
            <p:ph type="body" idx="1"/>
          </p:nvPr>
        </p:nvSpPr>
        <p:spPr>
          <a:xfrm>
            <a:off x="918057" y="5214315"/>
            <a:ext cx="5049305" cy="4939878"/>
          </a:xfrm>
          <a:noFill/>
          <a:ln/>
        </p:spPr>
        <p:txBody>
          <a:bodyPr lIns="98312" tIns="49160" rIns="98312" bIns="49160"/>
          <a:lstStyle/>
          <a:p>
            <a:pPr defTabSz="965376">
              <a:defRPr/>
            </a:pPr>
            <a:r>
              <a:rPr lang="sv-SE" i="0" dirty="0"/>
              <a:t>Bilden visar betyget på det sammanfattande omdömet på företagsklimatet i kommunen. Snittet från företagen i branschen jämförs med snittet för alla branscher</a:t>
            </a:r>
            <a:r>
              <a:rPr lang="sv-SE" i="0"/>
              <a:t>. </a:t>
            </a:r>
            <a:endParaRPr lang="de-DE" i="0" noProof="1">
              <a:cs typeface="Arial" pitchFamily="34" charset="0"/>
            </a:endParaRPr>
          </a:p>
        </p:txBody>
      </p:sp>
    </p:spTree>
    <p:extLst>
      <p:ext uri="{BB962C8B-B14F-4D97-AF65-F5344CB8AC3E}">
        <p14:creationId xmlns:p14="http://schemas.microsoft.com/office/powerpoint/2010/main" val="1328879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dirty="0"/>
              <a:t>Bilden visar snittbetyg</a:t>
            </a:r>
            <a:r>
              <a:rPr lang="sv-SE" baseline="0" dirty="0"/>
              <a:t> på sammanfattande omdömet om företagsklimatet i kommunen 2024, branschvis.</a:t>
            </a:r>
          </a:p>
          <a:p>
            <a:r>
              <a:rPr lang="sv-SE" baseline="0" dirty="0"/>
              <a:t>Genomsnittet för alla branscher är 3,5.</a:t>
            </a:r>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08B74-B811-423C-93F2-C573E744DD2B}" type="slidenum">
              <a:rPr kumimoji="0" lang="sv-SE"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4478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solidFill>
                  <a:prstClr val="black"/>
                </a:solidFill>
              </a:rPr>
              <a:pPr/>
              <a:t>6</a:t>
            </a:fld>
            <a:endParaRPr lang="de-DE">
              <a:solidFill>
                <a:prstClr val="black"/>
              </a:solidFill>
            </a:endParaRPr>
          </a:p>
        </p:txBody>
      </p:sp>
      <p:sp>
        <p:nvSpPr>
          <p:cNvPr id="97283" name="Rectangle 7"/>
          <p:cNvSpPr txBox="1">
            <a:spLocks noGrp="1" noChangeArrowheads="1"/>
          </p:cNvSpPr>
          <p:nvPr/>
        </p:nvSpPr>
        <p:spPr bwMode="auto">
          <a:xfrm>
            <a:off x="3825940" y="10257573"/>
            <a:ext cx="2922959" cy="535928"/>
          </a:xfrm>
          <a:prstGeom prst="rect">
            <a:avLst/>
          </a:prstGeom>
          <a:noFill/>
          <a:ln w="9525">
            <a:noFill/>
            <a:miter lim="800000"/>
            <a:headEnd/>
            <a:tailEnd/>
          </a:ln>
        </p:spPr>
        <p:txBody>
          <a:bodyPr lIns="96531" tIns="48269" rIns="96531" bIns="48269" anchor="b"/>
          <a:lstStyle/>
          <a:p>
            <a:pPr algn="r" defTabSz="964782"/>
            <a:fld id="{0C7B8A1B-A169-42ED-96E3-CF5B68CF2C7A}" type="slidenum">
              <a:rPr lang="en-GB" sz="1300">
                <a:solidFill>
                  <a:prstClr val="black"/>
                </a:solidFill>
              </a:rPr>
              <a:pPr algn="r" defTabSz="964782"/>
              <a:t>6</a:t>
            </a:fld>
            <a:endParaRPr lang="en-GB" sz="1300">
              <a:solidFill>
                <a:prstClr val="black"/>
              </a:solidFill>
            </a:endParaRPr>
          </a:p>
        </p:txBody>
      </p:sp>
      <p:sp>
        <p:nvSpPr>
          <p:cNvPr id="97284" name="Rectangle 2"/>
          <p:cNvSpPr>
            <a:spLocks noGrp="1" noRot="1" noChangeAspect="1" noChangeArrowheads="1" noTextEdit="1"/>
          </p:cNvSpPr>
          <p:nvPr>
            <p:ph type="sldImg"/>
          </p:nvPr>
        </p:nvSpPr>
        <p:spPr>
          <a:xfrm>
            <a:off x="-223838" y="809625"/>
            <a:ext cx="7197726" cy="4049713"/>
          </a:xfrm>
          <a:ln/>
        </p:spPr>
      </p:sp>
      <p:sp>
        <p:nvSpPr>
          <p:cNvPr id="97285" name="Rectangle 3"/>
          <p:cNvSpPr>
            <a:spLocks noGrp="1" noChangeArrowheads="1"/>
          </p:cNvSpPr>
          <p:nvPr>
            <p:ph type="body" idx="1"/>
          </p:nvPr>
        </p:nvSpPr>
        <p:spPr>
          <a:xfrm>
            <a:off x="899854" y="5126911"/>
            <a:ext cx="4949190" cy="4857074"/>
          </a:xfrm>
          <a:noFill/>
          <a:ln/>
        </p:spPr>
        <p:txBody>
          <a:bodyPr lIns="96531" tIns="48269" rIns="96531" bIns="48269"/>
          <a:lstStyle/>
          <a:p>
            <a:pPr eaLnBrk="1" hangingPunct="1"/>
            <a:r>
              <a:rPr lang="de-DE" i="0" baseline="0" noProof="1">
                <a:cs typeface="Arial" pitchFamily="34" charset="0"/>
              </a:rPr>
              <a:t>Snittet för alla branscher är 64 %.</a:t>
            </a:r>
          </a:p>
        </p:txBody>
      </p:sp>
    </p:spTree>
    <p:extLst>
      <p:ext uri="{BB962C8B-B14F-4D97-AF65-F5344CB8AC3E}">
        <p14:creationId xmlns:p14="http://schemas.microsoft.com/office/powerpoint/2010/main" val="492789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7</a:t>
            </a:fld>
            <a:endParaRPr lang="de-DE"/>
          </a:p>
        </p:txBody>
      </p:sp>
      <p:sp>
        <p:nvSpPr>
          <p:cNvPr id="97283" name="Rectangle 7"/>
          <p:cNvSpPr txBox="1">
            <a:spLocks noGrp="1" noChangeArrowheads="1"/>
          </p:cNvSpPr>
          <p:nvPr/>
        </p:nvSpPr>
        <p:spPr bwMode="auto">
          <a:xfrm>
            <a:off x="3903332" y="10432446"/>
            <a:ext cx="2982086" cy="545064"/>
          </a:xfrm>
          <a:prstGeom prst="rect">
            <a:avLst/>
          </a:prstGeom>
          <a:noFill/>
          <a:ln w="9525">
            <a:noFill/>
            <a:miter lim="800000"/>
            <a:headEnd/>
            <a:tailEnd/>
          </a:ln>
        </p:spPr>
        <p:txBody>
          <a:bodyPr lIns="98312" tIns="49160" rIns="98312" bIns="49160" anchor="b"/>
          <a:lstStyle/>
          <a:p>
            <a:pPr algn="r" defTabSz="982590"/>
            <a:fld id="{0C7B8A1B-A169-42ED-96E3-CF5B68CF2C7A}" type="slidenum">
              <a:rPr lang="en-GB" sz="1300"/>
              <a:pPr algn="r" defTabSz="982590"/>
              <a:t>7</a:t>
            </a:fld>
            <a:endParaRPr lang="en-GB" sz="1300"/>
          </a:p>
        </p:txBody>
      </p:sp>
      <p:sp>
        <p:nvSpPr>
          <p:cNvPr id="97284" name="Rectangle 2"/>
          <p:cNvSpPr>
            <a:spLocks noGrp="1" noRot="1" noChangeAspect="1" noChangeArrowheads="1" noTextEdit="1"/>
          </p:cNvSpPr>
          <p:nvPr>
            <p:ph type="sldImg"/>
          </p:nvPr>
        </p:nvSpPr>
        <p:spPr>
          <a:xfrm>
            <a:off x="-215900" y="823913"/>
            <a:ext cx="7318375" cy="4117975"/>
          </a:xfrm>
          <a:ln/>
        </p:spPr>
      </p:sp>
      <p:sp>
        <p:nvSpPr>
          <p:cNvPr id="97285" name="Rectangle 3"/>
          <p:cNvSpPr>
            <a:spLocks noGrp="1" noChangeArrowheads="1"/>
          </p:cNvSpPr>
          <p:nvPr>
            <p:ph type="body" idx="1"/>
          </p:nvPr>
        </p:nvSpPr>
        <p:spPr>
          <a:xfrm>
            <a:off x="918057" y="5214315"/>
            <a:ext cx="5049305" cy="4939878"/>
          </a:xfrm>
          <a:noFill/>
          <a:ln/>
        </p:spPr>
        <p:txBody>
          <a:bodyPr lIns="98312" tIns="49160" rIns="98312" bIns="49160"/>
          <a:lstStyle/>
          <a:p>
            <a:r>
              <a:rPr lang="sv-SE" i="0" baseline="0" dirty="0">
                <a:solidFill>
                  <a:schemeClr val="tx1"/>
                </a:solidFill>
              </a:rPr>
              <a:t>Bilden visar de vanligaste kontakterna företagen i branschen har haft med kommunen jämfört med snittet för alla branscher. Flera svar möjliga. </a:t>
            </a:r>
          </a:p>
        </p:txBody>
      </p:sp>
    </p:spTree>
    <p:extLst>
      <p:ext uri="{BB962C8B-B14F-4D97-AF65-F5344CB8AC3E}">
        <p14:creationId xmlns:p14="http://schemas.microsoft.com/office/powerpoint/2010/main" val="2789286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8</a:t>
            </a:fld>
            <a:endParaRPr lang="de-DE" dirty="0"/>
          </a:p>
        </p:txBody>
      </p:sp>
      <p:sp>
        <p:nvSpPr>
          <p:cNvPr id="97283" name="Rectangle 7"/>
          <p:cNvSpPr txBox="1">
            <a:spLocks noGrp="1" noChangeArrowheads="1"/>
          </p:cNvSpPr>
          <p:nvPr/>
        </p:nvSpPr>
        <p:spPr bwMode="auto">
          <a:xfrm>
            <a:off x="3903332" y="10432446"/>
            <a:ext cx="2982086" cy="545064"/>
          </a:xfrm>
          <a:prstGeom prst="rect">
            <a:avLst/>
          </a:prstGeom>
          <a:noFill/>
          <a:ln w="9525">
            <a:noFill/>
            <a:miter lim="800000"/>
            <a:headEnd/>
            <a:tailEnd/>
          </a:ln>
        </p:spPr>
        <p:txBody>
          <a:bodyPr lIns="98312" tIns="49160" rIns="98312" bIns="49160" anchor="b"/>
          <a:lstStyle/>
          <a:p>
            <a:pPr algn="r" defTabSz="982590"/>
            <a:fld id="{0C7B8A1B-A169-42ED-96E3-CF5B68CF2C7A}" type="slidenum">
              <a:rPr lang="en-GB" sz="1300"/>
              <a:pPr algn="r" defTabSz="982590"/>
              <a:t>8</a:t>
            </a:fld>
            <a:endParaRPr lang="en-GB" sz="1300" dirty="0"/>
          </a:p>
        </p:txBody>
      </p:sp>
      <p:sp>
        <p:nvSpPr>
          <p:cNvPr id="97284" name="Rectangle 2"/>
          <p:cNvSpPr>
            <a:spLocks noGrp="1" noRot="1" noChangeAspect="1" noChangeArrowheads="1" noTextEdit="1"/>
          </p:cNvSpPr>
          <p:nvPr>
            <p:ph type="sldImg"/>
          </p:nvPr>
        </p:nvSpPr>
        <p:spPr>
          <a:xfrm>
            <a:off x="-215900" y="823913"/>
            <a:ext cx="7318375" cy="4117975"/>
          </a:xfrm>
          <a:ln/>
        </p:spPr>
      </p:sp>
      <p:sp>
        <p:nvSpPr>
          <p:cNvPr id="97285" name="Rectangle 3"/>
          <p:cNvSpPr>
            <a:spLocks noGrp="1" noChangeArrowheads="1"/>
          </p:cNvSpPr>
          <p:nvPr>
            <p:ph type="body" idx="1"/>
          </p:nvPr>
        </p:nvSpPr>
        <p:spPr>
          <a:xfrm>
            <a:off x="918057" y="5214315"/>
            <a:ext cx="5049305" cy="4939878"/>
          </a:xfrm>
          <a:noFill/>
          <a:ln/>
        </p:spPr>
        <p:txBody>
          <a:bodyPr lIns="98312" tIns="49160" rIns="98312" bIns="49160"/>
          <a:lstStyle/>
          <a:p>
            <a:r>
              <a:rPr lang="sv-SE" i="0" baseline="0" dirty="0">
                <a:solidFill>
                  <a:schemeClr val="tx1"/>
                </a:solidFill>
              </a:rPr>
              <a:t>Bilden visar de vanligaste ärendena vid företagens kontakter med kommunen jämfört med snittet för alla branscher. Flera svar möjliga.</a:t>
            </a:r>
          </a:p>
        </p:txBody>
      </p:sp>
    </p:spTree>
    <p:extLst>
      <p:ext uri="{BB962C8B-B14F-4D97-AF65-F5344CB8AC3E}">
        <p14:creationId xmlns:p14="http://schemas.microsoft.com/office/powerpoint/2010/main" val="1426107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9</a:t>
            </a:fld>
            <a:endParaRPr lang="de-DE" dirty="0"/>
          </a:p>
        </p:txBody>
      </p:sp>
      <p:sp>
        <p:nvSpPr>
          <p:cNvPr id="97283" name="Rectangle 7"/>
          <p:cNvSpPr txBox="1">
            <a:spLocks noGrp="1" noChangeArrowheads="1"/>
          </p:cNvSpPr>
          <p:nvPr/>
        </p:nvSpPr>
        <p:spPr bwMode="auto">
          <a:xfrm>
            <a:off x="3903332" y="10432446"/>
            <a:ext cx="2982086" cy="545064"/>
          </a:xfrm>
          <a:prstGeom prst="rect">
            <a:avLst/>
          </a:prstGeom>
          <a:noFill/>
          <a:ln w="9525">
            <a:noFill/>
            <a:miter lim="800000"/>
            <a:headEnd/>
            <a:tailEnd/>
          </a:ln>
        </p:spPr>
        <p:txBody>
          <a:bodyPr lIns="98312" tIns="49160" rIns="98312" bIns="49160" anchor="b"/>
          <a:lstStyle/>
          <a:p>
            <a:pPr algn="r" defTabSz="982590"/>
            <a:fld id="{0C7B8A1B-A169-42ED-96E3-CF5B68CF2C7A}" type="slidenum">
              <a:rPr lang="en-GB" sz="1300"/>
              <a:pPr algn="r" defTabSz="982590"/>
              <a:t>9</a:t>
            </a:fld>
            <a:endParaRPr lang="en-GB" sz="1300" dirty="0"/>
          </a:p>
        </p:txBody>
      </p:sp>
      <p:sp>
        <p:nvSpPr>
          <p:cNvPr id="97284" name="Rectangle 2"/>
          <p:cNvSpPr>
            <a:spLocks noGrp="1" noRot="1" noChangeAspect="1" noChangeArrowheads="1" noTextEdit="1"/>
          </p:cNvSpPr>
          <p:nvPr>
            <p:ph type="sldImg"/>
          </p:nvPr>
        </p:nvSpPr>
        <p:spPr>
          <a:xfrm>
            <a:off x="-215900" y="823913"/>
            <a:ext cx="7318375" cy="4117975"/>
          </a:xfrm>
          <a:ln/>
        </p:spPr>
      </p:sp>
      <p:sp>
        <p:nvSpPr>
          <p:cNvPr id="97285" name="Rectangle 3"/>
          <p:cNvSpPr>
            <a:spLocks noGrp="1" noChangeArrowheads="1"/>
          </p:cNvSpPr>
          <p:nvPr>
            <p:ph type="body" idx="1"/>
          </p:nvPr>
        </p:nvSpPr>
        <p:spPr>
          <a:xfrm>
            <a:off x="918057" y="5214315"/>
            <a:ext cx="5049305" cy="4939878"/>
          </a:xfrm>
          <a:noFill/>
          <a:ln/>
        </p:spPr>
        <p:txBody>
          <a:bodyPr lIns="98312" tIns="49160" rIns="98312" bIns="49160"/>
          <a:lstStyle/>
          <a:p>
            <a:pPr defTabSz="947903">
              <a:defRPr/>
            </a:pPr>
            <a:r>
              <a:rPr lang="sv-SE" dirty="0"/>
              <a:t>Bilden visar hur företag som haft kontakt med kommunen i frågor angående tillståndsgivning, tillsyn eller kontroller upplever kontakten och hanteringen. </a:t>
            </a:r>
          </a:p>
          <a:p>
            <a:pPr defTabSz="947903">
              <a:defRPr/>
            </a:pPr>
            <a:endParaRPr lang="sv-SE" dirty="0"/>
          </a:p>
          <a:p>
            <a:pPr defTabSz="947903">
              <a:defRPr/>
            </a:pPr>
            <a:r>
              <a:rPr lang="sv-SE" dirty="0">
                <a:solidFill>
                  <a:srgbClr val="FF0000"/>
                </a:solidFill>
              </a:rPr>
              <a:t>Ni har varit i kontakt med kommunen om tillståndsgivning, tillsyn eller kontroll. I vilken utsträckning instämmer du i följande påståenden angående ert ärende?</a:t>
            </a:r>
          </a:p>
          <a:p>
            <a:pPr marL="171450" marR="0" lvl="0" indent="-171450" algn="l" defTabSz="9479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Lätta att komma i kontakt med = Det är lätt för mig att komma i kontakt med kommunens handläggare. </a:t>
            </a:r>
          </a:p>
          <a:p>
            <a:pPr marL="171450" indent="-171450" defTabSz="947903">
              <a:buFont typeface="Arial" panose="020B0604020202020204" pitchFamily="34" charset="0"/>
              <a:buChar char="•"/>
              <a:defRPr/>
            </a:pPr>
            <a:r>
              <a:rPr lang="sv-SE" dirty="0"/>
              <a:t>Förståelse = Jag upplever att kommunens handläggare hade förståelse för min verksamhet.</a:t>
            </a:r>
          </a:p>
          <a:p>
            <a:pPr marL="171450" indent="-171450" defTabSz="947903">
              <a:buFont typeface="Arial" panose="020B0604020202020204" pitchFamily="34" charset="0"/>
              <a:buChar char="•"/>
              <a:defRPr/>
            </a:pPr>
            <a:r>
              <a:rPr lang="sv-SE" sz="1200" kern="1200" dirty="0">
                <a:solidFill>
                  <a:schemeClr val="tx1"/>
                </a:solidFill>
                <a:effectLst/>
                <a:latin typeface="+mn-lt"/>
                <a:ea typeface="+mn-ea"/>
                <a:cs typeface="+mn-cs"/>
              </a:rPr>
              <a:t>Fick råd och vägledning = Företaget fick de råd och den vägledning från kommunen som vi behövde.</a:t>
            </a:r>
          </a:p>
          <a:p>
            <a:pPr marL="171450" indent="-171450" defTabSz="947903">
              <a:buFont typeface="Arial" panose="020B0604020202020204" pitchFamily="34" charset="0"/>
              <a:buChar char="•"/>
              <a:defRPr/>
            </a:pPr>
            <a:r>
              <a:rPr lang="sv-SE" dirty="0"/>
              <a:t>Rimliga handläggningstider = Kommunens handläggningstid framstår som rimlig. </a:t>
            </a:r>
          </a:p>
        </p:txBody>
      </p:sp>
    </p:spTree>
    <p:extLst>
      <p:ext uri="{BB962C8B-B14F-4D97-AF65-F5344CB8AC3E}">
        <p14:creationId xmlns:p14="http://schemas.microsoft.com/office/powerpoint/2010/main" val="1540945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10</a:t>
            </a:fld>
            <a:endParaRPr lang="de-DE" dirty="0"/>
          </a:p>
        </p:txBody>
      </p:sp>
      <p:sp>
        <p:nvSpPr>
          <p:cNvPr id="97283" name="Rectangle 7"/>
          <p:cNvSpPr txBox="1">
            <a:spLocks noGrp="1" noChangeArrowheads="1"/>
          </p:cNvSpPr>
          <p:nvPr/>
        </p:nvSpPr>
        <p:spPr bwMode="auto">
          <a:xfrm>
            <a:off x="3903332" y="10432446"/>
            <a:ext cx="2982086" cy="545064"/>
          </a:xfrm>
          <a:prstGeom prst="rect">
            <a:avLst/>
          </a:prstGeom>
          <a:noFill/>
          <a:ln w="9525">
            <a:noFill/>
            <a:miter lim="800000"/>
            <a:headEnd/>
            <a:tailEnd/>
          </a:ln>
        </p:spPr>
        <p:txBody>
          <a:bodyPr lIns="98312" tIns="49160" rIns="98312" bIns="49160" anchor="b"/>
          <a:lstStyle/>
          <a:p>
            <a:pPr algn="r" defTabSz="982590"/>
            <a:fld id="{0C7B8A1B-A169-42ED-96E3-CF5B68CF2C7A}" type="slidenum">
              <a:rPr lang="en-GB" sz="1300"/>
              <a:pPr algn="r" defTabSz="982590"/>
              <a:t>10</a:t>
            </a:fld>
            <a:endParaRPr lang="en-GB" sz="1300" dirty="0"/>
          </a:p>
        </p:txBody>
      </p:sp>
      <p:sp>
        <p:nvSpPr>
          <p:cNvPr id="97284" name="Rectangle 2"/>
          <p:cNvSpPr>
            <a:spLocks noGrp="1" noRot="1" noChangeAspect="1" noChangeArrowheads="1" noTextEdit="1"/>
          </p:cNvSpPr>
          <p:nvPr>
            <p:ph type="sldImg"/>
          </p:nvPr>
        </p:nvSpPr>
        <p:spPr>
          <a:xfrm>
            <a:off x="-215900" y="823913"/>
            <a:ext cx="7318375" cy="4117975"/>
          </a:xfrm>
          <a:ln/>
        </p:spPr>
      </p:sp>
      <p:sp>
        <p:nvSpPr>
          <p:cNvPr id="97285" name="Rectangle 3"/>
          <p:cNvSpPr>
            <a:spLocks noGrp="1" noChangeArrowheads="1"/>
          </p:cNvSpPr>
          <p:nvPr>
            <p:ph type="body" idx="1"/>
          </p:nvPr>
        </p:nvSpPr>
        <p:spPr>
          <a:xfrm>
            <a:off x="918057" y="5214315"/>
            <a:ext cx="5049305" cy="4939878"/>
          </a:xfrm>
          <a:noFill/>
          <a:ln/>
        </p:spPr>
        <p:txBody>
          <a:bodyPr lIns="98312" tIns="49160" rIns="98312" bIns="49160"/>
          <a:lstStyle/>
          <a:p>
            <a:pPr defTabSz="930744">
              <a:defRPr/>
            </a:pPr>
            <a:r>
              <a:rPr lang="sv-SE" i="0" dirty="0"/>
              <a:t>Bilden visar hur företagen upplever kommunens service och bemötande respektive dialogen med kommunens beslutsfattare. Snittet från företagen i branschen jämförs med snittet för alla branscher. </a:t>
            </a:r>
            <a:endParaRPr lang="de-DE" i="0" noProof="1">
              <a:cs typeface="Arial" pitchFamily="34" charset="0"/>
            </a:endParaRPr>
          </a:p>
        </p:txBody>
      </p:sp>
    </p:spTree>
    <p:extLst>
      <p:ext uri="{BB962C8B-B14F-4D97-AF65-F5344CB8AC3E}">
        <p14:creationId xmlns:p14="http://schemas.microsoft.com/office/powerpoint/2010/main" val="1455476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png"/><Relationship Id="rId1" Type="http://schemas.openxmlformats.org/officeDocument/2006/relationships/slideMaster" Target="../slideMasters/slideMaster10.xml"/><Relationship Id="rId5" Type="http://schemas.openxmlformats.org/officeDocument/2006/relationships/image" Target="../media/image8.png"/><Relationship Id="rId4" Type="http://schemas.openxmlformats.org/officeDocument/2006/relationships/image" Target="../media/image6.sv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jpe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jpe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jpe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jpe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jpe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jpe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0.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13A4A-B873-0045-8788-0300067634BC}"/>
              </a:ext>
            </a:extLst>
          </p:cNvPr>
          <p:cNvSpPr>
            <a:spLocks noGrp="1"/>
          </p:cNvSpPr>
          <p:nvPr>
            <p:ph type="ctrTitle" hasCustomPrompt="1"/>
          </p:nvPr>
        </p:nvSpPr>
        <p:spPr>
          <a:xfrm>
            <a:off x="1524000" y="1728538"/>
            <a:ext cx="9144000" cy="2387600"/>
          </a:xfrm>
        </p:spPr>
        <p:txBody>
          <a:bodyPr anchor="b"/>
          <a:lstStyle>
            <a:lvl1pPr algn="ctr">
              <a:defRPr sz="6000"/>
            </a:lvl1pPr>
          </a:lstStyle>
          <a:p>
            <a:r>
              <a:rPr lang="sv-SE"/>
              <a:t>Klicka här för att </a:t>
            </a:r>
            <a:br>
              <a:rPr lang="sv-SE"/>
            </a:br>
            <a:r>
              <a:rPr lang="sv-SE"/>
              <a:t>ändra rubriken</a:t>
            </a:r>
          </a:p>
        </p:txBody>
      </p:sp>
      <p:sp>
        <p:nvSpPr>
          <p:cNvPr id="3" name="Underrubrik 2">
            <a:extLst>
              <a:ext uri="{FF2B5EF4-FFF2-40B4-BE49-F238E27FC236}">
                <a16:creationId xmlns:a16="http://schemas.microsoft.com/office/drawing/2014/main" id="{67588388-7C97-D049-B3EF-48EF5F48EE99}"/>
              </a:ext>
            </a:extLst>
          </p:cNvPr>
          <p:cNvSpPr>
            <a:spLocks noGrp="1"/>
          </p:cNvSpPr>
          <p:nvPr>
            <p:ph type="subTitle" idx="1" hasCustomPrompt="1"/>
          </p:nvPr>
        </p:nvSpPr>
        <p:spPr>
          <a:xfrm>
            <a:off x="1524000" y="4208213"/>
            <a:ext cx="9144000" cy="1655762"/>
          </a:xfrm>
          <a:prstGeom prst="rect">
            <a:avLst/>
          </a:prstGeom>
        </p:spPr>
        <p:txBody>
          <a:bodyPr/>
          <a:lstStyle>
            <a:lvl1pPr marL="0" indent="0" algn="ctr">
              <a:buNone/>
              <a:defRPr sz="24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p>
        </p:txBody>
      </p:sp>
      <p:sp>
        <p:nvSpPr>
          <p:cNvPr id="7" name="Platshållare för datum 21">
            <a:extLst>
              <a:ext uri="{FF2B5EF4-FFF2-40B4-BE49-F238E27FC236}">
                <a16:creationId xmlns:a16="http://schemas.microsoft.com/office/drawing/2014/main" id="{5296578B-EE30-374D-84A7-FDD9263DB274}"/>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2024-06-10</a:t>
            </a:fld>
            <a:endParaRPr lang="sv-SE" dirty="0"/>
          </a:p>
        </p:txBody>
      </p:sp>
      <p:sp>
        <p:nvSpPr>
          <p:cNvPr id="8" name="Platshållare för bildnummer 23">
            <a:extLst>
              <a:ext uri="{FF2B5EF4-FFF2-40B4-BE49-F238E27FC236}">
                <a16:creationId xmlns:a16="http://schemas.microsoft.com/office/drawing/2014/main" id="{0234C5AA-D8FA-414B-AC70-96D3B3883021}"/>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2763418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neskuren bil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4146C66-34EA-A643-B741-B7FBA9CC860D}"/>
              </a:ext>
            </a:extLst>
          </p:cNvPr>
          <p:cNvSpPr>
            <a:spLocks noGrp="1"/>
          </p:cNvSpPr>
          <p:nvPr>
            <p:ph type="pic" sz="quarter" idx="13"/>
          </p:nvPr>
        </p:nvSpPr>
        <p:spPr>
          <a:xfrm>
            <a:off x="6096000" y="-28570"/>
            <a:ext cx="6096000" cy="6874043"/>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085474 w 6096000"/>
              <a:gd name="connsiteY0" fmla="*/ 0 h 6874043"/>
              <a:gd name="connsiteX1" fmla="*/ 6096000 w 6096000"/>
              <a:gd name="connsiteY1" fmla="*/ 16043 h 6874043"/>
              <a:gd name="connsiteX2" fmla="*/ 6096000 w 6096000"/>
              <a:gd name="connsiteY2" fmla="*/ 6874043 h 6874043"/>
              <a:gd name="connsiteX3" fmla="*/ 0 w 6096000"/>
              <a:gd name="connsiteY3" fmla="*/ 6874043 h 6874043"/>
              <a:gd name="connsiteX4" fmla="*/ 2085474 w 6096000"/>
              <a:gd name="connsiteY4" fmla="*/ 0 h 6874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74043">
                <a:moveTo>
                  <a:pt x="2085474" y="0"/>
                </a:moveTo>
                <a:lnTo>
                  <a:pt x="6096000" y="16043"/>
                </a:lnTo>
                <a:lnTo>
                  <a:pt x="6096000" y="6874043"/>
                </a:lnTo>
                <a:lnTo>
                  <a:pt x="0" y="6874043"/>
                </a:lnTo>
                <a:lnTo>
                  <a:pt x="2085474" y="0"/>
                </a:lnTo>
                <a:close/>
              </a:path>
            </a:pathLst>
          </a:custGeom>
          <a:solidFill>
            <a:srgbClr val="EFF2F5"/>
          </a:solidFill>
        </p:spPr>
        <p:txBody>
          <a:bodyPr/>
          <a:lstStyle>
            <a:lvl1pPr>
              <a:defRPr b="1" i="0">
                <a:latin typeface="Lab Grotesque Black" pitchFamily="2" charset="0"/>
              </a:defRPr>
            </a:lvl1pPr>
          </a:lstStyle>
          <a:p>
            <a:r>
              <a:rPr lang="sv-SE" dirty="0"/>
              <a:t>Klicka på ikonen för att lägga till en bild</a:t>
            </a:r>
          </a:p>
        </p:txBody>
      </p:sp>
      <p:sp>
        <p:nvSpPr>
          <p:cNvPr id="12" name="Platshållare för datum 21">
            <a:extLst>
              <a:ext uri="{FF2B5EF4-FFF2-40B4-BE49-F238E27FC236}">
                <a16:creationId xmlns:a16="http://schemas.microsoft.com/office/drawing/2014/main" id="{8541442C-6996-164D-BE21-381ED4CAB05E}"/>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0B7F2BFE-7641-7944-92F9-A167393079C8}" type="datetime1">
              <a:rPr lang="sv-SE" smtClean="0"/>
              <a:pPr/>
              <a:t>2024-06-10</a:t>
            </a:fld>
            <a:endParaRPr lang="sv-SE" dirty="0"/>
          </a:p>
        </p:txBody>
      </p:sp>
      <p:sp>
        <p:nvSpPr>
          <p:cNvPr id="13" name="Platshållare för bildnummer 23">
            <a:extLst>
              <a:ext uri="{FF2B5EF4-FFF2-40B4-BE49-F238E27FC236}">
                <a16:creationId xmlns:a16="http://schemas.microsoft.com/office/drawing/2014/main" id="{8DA65CC0-1FA3-6A45-ACA9-083E6859B63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3373103827"/>
      </p:ext>
    </p:extLst>
  </p:cSld>
  <p:clrMapOvr>
    <a:masterClrMapping/>
  </p:clrMapOvr>
  <p:extLst>
    <p:ext uri="{DCECCB84-F9BA-43D5-87BE-67443E8EF086}">
      <p15:sldGuideLst xmlns:p15="http://schemas.microsoft.com/office/powerpoint/2012/main">
        <p15:guide id="1" orient="horz" pos="402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neskuren bil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4146C66-34EA-A643-B741-B7FBA9CC860D}"/>
              </a:ext>
            </a:extLst>
          </p:cNvPr>
          <p:cNvSpPr>
            <a:spLocks noGrp="1"/>
          </p:cNvSpPr>
          <p:nvPr>
            <p:ph type="pic" sz="quarter" idx="13"/>
          </p:nvPr>
        </p:nvSpPr>
        <p:spPr>
          <a:xfrm>
            <a:off x="6096000" y="-28570"/>
            <a:ext cx="6096000" cy="6874043"/>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085474 w 6096000"/>
              <a:gd name="connsiteY0" fmla="*/ 0 h 6874043"/>
              <a:gd name="connsiteX1" fmla="*/ 6096000 w 6096000"/>
              <a:gd name="connsiteY1" fmla="*/ 16043 h 6874043"/>
              <a:gd name="connsiteX2" fmla="*/ 6096000 w 6096000"/>
              <a:gd name="connsiteY2" fmla="*/ 6874043 h 6874043"/>
              <a:gd name="connsiteX3" fmla="*/ 0 w 6096000"/>
              <a:gd name="connsiteY3" fmla="*/ 6874043 h 6874043"/>
              <a:gd name="connsiteX4" fmla="*/ 2085474 w 6096000"/>
              <a:gd name="connsiteY4" fmla="*/ 0 h 6874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74043">
                <a:moveTo>
                  <a:pt x="2085474" y="0"/>
                </a:moveTo>
                <a:lnTo>
                  <a:pt x="6096000" y="16043"/>
                </a:lnTo>
                <a:lnTo>
                  <a:pt x="6096000" y="6874043"/>
                </a:lnTo>
                <a:lnTo>
                  <a:pt x="0" y="6874043"/>
                </a:lnTo>
                <a:lnTo>
                  <a:pt x="2085474" y="0"/>
                </a:lnTo>
                <a:close/>
              </a:path>
            </a:pathLst>
          </a:custGeom>
          <a:solidFill>
            <a:srgbClr val="EFF2F5"/>
          </a:solidFill>
        </p:spPr>
        <p:txBody>
          <a:bodyPr/>
          <a:lstStyle>
            <a:lvl1pPr>
              <a:defRPr b="1" i="0">
                <a:latin typeface="Lab Grotesque Black" pitchFamily="2" charset="0"/>
              </a:defRPr>
            </a:lvl1pPr>
          </a:lstStyle>
          <a:p>
            <a:r>
              <a:rPr lang="sv-SE"/>
              <a:t>Klicka på ikonen för att lägga till en bild</a:t>
            </a:r>
          </a:p>
        </p:txBody>
      </p:sp>
      <p:sp>
        <p:nvSpPr>
          <p:cNvPr id="12" name="Platshållare för datum 21">
            <a:extLst>
              <a:ext uri="{FF2B5EF4-FFF2-40B4-BE49-F238E27FC236}">
                <a16:creationId xmlns:a16="http://schemas.microsoft.com/office/drawing/2014/main" id="{8541442C-6996-164D-BE21-381ED4CAB05E}"/>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0B7F2BFE-7641-7944-92F9-A167393079C8}" type="datetime1">
              <a:rPr lang="sv-SE" smtClean="0"/>
              <a:pPr/>
              <a:t>2024-06-10</a:t>
            </a:fld>
            <a:endParaRPr lang="sv-SE"/>
          </a:p>
        </p:txBody>
      </p:sp>
      <p:sp>
        <p:nvSpPr>
          <p:cNvPr id="13" name="Platshållare för bildnummer 23">
            <a:extLst>
              <a:ext uri="{FF2B5EF4-FFF2-40B4-BE49-F238E27FC236}">
                <a16:creationId xmlns:a16="http://schemas.microsoft.com/office/drawing/2014/main" id="{8DA65CC0-1FA3-6A45-ACA9-083E6859B63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305937682"/>
      </p:ext>
    </p:extLst>
  </p:cSld>
  <p:clrMapOvr>
    <a:masterClrMapping/>
  </p:clrMapOvr>
  <p:extLst>
    <p:ext uri="{DCECCB84-F9BA-43D5-87BE-67443E8EF086}">
      <p15:sldGuideLst xmlns:p15="http://schemas.microsoft.com/office/powerpoint/2012/main">
        <p15:guide id="1" orient="horz" pos="402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unktlistor med sneskuren bild">
    <p:spTree>
      <p:nvGrpSpPr>
        <p:cNvPr id="1" name=""/>
        <p:cNvGrpSpPr/>
        <p:nvPr/>
      </p:nvGrpSpPr>
      <p:grpSpPr>
        <a:xfrm>
          <a:off x="0" y="0"/>
          <a:ext cx="0" cy="0"/>
          <a:chOff x="0" y="0"/>
          <a:chExt cx="0" cy="0"/>
        </a:xfrm>
      </p:grpSpPr>
      <p:sp>
        <p:nvSpPr>
          <p:cNvPr id="15" name="Platshållare för bild 14">
            <a:extLst>
              <a:ext uri="{FF2B5EF4-FFF2-40B4-BE49-F238E27FC236}">
                <a16:creationId xmlns:a16="http://schemas.microsoft.com/office/drawing/2014/main" id="{18C8E48C-EE5E-6F40-9D31-4EB3DE83A1C4}"/>
              </a:ext>
            </a:extLst>
          </p:cNvPr>
          <p:cNvSpPr>
            <a:spLocks noGrp="1"/>
          </p:cNvSpPr>
          <p:nvPr>
            <p:ph type="pic" sz="quarter" idx="18"/>
          </p:nvPr>
        </p:nvSpPr>
        <p:spPr>
          <a:xfrm>
            <a:off x="13612" y="0"/>
            <a:ext cx="4689018" cy="6858000"/>
          </a:xfrm>
          <a:custGeom>
            <a:avLst/>
            <a:gdLst>
              <a:gd name="connsiteX0" fmla="*/ 0 w 4177388"/>
              <a:gd name="connsiteY0" fmla="*/ 0 h 6858000"/>
              <a:gd name="connsiteX1" fmla="*/ 4177388 w 4177388"/>
              <a:gd name="connsiteY1" fmla="*/ 0 h 6858000"/>
              <a:gd name="connsiteX2" fmla="*/ 4177388 w 4177388"/>
              <a:gd name="connsiteY2" fmla="*/ 6858000 h 6858000"/>
              <a:gd name="connsiteX3" fmla="*/ 0 w 4177388"/>
              <a:gd name="connsiteY3" fmla="*/ 6858000 h 6858000"/>
              <a:gd name="connsiteX4" fmla="*/ 0 w 4177388"/>
              <a:gd name="connsiteY4" fmla="*/ 0 h 6858000"/>
              <a:gd name="connsiteX0" fmla="*/ 0 w 5766703"/>
              <a:gd name="connsiteY0" fmla="*/ 0 h 6858000"/>
              <a:gd name="connsiteX1" fmla="*/ 4177388 w 5766703"/>
              <a:gd name="connsiteY1" fmla="*/ 0 h 6858000"/>
              <a:gd name="connsiteX2" fmla="*/ 5766703 w 5766703"/>
              <a:gd name="connsiteY2" fmla="*/ 6858000 h 6858000"/>
              <a:gd name="connsiteX3" fmla="*/ 0 w 5766703"/>
              <a:gd name="connsiteY3" fmla="*/ 6858000 h 6858000"/>
              <a:gd name="connsiteX4" fmla="*/ 0 w 5766703"/>
              <a:gd name="connsiteY4" fmla="*/ 0 h 6858000"/>
              <a:gd name="connsiteX0" fmla="*/ 0 w 5766703"/>
              <a:gd name="connsiteY0" fmla="*/ 0 h 6858000"/>
              <a:gd name="connsiteX1" fmla="*/ 2979959 w 5766703"/>
              <a:gd name="connsiteY1" fmla="*/ 0 h 6858000"/>
              <a:gd name="connsiteX2" fmla="*/ 5766703 w 5766703"/>
              <a:gd name="connsiteY2" fmla="*/ 6858000 h 6858000"/>
              <a:gd name="connsiteX3" fmla="*/ 0 w 5766703"/>
              <a:gd name="connsiteY3" fmla="*/ 6858000 h 6858000"/>
              <a:gd name="connsiteX4" fmla="*/ 0 w 5766703"/>
              <a:gd name="connsiteY4" fmla="*/ 0 h 6858000"/>
              <a:gd name="connsiteX0" fmla="*/ 0 w 4689018"/>
              <a:gd name="connsiteY0" fmla="*/ 0 h 6858000"/>
              <a:gd name="connsiteX1" fmla="*/ 2979959 w 4689018"/>
              <a:gd name="connsiteY1" fmla="*/ 0 h 6858000"/>
              <a:gd name="connsiteX2" fmla="*/ 4689018 w 4689018"/>
              <a:gd name="connsiteY2" fmla="*/ 6858000 h 6858000"/>
              <a:gd name="connsiteX3" fmla="*/ 0 w 4689018"/>
              <a:gd name="connsiteY3" fmla="*/ 6858000 h 6858000"/>
              <a:gd name="connsiteX4" fmla="*/ 0 w 4689018"/>
              <a:gd name="connsiteY4" fmla="*/ 0 h 6858000"/>
              <a:gd name="connsiteX0" fmla="*/ 0 w 4689018"/>
              <a:gd name="connsiteY0" fmla="*/ 0 h 6858000"/>
              <a:gd name="connsiteX1" fmla="*/ 3448045 w 4689018"/>
              <a:gd name="connsiteY1" fmla="*/ 0 h 6858000"/>
              <a:gd name="connsiteX2" fmla="*/ 4689018 w 4689018"/>
              <a:gd name="connsiteY2" fmla="*/ 6858000 h 6858000"/>
              <a:gd name="connsiteX3" fmla="*/ 0 w 4689018"/>
              <a:gd name="connsiteY3" fmla="*/ 6858000 h 6858000"/>
              <a:gd name="connsiteX4" fmla="*/ 0 w 468901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018" h="6858000">
                <a:moveTo>
                  <a:pt x="0" y="0"/>
                </a:moveTo>
                <a:lnTo>
                  <a:pt x="3448045" y="0"/>
                </a:lnTo>
                <a:lnTo>
                  <a:pt x="4689018" y="6858000"/>
                </a:lnTo>
                <a:lnTo>
                  <a:pt x="0" y="6858000"/>
                </a:lnTo>
                <a:lnTo>
                  <a:pt x="0" y="0"/>
                </a:lnTo>
                <a:close/>
              </a:path>
            </a:pathLst>
          </a:custGeom>
          <a:solidFill>
            <a:schemeClr val="bg2"/>
          </a:solidFill>
        </p:spPr>
        <p:txBody>
          <a:bodyPr/>
          <a:lstStyle>
            <a:lvl1pPr>
              <a:defRPr b="1" i="0">
                <a:solidFill>
                  <a:schemeClr val="bg2"/>
                </a:solidFill>
                <a:latin typeface="Lab Grotesque Black" pitchFamily="2" charset="0"/>
              </a:defRPr>
            </a:lvl1pPr>
          </a:lstStyle>
          <a:p>
            <a:r>
              <a:rPr lang="sv-SE"/>
              <a:t>Klicka på ikonen för att lägga till en bild</a:t>
            </a:r>
          </a:p>
        </p:txBody>
      </p:sp>
      <p:sp>
        <p:nvSpPr>
          <p:cNvPr id="10" name="Subtitle 2">
            <a:extLst>
              <a:ext uri="{FF2B5EF4-FFF2-40B4-BE49-F238E27FC236}">
                <a16:creationId xmlns:a16="http://schemas.microsoft.com/office/drawing/2014/main" id="{F2B5159E-CC67-BF43-998F-CDD5B51649DB}"/>
              </a:ext>
            </a:extLst>
          </p:cNvPr>
          <p:cNvSpPr>
            <a:spLocks noGrp="1"/>
          </p:cNvSpPr>
          <p:nvPr>
            <p:ph type="subTitle" idx="1" hasCustomPrompt="1"/>
          </p:nvPr>
        </p:nvSpPr>
        <p:spPr>
          <a:xfrm>
            <a:off x="4751533" y="1213546"/>
            <a:ext cx="1187365" cy="538851"/>
          </a:xfrm>
          <a:prstGeom prst="rect">
            <a:avLst/>
          </a:prstGeom>
        </p:spPr>
        <p:txBody>
          <a:bodyPr anchor="ctr"/>
          <a:lstStyle>
            <a:lvl1pPr marL="0" indent="0" algn="l">
              <a:lnSpc>
                <a:spcPct val="100000"/>
              </a:lnSpc>
              <a:buNone/>
              <a:defRPr sz="3600" b="1" i="0">
                <a:solidFill>
                  <a:schemeClr val="accent1"/>
                </a:solidFill>
                <a:latin typeface="Lab Grotesque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Jun</a:t>
            </a:r>
            <a:endParaRPr lang="en-US"/>
          </a:p>
        </p:txBody>
      </p:sp>
      <p:sp>
        <p:nvSpPr>
          <p:cNvPr id="5" name="Platshållare för text 4">
            <a:extLst>
              <a:ext uri="{FF2B5EF4-FFF2-40B4-BE49-F238E27FC236}">
                <a16:creationId xmlns:a16="http://schemas.microsoft.com/office/drawing/2014/main" id="{06153400-2096-4E4C-8653-2BFB85E86D43}"/>
              </a:ext>
            </a:extLst>
          </p:cNvPr>
          <p:cNvSpPr>
            <a:spLocks noGrp="1"/>
          </p:cNvSpPr>
          <p:nvPr>
            <p:ph type="body" sz="quarter" idx="13" hasCustomPrompt="1"/>
          </p:nvPr>
        </p:nvSpPr>
        <p:spPr>
          <a:xfrm>
            <a:off x="6451599" y="789896"/>
            <a:ext cx="5338781"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b="0" i="0">
                <a:solidFill>
                  <a:srgbClr val="33414E"/>
                </a:solidFill>
                <a:latin typeface="Lab Grotesque" pitchFamily="2" charset="0"/>
              </a:defRPr>
            </a:lvl1pPr>
            <a:lvl2pPr>
              <a:lnSpc>
                <a:spcPct val="100000"/>
              </a:lnSpc>
              <a:defRPr sz="1400">
                <a:solidFill>
                  <a:srgbClr val="33414E"/>
                </a:solidFill>
              </a:defRPr>
            </a:lvl2pPr>
            <a:lvl3pPr>
              <a:lnSpc>
                <a:spcPct val="100000"/>
              </a:lnSpc>
              <a:defRPr sz="1400">
                <a:solidFill>
                  <a:srgbClr val="33414E"/>
                </a:solidFill>
              </a:defRPr>
            </a:lvl3pPr>
            <a:lvl4pPr>
              <a:lnSpc>
                <a:spcPct val="100000"/>
              </a:lnSpc>
              <a:defRPr sz="1400">
                <a:solidFill>
                  <a:srgbClr val="33414E"/>
                </a:solidFill>
              </a:defRPr>
            </a:lvl4pPr>
            <a:lvl5pPr marL="2171700" indent="-285750">
              <a:lnSpc>
                <a:spcPct val="100000"/>
              </a:lnSpc>
              <a:buFont typeface="Arial" panose="020B0604020202020204" pitchFamily="34" charset="0"/>
              <a:buChar char="•"/>
              <a:defRPr sz="1400">
                <a:solidFill>
                  <a:srgbClr val="33414E"/>
                </a:solidFill>
              </a:defRPr>
            </a:lvl5pPr>
            <a:lvl6pPr>
              <a:lnSpc>
                <a:spcPct val="100000"/>
              </a:lnSpc>
              <a:defRPr sz="1400">
                <a:solidFill>
                  <a:srgbClr val="33414E"/>
                </a:solidFill>
              </a:defRPr>
            </a:lvl6pPr>
            <a:lvl7pPr>
              <a:lnSpc>
                <a:spcPct val="100000"/>
              </a:lnSpc>
              <a:defRPr sz="1400">
                <a:solidFill>
                  <a:srgbClr val="33414E"/>
                </a:solidFill>
              </a:defRPr>
            </a:lvl7pPr>
            <a:lvl8pPr marL="3143250" indent="-285750">
              <a:lnSpc>
                <a:spcPct val="100000"/>
              </a:lnSpc>
              <a:buFont typeface="Arial" panose="020B0604020202020204" pitchFamily="34" charset="0"/>
              <a:buChar char="•"/>
              <a:defRPr sz="1400">
                <a:solidFill>
                  <a:srgbClr val="33414E"/>
                </a:solidFill>
              </a:defRPr>
            </a:lvl8pPr>
            <a:lvl9pPr marL="3886200" indent="-285750">
              <a:lnSpc>
                <a:spcPct val="100000"/>
              </a:lnSpc>
              <a:buFont typeface="Arial" panose="020B0604020202020204" pitchFamily="34" charset="0"/>
              <a:buChar char="•"/>
              <a:defRPr sz="1400">
                <a:solidFill>
                  <a:srgbClr val="33414E"/>
                </a:solidFill>
              </a:defRPr>
            </a:lvl9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57150" marR="0" lvl="0" indent="-171450" algn="l" defTabSz="914400" rtl="0" eaLnBrk="1" fontAlgn="auto" latinLnBrk="0" hangingPunct="1">
              <a:lnSpc>
                <a:spcPct val="90000"/>
              </a:lnSpc>
              <a:spcBef>
                <a:spcPts val="1000"/>
              </a:spcBef>
              <a:spcAft>
                <a:spcPts val="0"/>
              </a:spcAft>
              <a:buClrTx/>
              <a:buSzTx/>
              <a:tabLst/>
              <a:defRPr/>
            </a:pPr>
            <a:r>
              <a:rPr lang="sv-SE"/>
              <a:t>Skriv här</a:t>
            </a:r>
          </a:p>
        </p:txBody>
      </p:sp>
      <p:sp>
        <p:nvSpPr>
          <p:cNvPr id="16" name="Platshållare för text 4">
            <a:extLst>
              <a:ext uri="{FF2B5EF4-FFF2-40B4-BE49-F238E27FC236}">
                <a16:creationId xmlns:a16="http://schemas.microsoft.com/office/drawing/2014/main" id="{2EB8A929-EDD6-9242-9B5C-FAAEB54E96EC}"/>
              </a:ext>
            </a:extLst>
          </p:cNvPr>
          <p:cNvSpPr>
            <a:spLocks noGrp="1"/>
          </p:cNvSpPr>
          <p:nvPr>
            <p:ph type="body" sz="quarter" idx="14" hasCustomPrompt="1"/>
          </p:nvPr>
        </p:nvSpPr>
        <p:spPr>
          <a:xfrm>
            <a:off x="6451599" y="2764608"/>
            <a:ext cx="5338781"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lang="sv-SE" sz="1400" b="0" i="0" smtClean="0">
                <a:solidFill>
                  <a:srgbClr val="33414E"/>
                </a:solidFill>
                <a:effectLst/>
                <a:latin typeface="Lab Grotesque" pitchFamily="2" charset="0"/>
              </a:defRPr>
            </a:lvl1pPr>
            <a:lvl2pPr>
              <a:defRPr sz="1400">
                <a:solidFill>
                  <a:srgbClr val="33414E"/>
                </a:solidFill>
              </a:defRPr>
            </a:lvl2pPr>
            <a:lvl3pPr>
              <a:defRPr sz="1400">
                <a:solidFill>
                  <a:srgbClr val="33414E"/>
                </a:solidFill>
              </a:defRPr>
            </a:lvl3pPr>
            <a:lvl4pPr>
              <a:defRPr sz="1400">
                <a:solidFill>
                  <a:srgbClr val="33414E"/>
                </a:solidFill>
              </a:defRPr>
            </a:lvl4pPr>
            <a:lvl5pPr>
              <a:defRPr sz="1400">
                <a:solidFill>
                  <a:srgbClr val="33414E"/>
                </a:solidFill>
              </a:defRPr>
            </a:lvl5pPr>
            <a:lvl6pPr>
              <a:defRPr sz="1400">
                <a:solidFill>
                  <a:srgbClr val="33414E"/>
                </a:solidFill>
              </a:defRPr>
            </a:lvl6pPr>
            <a:lvl7pPr>
              <a:defRPr sz="1400">
                <a:solidFill>
                  <a:srgbClr val="33414E"/>
                </a:solidFill>
              </a:defRPr>
            </a:lvl7pPr>
            <a:lvl8pPr>
              <a:defRPr sz="1400">
                <a:solidFill>
                  <a:srgbClr val="33414E"/>
                </a:solidFill>
              </a:defRPr>
            </a:lvl8pPr>
            <a:lvl9pPr>
              <a:defRPr sz="1400">
                <a:solidFill>
                  <a:srgbClr val="33414E"/>
                </a:solidFill>
              </a:defRPr>
            </a:lvl9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endParaRPr lang="sv-SE"/>
          </a:p>
        </p:txBody>
      </p:sp>
      <p:sp>
        <p:nvSpPr>
          <p:cNvPr id="17" name="Platshållare för text 4">
            <a:extLst>
              <a:ext uri="{FF2B5EF4-FFF2-40B4-BE49-F238E27FC236}">
                <a16:creationId xmlns:a16="http://schemas.microsoft.com/office/drawing/2014/main" id="{8A5097A2-1EB2-D04C-9331-C95CBC7C999E}"/>
              </a:ext>
            </a:extLst>
          </p:cNvPr>
          <p:cNvSpPr>
            <a:spLocks noGrp="1"/>
          </p:cNvSpPr>
          <p:nvPr>
            <p:ph type="body" sz="quarter" idx="15" hasCustomPrompt="1"/>
          </p:nvPr>
        </p:nvSpPr>
        <p:spPr>
          <a:xfrm>
            <a:off x="6451599" y="4847157"/>
            <a:ext cx="5338781"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b="0" i="0">
                <a:solidFill>
                  <a:srgbClr val="33414E"/>
                </a:solidFill>
                <a:latin typeface="Lab Grotesque" pitchFamily="2" charset="0"/>
              </a:defRPr>
            </a:lvl1pPr>
            <a:lvl2pPr>
              <a:defRPr sz="1400">
                <a:solidFill>
                  <a:srgbClr val="33414E"/>
                </a:solidFill>
              </a:defRPr>
            </a:lvl2pPr>
            <a:lvl3pPr>
              <a:defRPr sz="1400">
                <a:solidFill>
                  <a:srgbClr val="33414E"/>
                </a:solidFill>
              </a:defRPr>
            </a:lvl3pPr>
            <a:lvl4pPr>
              <a:defRPr sz="1400">
                <a:solidFill>
                  <a:srgbClr val="33414E"/>
                </a:solidFill>
              </a:defRPr>
            </a:lvl4pPr>
            <a:lvl5pPr>
              <a:defRPr sz="1400">
                <a:solidFill>
                  <a:srgbClr val="33414E"/>
                </a:solidFill>
              </a:defRPr>
            </a:lvl5pPr>
            <a:lvl6pPr>
              <a:defRPr sz="1400">
                <a:solidFill>
                  <a:srgbClr val="33414E"/>
                </a:solidFill>
              </a:defRPr>
            </a:lvl6pPr>
            <a:lvl7pPr>
              <a:defRPr sz="1400">
                <a:solidFill>
                  <a:srgbClr val="33414E"/>
                </a:solidFill>
              </a:defRPr>
            </a:lvl7pPr>
            <a:lvl8pPr>
              <a:defRPr sz="1400">
                <a:solidFill>
                  <a:srgbClr val="33414E"/>
                </a:solidFill>
              </a:defRPr>
            </a:lvl8pPr>
            <a:lvl9pPr>
              <a:defRPr sz="1400">
                <a:solidFill>
                  <a:srgbClr val="33414E"/>
                </a:solidFill>
              </a:defRPr>
            </a:lvl9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2057400" marR="0" lvl="4" indent="-171450" algn="l" defTabSz="914400" rtl="0" eaLnBrk="1" fontAlgn="auto" latinLnBrk="0" hangingPunct="1">
              <a:lnSpc>
                <a:spcPct val="90000"/>
              </a:lnSpc>
              <a:spcBef>
                <a:spcPts val="1000"/>
              </a:spcBef>
              <a:spcAft>
                <a:spcPts val="0"/>
              </a:spcAft>
              <a:buClrTx/>
              <a:buSzTx/>
              <a:tabLst/>
              <a:defRPr/>
            </a:pPr>
            <a:endParaRPr lang="sv-SE"/>
          </a:p>
        </p:txBody>
      </p:sp>
      <p:sp>
        <p:nvSpPr>
          <p:cNvPr id="8" name="Platshållare för text 7">
            <a:extLst>
              <a:ext uri="{FF2B5EF4-FFF2-40B4-BE49-F238E27FC236}">
                <a16:creationId xmlns:a16="http://schemas.microsoft.com/office/drawing/2014/main" id="{E175CC98-1D45-3541-8450-3D04065D1264}"/>
              </a:ext>
            </a:extLst>
          </p:cNvPr>
          <p:cNvSpPr>
            <a:spLocks noGrp="1"/>
          </p:cNvSpPr>
          <p:nvPr>
            <p:ph type="body" sz="quarter" idx="16" hasCustomPrompt="1"/>
          </p:nvPr>
        </p:nvSpPr>
        <p:spPr>
          <a:xfrm>
            <a:off x="4751534" y="3167808"/>
            <a:ext cx="1187366" cy="509643"/>
          </a:xfrm>
          <a:prstGeom prst="rect">
            <a:avLst/>
          </a:prstGeom>
        </p:spPr>
        <p:txBody>
          <a:bodyPr anchor="ctr"/>
          <a:lstStyle>
            <a:lvl1pPr marL="0" indent="0">
              <a:buNone/>
              <a:defRPr sz="3600" b="1" i="0">
                <a:solidFill>
                  <a:schemeClr val="accent1"/>
                </a:solidFill>
                <a:latin typeface="Lab Grotesque Black" pitchFamily="2" charset="0"/>
              </a:defRPr>
            </a:lvl1pPr>
          </a:lstStyle>
          <a:p>
            <a:pPr lvl="0"/>
            <a:r>
              <a:rPr lang="sv-SE"/>
              <a:t>Sep</a:t>
            </a:r>
          </a:p>
        </p:txBody>
      </p:sp>
      <p:sp>
        <p:nvSpPr>
          <p:cNvPr id="24" name="Platshållare för text 7">
            <a:extLst>
              <a:ext uri="{FF2B5EF4-FFF2-40B4-BE49-F238E27FC236}">
                <a16:creationId xmlns:a16="http://schemas.microsoft.com/office/drawing/2014/main" id="{142B1B29-30F3-6C4A-98D5-C463EE8406B9}"/>
              </a:ext>
            </a:extLst>
          </p:cNvPr>
          <p:cNvSpPr>
            <a:spLocks noGrp="1"/>
          </p:cNvSpPr>
          <p:nvPr>
            <p:ph type="body" sz="quarter" idx="17" hasCustomPrompt="1"/>
          </p:nvPr>
        </p:nvSpPr>
        <p:spPr>
          <a:xfrm>
            <a:off x="4751533" y="5264211"/>
            <a:ext cx="1187367" cy="509643"/>
          </a:xfrm>
          <a:prstGeom prst="rect">
            <a:avLst/>
          </a:prstGeom>
        </p:spPr>
        <p:txBody>
          <a:bodyPr anchor="ctr"/>
          <a:lstStyle>
            <a:lvl1pPr marL="0" indent="0">
              <a:buNone/>
              <a:defRPr sz="3600" b="1" i="0">
                <a:solidFill>
                  <a:schemeClr val="accent1"/>
                </a:solidFill>
                <a:latin typeface="Lab Grotesque Black" pitchFamily="2" charset="0"/>
              </a:defRPr>
            </a:lvl1pPr>
          </a:lstStyle>
          <a:p>
            <a:pPr lvl="0"/>
            <a:r>
              <a:rPr lang="sv-SE"/>
              <a:t>Nov</a:t>
            </a:r>
          </a:p>
        </p:txBody>
      </p:sp>
      <p:sp>
        <p:nvSpPr>
          <p:cNvPr id="3" name="Platshållare för text 2">
            <a:extLst>
              <a:ext uri="{FF2B5EF4-FFF2-40B4-BE49-F238E27FC236}">
                <a16:creationId xmlns:a16="http://schemas.microsoft.com/office/drawing/2014/main" id="{DA11B460-63A1-7D41-933F-4199EEC9FFC9}"/>
              </a:ext>
            </a:extLst>
          </p:cNvPr>
          <p:cNvSpPr>
            <a:spLocks noGrp="1"/>
          </p:cNvSpPr>
          <p:nvPr>
            <p:ph type="body" sz="quarter" idx="19" hasCustomPrompt="1"/>
          </p:nvPr>
        </p:nvSpPr>
        <p:spPr>
          <a:xfrm>
            <a:off x="333489" y="2286042"/>
            <a:ext cx="3324112" cy="1647833"/>
          </a:xfrm>
          <a:prstGeom prst="rect">
            <a:avLst/>
          </a:prstGeom>
        </p:spPr>
        <p:txBody>
          <a:bodyPr anchor="ctr"/>
          <a:lstStyle>
            <a:lvl1pPr marL="0" indent="0">
              <a:buNone/>
              <a:defRPr sz="3600" b="1" i="0">
                <a:solidFill>
                  <a:schemeClr val="tx1"/>
                </a:solidFill>
                <a:latin typeface="Lab Grotesque Black" pitchFamily="2" charset="0"/>
              </a:defRPr>
            </a:lvl1pPr>
          </a:lstStyle>
          <a:p>
            <a:pPr lvl="0"/>
            <a:r>
              <a:rPr lang="sv-SE"/>
              <a:t>Klicka här för att ändra rubriken</a:t>
            </a:r>
          </a:p>
        </p:txBody>
      </p:sp>
      <p:sp>
        <p:nvSpPr>
          <p:cNvPr id="6" name="Platshållare för text 5">
            <a:extLst>
              <a:ext uri="{FF2B5EF4-FFF2-40B4-BE49-F238E27FC236}">
                <a16:creationId xmlns:a16="http://schemas.microsoft.com/office/drawing/2014/main" id="{C173B354-E4BC-FC43-A191-C6CC6D0D0828}"/>
              </a:ext>
            </a:extLst>
          </p:cNvPr>
          <p:cNvSpPr>
            <a:spLocks noGrp="1"/>
          </p:cNvSpPr>
          <p:nvPr>
            <p:ph type="body" sz="quarter" idx="20" hasCustomPrompt="1"/>
          </p:nvPr>
        </p:nvSpPr>
        <p:spPr>
          <a:xfrm>
            <a:off x="333488" y="4158450"/>
            <a:ext cx="3585369" cy="1404936"/>
          </a:xfrm>
          <a:prstGeom prst="rect">
            <a:avLst/>
          </a:prstGeom>
        </p:spPr>
        <p:txBody>
          <a:bodyPr/>
          <a:lstStyle>
            <a:lvl1pPr marL="0" indent="0">
              <a:lnSpc>
                <a:spcPct val="130000"/>
              </a:lnSpc>
              <a:buNone/>
              <a:defRPr sz="1800" b="0" i="0">
                <a:solidFill>
                  <a:schemeClr val="tx2"/>
                </a:solidFill>
                <a:latin typeface="Lab Grotesque" pitchFamily="2" charset="0"/>
              </a:defRPr>
            </a:lvl1pPr>
          </a:lstStyle>
          <a:p>
            <a:pPr lvl="0"/>
            <a:r>
              <a:rPr lang="sv-SE"/>
              <a:t>Klicka här för att ändra underrubriken</a:t>
            </a:r>
          </a:p>
        </p:txBody>
      </p:sp>
      <p:sp>
        <p:nvSpPr>
          <p:cNvPr id="22" name="Platshållare för datum 21">
            <a:extLst>
              <a:ext uri="{FF2B5EF4-FFF2-40B4-BE49-F238E27FC236}">
                <a16:creationId xmlns:a16="http://schemas.microsoft.com/office/drawing/2014/main" id="{B8641CBA-D7FB-F54E-B5E1-70297E5E00F8}"/>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3D53F0AB-5E22-5F43-A637-B280A270D598}" type="datetime1">
              <a:rPr lang="sv-SE" smtClean="0"/>
              <a:pPr/>
              <a:t>2024-06-10</a:t>
            </a:fld>
            <a:endParaRPr lang="sv-SE"/>
          </a:p>
        </p:txBody>
      </p:sp>
      <p:sp>
        <p:nvSpPr>
          <p:cNvPr id="23" name="Platshållare för bildnummer 23">
            <a:extLst>
              <a:ext uri="{FF2B5EF4-FFF2-40B4-BE49-F238E27FC236}">
                <a16:creationId xmlns:a16="http://schemas.microsoft.com/office/drawing/2014/main" id="{82C428B7-1DD2-1B41-AAE9-590A7C23A7E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cxnSp>
        <p:nvCxnSpPr>
          <p:cNvPr id="14" name="Rak 13">
            <a:extLst>
              <a:ext uri="{FF2B5EF4-FFF2-40B4-BE49-F238E27FC236}">
                <a16:creationId xmlns:a16="http://schemas.microsoft.com/office/drawing/2014/main" id="{5DB598CA-415A-E64D-88F3-0EAD364F78D0}"/>
              </a:ext>
            </a:extLst>
          </p:cNvPr>
          <p:cNvCxnSpPr>
            <a:cxnSpLocks/>
          </p:cNvCxnSpPr>
          <p:nvPr userDrawn="1"/>
        </p:nvCxnSpPr>
        <p:spPr>
          <a:xfrm>
            <a:off x="333488" y="438382"/>
            <a:ext cx="321375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Bildobjekt 17">
            <a:extLst>
              <a:ext uri="{FF2B5EF4-FFF2-40B4-BE49-F238E27FC236}">
                <a16:creationId xmlns:a16="http://schemas.microsoft.com/office/drawing/2014/main" id="{C0798E22-248A-0E42-9300-2B63FE2952D6}"/>
              </a:ext>
            </a:extLst>
          </p:cNvPr>
          <p:cNvPicPr>
            <a:picLocks noChangeAspect="1"/>
          </p:cNvPicPr>
          <p:nvPr userDrawn="1"/>
        </p:nvPicPr>
        <p:blipFill>
          <a:blip r:embed="rId2"/>
          <a:srcRect/>
          <a:stretch/>
        </p:blipFill>
        <p:spPr>
          <a:xfrm>
            <a:off x="333491" y="104033"/>
            <a:ext cx="1441406" cy="196843"/>
          </a:xfrm>
          <a:prstGeom prst="rect">
            <a:avLst/>
          </a:prstGeom>
        </p:spPr>
      </p:pic>
    </p:spTree>
    <p:extLst>
      <p:ext uri="{BB962C8B-B14F-4D97-AF65-F5344CB8AC3E}">
        <p14:creationId xmlns:p14="http://schemas.microsoft.com/office/powerpoint/2010/main" val="20152123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itat med bi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E2C896C3-85B8-1840-BCE9-B1EA9F8F4485}"/>
              </a:ext>
            </a:extLst>
          </p:cNvPr>
          <p:cNvSpPr>
            <a:spLocks noGrp="1"/>
          </p:cNvSpPr>
          <p:nvPr>
            <p:ph type="body" idx="13" hasCustomPrompt="1"/>
          </p:nvPr>
        </p:nvSpPr>
        <p:spPr>
          <a:xfrm>
            <a:off x="846182" y="3037054"/>
            <a:ext cx="5201327" cy="1461047"/>
          </a:xfrm>
          <a:prstGeom prst="rect">
            <a:avLst/>
          </a:prstGeom>
        </p:spPr>
        <p:txBody>
          <a:bodyPr anchor="ctr"/>
          <a:lstStyle>
            <a:lvl1pPr marL="0" indent="0" algn="ctr">
              <a:lnSpc>
                <a:spcPct val="100000"/>
              </a:lnSpc>
              <a:buNone/>
              <a:defRPr sz="4000" b="1" i="0">
                <a:solidFill>
                  <a:schemeClr val="accent1"/>
                </a:solidFill>
                <a:latin typeface="Lab Grotesque Black" pitchFamily="2" charset="0"/>
              </a:defRPr>
            </a:lvl1pPr>
          </a:lstStyle>
          <a:p>
            <a:pPr lvl="0"/>
            <a:r>
              <a:rPr lang="sv-SE"/>
              <a:t>Här kan det stå ett citat på några rader </a:t>
            </a:r>
          </a:p>
        </p:txBody>
      </p:sp>
      <p:sp>
        <p:nvSpPr>
          <p:cNvPr id="8" name="Platshållare för text 31">
            <a:extLst>
              <a:ext uri="{FF2B5EF4-FFF2-40B4-BE49-F238E27FC236}">
                <a16:creationId xmlns:a16="http://schemas.microsoft.com/office/drawing/2014/main" id="{6039D40D-3993-3F4E-B4F3-28C880743210}"/>
              </a:ext>
            </a:extLst>
          </p:cNvPr>
          <p:cNvSpPr>
            <a:spLocks noGrp="1"/>
          </p:cNvSpPr>
          <p:nvPr>
            <p:ph type="body" sz="quarter" idx="15" hasCustomPrompt="1"/>
          </p:nvPr>
        </p:nvSpPr>
        <p:spPr>
          <a:xfrm>
            <a:off x="2034533" y="4736818"/>
            <a:ext cx="2824624" cy="296764"/>
          </a:xfrm>
          <a:prstGeom prst="rect">
            <a:avLst/>
          </a:prstGeom>
        </p:spPr>
        <p:txBody>
          <a:bodyPr anchor="ctr"/>
          <a:lstStyle>
            <a:lvl1pPr marL="0" indent="0" algn="ctr">
              <a:lnSpc>
                <a:spcPct val="100000"/>
              </a:lnSpc>
              <a:buNone/>
              <a:defRPr sz="1000" b="0" i="0">
                <a:solidFill>
                  <a:schemeClr val="tx2"/>
                </a:solidFill>
                <a:latin typeface="Lab Grotesque" pitchFamily="2" charset="0"/>
              </a:defRPr>
            </a:lvl1pPr>
          </a:lstStyle>
          <a:p>
            <a:pPr lvl="0"/>
            <a:r>
              <a:rPr lang="sv-SE"/>
              <a:t>Förnamn Efternamn, Företag</a:t>
            </a:r>
          </a:p>
        </p:txBody>
      </p:sp>
      <p:sp>
        <p:nvSpPr>
          <p:cNvPr id="9" name="Platshållare för text 2">
            <a:extLst>
              <a:ext uri="{FF2B5EF4-FFF2-40B4-BE49-F238E27FC236}">
                <a16:creationId xmlns:a16="http://schemas.microsoft.com/office/drawing/2014/main" id="{8B3A173A-72BD-7A4E-BA9B-F15B0C419FE6}"/>
              </a:ext>
            </a:extLst>
          </p:cNvPr>
          <p:cNvSpPr>
            <a:spLocks noGrp="1"/>
          </p:cNvSpPr>
          <p:nvPr>
            <p:ph type="body" idx="16" hasCustomPrompt="1"/>
          </p:nvPr>
        </p:nvSpPr>
        <p:spPr>
          <a:xfrm>
            <a:off x="2891756" y="1555481"/>
            <a:ext cx="1110178" cy="1171388"/>
          </a:xfrm>
          <a:prstGeom prst="rect">
            <a:avLst/>
          </a:prstGeom>
        </p:spPr>
        <p:txBody>
          <a:bodyPr/>
          <a:lstStyle>
            <a:lvl1pPr marL="0" indent="0" algn="ctr">
              <a:lnSpc>
                <a:spcPct val="100000"/>
              </a:lnSpc>
              <a:buNone/>
              <a:defRPr sz="13800" b="1" i="0">
                <a:solidFill>
                  <a:schemeClr val="bg2"/>
                </a:solidFill>
                <a:latin typeface="Lab Grotesque Black" pitchFamily="2" charset="0"/>
              </a:defRPr>
            </a:lvl1pPr>
          </a:lstStyle>
          <a:p>
            <a:pPr lvl="0"/>
            <a:r>
              <a:rPr lang="sv-SE"/>
              <a:t>”</a:t>
            </a:r>
          </a:p>
        </p:txBody>
      </p:sp>
      <p:sp>
        <p:nvSpPr>
          <p:cNvPr id="12" name="Platshållare för bild 15">
            <a:extLst>
              <a:ext uri="{FF2B5EF4-FFF2-40B4-BE49-F238E27FC236}">
                <a16:creationId xmlns:a16="http://schemas.microsoft.com/office/drawing/2014/main" id="{FFAA7A76-9E02-504E-B6A8-D1C7C125170E}"/>
              </a:ext>
            </a:extLst>
          </p:cNvPr>
          <p:cNvSpPr>
            <a:spLocks noGrp="1"/>
          </p:cNvSpPr>
          <p:nvPr>
            <p:ph type="pic" sz="quarter" idx="17"/>
          </p:nvPr>
        </p:nvSpPr>
        <p:spPr>
          <a:xfrm>
            <a:off x="6815139" y="1103882"/>
            <a:ext cx="4908982" cy="4939732"/>
          </a:xfrm>
          <a:prstGeom prst="rect">
            <a:avLst/>
          </a:prstGeom>
          <a:solidFill>
            <a:schemeClr val="bg2"/>
          </a:solidFill>
        </p:spPr>
        <p:txBody>
          <a:bodyPr/>
          <a:lstStyle>
            <a:lvl1pPr>
              <a:defRPr b="1" i="0">
                <a:latin typeface="Lab Grotesque Black" pitchFamily="2" charset="0"/>
              </a:defRPr>
            </a:lvl1pPr>
          </a:lstStyle>
          <a:p>
            <a:r>
              <a:rPr lang="sv-SE"/>
              <a:t>Klicka på ikonen för att lägga till en bild</a:t>
            </a:r>
          </a:p>
        </p:txBody>
      </p:sp>
      <p:sp>
        <p:nvSpPr>
          <p:cNvPr id="16" name="Platshållare för datum 21">
            <a:extLst>
              <a:ext uri="{FF2B5EF4-FFF2-40B4-BE49-F238E27FC236}">
                <a16:creationId xmlns:a16="http://schemas.microsoft.com/office/drawing/2014/main" id="{B355F9B5-E493-694F-9130-12940B4F138E}"/>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00AFC9CF-0673-7740-9A53-4456837E74BE}" type="datetime1">
              <a:rPr lang="sv-SE" smtClean="0"/>
              <a:pPr/>
              <a:t>2024-06-10</a:t>
            </a:fld>
            <a:endParaRPr lang="sv-SE"/>
          </a:p>
        </p:txBody>
      </p:sp>
      <p:sp>
        <p:nvSpPr>
          <p:cNvPr id="17" name="Platshållare för bildnummer 23">
            <a:extLst>
              <a:ext uri="{FF2B5EF4-FFF2-40B4-BE49-F238E27FC236}">
                <a16:creationId xmlns:a16="http://schemas.microsoft.com/office/drawing/2014/main" id="{0C9217F8-263B-4845-B511-CD3643CD457E}"/>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637824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iagram + siffror">
    <p:spTree>
      <p:nvGrpSpPr>
        <p:cNvPr id="1" name=""/>
        <p:cNvGrpSpPr/>
        <p:nvPr/>
      </p:nvGrpSpPr>
      <p:grpSpPr>
        <a:xfrm>
          <a:off x="0" y="0"/>
          <a:ext cx="0" cy="0"/>
          <a:chOff x="0" y="0"/>
          <a:chExt cx="0" cy="0"/>
        </a:xfrm>
      </p:grpSpPr>
      <p:sp>
        <p:nvSpPr>
          <p:cNvPr id="12" name="Platshållare för diagram 11">
            <a:extLst>
              <a:ext uri="{FF2B5EF4-FFF2-40B4-BE49-F238E27FC236}">
                <a16:creationId xmlns:a16="http://schemas.microsoft.com/office/drawing/2014/main" id="{2575503E-8A56-894D-8C9B-0F972EB82BD6}"/>
              </a:ext>
            </a:extLst>
          </p:cNvPr>
          <p:cNvSpPr>
            <a:spLocks noGrp="1"/>
          </p:cNvSpPr>
          <p:nvPr>
            <p:ph type="chart" sz="quarter" idx="13"/>
          </p:nvPr>
        </p:nvSpPr>
        <p:spPr>
          <a:xfrm>
            <a:off x="814161" y="2188069"/>
            <a:ext cx="7059836" cy="3839668"/>
          </a:xfrm>
          <a:prstGeom prst="rect">
            <a:avLst/>
          </a:prstGeom>
        </p:spPr>
        <p:txBody>
          <a:bodyPr/>
          <a:lstStyle>
            <a:lvl1pPr>
              <a:defRPr b="1" i="0">
                <a:latin typeface="Lab Grotesque Black" pitchFamily="2" charset="0"/>
              </a:defRPr>
            </a:lvl1pPr>
          </a:lstStyle>
          <a:p>
            <a:r>
              <a:rPr lang="sv-SE"/>
              <a:t>Klicka på ikonen för att lägga till ett diagram</a:t>
            </a:r>
          </a:p>
        </p:txBody>
      </p:sp>
      <p:sp>
        <p:nvSpPr>
          <p:cNvPr id="13" name="Title 1">
            <a:extLst>
              <a:ext uri="{FF2B5EF4-FFF2-40B4-BE49-F238E27FC236}">
                <a16:creationId xmlns:a16="http://schemas.microsoft.com/office/drawing/2014/main" id="{B0A94F06-7F1F-B349-92FC-A6D1060F9437}"/>
              </a:ext>
            </a:extLst>
          </p:cNvPr>
          <p:cNvSpPr>
            <a:spLocks noGrp="1"/>
          </p:cNvSpPr>
          <p:nvPr>
            <p:ph type="ctrTitle" hasCustomPrompt="1"/>
          </p:nvPr>
        </p:nvSpPr>
        <p:spPr>
          <a:xfrm>
            <a:off x="814162" y="1089086"/>
            <a:ext cx="7059837" cy="65503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
        <p:nvSpPr>
          <p:cNvPr id="14" name="Platshållare för text 3">
            <a:extLst>
              <a:ext uri="{FF2B5EF4-FFF2-40B4-BE49-F238E27FC236}">
                <a16:creationId xmlns:a16="http://schemas.microsoft.com/office/drawing/2014/main" id="{64E2F758-B570-304C-9AF3-89FC3069055B}"/>
              </a:ext>
            </a:extLst>
          </p:cNvPr>
          <p:cNvSpPr>
            <a:spLocks noGrp="1"/>
          </p:cNvSpPr>
          <p:nvPr>
            <p:ph type="body" sz="quarter" idx="14" hasCustomPrompt="1"/>
          </p:nvPr>
        </p:nvSpPr>
        <p:spPr>
          <a:xfrm>
            <a:off x="9422471" y="1535413"/>
            <a:ext cx="720595" cy="417419"/>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49</a:t>
            </a:r>
          </a:p>
        </p:txBody>
      </p:sp>
      <p:sp>
        <p:nvSpPr>
          <p:cNvPr id="15" name="Platshållare för text 3">
            <a:extLst>
              <a:ext uri="{FF2B5EF4-FFF2-40B4-BE49-F238E27FC236}">
                <a16:creationId xmlns:a16="http://schemas.microsoft.com/office/drawing/2014/main" id="{97ACD9B5-253A-8D49-AAD9-C4B69C9FF526}"/>
              </a:ext>
            </a:extLst>
          </p:cNvPr>
          <p:cNvSpPr>
            <a:spLocks noGrp="1"/>
          </p:cNvSpPr>
          <p:nvPr>
            <p:ph type="body" sz="quarter" idx="15" hasCustomPrompt="1"/>
          </p:nvPr>
        </p:nvSpPr>
        <p:spPr>
          <a:xfrm>
            <a:off x="8817088" y="2099069"/>
            <a:ext cx="1833979" cy="417419"/>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MEDLEMS-ORGANISATIONER</a:t>
            </a:r>
          </a:p>
        </p:txBody>
      </p:sp>
      <p:sp>
        <p:nvSpPr>
          <p:cNvPr id="16" name="Platshållare för text 3">
            <a:extLst>
              <a:ext uri="{FF2B5EF4-FFF2-40B4-BE49-F238E27FC236}">
                <a16:creationId xmlns:a16="http://schemas.microsoft.com/office/drawing/2014/main" id="{3E8FF484-70D4-394A-AD81-7AAD764A5A40}"/>
              </a:ext>
            </a:extLst>
          </p:cNvPr>
          <p:cNvSpPr>
            <a:spLocks noGrp="1"/>
          </p:cNvSpPr>
          <p:nvPr>
            <p:ph type="body" sz="quarter" idx="16" hasCustomPrompt="1"/>
          </p:nvPr>
        </p:nvSpPr>
        <p:spPr>
          <a:xfrm>
            <a:off x="9018178" y="2958580"/>
            <a:ext cx="1632889"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59 000</a:t>
            </a:r>
          </a:p>
        </p:txBody>
      </p:sp>
      <p:sp>
        <p:nvSpPr>
          <p:cNvPr id="17" name="Platshållare för text 3">
            <a:extLst>
              <a:ext uri="{FF2B5EF4-FFF2-40B4-BE49-F238E27FC236}">
                <a16:creationId xmlns:a16="http://schemas.microsoft.com/office/drawing/2014/main" id="{3E65C18F-1D72-DA42-AD9A-81BBC5326F0B}"/>
              </a:ext>
            </a:extLst>
          </p:cNvPr>
          <p:cNvSpPr>
            <a:spLocks noGrp="1"/>
          </p:cNvSpPr>
          <p:nvPr>
            <p:ph type="body" sz="quarter" idx="17" hasCustomPrompt="1"/>
          </p:nvPr>
        </p:nvSpPr>
        <p:spPr>
          <a:xfrm>
            <a:off x="9020287" y="3519055"/>
            <a:ext cx="1630779"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MEDLEMS-FÖRETAG</a:t>
            </a:r>
          </a:p>
        </p:txBody>
      </p:sp>
      <p:sp>
        <p:nvSpPr>
          <p:cNvPr id="18" name="Platshållare för text 3">
            <a:extLst>
              <a:ext uri="{FF2B5EF4-FFF2-40B4-BE49-F238E27FC236}">
                <a16:creationId xmlns:a16="http://schemas.microsoft.com/office/drawing/2014/main" id="{5BD7ED74-59F1-4D4C-9ED5-AE9D86FB0A05}"/>
              </a:ext>
            </a:extLst>
          </p:cNvPr>
          <p:cNvSpPr>
            <a:spLocks noGrp="1"/>
          </p:cNvSpPr>
          <p:nvPr>
            <p:ph type="body" sz="quarter" idx="18" hasCustomPrompt="1"/>
          </p:nvPr>
        </p:nvSpPr>
        <p:spPr>
          <a:xfrm>
            <a:off x="9095275" y="4519267"/>
            <a:ext cx="1431796"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89%</a:t>
            </a:r>
          </a:p>
        </p:txBody>
      </p:sp>
      <p:sp>
        <p:nvSpPr>
          <p:cNvPr id="19" name="Platshållare för text 3">
            <a:extLst>
              <a:ext uri="{FF2B5EF4-FFF2-40B4-BE49-F238E27FC236}">
                <a16:creationId xmlns:a16="http://schemas.microsoft.com/office/drawing/2014/main" id="{9409625F-0F43-8E41-AAB5-2EE1C1E0F9D6}"/>
              </a:ext>
            </a:extLst>
          </p:cNvPr>
          <p:cNvSpPr>
            <a:spLocks noGrp="1"/>
          </p:cNvSpPr>
          <p:nvPr>
            <p:ph type="body" sz="quarter" idx="19" hasCustomPrompt="1"/>
          </p:nvPr>
        </p:nvSpPr>
        <p:spPr>
          <a:xfrm>
            <a:off x="9097384" y="5079742"/>
            <a:ext cx="1431796"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SMÅ FÖRETAG</a:t>
            </a:r>
          </a:p>
        </p:txBody>
      </p:sp>
      <p:sp>
        <p:nvSpPr>
          <p:cNvPr id="20" name="Platshållare för datum 21">
            <a:extLst>
              <a:ext uri="{FF2B5EF4-FFF2-40B4-BE49-F238E27FC236}">
                <a16:creationId xmlns:a16="http://schemas.microsoft.com/office/drawing/2014/main" id="{43A25D45-0A25-EE48-AFCD-A796F8D49E0B}"/>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3CF28AD3-05CE-AF44-B7AB-7E1808F27F4D}" type="datetime1">
              <a:rPr lang="sv-SE" smtClean="0"/>
              <a:pPr/>
              <a:t>2024-06-10</a:t>
            </a:fld>
            <a:endParaRPr lang="sv-SE"/>
          </a:p>
        </p:txBody>
      </p:sp>
      <p:sp>
        <p:nvSpPr>
          <p:cNvPr id="21" name="Platshållare för bildnummer 23">
            <a:extLst>
              <a:ext uri="{FF2B5EF4-FFF2-40B4-BE49-F238E27FC236}">
                <a16:creationId xmlns:a16="http://schemas.microsoft.com/office/drawing/2014/main" id="{A492BD77-1B19-224F-B24D-88856AE4CD1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548435764"/>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iffror">
    <p:bg>
      <p:bgPr>
        <a:solidFill>
          <a:schemeClr val="accent2"/>
        </a:solidFill>
        <a:effectLst/>
      </p:bgPr>
    </p:bg>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DA43A278-ED25-A244-9D1B-B83912C21CBB}"/>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cxnSp>
        <p:nvCxnSpPr>
          <p:cNvPr id="23" name="Rak 22">
            <a:extLst>
              <a:ext uri="{FF2B5EF4-FFF2-40B4-BE49-F238E27FC236}">
                <a16:creationId xmlns:a16="http://schemas.microsoft.com/office/drawing/2014/main" id="{F4970A69-5186-8947-8093-B7861F5BEBEA}"/>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Bildobjekt 2">
            <a:extLst>
              <a:ext uri="{FF2B5EF4-FFF2-40B4-BE49-F238E27FC236}">
                <a16:creationId xmlns:a16="http://schemas.microsoft.com/office/drawing/2014/main" id="{8E29BDC9-FC64-094C-9A92-595091A01AFC}"/>
              </a:ext>
            </a:extLst>
          </p:cNvPr>
          <p:cNvPicPr>
            <a:picLocks noChangeAspect="1"/>
          </p:cNvPicPr>
          <p:nvPr userDrawn="1"/>
        </p:nvPicPr>
        <p:blipFill>
          <a:blip r:embed="rId2" cstate="email">
            <a:alphaModFix amt="24000"/>
            <a:extLst>
              <a:ext uri="{28A0092B-C50C-407E-A947-70E740481C1C}">
                <a14:useLocalDpi xmlns:a14="http://schemas.microsoft.com/office/drawing/2010/main"/>
              </a:ext>
            </a:extLst>
          </a:blip>
          <a:stretch>
            <a:fillRect/>
          </a:stretch>
        </p:blipFill>
        <p:spPr>
          <a:xfrm>
            <a:off x="11268" y="12794"/>
            <a:ext cx="12169464" cy="6858000"/>
          </a:xfrm>
          <a:prstGeom prst="rect">
            <a:avLst/>
          </a:prstGeom>
        </p:spPr>
      </p:pic>
      <p:sp>
        <p:nvSpPr>
          <p:cNvPr id="10" name="Title 1">
            <a:extLst>
              <a:ext uri="{FF2B5EF4-FFF2-40B4-BE49-F238E27FC236}">
                <a16:creationId xmlns:a16="http://schemas.microsoft.com/office/drawing/2014/main" id="{B7806D0B-23A2-A04B-809F-BBC5B44B3212}"/>
              </a:ext>
            </a:extLst>
          </p:cNvPr>
          <p:cNvSpPr>
            <a:spLocks noGrp="1"/>
          </p:cNvSpPr>
          <p:nvPr>
            <p:ph type="ctrTitle"/>
          </p:nvPr>
        </p:nvSpPr>
        <p:spPr>
          <a:xfrm>
            <a:off x="812799" y="2434253"/>
            <a:ext cx="4419870" cy="193868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mall för rubrikformat</a:t>
            </a:r>
            <a:endParaRPr lang="en-US"/>
          </a:p>
        </p:txBody>
      </p:sp>
      <p:sp>
        <p:nvSpPr>
          <p:cNvPr id="11" name="Platshållare för text 3">
            <a:extLst>
              <a:ext uri="{FF2B5EF4-FFF2-40B4-BE49-F238E27FC236}">
                <a16:creationId xmlns:a16="http://schemas.microsoft.com/office/drawing/2014/main" id="{BBC1B252-4A04-1744-94DA-A73F2571F967}"/>
              </a:ext>
            </a:extLst>
          </p:cNvPr>
          <p:cNvSpPr>
            <a:spLocks noGrp="1"/>
          </p:cNvSpPr>
          <p:nvPr>
            <p:ph type="body" sz="quarter" idx="15" hasCustomPrompt="1"/>
          </p:nvPr>
        </p:nvSpPr>
        <p:spPr>
          <a:xfrm>
            <a:off x="7851889" y="17484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a:t>TRAINEJOBB</a:t>
            </a:r>
          </a:p>
        </p:txBody>
      </p:sp>
      <p:sp>
        <p:nvSpPr>
          <p:cNvPr id="13" name="Platshållare för text 3">
            <a:extLst>
              <a:ext uri="{FF2B5EF4-FFF2-40B4-BE49-F238E27FC236}">
                <a16:creationId xmlns:a16="http://schemas.microsoft.com/office/drawing/2014/main" id="{5069B977-A611-E642-BF89-54B28F1E9701}"/>
              </a:ext>
            </a:extLst>
          </p:cNvPr>
          <p:cNvSpPr>
            <a:spLocks noGrp="1"/>
          </p:cNvSpPr>
          <p:nvPr>
            <p:ph type="body" sz="quarter" idx="16" hasCustomPrompt="1"/>
          </p:nvPr>
        </p:nvSpPr>
        <p:spPr>
          <a:xfrm>
            <a:off x="7851889" y="2120994"/>
            <a:ext cx="3137844"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a:t>Löftet:		32 000 </a:t>
            </a:r>
            <a:r>
              <a:rPr lang="sv-SE" err="1"/>
              <a:t>st</a:t>
            </a:r>
            <a:endParaRPr lang="sv-SE"/>
          </a:p>
          <a:p>
            <a:pPr lvl="0"/>
            <a:r>
              <a:rPr lang="sv-SE"/>
              <a:t>Resultatet:	473 </a:t>
            </a:r>
            <a:r>
              <a:rPr lang="sv-SE" err="1"/>
              <a:t>st</a:t>
            </a:r>
            <a:endParaRPr lang="sv-SE"/>
          </a:p>
        </p:txBody>
      </p:sp>
      <p:sp>
        <p:nvSpPr>
          <p:cNvPr id="14" name="Platshållare för text 3">
            <a:extLst>
              <a:ext uri="{FF2B5EF4-FFF2-40B4-BE49-F238E27FC236}">
                <a16:creationId xmlns:a16="http://schemas.microsoft.com/office/drawing/2014/main" id="{51F8B95E-3575-DF49-B18F-08AAD86CB72E}"/>
              </a:ext>
            </a:extLst>
          </p:cNvPr>
          <p:cNvSpPr>
            <a:spLocks noGrp="1"/>
          </p:cNvSpPr>
          <p:nvPr>
            <p:ph type="body" sz="quarter" idx="17" hasCustomPrompt="1"/>
          </p:nvPr>
        </p:nvSpPr>
        <p:spPr>
          <a:xfrm>
            <a:off x="7851889" y="30692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a:t>TRAINEJOBB</a:t>
            </a:r>
          </a:p>
        </p:txBody>
      </p:sp>
      <p:sp>
        <p:nvSpPr>
          <p:cNvPr id="15" name="Platshållare för text 3">
            <a:extLst>
              <a:ext uri="{FF2B5EF4-FFF2-40B4-BE49-F238E27FC236}">
                <a16:creationId xmlns:a16="http://schemas.microsoft.com/office/drawing/2014/main" id="{6C52EEE2-F04F-9241-A708-61E578B92DB0}"/>
              </a:ext>
            </a:extLst>
          </p:cNvPr>
          <p:cNvSpPr>
            <a:spLocks noGrp="1"/>
          </p:cNvSpPr>
          <p:nvPr>
            <p:ph type="body" sz="quarter" idx="18" hasCustomPrompt="1"/>
          </p:nvPr>
        </p:nvSpPr>
        <p:spPr>
          <a:xfrm>
            <a:off x="7851889" y="3441794"/>
            <a:ext cx="3527312"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a:t>Löftet:		32 000 </a:t>
            </a:r>
            <a:r>
              <a:rPr lang="sv-SE" err="1"/>
              <a:t>st</a:t>
            </a:r>
            <a:endParaRPr lang="sv-SE"/>
          </a:p>
          <a:p>
            <a:pPr lvl="0"/>
            <a:r>
              <a:rPr lang="sv-SE"/>
              <a:t>Resultatet:	473 </a:t>
            </a:r>
            <a:r>
              <a:rPr lang="sv-SE" err="1"/>
              <a:t>st</a:t>
            </a:r>
            <a:endParaRPr lang="sv-SE"/>
          </a:p>
        </p:txBody>
      </p:sp>
      <p:sp>
        <p:nvSpPr>
          <p:cNvPr id="16" name="Platshållare för text 3">
            <a:extLst>
              <a:ext uri="{FF2B5EF4-FFF2-40B4-BE49-F238E27FC236}">
                <a16:creationId xmlns:a16="http://schemas.microsoft.com/office/drawing/2014/main" id="{1200062E-D6AB-8741-9D44-4BAC64ECEBA3}"/>
              </a:ext>
            </a:extLst>
          </p:cNvPr>
          <p:cNvSpPr>
            <a:spLocks noGrp="1"/>
          </p:cNvSpPr>
          <p:nvPr>
            <p:ph type="body" sz="quarter" idx="19" hasCustomPrompt="1"/>
          </p:nvPr>
        </p:nvSpPr>
        <p:spPr>
          <a:xfrm>
            <a:off x="7851889" y="44916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a:t>TRAINEJOBB</a:t>
            </a:r>
          </a:p>
        </p:txBody>
      </p:sp>
      <p:sp>
        <p:nvSpPr>
          <p:cNvPr id="17" name="Platshållare för text 3">
            <a:extLst>
              <a:ext uri="{FF2B5EF4-FFF2-40B4-BE49-F238E27FC236}">
                <a16:creationId xmlns:a16="http://schemas.microsoft.com/office/drawing/2014/main" id="{60CA2BC5-B6AE-7343-98A0-62CBD6013E5B}"/>
              </a:ext>
            </a:extLst>
          </p:cNvPr>
          <p:cNvSpPr>
            <a:spLocks noGrp="1"/>
          </p:cNvSpPr>
          <p:nvPr>
            <p:ph type="body" sz="quarter" idx="20" hasCustomPrompt="1"/>
          </p:nvPr>
        </p:nvSpPr>
        <p:spPr>
          <a:xfrm>
            <a:off x="7851889" y="4864194"/>
            <a:ext cx="3500324"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a:t>Löftet:		32 000 </a:t>
            </a:r>
            <a:r>
              <a:rPr lang="sv-SE" err="1"/>
              <a:t>st</a:t>
            </a:r>
            <a:endParaRPr lang="sv-SE"/>
          </a:p>
          <a:p>
            <a:pPr lvl="0"/>
            <a:r>
              <a:rPr lang="sv-SE"/>
              <a:t>Resultatet:	473 </a:t>
            </a:r>
            <a:r>
              <a:rPr lang="sv-SE" err="1"/>
              <a:t>st</a:t>
            </a:r>
            <a:endParaRPr lang="sv-SE"/>
          </a:p>
        </p:txBody>
      </p:sp>
      <p:sp>
        <p:nvSpPr>
          <p:cNvPr id="18" name="Platshållare för datum 21">
            <a:extLst>
              <a:ext uri="{FF2B5EF4-FFF2-40B4-BE49-F238E27FC236}">
                <a16:creationId xmlns:a16="http://schemas.microsoft.com/office/drawing/2014/main" id="{89AF0FF3-4C1D-B247-8D17-C753B9414F83}"/>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06387017-C9C6-D647-90C3-6B57D5E42B6D}" type="datetime1">
              <a:rPr lang="sv-SE" smtClean="0"/>
              <a:pPr/>
              <a:t>2024-06-10</a:t>
            </a:fld>
            <a:endParaRPr lang="sv-SE"/>
          </a:p>
        </p:txBody>
      </p:sp>
      <p:sp>
        <p:nvSpPr>
          <p:cNvPr id="19" name="Platshållare för bildnummer 23">
            <a:extLst>
              <a:ext uri="{FF2B5EF4-FFF2-40B4-BE49-F238E27FC236}">
                <a16:creationId xmlns:a16="http://schemas.microsoft.com/office/drawing/2014/main" id="{BC66A80A-D461-8C49-9695-FE71D6D2CEF2}"/>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pic>
        <p:nvPicPr>
          <p:cNvPr id="22" name="Bildobjekt 21">
            <a:extLst>
              <a:ext uri="{FF2B5EF4-FFF2-40B4-BE49-F238E27FC236}">
                <a16:creationId xmlns:a16="http://schemas.microsoft.com/office/drawing/2014/main" id="{97134FB5-5518-9D42-968F-055B512D7F8C}"/>
              </a:ext>
            </a:extLst>
          </p:cNvPr>
          <p:cNvPicPr>
            <a:picLocks noChangeAspect="1"/>
          </p:cNvPicPr>
          <p:nvPr userDrawn="1"/>
        </p:nvPicPr>
        <p:blipFill>
          <a:blip r:embed="rId3"/>
          <a:srcRect/>
          <a:stretch/>
        </p:blipFill>
        <p:spPr>
          <a:xfrm>
            <a:off x="343317" y="103524"/>
            <a:ext cx="1430143" cy="195306"/>
          </a:xfrm>
          <a:prstGeom prst="rect">
            <a:avLst/>
          </a:prstGeom>
        </p:spPr>
      </p:pic>
    </p:spTree>
    <p:extLst>
      <p:ext uri="{BB962C8B-B14F-4D97-AF65-F5344CB8AC3E}">
        <p14:creationId xmlns:p14="http://schemas.microsoft.com/office/powerpoint/2010/main" val="2658938173"/>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med rubrik">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BB6A4A5-194A-7C4D-AAE1-E6FB7AA4561A}"/>
              </a:ext>
            </a:extLst>
          </p:cNvPr>
          <p:cNvSpPr/>
          <p:nvPr userDrawn="1"/>
        </p:nvSpPr>
        <p:spPr>
          <a:xfrm>
            <a:off x="0" y="3973727"/>
            <a:ext cx="12192000" cy="2913312"/>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7" name="Title 1">
            <a:extLst>
              <a:ext uri="{FF2B5EF4-FFF2-40B4-BE49-F238E27FC236}">
                <a16:creationId xmlns:a16="http://schemas.microsoft.com/office/drawing/2014/main" id="{C03B84E3-634B-1D44-97A7-38B34DCE5A48}"/>
              </a:ext>
            </a:extLst>
          </p:cNvPr>
          <p:cNvSpPr>
            <a:spLocks noGrp="1"/>
          </p:cNvSpPr>
          <p:nvPr>
            <p:ph type="title" hasCustomPrompt="1"/>
          </p:nvPr>
        </p:nvSpPr>
        <p:spPr>
          <a:xfrm>
            <a:off x="831850" y="1215735"/>
            <a:ext cx="10515600" cy="1309773"/>
          </a:xfrm>
          <a:prstGeom prst="rect">
            <a:avLst/>
          </a:prstGeom>
        </p:spPr>
        <p:txBody>
          <a:bodyPr anchor="ctr"/>
          <a:lstStyle>
            <a:lvl1pPr>
              <a:defRPr sz="3600" b="1" i="0">
                <a:latin typeface="Lab Grotesque Black" pitchFamily="2" charset="0"/>
              </a:defRPr>
            </a:lvl1pPr>
          </a:lstStyle>
          <a:p>
            <a:r>
              <a:rPr lang="sv-SE"/>
              <a:t>Klicka här för att ändra </a:t>
            </a:r>
            <a:br>
              <a:rPr lang="sv-SE"/>
            </a:br>
            <a:r>
              <a:rPr lang="sv-SE"/>
              <a:t>mall för rubrikformat</a:t>
            </a:r>
            <a:endParaRPr lang="en-US"/>
          </a:p>
        </p:txBody>
      </p:sp>
      <p:sp>
        <p:nvSpPr>
          <p:cNvPr id="8" name="Text Placeholder 2">
            <a:extLst>
              <a:ext uri="{FF2B5EF4-FFF2-40B4-BE49-F238E27FC236}">
                <a16:creationId xmlns:a16="http://schemas.microsoft.com/office/drawing/2014/main" id="{54A315D4-7F1C-6447-981F-E351034E7432}"/>
              </a:ext>
            </a:extLst>
          </p:cNvPr>
          <p:cNvSpPr>
            <a:spLocks noGrp="1"/>
          </p:cNvSpPr>
          <p:nvPr>
            <p:ph type="body" idx="1"/>
          </p:nvPr>
        </p:nvSpPr>
        <p:spPr>
          <a:xfrm>
            <a:off x="831850" y="2663725"/>
            <a:ext cx="10515600" cy="839981"/>
          </a:xfrm>
          <a:prstGeom prst="rect">
            <a:avLst/>
          </a:prstGeom>
        </p:spPr>
        <p:txBody>
          <a:bodyPr/>
          <a:lstStyle>
            <a:lvl1pPr marL="0" indent="0">
              <a:lnSpc>
                <a:spcPct val="130000"/>
              </a:lnSpc>
              <a:buNone/>
              <a:defRPr sz="1800" b="0" i="0">
                <a:solidFill>
                  <a:schemeClr val="tx1">
                    <a:tint val="75000"/>
                  </a:schemeClr>
                </a:solidFill>
                <a:latin typeface="Lab Grotesqu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14" name="Platshållare för datum 21">
            <a:extLst>
              <a:ext uri="{FF2B5EF4-FFF2-40B4-BE49-F238E27FC236}">
                <a16:creationId xmlns:a16="http://schemas.microsoft.com/office/drawing/2014/main" id="{3F3EEA6C-4536-BE4C-9F0E-3C565EE5ED2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9B4B7641-2D6E-8D4A-BE3C-3A7D8C8D2714}" type="datetime1">
              <a:rPr lang="sv-SE" smtClean="0"/>
              <a:pPr/>
              <a:t>2024-06-10</a:t>
            </a:fld>
            <a:endParaRPr lang="sv-SE"/>
          </a:p>
        </p:txBody>
      </p:sp>
      <p:sp>
        <p:nvSpPr>
          <p:cNvPr id="15" name="Platshållare för bildnummer 23">
            <a:extLst>
              <a:ext uri="{FF2B5EF4-FFF2-40B4-BE49-F238E27FC236}">
                <a16:creationId xmlns:a16="http://schemas.microsoft.com/office/drawing/2014/main" id="{82284CAC-3231-4E4C-AD17-41D16C0F3594}"/>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670329073"/>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1. Avsnitt med ingres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275" y="1545278"/>
            <a:ext cx="10515600" cy="2299982"/>
          </a:xfrm>
          <a:prstGeom prst="rect">
            <a:avLst/>
          </a:prstGeom>
        </p:spPr>
        <p:txBody>
          <a:bodyPr anchor="b"/>
          <a:lstStyle>
            <a:lvl1pPr>
              <a:defRPr sz="6000" b="1" i="0">
                <a:latin typeface="Lab Grotesque Black" pitchFamily="2" charset="0"/>
              </a:defRPr>
            </a:lvl1pPr>
          </a:lstStyle>
          <a:p>
            <a:r>
              <a:rPr lang="sv-SE"/>
              <a:t>Klicka här för att </a:t>
            </a:r>
            <a:br>
              <a:rPr lang="sv-SE"/>
            </a:br>
            <a:r>
              <a:rPr lang="sv-SE"/>
              <a:t>ändra mall för rubrik</a:t>
            </a:r>
            <a:endParaRPr lang="en-US"/>
          </a:p>
        </p:txBody>
      </p:sp>
      <p:sp>
        <p:nvSpPr>
          <p:cNvPr id="3" name="Text Placeholder 2"/>
          <p:cNvSpPr>
            <a:spLocks noGrp="1"/>
          </p:cNvSpPr>
          <p:nvPr>
            <p:ph type="body" idx="1" hasCustomPrompt="1"/>
          </p:nvPr>
        </p:nvSpPr>
        <p:spPr>
          <a:xfrm>
            <a:off x="803275" y="4164637"/>
            <a:ext cx="10515600" cy="1500187"/>
          </a:xfrm>
          <a:prstGeom prst="rect">
            <a:avLst/>
          </a:prstGeom>
        </p:spPr>
        <p:txBody>
          <a:bodyPr anchor="t"/>
          <a:lstStyle>
            <a:lvl1pPr marL="0" indent="0">
              <a:lnSpc>
                <a:spcPct val="130000"/>
              </a:lnSpc>
              <a:buNone/>
              <a:defRPr sz="2400" b="0" i="0">
                <a:solidFill>
                  <a:schemeClr val="tx1">
                    <a:tint val="75000"/>
                  </a:schemeClr>
                </a:solidFill>
                <a:latin typeface="Lab Grotesqu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texten</a:t>
            </a:r>
          </a:p>
        </p:txBody>
      </p:sp>
      <p:sp>
        <p:nvSpPr>
          <p:cNvPr id="17" name="Platshållare för datum 21">
            <a:extLst>
              <a:ext uri="{FF2B5EF4-FFF2-40B4-BE49-F238E27FC236}">
                <a16:creationId xmlns:a16="http://schemas.microsoft.com/office/drawing/2014/main" id="{78CFA14A-90B3-5A4B-9B02-AECEB313BFC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2024-06-10</a:t>
            </a:fld>
            <a:endParaRPr lang="sv-SE"/>
          </a:p>
        </p:txBody>
      </p:sp>
      <p:sp>
        <p:nvSpPr>
          <p:cNvPr id="18" name="Platshållare för bildnummer 23">
            <a:extLst>
              <a:ext uri="{FF2B5EF4-FFF2-40B4-BE49-F238E27FC236}">
                <a16:creationId xmlns:a16="http://schemas.microsoft.com/office/drawing/2014/main" id="{603DDC37-2DAE-BC43-B152-0F467B432D6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313885177"/>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 Avsnitt">
    <p:bg>
      <p:bgPr>
        <a:solidFill>
          <a:schemeClr val="tx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B4C1ED1E-219F-BF49-9EAC-22079548AA1B}"/>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10" name="Bildobjekt 9" descr="En bild som visar byggnad, bro, gitarr&#10;&#10;Automatiskt genererad beskrivning">
            <a:extLst>
              <a:ext uri="{FF2B5EF4-FFF2-40B4-BE49-F238E27FC236}">
                <a16:creationId xmlns:a16="http://schemas.microsoft.com/office/drawing/2014/main" id="{452D6398-4134-AB43-BD11-71157171EC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7" name="Rak 6">
            <a:extLst>
              <a:ext uri="{FF2B5EF4-FFF2-40B4-BE49-F238E27FC236}">
                <a16:creationId xmlns:a16="http://schemas.microsoft.com/office/drawing/2014/main" id="{FACAD220-A977-9047-8DEA-9709F35E681E}"/>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latshållare för text 5">
            <a:extLst>
              <a:ext uri="{FF2B5EF4-FFF2-40B4-BE49-F238E27FC236}">
                <a16:creationId xmlns:a16="http://schemas.microsoft.com/office/drawing/2014/main" id="{E83E3671-74B4-244E-B775-98A63775D204}"/>
              </a:ext>
            </a:extLst>
          </p:cNvPr>
          <p:cNvSpPr>
            <a:spLocks noGrp="1"/>
          </p:cNvSpPr>
          <p:nvPr>
            <p:ph type="body" sz="quarter" idx="10" hasCustomPrompt="1"/>
          </p:nvPr>
        </p:nvSpPr>
        <p:spPr>
          <a:xfrm>
            <a:off x="803275" y="2729243"/>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Detta är en </a:t>
            </a:r>
            <a:r>
              <a:rPr lang="sv-SE" err="1"/>
              <a:t>avsnittssida</a:t>
            </a:r>
            <a:r>
              <a:rPr lang="sv-SE"/>
              <a:t> klicka här för att skriva</a:t>
            </a:r>
          </a:p>
        </p:txBody>
      </p:sp>
      <p:sp>
        <p:nvSpPr>
          <p:cNvPr id="18" name="Platshållare för datum 21">
            <a:extLst>
              <a:ext uri="{FF2B5EF4-FFF2-40B4-BE49-F238E27FC236}">
                <a16:creationId xmlns:a16="http://schemas.microsoft.com/office/drawing/2014/main" id="{AE4B9CB4-76F7-724E-A425-A4AB8E8F1344}"/>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5D746ED8-8A85-044D-948A-A4B1F9B69AD2}" type="datetime1">
              <a:rPr lang="sv-SE" smtClean="0"/>
              <a:pPr/>
              <a:t>2024-06-10</a:t>
            </a:fld>
            <a:endParaRPr lang="sv-SE"/>
          </a:p>
        </p:txBody>
      </p:sp>
      <p:sp>
        <p:nvSpPr>
          <p:cNvPr id="19" name="Platshållare för bildnummer 23">
            <a:extLst>
              <a:ext uri="{FF2B5EF4-FFF2-40B4-BE49-F238E27FC236}">
                <a16:creationId xmlns:a16="http://schemas.microsoft.com/office/drawing/2014/main" id="{9C84D2F8-D1B6-E548-980A-3A83933267D2}"/>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pic>
        <p:nvPicPr>
          <p:cNvPr id="11" name="Bildobjekt 10">
            <a:extLst>
              <a:ext uri="{FF2B5EF4-FFF2-40B4-BE49-F238E27FC236}">
                <a16:creationId xmlns:a16="http://schemas.microsoft.com/office/drawing/2014/main" id="{8457CEAD-7460-4145-AB90-DD79FDFEDEC8}"/>
              </a:ext>
            </a:extLst>
          </p:cNvPr>
          <p:cNvPicPr>
            <a:picLocks noChangeAspect="1"/>
          </p:cNvPicPr>
          <p:nvPr userDrawn="1"/>
        </p:nvPicPr>
        <p:blipFill>
          <a:blip r:embed="rId3"/>
          <a:srcRect/>
          <a:stretch/>
        </p:blipFill>
        <p:spPr>
          <a:xfrm>
            <a:off x="343317" y="103524"/>
            <a:ext cx="1430143" cy="195306"/>
          </a:xfrm>
          <a:prstGeom prst="rect">
            <a:avLst/>
          </a:prstGeom>
        </p:spPr>
      </p:pic>
    </p:spTree>
    <p:extLst>
      <p:ext uri="{BB962C8B-B14F-4D97-AF65-F5344CB8AC3E}">
        <p14:creationId xmlns:p14="http://schemas.microsoft.com/office/powerpoint/2010/main" val="342571727"/>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 Avsnitt">
    <p:bg>
      <p:bgPr>
        <a:solidFill>
          <a:schemeClr val="accent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6E13CAA-C4B1-524F-ACD3-1AEDE372C885}"/>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5" name="Bildobjekt 4" descr="En bild som visar paraply&#10;&#10;Automatiskt genererad beskrivning">
            <a:extLst>
              <a:ext uri="{FF2B5EF4-FFF2-40B4-BE49-F238E27FC236}">
                <a16:creationId xmlns:a16="http://schemas.microsoft.com/office/drawing/2014/main" id="{31014F78-3669-FD47-ACA0-2444F2C2D0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4258"/>
            <a:ext cx="12192000" cy="6843742"/>
          </a:xfrm>
          <a:prstGeom prst="rect">
            <a:avLst/>
          </a:prstGeom>
        </p:spPr>
      </p:pic>
      <p:cxnSp>
        <p:nvCxnSpPr>
          <p:cNvPr id="11" name="Rak 10">
            <a:extLst>
              <a:ext uri="{FF2B5EF4-FFF2-40B4-BE49-F238E27FC236}">
                <a16:creationId xmlns:a16="http://schemas.microsoft.com/office/drawing/2014/main" id="{0A6491C6-EEE6-B546-9D23-1BE8DBC53D18}"/>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Platshållare för datum 21">
            <a:extLst>
              <a:ext uri="{FF2B5EF4-FFF2-40B4-BE49-F238E27FC236}">
                <a16:creationId xmlns:a16="http://schemas.microsoft.com/office/drawing/2014/main" id="{45015450-3314-2143-887A-7CB028EB5371}"/>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CF3CEFF0-9FE1-A546-97A2-AA4EE22CD004}" type="datetime1">
              <a:rPr lang="sv-SE" smtClean="0"/>
              <a:pPr/>
              <a:t>2024-06-10</a:t>
            </a:fld>
            <a:endParaRPr lang="sv-SE"/>
          </a:p>
        </p:txBody>
      </p:sp>
      <p:sp>
        <p:nvSpPr>
          <p:cNvPr id="13" name="Platshållare för bildnummer 23">
            <a:extLst>
              <a:ext uri="{FF2B5EF4-FFF2-40B4-BE49-F238E27FC236}">
                <a16:creationId xmlns:a16="http://schemas.microsoft.com/office/drawing/2014/main" id="{D2D3C1F5-41C8-964C-953B-A5E691F4ED21}"/>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sp>
        <p:nvSpPr>
          <p:cNvPr id="15" name="Platshållare för text 5">
            <a:extLst>
              <a:ext uri="{FF2B5EF4-FFF2-40B4-BE49-F238E27FC236}">
                <a16:creationId xmlns:a16="http://schemas.microsoft.com/office/drawing/2014/main" id="{7D5B1C21-F67A-3740-B2C4-9015945AA7A4}"/>
              </a:ext>
            </a:extLst>
          </p:cNvPr>
          <p:cNvSpPr>
            <a:spLocks noGrp="1"/>
          </p:cNvSpPr>
          <p:nvPr>
            <p:ph type="body" sz="quarter" idx="10" hasCustomPrompt="1"/>
          </p:nvPr>
        </p:nvSpPr>
        <p:spPr>
          <a:xfrm>
            <a:off x="803275" y="3715562"/>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Detta är en </a:t>
            </a:r>
            <a:r>
              <a:rPr lang="sv-SE" err="1"/>
              <a:t>avsnittssida</a:t>
            </a:r>
            <a:r>
              <a:rPr lang="sv-SE"/>
              <a:t> klicka här för att skriva</a:t>
            </a:r>
          </a:p>
        </p:txBody>
      </p:sp>
      <p:pic>
        <p:nvPicPr>
          <p:cNvPr id="14" name="Bildobjekt 13">
            <a:extLst>
              <a:ext uri="{FF2B5EF4-FFF2-40B4-BE49-F238E27FC236}">
                <a16:creationId xmlns:a16="http://schemas.microsoft.com/office/drawing/2014/main" id="{40FD3C66-CC2E-DD46-81FA-9AE1B3326C60}"/>
              </a:ext>
            </a:extLst>
          </p:cNvPr>
          <p:cNvPicPr>
            <a:picLocks noChangeAspect="1"/>
          </p:cNvPicPr>
          <p:nvPr userDrawn="1"/>
        </p:nvPicPr>
        <p:blipFill>
          <a:blip r:embed="rId3"/>
          <a:srcRect/>
          <a:stretch/>
        </p:blipFill>
        <p:spPr>
          <a:xfrm>
            <a:off x="343317" y="103524"/>
            <a:ext cx="1430143" cy="195306"/>
          </a:xfrm>
          <a:prstGeom prst="rect">
            <a:avLst/>
          </a:prstGeom>
        </p:spPr>
      </p:pic>
    </p:spTree>
    <p:extLst>
      <p:ext uri="{BB962C8B-B14F-4D97-AF65-F5344CB8AC3E}">
        <p14:creationId xmlns:p14="http://schemas.microsoft.com/office/powerpoint/2010/main" val="461871469"/>
      </p:ext>
    </p:extLst>
  </p:cSld>
  <p:clrMapOvr>
    <a:masterClrMapping/>
  </p:clrMapOvr>
  <p:extLst>
    <p:ext uri="{DCECCB84-F9BA-43D5-87BE-67443E8EF086}">
      <p15:sldGuideLst xmlns:p15="http://schemas.microsoft.com/office/powerpoint/2012/main">
        <p15:guide id="1" orient="horz" pos="4020">
          <p15:clr>
            <a:srgbClr val="FBAE40"/>
          </p15:clr>
        </p15:guide>
        <p15:guide id="2" pos="483">
          <p15:clr>
            <a:srgbClr val="FBAE40"/>
          </p15:clr>
        </p15:guide>
        <p15:guide id="3" pos="7423">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Avslut">
    <p:bg>
      <p:bgPr>
        <a:solidFill>
          <a:srgbClr val="EFF2F5"/>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FB8D3E8-775F-E747-BB5E-5FFEC647C71A}"/>
              </a:ext>
            </a:extLst>
          </p:cNvPr>
          <p:cNvSpPr/>
          <p:nvPr userDrawn="1"/>
        </p:nvSpPr>
        <p:spPr>
          <a:xfrm>
            <a:off x="0" y="0"/>
            <a:ext cx="12192000" cy="6858000"/>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24" name="Bild 23">
            <a:extLst>
              <a:ext uri="{FF2B5EF4-FFF2-40B4-BE49-F238E27FC236}">
                <a16:creationId xmlns:a16="http://schemas.microsoft.com/office/drawing/2014/main" id="{E23F5BBB-C9C0-CC47-AC05-378CCA1382E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97181" y="5433231"/>
            <a:ext cx="1997637" cy="948519"/>
          </a:xfrm>
          <a:prstGeom prst="rect">
            <a:avLst/>
          </a:prstGeom>
        </p:spPr>
      </p:pic>
      <p:sp>
        <p:nvSpPr>
          <p:cNvPr id="25" name="Platshållare för text 5">
            <a:extLst>
              <a:ext uri="{FF2B5EF4-FFF2-40B4-BE49-F238E27FC236}">
                <a16:creationId xmlns:a16="http://schemas.microsoft.com/office/drawing/2014/main" id="{2624F830-1254-5447-BD06-4EFEEFD16E0C}"/>
              </a:ext>
            </a:extLst>
          </p:cNvPr>
          <p:cNvSpPr>
            <a:spLocks noGrp="1"/>
          </p:cNvSpPr>
          <p:nvPr>
            <p:ph type="body" sz="quarter" idx="10" hasCustomPrompt="1"/>
          </p:nvPr>
        </p:nvSpPr>
        <p:spPr>
          <a:xfrm>
            <a:off x="3916402" y="2712524"/>
            <a:ext cx="4359193" cy="1432951"/>
          </a:xfrm>
          <a:prstGeom prst="rect">
            <a:avLst/>
          </a:prstGeom>
        </p:spPr>
        <p:txBody>
          <a:bodyPr anchor="ctr"/>
          <a:lstStyle>
            <a:lvl1pPr marL="0" indent="0" algn="ctr">
              <a:buNone/>
              <a:defRPr sz="6000" b="1" i="0">
                <a:solidFill>
                  <a:schemeClr val="tx1"/>
                </a:solidFill>
                <a:latin typeface="Lab Grotesque Black" pitchFamily="2" charset="0"/>
                <a:cs typeface="Arial" panose="020B0604020202020204" pitchFamily="34" charset="0"/>
              </a:defRPr>
            </a:lvl1pPr>
          </a:lstStyle>
          <a:p>
            <a:pPr lvl="0"/>
            <a:r>
              <a:rPr lang="sv-SE"/>
              <a:t>Sista sidan!</a:t>
            </a:r>
          </a:p>
        </p:txBody>
      </p:sp>
    </p:spTree>
    <p:extLst>
      <p:ext uri="{BB962C8B-B14F-4D97-AF65-F5344CB8AC3E}">
        <p14:creationId xmlns:p14="http://schemas.microsoft.com/office/powerpoint/2010/main" val="191535298"/>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nktlistor med sneskuren bild">
    <p:spTree>
      <p:nvGrpSpPr>
        <p:cNvPr id="1" name=""/>
        <p:cNvGrpSpPr/>
        <p:nvPr/>
      </p:nvGrpSpPr>
      <p:grpSpPr>
        <a:xfrm>
          <a:off x="0" y="0"/>
          <a:ext cx="0" cy="0"/>
          <a:chOff x="0" y="0"/>
          <a:chExt cx="0" cy="0"/>
        </a:xfrm>
      </p:grpSpPr>
      <p:sp>
        <p:nvSpPr>
          <p:cNvPr id="15" name="Platshållare för bild 14">
            <a:extLst>
              <a:ext uri="{FF2B5EF4-FFF2-40B4-BE49-F238E27FC236}">
                <a16:creationId xmlns:a16="http://schemas.microsoft.com/office/drawing/2014/main" id="{18C8E48C-EE5E-6F40-9D31-4EB3DE83A1C4}"/>
              </a:ext>
            </a:extLst>
          </p:cNvPr>
          <p:cNvSpPr>
            <a:spLocks noGrp="1"/>
          </p:cNvSpPr>
          <p:nvPr>
            <p:ph type="pic" sz="quarter" idx="18"/>
          </p:nvPr>
        </p:nvSpPr>
        <p:spPr>
          <a:xfrm>
            <a:off x="13612" y="0"/>
            <a:ext cx="4689018" cy="6858000"/>
          </a:xfrm>
          <a:custGeom>
            <a:avLst/>
            <a:gdLst>
              <a:gd name="connsiteX0" fmla="*/ 0 w 4177388"/>
              <a:gd name="connsiteY0" fmla="*/ 0 h 6858000"/>
              <a:gd name="connsiteX1" fmla="*/ 4177388 w 4177388"/>
              <a:gd name="connsiteY1" fmla="*/ 0 h 6858000"/>
              <a:gd name="connsiteX2" fmla="*/ 4177388 w 4177388"/>
              <a:gd name="connsiteY2" fmla="*/ 6858000 h 6858000"/>
              <a:gd name="connsiteX3" fmla="*/ 0 w 4177388"/>
              <a:gd name="connsiteY3" fmla="*/ 6858000 h 6858000"/>
              <a:gd name="connsiteX4" fmla="*/ 0 w 4177388"/>
              <a:gd name="connsiteY4" fmla="*/ 0 h 6858000"/>
              <a:gd name="connsiteX0" fmla="*/ 0 w 5766703"/>
              <a:gd name="connsiteY0" fmla="*/ 0 h 6858000"/>
              <a:gd name="connsiteX1" fmla="*/ 4177388 w 5766703"/>
              <a:gd name="connsiteY1" fmla="*/ 0 h 6858000"/>
              <a:gd name="connsiteX2" fmla="*/ 5766703 w 5766703"/>
              <a:gd name="connsiteY2" fmla="*/ 6858000 h 6858000"/>
              <a:gd name="connsiteX3" fmla="*/ 0 w 5766703"/>
              <a:gd name="connsiteY3" fmla="*/ 6858000 h 6858000"/>
              <a:gd name="connsiteX4" fmla="*/ 0 w 5766703"/>
              <a:gd name="connsiteY4" fmla="*/ 0 h 6858000"/>
              <a:gd name="connsiteX0" fmla="*/ 0 w 5766703"/>
              <a:gd name="connsiteY0" fmla="*/ 0 h 6858000"/>
              <a:gd name="connsiteX1" fmla="*/ 2979959 w 5766703"/>
              <a:gd name="connsiteY1" fmla="*/ 0 h 6858000"/>
              <a:gd name="connsiteX2" fmla="*/ 5766703 w 5766703"/>
              <a:gd name="connsiteY2" fmla="*/ 6858000 h 6858000"/>
              <a:gd name="connsiteX3" fmla="*/ 0 w 5766703"/>
              <a:gd name="connsiteY3" fmla="*/ 6858000 h 6858000"/>
              <a:gd name="connsiteX4" fmla="*/ 0 w 5766703"/>
              <a:gd name="connsiteY4" fmla="*/ 0 h 6858000"/>
              <a:gd name="connsiteX0" fmla="*/ 0 w 4689018"/>
              <a:gd name="connsiteY0" fmla="*/ 0 h 6858000"/>
              <a:gd name="connsiteX1" fmla="*/ 2979959 w 4689018"/>
              <a:gd name="connsiteY1" fmla="*/ 0 h 6858000"/>
              <a:gd name="connsiteX2" fmla="*/ 4689018 w 4689018"/>
              <a:gd name="connsiteY2" fmla="*/ 6858000 h 6858000"/>
              <a:gd name="connsiteX3" fmla="*/ 0 w 4689018"/>
              <a:gd name="connsiteY3" fmla="*/ 6858000 h 6858000"/>
              <a:gd name="connsiteX4" fmla="*/ 0 w 4689018"/>
              <a:gd name="connsiteY4" fmla="*/ 0 h 6858000"/>
              <a:gd name="connsiteX0" fmla="*/ 0 w 4689018"/>
              <a:gd name="connsiteY0" fmla="*/ 0 h 6858000"/>
              <a:gd name="connsiteX1" fmla="*/ 3448045 w 4689018"/>
              <a:gd name="connsiteY1" fmla="*/ 0 h 6858000"/>
              <a:gd name="connsiteX2" fmla="*/ 4689018 w 4689018"/>
              <a:gd name="connsiteY2" fmla="*/ 6858000 h 6858000"/>
              <a:gd name="connsiteX3" fmla="*/ 0 w 4689018"/>
              <a:gd name="connsiteY3" fmla="*/ 6858000 h 6858000"/>
              <a:gd name="connsiteX4" fmla="*/ 0 w 468901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018" h="6858000">
                <a:moveTo>
                  <a:pt x="0" y="0"/>
                </a:moveTo>
                <a:lnTo>
                  <a:pt x="3448045" y="0"/>
                </a:lnTo>
                <a:lnTo>
                  <a:pt x="4689018" y="6858000"/>
                </a:lnTo>
                <a:lnTo>
                  <a:pt x="0" y="6858000"/>
                </a:lnTo>
                <a:lnTo>
                  <a:pt x="0" y="0"/>
                </a:lnTo>
                <a:close/>
              </a:path>
            </a:pathLst>
          </a:custGeom>
          <a:solidFill>
            <a:schemeClr val="bg2"/>
          </a:solidFill>
        </p:spPr>
        <p:txBody>
          <a:bodyPr/>
          <a:lstStyle>
            <a:lvl1pPr>
              <a:defRPr b="1" i="0">
                <a:solidFill>
                  <a:schemeClr val="bg2"/>
                </a:solidFill>
                <a:latin typeface="Lab Grotesque Black" pitchFamily="2" charset="0"/>
              </a:defRPr>
            </a:lvl1pPr>
          </a:lstStyle>
          <a:p>
            <a:r>
              <a:rPr lang="sv-SE" dirty="0"/>
              <a:t>Klicka på ikonen för att lägga till en bild</a:t>
            </a:r>
          </a:p>
        </p:txBody>
      </p:sp>
      <p:sp>
        <p:nvSpPr>
          <p:cNvPr id="10" name="Subtitle 2">
            <a:extLst>
              <a:ext uri="{FF2B5EF4-FFF2-40B4-BE49-F238E27FC236}">
                <a16:creationId xmlns:a16="http://schemas.microsoft.com/office/drawing/2014/main" id="{F2B5159E-CC67-BF43-998F-CDD5B51649DB}"/>
              </a:ext>
            </a:extLst>
          </p:cNvPr>
          <p:cNvSpPr>
            <a:spLocks noGrp="1"/>
          </p:cNvSpPr>
          <p:nvPr>
            <p:ph type="subTitle" idx="1" hasCustomPrompt="1"/>
          </p:nvPr>
        </p:nvSpPr>
        <p:spPr>
          <a:xfrm>
            <a:off x="4751533" y="1213546"/>
            <a:ext cx="1187365" cy="538851"/>
          </a:xfrm>
          <a:prstGeom prst="rect">
            <a:avLst/>
          </a:prstGeom>
        </p:spPr>
        <p:txBody>
          <a:bodyPr anchor="ctr"/>
          <a:lstStyle>
            <a:lvl1pPr marL="0" indent="0" algn="l">
              <a:lnSpc>
                <a:spcPct val="100000"/>
              </a:lnSpc>
              <a:buNone/>
              <a:defRPr sz="3600" b="1" i="0">
                <a:solidFill>
                  <a:schemeClr val="accent1"/>
                </a:solidFill>
                <a:latin typeface="Lab Grotesque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Jun</a:t>
            </a:r>
            <a:endParaRPr lang="en-US"/>
          </a:p>
        </p:txBody>
      </p:sp>
      <p:sp>
        <p:nvSpPr>
          <p:cNvPr id="5" name="Platshållare för text 4">
            <a:extLst>
              <a:ext uri="{FF2B5EF4-FFF2-40B4-BE49-F238E27FC236}">
                <a16:creationId xmlns:a16="http://schemas.microsoft.com/office/drawing/2014/main" id="{06153400-2096-4E4C-8653-2BFB85E86D43}"/>
              </a:ext>
            </a:extLst>
          </p:cNvPr>
          <p:cNvSpPr>
            <a:spLocks noGrp="1"/>
          </p:cNvSpPr>
          <p:nvPr>
            <p:ph type="body" sz="quarter" idx="13" hasCustomPrompt="1"/>
          </p:nvPr>
        </p:nvSpPr>
        <p:spPr>
          <a:xfrm>
            <a:off x="6451599" y="789896"/>
            <a:ext cx="5338781"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b="0" i="0">
                <a:solidFill>
                  <a:srgbClr val="33414E"/>
                </a:solidFill>
                <a:latin typeface="Lab Grotesque" pitchFamily="2" charset="0"/>
              </a:defRPr>
            </a:lvl1pPr>
            <a:lvl2pPr>
              <a:lnSpc>
                <a:spcPct val="100000"/>
              </a:lnSpc>
              <a:defRPr sz="1400">
                <a:solidFill>
                  <a:srgbClr val="33414E"/>
                </a:solidFill>
              </a:defRPr>
            </a:lvl2pPr>
            <a:lvl3pPr>
              <a:lnSpc>
                <a:spcPct val="100000"/>
              </a:lnSpc>
              <a:defRPr sz="1400">
                <a:solidFill>
                  <a:srgbClr val="33414E"/>
                </a:solidFill>
              </a:defRPr>
            </a:lvl3pPr>
            <a:lvl4pPr>
              <a:lnSpc>
                <a:spcPct val="100000"/>
              </a:lnSpc>
              <a:defRPr sz="1400">
                <a:solidFill>
                  <a:srgbClr val="33414E"/>
                </a:solidFill>
              </a:defRPr>
            </a:lvl4pPr>
            <a:lvl5pPr marL="2171700" indent="-285750">
              <a:lnSpc>
                <a:spcPct val="100000"/>
              </a:lnSpc>
              <a:buFont typeface="Arial" panose="020B0604020202020204" pitchFamily="34" charset="0"/>
              <a:buChar char="•"/>
              <a:defRPr sz="1400">
                <a:solidFill>
                  <a:srgbClr val="33414E"/>
                </a:solidFill>
              </a:defRPr>
            </a:lvl5pPr>
            <a:lvl6pPr>
              <a:lnSpc>
                <a:spcPct val="100000"/>
              </a:lnSpc>
              <a:defRPr sz="1400">
                <a:solidFill>
                  <a:srgbClr val="33414E"/>
                </a:solidFill>
              </a:defRPr>
            </a:lvl6pPr>
            <a:lvl7pPr>
              <a:lnSpc>
                <a:spcPct val="100000"/>
              </a:lnSpc>
              <a:defRPr sz="1400">
                <a:solidFill>
                  <a:srgbClr val="33414E"/>
                </a:solidFill>
              </a:defRPr>
            </a:lvl7pPr>
            <a:lvl8pPr marL="3143250" indent="-285750">
              <a:lnSpc>
                <a:spcPct val="100000"/>
              </a:lnSpc>
              <a:buFont typeface="Arial" panose="020B0604020202020204" pitchFamily="34" charset="0"/>
              <a:buChar char="•"/>
              <a:defRPr sz="1400">
                <a:solidFill>
                  <a:srgbClr val="33414E"/>
                </a:solidFill>
              </a:defRPr>
            </a:lvl8pPr>
            <a:lvl9pPr marL="3886200" indent="-285750">
              <a:lnSpc>
                <a:spcPct val="100000"/>
              </a:lnSpc>
              <a:buFont typeface="Arial" panose="020B0604020202020204" pitchFamily="34" charset="0"/>
              <a:buChar char="•"/>
              <a:defRPr sz="1400">
                <a:solidFill>
                  <a:srgbClr val="33414E"/>
                </a:solidFill>
              </a:defRPr>
            </a:lvl9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57150" marR="0" lvl="0" indent="-171450" algn="l" defTabSz="914400" rtl="0" eaLnBrk="1" fontAlgn="auto" latinLnBrk="0" hangingPunct="1">
              <a:lnSpc>
                <a:spcPct val="90000"/>
              </a:lnSpc>
              <a:spcBef>
                <a:spcPts val="1000"/>
              </a:spcBef>
              <a:spcAft>
                <a:spcPts val="0"/>
              </a:spcAft>
              <a:buClrTx/>
              <a:buSzTx/>
              <a:tabLst/>
              <a:defRPr/>
            </a:pPr>
            <a:r>
              <a:rPr lang="sv-SE"/>
              <a:t>Skriv här</a:t>
            </a:r>
          </a:p>
        </p:txBody>
      </p:sp>
      <p:sp>
        <p:nvSpPr>
          <p:cNvPr id="16" name="Platshållare för text 4">
            <a:extLst>
              <a:ext uri="{FF2B5EF4-FFF2-40B4-BE49-F238E27FC236}">
                <a16:creationId xmlns:a16="http://schemas.microsoft.com/office/drawing/2014/main" id="{2EB8A929-EDD6-9242-9B5C-FAAEB54E96EC}"/>
              </a:ext>
            </a:extLst>
          </p:cNvPr>
          <p:cNvSpPr>
            <a:spLocks noGrp="1"/>
          </p:cNvSpPr>
          <p:nvPr>
            <p:ph type="body" sz="quarter" idx="14" hasCustomPrompt="1"/>
          </p:nvPr>
        </p:nvSpPr>
        <p:spPr>
          <a:xfrm>
            <a:off x="6451599" y="2764608"/>
            <a:ext cx="5338781"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lang="sv-SE" sz="1400" b="0" i="0" smtClean="0">
                <a:solidFill>
                  <a:srgbClr val="33414E"/>
                </a:solidFill>
                <a:effectLst/>
                <a:latin typeface="Lab Grotesque" pitchFamily="2" charset="0"/>
              </a:defRPr>
            </a:lvl1pPr>
            <a:lvl2pPr>
              <a:defRPr sz="1400">
                <a:solidFill>
                  <a:srgbClr val="33414E"/>
                </a:solidFill>
              </a:defRPr>
            </a:lvl2pPr>
            <a:lvl3pPr>
              <a:defRPr sz="1400">
                <a:solidFill>
                  <a:srgbClr val="33414E"/>
                </a:solidFill>
              </a:defRPr>
            </a:lvl3pPr>
            <a:lvl4pPr>
              <a:defRPr sz="1400">
                <a:solidFill>
                  <a:srgbClr val="33414E"/>
                </a:solidFill>
              </a:defRPr>
            </a:lvl4pPr>
            <a:lvl5pPr>
              <a:defRPr sz="1400">
                <a:solidFill>
                  <a:srgbClr val="33414E"/>
                </a:solidFill>
              </a:defRPr>
            </a:lvl5pPr>
            <a:lvl6pPr>
              <a:defRPr sz="1400">
                <a:solidFill>
                  <a:srgbClr val="33414E"/>
                </a:solidFill>
              </a:defRPr>
            </a:lvl6pPr>
            <a:lvl7pPr>
              <a:defRPr sz="1400">
                <a:solidFill>
                  <a:srgbClr val="33414E"/>
                </a:solidFill>
              </a:defRPr>
            </a:lvl7pPr>
            <a:lvl8pPr>
              <a:defRPr sz="1400">
                <a:solidFill>
                  <a:srgbClr val="33414E"/>
                </a:solidFill>
              </a:defRPr>
            </a:lvl8pPr>
            <a:lvl9pPr>
              <a:defRPr sz="1400">
                <a:solidFill>
                  <a:srgbClr val="33414E"/>
                </a:solidFill>
              </a:defRPr>
            </a:lvl9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endParaRPr lang="sv-SE"/>
          </a:p>
        </p:txBody>
      </p:sp>
      <p:sp>
        <p:nvSpPr>
          <p:cNvPr id="17" name="Platshållare för text 4">
            <a:extLst>
              <a:ext uri="{FF2B5EF4-FFF2-40B4-BE49-F238E27FC236}">
                <a16:creationId xmlns:a16="http://schemas.microsoft.com/office/drawing/2014/main" id="{8A5097A2-1EB2-D04C-9331-C95CBC7C999E}"/>
              </a:ext>
            </a:extLst>
          </p:cNvPr>
          <p:cNvSpPr>
            <a:spLocks noGrp="1"/>
          </p:cNvSpPr>
          <p:nvPr>
            <p:ph type="body" sz="quarter" idx="15" hasCustomPrompt="1"/>
          </p:nvPr>
        </p:nvSpPr>
        <p:spPr>
          <a:xfrm>
            <a:off x="6451599" y="4847157"/>
            <a:ext cx="5338781"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b="0" i="0">
                <a:solidFill>
                  <a:srgbClr val="33414E"/>
                </a:solidFill>
                <a:latin typeface="Lab Grotesque" pitchFamily="2" charset="0"/>
              </a:defRPr>
            </a:lvl1pPr>
            <a:lvl2pPr>
              <a:defRPr sz="1400">
                <a:solidFill>
                  <a:srgbClr val="33414E"/>
                </a:solidFill>
              </a:defRPr>
            </a:lvl2pPr>
            <a:lvl3pPr>
              <a:defRPr sz="1400">
                <a:solidFill>
                  <a:srgbClr val="33414E"/>
                </a:solidFill>
              </a:defRPr>
            </a:lvl3pPr>
            <a:lvl4pPr>
              <a:defRPr sz="1400">
                <a:solidFill>
                  <a:srgbClr val="33414E"/>
                </a:solidFill>
              </a:defRPr>
            </a:lvl4pPr>
            <a:lvl5pPr>
              <a:defRPr sz="1400">
                <a:solidFill>
                  <a:srgbClr val="33414E"/>
                </a:solidFill>
              </a:defRPr>
            </a:lvl5pPr>
            <a:lvl6pPr>
              <a:defRPr sz="1400">
                <a:solidFill>
                  <a:srgbClr val="33414E"/>
                </a:solidFill>
              </a:defRPr>
            </a:lvl6pPr>
            <a:lvl7pPr>
              <a:defRPr sz="1400">
                <a:solidFill>
                  <a:srgbClr val="33414E"/>
                </a:solidFill>
              </a:defRPr>
            </a:lvl7pPr>
            <a:lvl8pPr>
              <a:defRPr sz="1400">
                <a:solidFill>
                  <a:srgbClr val="33414E"/>
                </a:solidFill>
              </a:defRPr>
            </a:lvl8pPr>
            <a:lvl9pPr>
              <a:defRPr sz="1400">
                <a:solidFill>
                  <a:srgbClr val="33414E"/>
                </a:solidFill>
              </a:defRPr>
            </a:lvl9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2057400" marR="0" lvl="4" indent="-171450" algn="l" defTabSz="914400" rtl="0" eaLnBrk="1" fontAlgn="auto" latinLnBrk="0" hangingPunct="1">
              <a:lnSpc>
                <a:spcPct val="90000"/>
              </a:lnSpc>
              <a:spcBef>
                <a:spcPts val="1000"/>
              </a:spcBef>
              <a:spcAft>
                <a:spcPts val="0"/>
              </a:spcAft>
              <a:buClrTx/>
              <a:buSzTx/>
              <a:tabLst/>
              <a:defRPr/>
            </a:pPr>
            <a:endParaRPr lang="sv-SE"/>
          </a:p>
        </p:txBody>
      </p:sp>
      <p:sp>
        <p:nvSpPr>
          <p:cNvPr id="8" name="Platshållare för text 7">
            <a:extLst>
              <a:ext uri="{FF2B5EF4-FFF2-40B4-BE49-F238E27FC236}">
                <a16:creationId xmlns:a16="http://schemas.microsoft.com/office/drawing/2014/main" id="{E175CC98-1D45-3541-8450-3D04065D1264}"/>
              </a:ext>
            </a:extLst>
          </p:cNvPr>
          <p:cNvSpPr>
            <a:spLocks noGrp="1"/>
          </p:cNvSpPr>
          <p:nvPr>
            <p:ph type="body" sz="quarter" idx="16" hasCustomPrompt="1"/>
          </p:nvPr>
        </p:nvSpPr>
        <p:spPr>
          <a:xfrm>
            <a:off x="4751534" y="3167808"/>
            <a:ext cx="1187366" cy="509643"/>
          </a:xfrm>
          <a:prstGeom prst="rect">
            <a:avLst/>
          </a:prstGeom>
        </p:spPr>
        <p:txBody>
          <a:bodyPr anchor="ctr"/>
          <a:lstStyle>
            <a:lvl1pPr marL="0" indent="0">
              <a:buNone/>
              <a:defRPr sz="3600" b="1" i="0">
                <a:solidFill>
                  <a:schemeClr val="accent1"/>
                </a:solidFill>
                <a:latin typeface="Lab Grotesque Black" pitchFamily="2" charset="0"/>
              </a:defRPr>
            </a:lvl1pPr>
          </a:lstStyle>
          <a:p>
            <a:pPr lvl="0"/>
            <a:r>
              <a:rPr lang="sv-SE"/>
              <a:t>Sep</a:t>
            </a:r>
          </a:p>
        </p:txBody>
      </p:sp>
      <p:sp>
        <p:nvSpPr>
          <p:cNvPr id="24" name="Platshållare för text 7">
            <a:extLst>
              <a:ext uri="{FF2B5EF4-FFF2-40B4-BE49-F238E27FC236}">
                <a16:creationId xmlns:a16="http://schemas.microsoft.com/office/drawing/2014/main" id="{142B1B29-30F3-6C4A-98D5-C463EE8406B9}"/>
              </a:ext>
            </a:extLst>
          </p:cNvPr>
          <p:cNvSpPr>
            <a:spLocks noGrp="1"/>
          </p:cNvSpPr>
          <p:nvPr>
            <p:ph type="body" sz="quarter" idx="17" hasCustomPrompt="1"/>
          </p:nvPr>
        </p:nvSpPr>
        <p:spPr>
          <a:xfrm>
            <a:off x="4751533" y="5264211"/>
            <a:ext cx="1187367" cy="509643"/>
          </a:xfrm>
          <a:prstGeom prst="rect">
            <a:avLst/>
          </a:prstGeom>
        </p:spPr>
        <p:txBody>
          <a:bodyPr anchor="ctr"/>
          <a:lstStyle>
            <a:lvl1pPr marL="0" indent="0">
              <a:buNone/>
              <a:defRPr sz="3600" b="1" i="0">
                <a:solidFill>
                  <a:schemeClr val="accent1"/>
                </a:solidFill>
                <a:latin typeface="Lab Grotesque Black" pitchFamily="2" charset="0"/>
              </a:defRPr>
            </a:lvl1pPr>
          </a:lstStyle>
          <a:p>
            <a:pPr lvl="0"/>
            <a:r>
              <a:rPr lang="sv-SE"/>
              <a:t>Nov</a:t>
            </a:r>
          </a:p>
        </p:txBody>
      </p:sp>
      <p:sp>
        <p:nvSpPr>
          <p:cNvPr id="3" name="Platshållare för text 2">
            <a:extLst>
              <a:ext uri="{FF2B5EF4-FFF2-40B4-BE49-F238E27FC236}">
                <a16:creationId xmlns:a16="http://schemas.microsoft.com/office/drawing/2014/main" id="{DA11B460-63A1-7D41-933F-4199EEC9FFC9}"/>
              </a:ext>
            </a:extLst>
          </p:cNvPr>
          <p:cNvSpPr>
            <a:spLocks noGrp="1"/>
          </p:cNvSpPr>
          <p:nvPr>
            <p:ph type="body" sz="quarter" idx="19" hasCustomPrompt="1"/>
          </p:nvPr>
        </p:nvSpPr>
        <p:spPr>
          <a:xfrm>
            <a:off x="333489" y="2286042"/>
            <a:ext cx="3324112" cy="1647833"/>
          </a:xfrm>
          <a:prstGeom prst="rect">
            <a:avLst/>
          </a:prstGeom>
        </p:spPr>
        <p:txBody>
          <a:bodyPr anchor="ctr"/>
          <a:lstStyle>
            <a:lvl1pPr marL="0" indent="0">
              <a:buNone/>
              <a:defRPr sz="3600" b="1" i="0">
                <a:solidFill>
                  <a:schemeClr val="tx1"/>
                </a:solidFill>
                <a:latin typeface="Lab Grotesque Black" pitchFamily="2" charset="0"/>
              </a:defRPr>
            </a:lvl1pPr>
          </a:lstStyle>
          <a:p>
            <a:pPr lvl="0"/>
            <a:r>
              <a:rPr lang="sv-SE"/>
              <a:t>Klicka här för att ändra rubriken</a:t>
            </a:r>
          </a:p>
        </p:txBody>
      </p:sp>
      <p:sp>
        <p:nvSpPr>
          <p:cNvPr id="6" name="Platshållare för text 5">
            <a:extLst>
              <a:ext uri="{FF2B5EF4-FFF2-40B4-BE49-F238E27FC236}">
                <a16:creationId xmlns:a16="http://schemas.microsoft.com/office/drawing/2014/main" id="{C173B354-E4BC-FC43-A191-C6CC6D0D0828}"/>
              </a:ext>
            </a:extLst>
          </p:cNvPr>
          <p:cNvSpPr>
            <a:spLocks noGrp="1"/>
          </p:cNvSpPr>
          <p:nvPr>
            <p:ph type="body" sz="quarter" idx="20" hasCustomPrompt="1"/>
          </p:nvPr>
        </p:nvSpPr>
        <p:spPr>
          <a:xfrm>
            <a:off x="333488" y="4158450"/>
            <a:ext cx="3585369" cy="1404936"/>
          </a:xfrm>
          <a:prstGeom prst="rect">
            <a:avLst/>
          </a:prstGeom>
        </p:spPr>
        <p:txBody>
          <a:bodyPr/>
          <a:lstStyle>
            <a:lvl1pPr marL="0" indent="0">
              <a:lnSpc>
                <a:spcPct val="130000"/>
              </a:lnSpc>
              <a:buNone/>
              <a:defRPr sz="1800" b="0" i="0">
                <a:solidFill>
                  <a:schemeClr val="tx2"/>
                </a:solidFill>
                <a:latin typeface="Lab Grotesque" pitchFamily="2" charset="0"/>
              </a:defRPr>
            </a:lvl1pPr>
          </a:lstStyle>
          <a:p>
            <a:pPr lvl="0"/>
            <a:r>
              <a:rPr lang="sv-SE"/>
              <a:t>Klicka här för att ändra underrubriken</a:t>
            </a:r>
          </a:p>
        </p:txBody>
      </p:sp>
      <p:sp>
        <p:nvSpPr>
          <p:cNvPr id="22" name="Platshållare för datum 21">
            <a:extLst>
              <a:ext uri="{FF2B5EF4-FFF2-40B4-BE49-F238E27FC236}">
                <a16:creationId xmlns:a16="http://schemas.microsoft.com/office/drawing/2014/main" id="{B8641CBA-D7FB-F54E-B5E1-70297E5E00F8}"/>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3D53F0AB-5E22-5F43-A637-B280A270D598}" type="datetime1">
              <a:rPr lang="sv-SE" smtClean="0"/>
              <a:pPr/>
              <a:t>2024-06-10</a:t>
            </a:fld>
            <a:endParaRPr lang="sv-SE" dirty="0"/>
          </a:p>
        </p:txBody>
      </p:sp>
      <p:sp>
        <p:nvSpPr>
          <p:cNvPr id="23" name="Platshållare för bildnummer 23">
            <a:extLst>
              <a:ext uri="{FF2B5EF4-FFF2-40B4-BE49-F238E27FC236}">
                <a16:creationId xmlns:a16="http://schemas.microsoft.com/office/drawing/2014/main" id="{82C428B7-1DD2-1B41-AAE9-590A7C23A7E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dirty="0"/>
          </a:p>
        </p:txBody>
      </p:sp>
      <p:cxnSp>
        <p:nvCxnSpPr>
          <p:cNvPr id="14" name="Rak 13">
            <a:extLst>
              <a:ext uri="{FF2B5EF4-FFF2-40B4-BE49-F238E27FC236}">
                <a16:creationId xmlns:a16="http://schemas.microsoft.com/office/drawing/2014/main" id="{5DB598CA-415A-E64D-88F3-0EAD364F78D0}"/>
              </a:ext>
            </a:extLst>
          </p:cNvPr>
          <p:cNvCxnSpPr>
            <a:cxnSpLocks/>
          </p:cNvCxnSpPr>
          <p:nvPr userDrawn="1"/>
        </p:nvCxnSpPr>
        <p:spPr>
          <a:xfrm>
            <a:off x="333488" y="438382"/>
            <a:ext cx="321375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Bildobjekt 17">
            <a:extLst>
              <a:ext uri="{FF2B5EF4-FFF2-40B4-BE49-F238E27FC236}">
                <a16:creationId xmlns:a16="http://schemas.microsoft.com/office/drawing/2014/main" id="{C0798E22-248A-0E42-9300-2B63FE2952D6}"/>
              </a:ext>
            </a:extLst>
          </p:cNvPr>
          <p:cNvPicPr>
            <a:picLocks noChangeAspect="1"/>
          </p:cNvPicPr>
          <p:nvPr userDrawn="1"/>
        </p:nvPicPr>
        <p:blipFill>
          <a:blip r:embed="rId2"/>
          <a:srcRect/>
          <a:stretch/>
        </p:blipFill>
        <p:spPr>
          <a:xfrm>
            <a:off x="333491" y="104033"/>
            <a:ext cx="1441406" cy="196843"/>
          </a:xfrm>
          <a:prstGeom prst="rect">
            <a:avLst/>
          </a:prstGeom>
        </p:spPr>
      </p:pic>
    </p:spTree>
    <p:extLst>
      <p:ext uri="{BB962C8B-B14F-4D97-AF65-F5344CB8AC3E}">
        <p14:creationId xmlns:p14="http://schemas.microsoft.com/office/powerpoint/2010/main" val="35264308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om sida med sidhuvud">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2024-06-10</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415564239"/>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törre enkla punktlistor">
    <p:bg>
      <p:bgPr>
        <a:solidFill>
          <a:srgbClr val="EFF2F5"/>
        </a:solidFill>
        <a:effectLst/>
      </p:bgPr>
    </p:bg>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2024-06-10</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6" name="Platshållare för text 5">
            <a:extLst>
              <a:ext uri="{FF2B5EF4-FFF2-40B4-BE49-F238E27FC236}">
                <a16:creationId xmlns:a16="http://schemas.microsoft.com/office/drawing/2014/main" id="{B63C17E4-A587-2B4E-9526-30EF15AB1123}"/>
              </a:ext>
            </a:extLst>
          </p:cNvPr>
          <p:cNvSpPr>
            <a:spLocks noGrp="1"/>
          </p:cNvSpPr>
          <p:nvPr>
            <p:ph type="body" sz="quarter" idx="13" hasCustomPrompt="1"/>
          </p:nvPr>
        </p:nvSpPr>
        <p:spPr>
          <a:xfrm>
            <a:off x="803275" y="2360951"/>
            <a:ext cx="10548938" cy="4055724"/>
          </a:xfrm>
          <a:prstGeom prst="rect">
            <a:avLst/>
          </a:prstGeom>
        </p:spPr>
        <p:txBody>
          <a:bodyPr/>
          <a:lstStyle>
            <a:lvl1pPr marL="457200" marR="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b="0" i="0">
                <a:latin typeface="Lab Grotesque" pitchFamily="2" charset="0"/>
              </a:defRPr>
            </a:lvl1pPr>
            <a:lvl2pPr>
              <a:defRPr sz="2800"/>
            </a:lvl2pPr>
            <a:lvl3pPr>
              <a:defRPr sz="2800"/>
            </a:lvl3pPr>
            <a:lvl4pPr>
              <a:defRPr sz="2800"/>
            </a:lvl4pPr>
            <a:lvl5pPr>
              <a:defRPr sz="2800"/>
            </a:lvl5pPr>
            <a:lvl6pPr>
              <a:defRPr sz="2800"/>
            </a:lvl6pPr>
            <a:lvl7pPr>
              <a:defRPr sz="2800"/>
            </a:lvl7pPr>
            <a:lvl8pPr marL="2971800" indent="0">
              <a:buNone/>
              <a:defRPr sz="2800"/>
            </a:lvl8pPr>
            <a:lvl9pPr>
              <a:defRPr sz="2800"/>
            </a:lvl9pPr>
          </a:lstStyle>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3429000" marR="0" lvl="7"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endParaRPr lang="sv-SE"/>
          </a:p>
          <a:p>
            <a:pPr lvl="0"/>
            <a:endParaRPr lang="sv-SE"/>
          </a:p>
        </p:txBody>
      </p:sp>
      <p:sp>
        <p:nvSpPr>
          <p:cNvPr id="7" name="Title 1">
            <a:extLst>
              <a:ext uri="{FF2B5EF4-FFF2-40B4-BE49-F238E27FC236}">
                <a16:creationId xmlns:a16="http://schemas.microsoft.com/office/drawing/2014/main" id="{10E6621F-1003-7B4E-BDCA-7DC439066915}"/>
              </a:ext>
            </a:extLst>
          </p:cNvPr>
          <p:cNvSpPr>
            <a:spLocks noGrp="1"/>
          </p:cNvSpPr>
          <p:nvPr>
            <p:ph type="ctrTitle" hasCustomPrompt="1"/>
          </p:nvPr>
        </p:nvSpPr>
        <p:spPr>
          <a:xfrm>
            <a:off x="814162" y="1089087"/>
            <a:ext cx="6897278" cy="607634"/>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Tree>
    <p:extLst>
      <p:ext uri="{BB962C8B-B14F-4D97-AF65-F5344CB8AC3E}">
        <p14:creationId xmlns:p14="http://schemas.microsoft.com/office/powerpoint/2010/main" val="2995905573"/>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unktlistor">
    <p:bg>
      <p:bgPr>
        <a:solidFill>
          <a:srgbClr val="EFF2F5"/>
        </a:solidFill>
        <a:effectLst/>
      </p:bgPr>
    </p:bg>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2024-06-10</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6" name="Platshållare för text 5">
            <a:extLst>
              <a:ext uri="{FF2B5EF4-FFF2-40B4-BE49-F238E27FC236}">
                <a16:creationId xmlns:a16="http://schemas.microsoft.com/office/drawing/2014/main" id="{B63C17E4-A587-2B4E-9526-30EF15AB1123}"/>
              </a:ext>
            </a:extLst>
          </p:cNvPr>
          <p:cNvSpPr>
            <a:spLocks noGrp="1"/>
          </p:cNvSpPr>
          <p:nvPr>
            <p:ph type="body" sz="quarter" idx="13" hasCustomPrompt="1"/>
          </p:nvPr>
        </p:nvSpPr>
        <p:spPr>
          <a:xfrm>
            <a:off x="803275" y="2360950"/>
            <a:ext cx="10548938" cy="4055725"/>
          </a:xfrm>
          <a:prstGeom prst="rect">
            <a:avLst/>
          </a:prstGeom>
        </p:spPr>
        <p:txBody>
          <a:bodyPr numCol="2" anchor="t"/>
          <a:lstStyle>
            <a:lvl1pPr marL="457200" marR="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sz="1600" b="0" i="0">
                <a:latin typeface="Lab Grotesque" pitchFamily="2" charset="0"/>
              </a:defRPr>
            </a:lvl1pPr>
            <a:lvl2pPr>
              <a:lnSpc>
                <a:spcPct val="100000"/>
              </a:lnSpc>
              <a:buClr>
                <a:schemeClr val="accent1"/>
              </a:buClr>
              <a:defRPr sz="1600"/>
            </a:lvl2pPr>
            <a:lvl3pPr>
              <a:lnSpc>
                <a:spcPct val="100000"/>
              </a:lnSpc>
              <a:buClr>
                <a:schemeClr val="accent1"/>
              </a:buClr>
              <a:defRPr sz="1600"/>
            </a:lvl3pPr>
            <a:lvl4pPr>
              <a:lnSpc>
                <a:spcPct val="100000"/>
              </a:lnSpc>
              <a:buClr>
                <a:schemeClr val="accent1"/>
              </a:buClr>
              <a:defRPr sz="1600"/>
            </a:lvl4pPr>
            <a:lvl5pPr>
              <a:lnSpc>
                <a:spcPct val="100000"/>
              </a:lnSpc>
              <a:buClr>
                <a:schemeClr val="accent1"/>
              </a:buClr>
              <a:defRPr sz="1600"/>
            </a:lvl5pPr>
            <a:lvl6pPr>
              <a:lnSpc>
                <a:spcPct val="100000"/>
              </a:lnSpc>
              <a:buClr>
                <a:schemeClr val="accent1"/>
              </a:buClr>
              <a:defRPr sz="1600"/>
            </a:lvl6pPr>
            <a:lvl7pPr>
              <a:lnSpc>
                <a:spcPct val="100000"/>
              </a:lnSpc>
              <a:buClr>
                <a:schemeClr val="accent1"/>
              </a:buClr>
              <a:defRPr sz="1600"/>
            </a:lvl7pPr>
            <a:lvl8pPr marL="2971800" indent="0">
              <a:lnSpc>
                <a:spcPct val="100000"/>
              </a:lnSpc>
              <a:buNone/>
              <a:defRPr sz="1600"/>
            </a:lvl8pPr>
            <a:lvl9pPr marL="3429000" indent="0">
              <a:lnSpc>
                <a:spcPct val="100000"/>
              </a:lnSpc>
              <a:buNone/>
              <a:defRPr sz="1600"/>
            </a:lvl9pPr>
          </a:lstStyle>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lvl="0"/>
            <a:r>
              <a:rPr lang="sv-SE"/>
              <a:t>Klicka här för att ändra punktlistan</a:t>
            </a:r>
          </a:p>
        </p:txBody>
      </p:sp>
      <p:sp>
        <p:nvSpPr>
          <p:cNvPr id="7" name="Title 1">
            <a:extLst>
              <a:ext uri="{FF2B5EF4-FFF2-40B4-BE49-F238E27FC236}">
                <a16:creationId xmlns:a16="http://schemas.microsoft.com/office/drawing/2014/main" id="{10E6621F-1003-7B4E-BDCA-7DC439066915}"/>
              </a:ext>
            </a:extLst>
          </p:cNvPr>
          <p:cNvSpPr>
            <a:spLocks noGrp="1"/>
          </p:cNvSpPr>
          <p:nvPr>
            <p:ph type="ctrTitle" hasCustomPrompt="1"/>
          </p:nvPr>
        </p:nvSpPr>
        <p:spPr>
          <a:xfrm>
            <a:off x="814163" y="1089086"/>
            <a:ext cx="6220416" cy="65503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Tree>
    <p:extLst>
      <p:ext uri="{BB962C8B-B14F-4D97-AF65-F5344CB8AC3E}">
        <p14:creationId xmlns:p14="http://schemas.microsoft.com/office/powerpoint/2010/main" val="4022850041"/>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unktlista i boxar">
    <p:bg>
      <p:bgPr>
        <a:solidFill>
          <a:srgbClr val="EFF2F5"/>
        </a:solidFill>
        <a:effectLst/>
      </p:bgPr>
    </p:bg>
    <p:spTree>
      <p:nvGrpSpPr>
        <p:cNvPr id="1" name=""/>
        <p:cNvGrpSpPr/>
        <p:nvPr/>
      </p:nvGrpSpPr>
      <p:grpSpPr>
        <a:xfrm>
          <a:off x="0" y="0"/>
          <a:ext cx="0" cy="0"/>
          <a:chOff x="0" y="0"/>
          <a:chExt cx="0" cy="0"/>
        </a:xfrm>
      </p:grpSpPr>
      <p:sp>
        <p:nvSpPr>
          <p:cNvPr id="19" name="Platshållare för text 15">
            <a:extLst>
              <a:ext uri="{FF2B5EF4-FFF2-40B4-BE49-F238E27FC236}">
                <a16:creationId xmlns:a16="http://schemas.microsoft.com/office/drawing/2014/main" id="{5D502093-ED60-4497-930E-6852C4722975}"/>
              </a:ext>
            </a:extLst>
          </p:cNvPr>
          <p:cNvSpPr>
            <a:spLocks noGrp="1"/>
          </p:cNvSpPr>
          <p:nvPr>
            <p:ph type="body" sz="quarter" idx="26" hasCustomPrompt="1"/>
          </p:nvPr>
        </p:nvSpPr>
        <p:spPr>
          <a:xfrm>
            <a:off x="6776144" y="2979850"/>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vl6pPr>
              <a:buClr>
                <a:schemeClr val="accent1"/>
              </a:buClr>
              <a:defRPr sz="1200"/>
            </a:lvl6pPr>
            <a:lvl7pPr>
              <a:buClr>
                <a:schemeClr val="accent1"/>
              </a:buClr>
              <a:defRPr sz="1200"/>
            </a:lvl7pPr>
            <a:lvl8pPr>
              <a:buClr>
                <a:schemeClr val="accent1"/>
              </a:buClr>
              <a:defRPr sz="1200"/>
            </a:lvl8pPr>
            <a:lvl9pPr>
              <a:buClr>
                <a:schemeClr val="accent1"/>
              </a:buClr>
              <a:defRPr sz="1200"/>
            </a:lvl9pPr>
          </a:lstStyle>
          <a:p>
            <a:pPr lvl="0"/>
            <a:r>
              <a:rPr lang="sv-SE"/>
              <a:t>Klicka här för att ändra texten i rutan. Dessa punktlistor passar bra till längre texter. </a:t>
            </a:r>
          </a:p>
        </p:txBody>
      </p:sp>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2024-06-10</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7" name="Platshållare för text 15">
            <a:extLst>
              <a:ext uri="{FF2B5EF4-FFF2-40B4-BE49-F238E27FC236}">
                <a16:creationId xmlns:a16="http://schemas.microsoft.com/office/drawing/2014/main" id="{0B58BB3D-E2F6-8F4D-BAFD-4AB1E96F47E9}"/>
              </a:ext>
            </a:extLst>
          </p:cNvPr>
          <p:cNvSpPr>
            <a:spLocks noGrp="1"/>
          </p:cNvSpPr>
          <p:nvPr>
            <p:ph type="body" sz="quarter" idx="14" hasCustomPrompt="1"/>
          </p:nvPr>
        </p:nvSpPr>
        <p:spPr>
          <a:xfrm>
            <a:off x="1031716" y="1535363"/>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vl6pPr>
              <a:buClr>
                <a:schemeClr val="accent1"/>
              </a:buClr>
              <a:defRPr sz="1200"/>
            </a:lvl6pPr>
            <a:lvl7pPr>
              <a:buClr>
                <a:schemeClr val="accent1"/>
              </a:buClr>
              <a:defRPr sz="1200"/>
            </a:lvl7pPr>
            <a:lvl8pPr>
              <a:buClr>
                <a:schemeClr val="accent1"/>
              </a:buClr>
              <a:defRPr sz="1200"/>
            </a:lvl8pPr>
            <a:lvl9pPr>
              <a:buClr>
                <a:schemeClr val="accent1"/>
              </a:buClr>
              <a:defRPr sz="1200"/>
            </a:lvl9pPr>
          </a:lstStyle>
          <a:p>
            <a:pPr lvl="0"/>
            <a:r>
              <a:rPr lang="sv-SE"/>
              <a:t>Klicka här för att ändra texten i rutan. Dessa punktlistor passar bra till längre texter.</a:t>
            </a:r>
          </a:p>
        </p:txBody>
      </p:sp>
      <p:sp>
        <p:nvSpPr>
          <p:cNvPr id="3" name="Platshållare för text 2">
            <a:extLst>
              <a:ext uri="{FF2B5EF4-FFF2-40B4-BE49-F238E27FC236}">
                <a16:creationId xmlns:a16="http://schemas.microsoft.com/office/drawing/2014/main" id="{F6F97D66-EF4C-1A4B-8463-87889165DBBA}"/>
              </a:ext>
            </a:extLst>
          </p:cNvPr>
          <p:cNvSpPr>
            <a:spLocks noGrp="1"/>
          </p:cNvSpPr>
          <p:nvPr>
            <p:ph type="body" sz="quarter" idx="15" hasCustomPrompt="1"/>
          </p:nvPr>
        </p:nvSpPr>
        <p:spPr>
          <a:xfrm>
            <a:off x="803275" y="1681145"/>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1</a:t>
            </a:r>
          </a:p>
        </p:txBody>
      </p:sp>
      <p:sp>
        <p:nvSpPr>
          <p:cNvPr id="9" name="Platshållare för text 15">
            <a:extLst>
              <a:ext uri="{FF2B5EF4-FFF2-40B4-BE49-F238E27FC236}">
                <a16:creationId xmlns:a16="http://schemas.microsoft.com/office/drawing/2014/main" id="{B03CE3A8-6DE1-2840-8BE0-6D888E0E10CC}"/>
              </a:ext>
            </a:extLst>
          </p:cNvPr>
          <p:cNvSpPr>
            <a:spLocks noGrp="1"/>
          </p:cNvSpPr>
          <p:nvPr>
            <p:ph type="body" sz="quarter" idx="16" hasCustomPrompt="1"/>
          </p:nvPr>
        </p:nvSpPr>
        <p:spPr>
          <a:xfrm>
            <a:off x="1031716" y="2979850"/>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vl6pPr>
              <a:buClr>
                <a:schemeClr val="accent1"/>
              </a:buClr>
              <a:defRPr sz="1200"/>
            </a:lvl6pPr>
            <a:lvl7pPr>
              <a:buClr>
                <a:schemeClr val="accent1"/>
              </a:buClr>
              <a:defRPr sz="1200"/>
            </a:lvl7pPr>
            <a:lvl8pPr>
              <a:buClr>
                <a:schemeClr val="accent1"/>
              </a:buClr>
              <a:defRPr sz="1200"/>
            </a:lvl8pPr>
            <a:lvl9pPr marL="3657600" indent="0">
              <a:buClr>
                <a:schemeClr val="accent1"/>
              </a:buClr>
              <a:buNone/>
              <a:defRPr sz="1200"/>
            </a:lvl9pPr>
          </a:lstStyle>
          <a:p>
            <a:pPr lvl="0"/>
            <a:r>
              <a:rPr lang="sv-SE"/>
              <a:t>Klicka här för att ändra texten i rutan. Dessa punktlistor passar bra till längre texter.</a:t>
            </a:r>
          </a:p>
        </p:txBody>
      </p:sp>
      <p:sp>
        <p:nvSpPr>
          <p:cNvPr id="10" name="Platshållare för text 2">
            <a:extLst>
              <a:ext uri="{FF2B5EF4-FFF2-40B4-BE49-F238E27FC236}">
                <a16:creationId xmlns:a16="http://schemas.microsoft.com/office/drawing/2014/main" id="{03094C82-F565-E142-A44C-A3A6BE9E53B0}"/>
              </a:ext>
            </a:extLst>
          </p:cNvPr>
          <p:cNvSpPr>
            <a:spLocks noGrp="1"/>
          </p:cNvSpPr>
          <p:nvPr>
            <p:ph type="body" sz="quarter" idx="17" hasCustomPrompt="1"/>
          </p:nvPr>
        </p:nvSpPr>
        <p:spPr>
          <a:xfrm>
            <a:off x="803275" y="3125632"/>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2</a:t>
            </a:r>
          </a:p>
        </p:txBody>
      </p:sp>
      <p:sp>
        <p:nvSpPr>
          <p:cNvPr id="11" name="Platshållare för text 15">
            <a:extLst>
              <a:ext uri="{FF2B5EF4-FFF2-40B4-BE49-F238E27FC236}">
                <a16:creationId xmlns:a16="http://schemas.microsoft.com/office/drawing/2014/main" id="{B2211AF3-2830-F24D-8C41-EC31BF856B2F}"/>
              </a:ext>
            </a:extLst>
          </p:cNvPr>
          <p:cNvSpPr>
            <a:spLocks noGrp="1"/>
          </p:cNvSpPr>
          <p:nvPr>
            <p:ph type="body" sz="quarter" idx="18" hasCustomPrompt="1"/>
          </p:nvPr>
        </p:nvSpPr>
        <p:spPr>
          <a:xfrm>
            <a:off x="1031716" y="4437589"/>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solidFill>
                  <a:srgbClr val="33414E"/>
                </a:solidFill>
                <a:latin typeface="Lab Grotesque" pitchFamily="2" charset="0"/>
                <a:ea typeface="Lab Grotesque" pitchFamily="2" charset="0"/>
                <a:cs typeface="Circular Std" charset="0"/>
              </a:defRPr>
            </a:lvl1pPr>
            <a:lvl2pPr>
              <a:buClr>
                <a:schemeClr val="accent1"/>
              </a:buClr>
              <a:defRPr sz="1200">
                <a:solidFill>
                  <a:srgbClr val="33414E"/>
                </a:solidFill>
              </a:defRPr>
            </a:lvl2pPr>
            <a:lvl3pPr>
              <a:buClr>
                <a:schemeClr val="accent1"/>
              </a:buClr>
              <a:defRPr sz="1200">
                <a:solidFill>
                  <a:srgbClr val="33414E"/>
                </a:solidFill>
              </a:defRPr>
            </a:lvl3pPr>
            <a:lvl4pPr>
              <a:buClr>
                <a:schemeClr val="accent1"/>
              </a:buClr>
              <a:defRPr sz="1200">
                <a:solidFill>
                  <a:srgbClr val="33414E"/>
                </a:solidFill>
              </a:defRPr>
            </a:lvl4pPr>
            <a:lvl5pPr>
              <a:buClr>
                <a:schemeClr val="accent1"/>
              </a:buClr>
              <a:defRPr sz="1200">
                <a:solidFill>
                  <a:srgbClr val="33414E"/>
                </a:solidFill>
              </a:defRPr>
            </a:lvl5pPr>
            <a:lvl6pPr>
              <a:buClr>
                <a:schemeClr val="accent1"/>
              </a:buClr>
              <a:defRPr sz="1200">
                <a:solidFill>
                  <a:srgbClr val="33414E"/>
                </a:solidFill>
              </a:defRPr>
            </a:lvl6pPr>
            <a:lvl7pPr>
              <a:buClr>
                <a:schemeClr val="accent1"/>
              </a:buClr>
              <a:defRPr sz="1200">
                <a:solidFill>
                  <a:srgbClr val="33414E"/>
                </a:solidFill>
              </a:defRPr>
            </a:lvl7pPr>
            <a:lvl8pPr>
              <a:buClr>
                <a:schemeClr val="accent1"/>
              </a:buClr>
              <a:defRPr sz="1200">
                <a:solidFill>
                  <a:srgbClr val="33414E"/>
                </a:solidFill>
              </a:defRPr>
            </a:lvl8pPr>
            <a:lvl9pPr>
              <a:buClr>
                <a:schemeClr val="accent1"/>
              </a:buClr>
              <a:buNone/>
              <a:defRPr sz="1200">
                <a:solidFill>
                  <a:srgbClr val="33414E"/>
                </a:solidFill>
              </a:defRPr>
            </a:lvl9pPr>
          </a:lstStyle>
          <a:p>
            <a:pPr lvl="0"/>
            <a:r>
              <a:rPr lang="sv-SE"/>
              <a:t>Klicka här för att ändra texten i rutan. Dessa punktlistor passar bra till längre texter. </a:t>
            </a:r>
          </a:p>
        </p:txBody>
      </p:sp>
      <p:sp>
        <p:nvSpPr>
          <p:cNvPr id="13" name="Platshållare för text 15">
            <a:extLst>
              <a:ext uri="{FF2B5EF4-FFF2-40B4-BE49-F238E27FC236}">
                <a16:creationId xmlns:a16="http://schemas.microsoft.com/office/drawing/2014/main" id="{B1C45DFB-CCF3-9F45-93BA-478DFD048B21}"/>
              </a:ext>
            </a:extLst>
          </p:cNvPr>
          <p:cNvSpPr>
            <a:spLocks noGrp="1"/>
          </p:cNvSpPr>
          <p:nvPr>
            <p:ph type="body" sz="quarter" idx="20" hasCustomPrompt="1"/>
          </p:nvPr>
        </p:nvSpPr>
        <p:spPr>
          <a:xfrm>
            <a:off x="6776144" y="1535363"/>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solidFill>
                  <a:srgbClr val="33414E"/>
                </a:solidFill>
                <a:latin typeface="Lab Grotesque" pitchFamily="2" charset="0"/>
                <a:ea typeface="Lab Grotesque" pitchFamily="2" charset="0"/>
                <a:cs typeface="Circular Std" charset="0"/>
              </a:defRPr>
            </a:lvl1pPr>
            <a:lvl2pPr>
              <a:buClr>
                <a:schemeClr val="accent1"/>
              </a:buClr>
              <a:defRPr sz="1200">
                <a:solidFill>
                  <a:srgbClr val="33414E"/>
                </a:solidFill>
              </a:defRPr>
            </a:lvl2pPr>
            <a:lvl3pPr>
              <a:buClr>
                <a:schemeClr val="accent1"/>
              </a:buClr>
              <a:defRPr sz="1200">
                <a:solidFill>
                  <a:srgbClr val="33414E"/>
                </a:solidFill>
              </a:defRPr>
            </a:lvl3pPr>
            <a:lvl4pPr>
              <a:buClr>
                <a:schemeClr val="accent1"/>
              </a:buClr>
              <a:defRPr sz="1200">
                <a:solidFill>
                  <a:srgbClr val="33414E"/>
                </a:solidFill>
              </a:defRPr>
            </a:lvl4pPr>
            <a:lvl5pPr>
              <a:buClr>
                <a:schemeClr val="accent1"/>
              </a:buClr>
              <a:defRPr sz="1200">
                <a:solidFill>
                  <a:srgbClr val="33414E"/>
                </a:solidFill>
              </a:defRPr>
            </a:lvl5pPr>
            <a:lvl6pPr>
              <a:buClr>
                <a:schemeClr val="accent1"/>
              </a:buClr>
              <a:defRPr sz="1200">
                <a:solidFill>
                  <a:srgbClr val="33414E"/>
                </a:solidFill>
              </a:defRPr>
            </a:lvl6pPr>
            <a:lvl7pPr>
              <a:buClr>
                <a:schemeClr val="accent1"/>
              </a:buClr>
              <a:defRPr sz="1200">
                <a:solidFill>
                  <a:srgbClr val="33414E"/>
                </a:solidFill>
              </a:defRPr>
            </a:lvl7pPr>
            <a:lvl8pPr>
              <a:buClr>
                <a:schemeClr val="accent1"/>
              </a:buClr>
              <a:defRPr sz="1200">
                <a:solidFill>
                  <a:srgbClr val="33414E"/>
                </a:solidFill>
              </a:defRPr>
            </a:lvl8pPr>
            <a:lvl9pPr marL="3657600" indent="0">
              <a:buClr>
                <a:schemeClr val="accent1"/>
              </a:buClr>
              <a:buNone/>
              <a:defRPr sz="1200">
                <a:solidFill>
                  <a:srgbClr val="33414E"/>
                </a:solidFill>
              </a:defRPr>
            </a:lvl9pPr>
          </a:lstStyle>
          <a:p>
            <a:pPr lvl="0"/>
            <a:r>
              <a:rPr lang="sv-SE"/>
              <a:t>Klicka här för att ändra texten i rutan. Dessa punktlistor passar bra till längre texter. </a:t>
            </a:r>
          </a:p>
        </p:txBody>
      </p:sp>
      <p:sp>
        <p:nvSpPr>
          <p:cNvPr id="14" name="Platshållare för text 2">
            <a:extLst>
              <a:ext uri="{FF2B5EF4-FFF2-40B4-BE49-F238E27FC236}">
                <a16:creationId xmlns:a16="http://schemas.microsoft.com/office/drawing/2014/main" id="{52B08A95-6E7E-444A-BB65-CD5ABE1FC2BB}"/>
              </a:ext>
            </a:extLst>
          </p:cNvPr>
          <p:cNvSpPr>
            <a:spLocks noGrp="1"/>
          </p:cNvSpPr>
          <p:nvPr>
            <p:ph type="body" sz="quarter" idx="21" hasCustomPrompt="1"/>
          </p:nvPr>
        </p:nvSpPr>
        <p:spPr>
          <a:xfrm>
            <a:off x="6547703" y="1681145"/>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4</a:t>
            </a:r>
          </a:p>
        </p:txBody>
      </p:sp>
      <p:sp>
        <p:nvSpPr>
          <p:cNvPr id="17" name="Platshållare för text 15">
            <a:extLst>
              <a:ext uri="{FF2B5EF4-FFF2-40B4-BE49-F238E27FC236}">
                <a16:creationId xmlns:a16="http://schemas.microsoft.com/office/drawing/2014/main" id="{6B136BAC-7E50-5342-A4C2-DB9A636D4FC1}"/>
              </a:ext>
            </a:extLst>
          </p:cNvPr>
          <p:cNvSpPr>
            <a:spLocks noGrp="1"/>
          </p:cNvSpPr>
          <p:nvPr>
            <p:ph type="body" sz="quarter" idx="24" hasCustomPrompt="1"/>
          </p:nvPr>
        </p:nvSpPr>
        <p:spPr>
          <a:xfrm>
            <a:off x="6776144" y="4437589"/>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vl6pPr>
              <a:buClr>
                <a:schemeClr val="accent1"/>
              </a:buClr>
              <a:defRPr sz="1200"/>
            </a:lvl6pPr>
            <a:lvl7pPr>
              <a:buClr>
                <a:schemeClr val="accent1"/>
              </a:buClr>
              <a:defRPr sz="1200"/>
            </a:lvl7pPr>
            <a:lvl8pPr>
              <a:buClr>
                <a:schemeClr val="accent1"/>
              </a:buClr>
              <a:defRPr sz="1200"/>
            </a:lvl8pPr>
            <a:lvl9pPr>
              <a:buClr>
                <a:schemeClr val="accent1"/>
              </a:buClr>
              <a:defRPr sz="1200"/>
            </a:lvl9pPr>
          </a:lstStyle>
          <a:p>
            <a:pPr lvl="0"/>
            <a:r>
              <a:rPr lang="sv-SE"/>
              <a:t>Klicka här för att ändra texten i rutan. Dessa punktlistor passar bra till längre texter. </a:t>
            </a:r>
          </a:p>
        </p:txBody>
      </p:sp>
      <p:sp>
        <p:nvSpPr>
          <p:cNvPr id="18" name="Platshållare för text 2">
            <a:extLst>
              <a:ext uri="{FF2B5EF4-FFF2-40B4-BE49-F238E27FC236}">
                <a16:creationId xmlns:a16="http://schemas.microsoft.com/office/drawing/2014/main" id="{DF2C3E43-4C68-BE4C-9AE6-967D4A976E54}"/>
              </a:ext>
            </a:extLst>
          </p:cNvPr>
          <p:cNvSpPr>
            <a:spLocks noGrp="1"/>
          </p:cNvSpPr>
          <p:nvPr>
            <p:ph type="body" sz="quarter" idx="25" hasCustomPrompt="1"/>
          </p:nvPr>
        </p:nvSpPr>
        <p:spPr>
          <a:xfrm>
            <a:off x="6547703" y="4583371"/>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6</a:t>
            </a:r>
          </a:p>
        </p:txBody>
      </p:sp>
      <p:sp>
        <p:nvSpPr>
          <p:cNvPr id="20" name="Platshållare för text 2">
            <a:extLst>
              <a:ext uri="{FF2B5EF4-FFF2-40B4-BE49-F238E27FC236}">
                <a16:creationId xmlns:a16="http://schemas.microsoft.com/office/drawing/2014/main" id="{BF916A20-85DD-4E9F-BAED-153F2F8E6AC8}"/>
              </a:ext>
            </a:extLst>
          </p:cNvPr>
          <p:cNvSpPr>
            <a:spLocks noGrp="1"/>
          </p:cNvSpPr>
          <p:nvPr>
            <p:ph type="body" sz="quarter" idx="27" hasCustomPrompt="1"/>
          </p:nvPr>
        </p:nvSpPr>
        <p:spPr>
          <a:xfrm>
            <a:off x="803275" y="4583371"/>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3</a:t>
            </a:r>
          </a:p>
        </p:txBody>
      </p:sp>
      <p:sp>
        <p:nvSpPr>
          <p:cNvPr id="21" name="Platshållare för text 2">
            <a:extLst>
              <a:ext uri="{FF2B5EF4-FFF2-40B4-BE49-F238E27FC236}">
                <a16:creationId xmlns:a16="http://schemas.microsoft.com/office/drawing/2014/main" id="{7A172C39-C4EA-4713-9DC3-671E3B59B04E}"/>
              </a:ext>
            </a:extLst>
          </p:cNvPr>
          <p:cNvSpPr>
            <a:spLocks noGrp="1"/>
          </p:cNvSpPr>
          <p:nvPr>
            <p:ph type="body" sz="quarter" idx="28" hasCustomPrompt="1"/>
          </p:nvPr>
        </p:nvSpPr>
        <p:spPr>
          <a:xfrm>
            <a:off x="6547703" y="3125632"/>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5</a:t>
            </a:r>
          </a:p>
        </p:txBody>
      </p:sp>
    </p:spTree>
    <p:extLst>
      <p:ext uri="{BB962C8B-B14F-4D97-AF65-F5344CB8AC3E}">
        <p14:creationId xmlns:p14="http://schemas.microsoft.com/office/powerpoint/2010/main" val="1312545194"/>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tep by step">
    <p:bg>
      <p:bgPr>
        <a:solidFill>
          <a:schemeClr val="bg1"/>
        </a:solidFill>
        <a:effectLst/>
      </p:bgPr>
    </p:bg>
    <p:spTree>
      <p:nvGrpSpPr>
        <p:cNvPr id="1" name=""/>
        <p:cNvGrpSpPr/>
        <p:nvPr/>
      </p:nvGrpSpPr>
      <p:grpSpPr>
        <a:xfrm>
          <a:off x="0" y="0"/>
          <a:ext cx="0" cy="0"/>
          <a:chOff x="0" y="0"/>
          <a:chExt cx="0" cy="0"/>
        </a:xfrm>
      </p:grpSpPr>
      <p:sp>
        <p:nvSpPr>
          <p:cNvPr id="23" name="Platshållare för text 15">
            <a:extLst>
              <a:ext uri="{FF2B5EF4-FFF2-40B4-BE49-F238E27FC236}">
                <a16:creationId xmlns:a16="http://schemas.microsoft.com/office/drawing/2014/main" id="{E73CDA3D-A110-D842-9503-4D7A772B80A2}"/>
              </a:ext>
            </a:extLst>
          </p:cNvPr>
          <p:cNvSpPr>
            <a:spLocks noGrp="1"/>
          </p:cNvSpPr>
          <p:nvPr>
            <p:ph type="body" sz="quarter" idx="24" hasCustomPrompt="1"/>
          </p:nvPr>
        </p:nvSpPr>
        <p:spPr>
          <a:xfrm>
            <a:off x="9362499" y="2618677"/>
            <a:ext cx="2520000" cy="695300"/>
          </a:xfrm>
          <a:prstGeom prst="homePlate">
            <a:avLst/>
          </a:prstGeom>
          <a:solidFill>
            <a:schemeClr val="tx2">
              <a:lumMod val="20000"/>
              <a:lumOff val="80000"/>
            </a:schemeClr>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5</a:t>
            </a:r>
          </a:p>
        </p:txBody>
      </p:sp>
      <p:sp>
        <p:nvSpPr>
          <p:cNvPr id="22" name="Platshållare för text 15">
            <a:extLst>
              <a:ext uri="{FF2B5EF4-FFF2-40B4-BE49-F238E27FC236}">
                <a16:creationId xmlns:a16="http://schemas.microsoft.com/office/drawing/2014/main" id="{E9187399-D62D-1448-998C-480581BF999B}"/>
              </a:ext>
            </a:extLst>
          </p:cNvPr>
          <p:cNvSpPr>
            <a:spLocks noGrp="1"/>
          </p:cNvSpPr>
          <p:nvPr>
            <p:ph type="body" sz="quarter" idx="23" hasCustomPrompt="1"/>
          </p:nvPr>
        </p:nvSpPr>
        <p:spPr>
          <a:xfrm>
            <a:off x="7210188" y="2612919"/>
            <a:ext cx="2520000" cy="695300"/>
          </a:xfrm>
          <a:prstGeom prst="homePlate">
            <a:avLst/>
          </a:prstGeom>
          <a:solidFill>
            <a:schemeClr val="tx2">
              <a:lumMod val="40000"/>
              <a:lumOff val="60000"/>
            </a:schemeClr>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4</a:t>
            </a:r>
          </a:p>
        </p:txBody>
      </p:sp>
      <p:sp>
        <p:nvSpPr>
          <p:cNvPr id="21" name="Platshållare för text 15">
            <a:extLst>
              <a:ext uri="{FF2B5EF4-FFF2-40B4-BE49-F238E27FC236}">
                <a16:creationId xmlns:a16="http://schemas.microsoft.com/office/drawing/2014/main" id="{10590BD9-0401-BE45-9910-166E731F7F75}"/>
              </a:ext>
            </a:extLst>
          </p:cNvPr>
          <p:cNvSpPr>
            <a:spLocks noGrp="1"/>
          </p:cNvSpPr>
          <p:nvPr>
            <p:ph type="body" sz="quarter" idx="22" hasCustomPrompt="1"/>
          </p:nvPr>
        </p:nvSpPr>
        <p:spPr>
          <a:xfrm>
            <a:off x="5065372" y="2607161"/>
            <a:ext cx="2520000" cy="695300"/>
          </a:xfrm>
          <a:prstGeom prst="homePlate">
            <a:avLst/>
          </a:prstGeom>
          <a:solidFill>
            <a:schemeClr val="tx2">
              <a:lumMod val="60000"/>
              <a:lumOff val="40000"/>
            </a:schemeClr>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3</a:t>
            </a:r>
          </a:p>
        </p:txBody>
      </p:sp>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2024-06-10</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20" name="Platshållare för text 15">
            <a:extLst>
              <a:ext uri="{FF2B5EF4-FFF2-40B4-BE49-F238E27FC236}">
                <a16:creationId xmlns:a16="http://schemas.microsoft.com/office/drawing/2014/main" id="{37943792-BA07-294E-AE9C-BCD2B03DB348}"/>
              </a:ext>
            </a:extLst>
          </p:cNvPr>
          <p:cNvSpPr>
            <a:spLocks noGrp="1"/>
          </p:cNvSpPr>
          <p:nvPr>
            <p:ph type="body" sz="quarter" idx="21" hasCustomPrompt="1"/>
          </p:nvPr>
        </p:nvSpPr>
        <p:spPr>
          <a:xfrm>
            <a:off x="2915586" y="2607161"/>
            <a:ext cx="2520000" cy="695300"/>
          </a:xfrm>
          <a:prstGeom prst="homePlate">
            <a:avLst/>
          </a:prstGeom>
          <a:solidFill>
            <a:schemeClr val="tx2"/>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2</a:t>
            </a:r>
          </a:p>
        </p:txBody>
      </p:sp>
      <p:sp>
        <p:nvSpPr>
          <p:cNvPr id="26" name="Platshållare för text 15">
            <a:extLst>
              <a:ext uri="{FF2B5EF4-FFF2-40B4-BE49-F238E27FC236}">
                <a16:creationId xmlns:a16="http://schemas.microsoft.com/office/drawing/2014/main" id="{388722FA-8F90-9E4E-961C-21B319B9C4A1}"/>
              </a:ext>
            </a:extLst>
          </p:cNvPr>
          <p:cNvSpPr>
            <a:spLocks noGrp="1"/>
          </p:cNvSpPr>
          <p:nvPr>
            <p:ph type="body" sz="quarter" idx="26" hasCustomPrompt="1"/>
          </p:nvPr>
        </p:nvSpPr>
        <p:spPr>
          <a:xfrm>
            <a:off x="773295" y="2607161"/>
            <a:ext cx="2520000" cy="695300"/>
          </a:xfrm>
          <a:prstGeom prst="homePlate">
            <a:avLst/>
          </a:prstGeom>
          <a:solidFill>
            <a:schemeClr val="tx1"/>
          </a:solidFill>
          <a:ln w="63500">
            <a:solidFill>
              <a:schemeClr val="bg1"/>
            </a:solidFill>
          </a:ln>
          <a:effectLst/>
        </p:spPr>
        <p:txBody>
          <a:bodyPr wrap="square" lIns="54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1</a:t>
            </a:r>
          </a:p>
        </p:txBody>
      </p:sp>
      <p:sp>
        <p:nvSpPr>
          <p:cNvPr id="29" name="Title 1">
            <a:extLst>
              <a:ext uri="{FF2B5EF4-FFF2-40B4-BE49-F238E27FC236}">
                <a16:creationId xmlns:a16="http://schemas.microsoft.com/office/drawing/2014/main" id="{6E18F307-A305-8145-9A11-12C16C706BCB}"/>
              </a:ext>
            </a:extLst>
          </p:cNvPr>
          <p:cNvSpPr>
            <a:spLocks noGrp="1"/>
          </p:cNvSpPr>
          <p:nvPr>
            <p:ph type="ctrTitle" hasCustomPrompt="1"/>
          </p:nvPr>
        </p:nvSpPr>
        <p:spPr>
          <a:xfrm>
            <a:off x="814163" y="1089086"/>
            <a:ext cx="6220416" cy="65503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
        <p:nvSpPr>
          <p:cNvPr id="31" name="Platshållare för text 18">
            <a:extLst>
              <a:ext uri="{FF2B5EF4-FFF2-40B4-BE49-F238E27FC236}">
                <a16:creationId xmlns:a16="http://schemas.microsoft.com/office/drawing/2014/main" id="{582AB44B-F740-6541-8588-4D4C798C2F42}"/>
              </a:ext>
            </a:extLst>
          </p:cNvPr>
          <p:cNvSpPr>
            <a:spLocks noGrp="1"/>
          </p:cNvSpPr>
          <p:nvPr>
            <p:ph type="body" sz="quarter" idx="16" hasCustomPrompt="1"/>
          </p:nvPr>
        </p:nvSpPr>
        <p:spPr>
          <a:xfrm>
            <a:off x="806916" y="3902769"/>
            <a:ext cx="2116165"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32" name="Platshållare för text 22">
            <a:extLst>
              <a:ext uri="{FF2B5EF4-FFF2-40B4-BE49-F238E27FC236}">
                <a16:creationId xmlns:a16="http://schemas.microsoft.com/office/drawing/2014/main" id="{0E762538-40C1-7741-A84A-BA8DCE865625}"/>
              </a:ext>
            </a:extLst>
          </p:cNvPr>
          <p:cNvSpPr>
            <a:spLocks noGrp="1"/>
          </p:cNvSpPr>
          <p:nvPr>
            <p:ph type="body" sz="quarter" idx="17" hasCustomPrompt="1"/>
          </p:nvPr>
        </p:nvSpPr>
        <p:spPr>
          <a:xfrm>
            <a:off x="806916" y="3548224"/>
            <a:ext cx="2116165"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37" name="Platshållare för text 18">
            <a:extLst>
              <a:ext uri="{FF2B5EF4-FFF2-40B4-BE49-F238E27FC236}">
                <a16:creationId xmlns:a16="http://schemas.microsoft.com/office/drawing/2014/main" id="{47A24916-402F-8247-B70D-C95286F859E0}"/>
              </a:ext>
            </a:extLst>
          </p:cNvPr>
          <p:cNvSpPr>
            <a:spLocks noGrp="1"/>
          </p:cNvSpPr>
          <p:nvPr>
            <p:ph type="body" sz="quarter" idx="27" hasCustomPrompt="1"/>
          </p:nvPr>
        </p:nvSpPr>
        <p:spPr>
          <a:xfrm>
            <a:off x="3032956" y="3902769"/>
            <a:ext cx="2056206"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38" name="Platshållare för text 22">
            <a:extLst>
              <a:ext uri="{FF2B5EF4-FFF2-40B4-BE49-F238E27FC236}">
                <a16:creationId xmlns:a16="http://schemas.microsoft.com/office/drawing/2014/main" id="{55F36039-7520-1749-B408-AFF14F1AB130}"/>
              </a:ext>
            </a:extLst>
          </p:cNvPr>
          <p:cNvSpPr>
            <a:spLocks noGrp="1"/>
          </p:cNvSpPr>
          <p:nvPr>
            <p:ph type="body" sz="quarter" idx="28" hasCustomPrompt="1"/>
          </p:nvPr>
        </p:nvSpPr>
        <p:spPr>
          <a:xfrm>
            <a:off x="3032956" y="3548224"/>
            <a:ext cx="2056206"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44" name="Platshållare för text 18">
            <a:extLst>
              <a:ext uri="{FF2B5EF4-FFF2-40B4-BE49-F238E27FC236}">
                <a16:creationId xmlns:a16="http://schemas.microsoft.com/office/drawing/2014/main" id="{9261EA2B-ED54-A543-9FC4-DD076F2D4D96}"/>
              </a:ext>
            </a:extLst>
          </p:cNvPr>
          <p:cNvSpPr>
            <a:spLocks noGrp="1"/>
          </p:cNvSpPr>
          <p:nvPr>
            <p:ph type="body" sz="quarter" idx="29" hasCustomPrompt="1"/>
          </p:nvPr>
        </p:nvSpPr>
        <p:spPr>
          <a:xfrm>
            <a:off x="5191539" y="3902769"/>
            <a:ext cx="2056205"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45" name="Platshållare för text 22">
            <a:extLst>
              <a:ext uri="{FF2B5EF4-FFF2-40B4-BE49-F238E27FC236}">
                <a16:creationId xmlns:a16="http://schemas.microsoft.com/office/drawing/2014/main" id="{2D7C85CF-D269-0D49-BAC3-438EA8F7C8A9}"/>
              </a:ext>
            </a:extLst>
          </p:cNvPr>
          <p:cNvSpPr>
            <a:spLocks noGrp="1"/>
          </p:cNvSpPr>
          <p:nvPr>
            <p:ph type="body" sz="quarter" idx="30" hasCustomPrompt="1"/>
          </p:nvPr>
        </p:nvSpPr>
        <p:spPr>
          <a:xfrm>
            <a:off x="5191539" y="3548224"/>
            <a:ext cx="2056205"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46" name="Platshållare för text 18">
            <a:extLst>
              <a:ext uri="{FF2B5EF4-FFF2-40B4-BE49-F238E27FC236}">
                <a16:creationId xmlns:a16="http://schemas.microsoft.com/office/drawing/2014/main" id="{09440A13-075E-7A49-B252-B9D7D2CF9C43}"/>
              </a:ext>
            </a:extLst>
          </p:cNvPr>
          <p:cNvSpPr>
            <a:spLocks noGrp="1"/>
          </p:cNvSpPr>
          <p:nvPr>
            <p:ph type="body" sz="quarter" idx="31" hasCustomPrompt="1"/>
          </p:nvPr>
        </p:nvSpPr>
        <p:spPr>
          <a:xfrm>
            <a:off x="7312648" y="3902769"/>
            <a:ext cx="2056206"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47" name="Platshållare för text 22">
            <a:extLst>
              <a:ext uri="{FF2B5EF4-FFF2-40B4-BE49-F238E27FC236}">
                <a16:creationId xmlns:a16="http://schemas.microsoft.com/office/drawing/2014/main" id="{71B2951D-6959-1B4B-AF44-DF12C8188D4E}"/>
              </a:ext>
            </a:extLst>
          </p:cNvPr>
          <p:cNvSpPr>
            <a:spLocks noGrp="1"/>
          </p:cNvSpPr>
          <p:nvPr>
            <p:ph type="body" sz="quarter" idx="32" hasCustomPrompt="1"/>
          </p:nvPr>
        </p:nvSpPr>
        <p:spPr>
          <a:xfrm>
            <a:off x="7312648" y="3548224"/>
            <a:ext cx="2056206"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48" name="Platshållare för text 18">
            <a:extLst>
              <a:ext uri="{FF2B5EF4-FFF2-40B4-BE49-F238E27FC236}">
                <a16:creationId xmlns:a16="http://schemas.microsoft.com/office/drawing/2014/main" id="{986339F1-D201-A748-A3E7-6774A638AFAF}"/>
              </a:ext>
            </a:extLst>
          </p:cNvPr>
          <p:cNvSpPr>
            <a:spLocks noGrp="1"/>
          </p:cNvSpPr>
          <p:nvPr>
            <p:ph type="body" sz="quarter" idx="33" hasCustomPrompt="1"/>
          </p:nvPr>
        </p:nvSpPr>
        <p:spPr>
          <a:xfrm>
            <a:off x="9456240" y="3902769"/>
            <a:ext cx="2056207"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49" name="Platshållare för text 22">
            <a:extLst>
              <a:ext uri="{FF2B5EF4-FFF2-40B4-BE49-F238E27FC236}">
                <a16:creationId xmlns:a16="http://schemas.microsoft.com/office/drawing/2014/main" id="{D6934437-DA63-1546-8A3A-0524275ECE9E}"/>
              </a:ext>
            </a:extLst>
          </p:cNvPr>
          <p:cNvSpPr>
            <a:spLocks noGrp="1"/>
          </p:cNvSpPr>
          <p:nvPr>
            <p:ph type="body" sz="quarter" idx="34" hasCustomPrompt="1"/>
          </p:nvPr>
        </p:nvSpPr>
        <p:spPr>
          <a:xfrm>
            <a:off x="9456240" y="3548224"/>
            <a:ext cx="2056207" cy="338137"/>
          </a:xfrm>
          <a:prstGeom prst="rect">
            <a:avLst/>
          </a:prstGeom>
        </p:spPr>
        <p:txBody>
          <a:bodyPr anchor="ctr"/>
          <a:lstStyle>
            <a:lvl1pPr marL="0" indent="0">
              <a:buNone/>
              <a:defRPr sz="1800" b="1" i="0">
                <a:latin typeface="Lab Grotesque Black" pitchFamily="2" charset="0"/>
              </a:defRPr>
            </a:lvl1pPr>
          </a:lstStyle>
          <a:p>
            <a:pPr lvl="0"/>
            <a:r>
              <a:rPr lang="sv-SE" err="1"/>
              <a:t>Rubik</a:t>
            </a:r>
            <a:endParaRPr lang="sv-SE"/>
          </a:p>
        </p:txBody>
      </p:sp>
    </p:spTree>
    <p:extLst>
      <p:ext uri="{BB962C8B-B14F-4D97-AF65-F5344CB8AC3E}">
        <p14:creationId xmlns:p14="http://schemas.microsoft.com/office/powerpoint/2010/main" val="552921914"/>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4_Nur Titel">
    <p:spTree>
      <p:nvGrpSpPr>
        <p:cNvPr id="1" name=""/>
        <p:cNvGrpSpPr/>
        <p:nvPr/>
      </p:nvGrpSpPr>
      <p:grpSpPr>
        <a:xfrm>
          <a:off x="0" y="0"/>
          <a:ext cx="0" cy="0"/>
          <a:chOff x="0" y="0"/>
          <a:chExt cx="0" cy="0"/>
        </a:xfrm>
      </p:grpSpPr>
      <p:sp>
        <p:nvSpPr>
          <p:cNvPr id="2" name="Titel 1"/>
          <p:cNvSpPr>
            <a:spLocks noGrp="1"/>
          </p:cNvSpPr>
          <p:nvPr>
            <p:ph type="title"/>
          </p:nvPr>
        </p:nvSpPr>
        <p:spPr>
          <a:xfrm>
            <a:off x="431800" y="238545"/>
            <a:ext cx="11329456" cy="616455"/>
          </a:xfrm>
        </p:spPr>
        <p:txBody>
          <a:bodyPr anchor="ctr" anchorCtr="0">
            <a:noAutofit/>
          </a:bodyPr>
          <a:lstStyle>
            <a:lvl1pPr>
              <a:lnSpc>
                <a:spcPct val="100000"/>
              </a:lnSpc>
              <a:defRPr>
                <a:solidFill>
                  <a:schemeClr val="tx1"/>
                </a:solidFill>
              </a:defRPr>
            </a:lvl1pPr>
          </a:lstStyle>
          <a:p>
            <a:r>
              <a:rPr lang="de-DE"/>
              <a:t>Titelmasterformat durch Klicken bearbeiten</a:t>
            </a:r>
          </a:p>
        </p:txBody>
      </p:sp>
      <p:sp>
        <p:nvSpPr>
          <p:cNvPr id="4" name="Fußzeilenplatzhalter 3"/>
          <p:cNvSpPr>
            <a:spLocks noGrp="1"/>
          </p:cNvSpPr>
          <p:nvPr>
            <p:ph type="ftr" sz="quarter" idx="11"/>
          </p:nvPr>
        </p:nvSpPr>
        <p:spPr>
          <a:xfrm>
            <a:off x="3276601" y="6356355"/>
            <a:ext cx="5639859" cy="365125"/>
          </a:xfrm>
          <a:prstGeom prst="rect">
            <a:avLst/>
          </a:prstGeom>
        </p:spPr>
        <p:txBody>
          <a:bodyPr/>
          <a:lstStyle>
            <a:lvl1pPr>
              <a:defRPr>
                <a:solidFill>
                  <a:schemeClr val="tx1"/>
                </a:solidFill>
              </a:defRPr>
            </a:lvl1pPr>
          </a:lstStyle>
          <a:p>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a:p>
        </p:txBody>
      </p:sp>
      <p:sp>
        <p:nvSpPr>
          <p:cNvPr id="9" name="Textplatzhalter 7"/>
          <p:cNvSpPr>
            <a:spLocks noGrp="1"/>
          </p:cNvSpPr>
          <p:nvPr>
            <p:ph type="body" sz="quarter" idx="13"/>
          </p:nvPr>
        </p:nvSpPr>
        <p:spPr>
          <a:xfrm>
            <a:off x="431803" y="854995"/>
            <a:ext cx="11328400" cy="336244"/>
          </a:xfrm>
        </p:spPr>
        <p:txBody>
          <a:bodyPr lIns="0" tIns="0" rIns="0" bIns="0" anchor="t" anchorCtr="0">
            <a:noAutofit/>
          </a:bodyPr>
          <a:lstStyle>
            <a:lvl1pPr>
              <a:buNone/>
              <a:defRPr sz="2461">
                <a:solidFill>
                  <a:schemeClr val="tx1"/>
                </a:solidFill>
              </a:defRPr>
            </a:lvl1pPr>
          </a:lstStyle>
          <a:p>
            <a:pPr lvl="0"/>
            <a:r>
              <a:rPr lang="de-DE"/>
              <a:t>Textmasterformate durch Klicken bearbeiten</a:t>
            </a:r>
          </a:p>
        </p:txBody>
      </p:sp>
    </p:spTree>
    <p:extLst>
      <p:ext uri="{BB962C8B-B14F-4D97-AF65-F5344CB8AC3E}">
        <p14:creationId xmlns:p14="http://schemas.microsoft.com/office/powerpoint/2010/main" val="23862679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Upphandling">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a:p>
        </p:txBody>
      </p:sp>
      <p:pic>
        <p:nvPicPr>
          <p:cNvPr id="4" name="Bildobjekt 3" descr="En bild som visar text, bärbar dator, dator, person&#10;&#10;Automatiskt genererad beskrivning">
            <a:extLst>
              <a:ext uri="{FF2B5EF4-FFF2-40B4-BE49-F238E27FC236}">
                <a16:creationId xmlns:a16="http://schemas.microsoft.com/office/drawing/2014/main" id="{2052B48D-7337-B31B-9D0C-CA83A0C269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30924"/>
            <a:ext cx="12192000" cy="6427076"/>
          </a:xfrm>
          <a:prstGeom prst="rect">
            <a:avLst/>
          </a:prstGeom>
        </p:spPr>
      </p:pic>
      <p:sp>
        <p:nvSpPr>
          <p:cNvPr id="2" name="Rektangel 1">
            <a:extLst>
              <a:ext uri="{FF2B5EF4-FFF2-40B4-BE49-F238E27FC236}">
                <a16:creationId xmlns:a16="http://schemas.microsoft.com/office/drawing/2014/main" id="{50EB3DFD-AC82-25AE-85BF-EA4DF28F54B1}"/>
              </a:ext>
            </a:extLst>
          </p:cNvPr>
          <p:cNvSpPr/>
          <p:nvPr userDrawn="1"/>
        </p:nvSpPr>
        <p:spPr>
          <a:xfrm>
            <a:off x="0" y="427383"/>
            <a:ext cx="12192000" cy="2032038"/>
          </a:xfrm>
          <a:prstGeom prst="rect">
            <a:avLst/>
          </a:prstGeom>
          <a:gradFill flip="none" rotWithShape="1">
            <a:gsLst>
              <a:gs pos="700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146889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Kontakt med kommunen">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a:p>
        </p:txBody>
      </p:sp>
      <p:pic>
        <p:nvPicPr>
          <p:cNvPr id="7" name="Bildobjekt 6" descr="En bild som visar inomhus, person, kök, disk&#10;&#10;Automatiskt genererad beskrivning">
            <a:extLst>
              <a:ext uri="{FF2B5EF4-FFF2-40B4-BE49-F238E27FC236}">
                <a16:creationId xmlns:a16="http://schemas.microsoft.com/office/drawing/2014/main" id="{08AB343F-BB44-9C5C-9135-E6359B06D6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37322"/>
            <a:ext cx="12192000" cy="6420677"/>
          </a:xfrm>
          <a:prstGeom prst="rect">
            <a:avLst/>
          </a:prstGeom>
        </p:spPr>
      </p:pic>
      <p:sp>
        <p:nvSpPr>
          <p:cNvPr id="8" name="Rektangel 7">
            <a:extLst>
              <a:ext uri="{FF2B5EF4-FFF2-40B4-BE49-F238E27FC236}">
                <a16:creationId xmlns:a16="http://schemas.microsoft.com/office/drawing/2014/main" id="{8BD62D23-84DA-38E8-9AC5-11A00A0E31B9}"/>
              </a:ext>
            </a:extLst>
          </p:cNvPr>
          <p:cNvSpPr/>
          <p:nvPr userDrawn="1"/>
        </p:nvSpPr>
        <p:spPr>
          <a:xfrm>
            <a:off x="0" y="427383"/>
            <a:ext cx="12192000" cy="1202634"/>
          </a:xfrm>
          <a:prstGeom prst="rect">
            <a:avLst/>
          </a:prstGeom>
          <a:gradFill flip="none" rotWithShape="1">
            <a:gsLst>
              <a:gs pos="700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4564077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Kompetensförsörjning">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a:p>
        </p:txBody>
      </p:sp>
      <p:pic>
        <p:nvPicPr>
          <p:cNvPr id="8" name="Bildobjekt 7" descr="En bild som visar inomhus, person, person, förbereder&#10;&#10;Automatiskt genererad beskrivning">
            <a:extLst>
              <a:ext uri="{FF2B5EF4-FFF2-40B4-BE49-F238E27FC236}">
                <a16:creationId xmlns:a16="http://schemas.microsoft.com/office/drawing/2014/main" id="{8F9B4CF3-3015-6C59-6674-B06EC08F3D4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431320"/>
            <a:ext cx="12192000" cy="6426679"/>
          </a:xfrm>
          <a:prstGeom prst="rect">
            <a:avLst/>
          </a:prstGeom>
        </p:spPr>
      </p:pic>
      <p:sp>
        <p:nvSpPr>
          <p:cNvPr id="2" name="Rektangel 1">
            <a:extLst>
              <a:ext uri="{FF2B5EF4-FFF2-40B4-BE49-F238E27FC236}">
                <a16:creationId xmlns:a16="http://schemas.microsoft.com/office/drawing/2014/main" id="{2CD2ABBB-6C9F-EA0A-C418-CBD90FCF1E74}"/>
              </a:ext>
            </a:extLst>
          </p:cNvPr>
          <p:cNvSpPr/>
          <p:nvPr userDrawn="1"/>
        </p:nvSpPr>
        <p:spPr>
          <a:xfrm rot="5400000">
            <a:off x="6082117" y="748120"/>
            <a:ext cx="6418053" cy="5801709"/>
          </a:xfrm>
          <a:prstGeom prst="rect">
            <a:avLst/>
          </a:prstGeom>
          <a:gradFill flip="none" rotWithShape="1">
            <a:gsLst>
              <a:gs pos="76000">
                <a:srgbClr val="33414E">
                  <a:alpha val="52000"/>
                </a:srgbClr>
              </a:gs>
              <a:gs pos="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8910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cSld name="Rubrik">
    <p:spTree>
      <p:nvGrpSpPr>
        <p:cNvPr id="1" name=""/>
        <p:cNvGrpSpPr/>
        <p:nvPr/>
      </p:nvGrpSpPr>
      <p:grpSpPr>
        <a:xfrm>
          <a:off x="0" y="0"/>
          <a:ext cx="0" cy="0"/>
          <a:chOff x="0" y="0"/>
          <a:chExt cx="0" cy="0"/>
        </a:xfrm>
      </p:grpSpPr>
      <p:sp>
        <p:nvSpPr>
          <p:cNvPr id="2" name="Title 1"/>
          <p:cNvSpPr>
            <a:spLocks noGrp="1"/>
          </p:cNvSpPr>
          <p:nvPr>
            <p:ph type="title"/>
          </p:nvPr>
        </p:nvSpPr>
        <p:spPr>
          <a:xfrm>
            <a:off x="648105" y="332824"/>
            <a:ext cx="8728729" cy="819533"/>
          </a:xfrm>
        </p:spPr>
        <p:txBody>
          <a:bodyPr/>
          <a:lstStyle/>
          <a:p>
            <a:r>
              <a:rPr lang="sv-SE"/>
              <a:t>Klicka här för att ändra format</a:t>
            </a:r>
          </a:p>
        </p:txBody>
      </p:sp>
      <p:sp>
        <p:nvSpPr>
          <p:cNvPr id="3" name="Date Placeholder 2"/>
          <p:cNvSpPr>
            <a:spLocks noGrp="1"/>
          </p:cNvSpPr>
          <p:nvPr>
            <p:ph type="dt" sz="half" idx="10"/>
          </p:nvPr>
        </p:nvSpPr>
        <p:spPr/>
        <p:txBody>
          <a:bodyPr/>
          <a:lstStyle>
            <a:lvl1pPr>
              <a:defRPr>
                <a:solidFill>
                  <a:schemeClr val="accent2"/>
                </a:solidFill>
              </a:defRPr>
            </a:lvl1pPr>
          </a:lstStyle>
          <a:p>
            <a:fld id="{9243E5EA-BCAB-40E2-826C-55D019F15F3F}" type="datetime1">
              <a:rPr lang="sv-SE" smtClean="0"/>
              <a:pPr/>
              <a:t>2024-06-10</a:t>
            </a:fld>
            <a:endParaRPr lang="sv-SE"/>
          </a:p>
        </p:txBody>
      </p:sp>
      <p:sp>
        <p:nvSpPr>
          <p:cNvPr id="5" name="Slide Number Placeholder 4"/>
          <p:cNvSpPr>
            <a:spLocks noGrp="1"/>
          </p:cNvSpPr>
          <p:nvPr>
            <p:ph type="sldNum" sz="quarter" idx="12"/>
          </p:nvPr>
        </p:nvSpPr>
        <p:spPr/>
        <p:txBody>
          <a:bodyPr/>
          <a:lstStyle/>
          <a:p>
            <a:fld id="{5718465E-2E6A-4310-8AAC-7D6E13D1D673}" type="slidenum">
              <a:rPr lang="sv-SE" smtClean="0"/>
              <a:pPr/>
              <a:t>‹#›</a:t>
            </a:fld>
            <a:endParaRPr lang="sv-SE"/>
          </a:p>
        </p:txBody>
      </p:sp>
    </p:spTree>
    <p:extLst>
      <p:ext uri="{BB962C8B-B14F-4D97-AF65-F5344CB8AC3E}">
        <p14:creationId xmlns:p14="http://schemas.microsoft.com/office/powerpoint/2010/main" val="118103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itat med bi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E2C896C3-85B8-1840-BCE9-B1EA9F8F4485}"/>
              </a:ext>
            </a:extLst>
          </p:cNvPr>
          <p:cNvSpPr>
            <a:spLocks noGrp="1"/>
          </p:cNvSpPr>
          <p:nvPr>
            <p:ph type="body" idx="13" hasCustomPrompt="1"/>
          </p:nvPr>
        </p:nvSpPr>
        <p:spPr>
          <a:xfrm>
            <a:off x="846182" y="3037054"/>
            <a:ext cx="5201327" cy="1461047"/>
          </a:xfrm>
          <a:prstGeom prst="rect">
            <a:avLst/>
          </a:prstGeom>
        </p:spPr>
        <p:txBody>
          <a:bodyPr anchor="ctr"/>
          <a:lstStyle>
            <a:lvl1pPr marL="0" indent="0" algn="ctr">
              <a:lnSpc>
                <a:spcPct val="100000"/>
              </a:lnSpc>
              <a:buNone/>
              <a:defRPr sz="4000" b="1" i="0">
                <a:solidFill>
                  <a:schemeClr val="accent1"/>
                </a:solidFill>
                <a:latin typeface="Lab Grotesque Black" pitchFamily="2" charset="0"/>
              </a:defRPr>
            </a:lvl1pPr>
          </a:lstStyle>
          <a:p>
            <a:pPr lvl="0"/>
            <a:r>
              <a:rPr lang="sv-SE"/>
              <a:t>Här kan det stå ett citat på några rader </a:t>
            </a:r>
          </a:p>
        </p:txBody>
      </p:sp>
      <p:sp>
        <p:nvSpPr>
          <p:cNvPr id="8" name="Platshållare för text 31">
            <a:extLst>
              <a:ext uri="{FF2B5EF4-FFF2-40B4-BE49-F238E27FC236}">
                <a16:creationId xmlns:a16="http://schemas.microsoft.com/office/drawing/2014/main" id="{6039D40D-3993-3F4E-B4F3-28C880743210}"/>
              </a:ext>
            </a:extLst>
          </p:cNvPr>
          <p:cNvSpPr>
            <a:spLocks noGrp="1"/>
          </p:cNvSpPr>
          <p:nvPr>
            <p:ph type="body" sz="quarter" idx="15" hasCustomPrompt="1"/>
          </p:nvPr>
        </p:nvSpPr>
        <p:spPr>
          <a:xfrm>
            <a:off x="2034533" y="4736818"/>
            <a:ext cx="2824624" cy="296764"/>
          </a:xfrm>
          <a:prstGeom prst="rect">
            <a:avLst/>
          </a:prstGeom>
        </p:spPr>
        <p:txBody>
          <a:bodyPr anchor="ctr"/>
          <a:lstStyle>
            <a:lvl1pPr marL="0" indent="0" algn="ctr">
              <a:lnSpc>
                <a:spcPct val="100000"/>
              </a:lnSpc>
              <a:buNone/>
              <a:defRPr sz="1000" b="0" i="0">
                <a:solidFill>
                  <a:schemeClr val="tx2"/>
                </a:solidFill>
                <a:latin typeface="Lab Grotesque" pitchFamily="2" charset="0"/>
              </a:defRPr>
            </a:lvl1pPr>
          </a:lstStyle>
          <a:p>
            <a:pPr lvl="0"/>
            <a:r>
              <a:rPr lang="sv-SE"/>
              <a:t>Förnamn Efternamn, Företag</a:t>
            </a:r>
          </a:p>
        </p:txBody>
      </p:sp>
      <p:sp>
        <p:nvSpPr>
          <p:cNvPr id="9" name="Platshållare för text 2">
            <a:extLst>
              <a:ext uri="{FF2B5EF4-FFF2-40B4-BE49-F238E27FC236}">
                <a16:creationId xmlns:a16="http://schemas.microsoft.com/office/drawing/2014/main" id="{8B3A173A-72BD-7A4E-BA9B-F15B0C419FE6}"/>
              </a:ext>
            </a:extLst>
          </p:cNvPr>
          <p:cNvSpPr>
            <a:spLocks noGrp="1"/>
          </p:cNvSpPr>
          <p:nvPr>
            <p:ph type="body" idx="16" hasCustomPrompt="1"/>
          </p:nvPr>
        </p:nvSpPr>
        <p:spPr>
          <a:xfrm>
            <a:off x="2891756" y="1555481"/>
            <a:ext cx="1110178" cy="1171388"/>
          </a:xfrm>
          <a:prstGeom prst="rect">
            <a:avLst/>
          </a:prstGeom>
        </p:spPr>
        <p:txBody>
          <a:bodyPr/>
          <a:lstStyle>
            <a:lvl1pPr marL="0" indent="0" algn="ctr">
              <a:lnSpc>
                <a:spcPct val="100000"/>
              </a:lnSpc>
              <a:buNone/>
              <a:defRPr sz="13800" b="1" i="0">
                <a:solidFill>
                  <a:schemeClr val="bg2"/>
                </a:solidFill>
                <a:latin typeface="Lab Grotesque Black" pitchFamily="2" charset="0"/>
              </a:defRPr>
            </a:lvl1pPr>
          </a:lstStyle>
          <a:p>
            <a:pPr lvl="0"/>
            <a:r>
              <a:rPr lang="sv-SE"/>
              <a:t>”</a:t>
            </a:r>
          </a:p>
        </p:txBody>
      </p:sp>
      <p:sp>
        <p:nvSpPr>
          <p:cNvPr id="12" name="Platshållare för bild 15">
            <a:extLst>
              <a:ext uri="{FF2B5EF4-FFF2-40B4-BE49-F238E27FC236}">
                <a16:creationId xmlns:a16="http://schemas.microsoft.com/office/drawing/2014/main" id="{FFAA7A76-9E02-504E-B6A8-D1C7C125170E}"/>
              </a:ext>
            </a:extLst>
          </p:cNvPr>
          <p:cNvSpPr>
            <a:spLocks noGrp="1"/>
          </p:cNvSpPr>
          <p:nvPr>
            <p:ph type="pic" sz="quarter" idx="17"/>
          </p:nvPr>
        </p:nvSpPr>
        <p:spPr>
          <a:xfrm>
            <a:off x="6815139" y="1103882"/>
            <a:ext cx="4908982" cy="4939732"/>
          </a:xfrm>
          <a:prstGeom prst="rect">
            <a:avLst/>
          </a:prstGeom>
          <a:solidFill>
            <a:schemeClr val="bg2"/>
          </a:solidFill>
        </p:spPr>
        <p:txBody>
          <a:bodyPr/>
          <a:lstStyle>
            <a:lvl1pPr>
              <a:defRPr b="1" i="0">
                <a:latin typeface="Lab Grotesque Black" pitchFamily="2" charset="0"/>
              </a:defRPr>
            </a:lvl1pPr>
          </a:lstStyle>
          <a:p>
            <a:r>
              <a:rPr lang="sv-SE" dirty="0"/>
              <a:t>Klicka på ikonen för att lägga till en bild</a:t>
            </a:r>
          </a:p>
        </p:txBody>
      </p:sp>
      <p:sp>
        <p:nvSpPr>
          <p:cNvPr id="16" name="Platshållare för datum 21">
            <a:extLst>
              <a:ext uri="{FF2B5EF4-FFF2-40B4-BE49-F238E27FC236}">
                <a16:creationId xmlns:a16="http://schemas.microsoft.com/office/drawing/2014/main" id="{B355F9B5-E493-694F-9130-12940B4F138E}"/>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00AFC9CF-0673-7740-9A53-4456837E74BE}" type="datetime1">
              <a:rPr lang="sv-SE" smtClean="0"/>
              <a:pPr/>
              <a:t>2024-06-10</a:t>
            </a:fld>
            <a:endParaRPr lang="sv-SE" dirty="0"/>
          </a:p>
        </p:txBody>
      </p:sp>
      <p:sp>
        <p:nvSpPr>
          <p:cNvPr id="17" name="Platshållare för bildnummer 23">
            <a:extLst>
              <a:ext uri="{FF2B5EF4-FFF2-40B4-BE49-F238E27FC236}">
                <a16:creationId xmlns:a16="http://schemas.microsoft.com/office/drawing/2014/main" id="{0C9217F8-263B-4845-B511-CD3643CD457E}"/>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3473985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userDrawn="1">
  <p:cSld name="6. Startbild">
    <p:bg>
      <p:bgPr>
        <a:solidFill>
          <a:srgbClr val="E6EEF1"/>
        </a:solidFill>
        <a:effectLst/>
      </p:bgPr>
    </p:bg>
    <p:spTree>
      <p:nvGrpSpPr>
        <p:cNvPr id="1" name=""/>
        <p:cNvGrpSpPr/>
        <p:nvPr/>
      </p:nvGrpSpPr>
      <p:grpSpPr>
        <a:xfrm>
          <a:off x="0" y="0"/>
          <a:ext cx="0" cy="0"/>
          <a:chOff x="0" y="0"/>
          <a:chExt cx="0" cy="0"/>
        </a:xfrm>
      </p:grpSpPr>
      <p:pic>
        <p:nvPicPr>
          <p:cNvPr id="3" name="Bildobjekt 2" descr="En bild som visar himmel, utomhus, dag&#10;&#10;Automatiskt genererad beskrivning">
            <a:extLst>
              <a:ext uri="{FF2B5EF4-FFF2-40B4-BE49-F238E27FC236}">
                <a16:creationId xmlns:a16="http://schemas.microsoft.com/office/drawing/2014/main" id="{649705B9-D61B-36FE-A3B1-5F8D455B86F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latshållare för text 5">
            <a:extLst>
              <a:ext uri="{FF2B5EF4-FFF2-40B4-BE49-F238E27FC236}">
                <a16:creationId xmlns:a16="http://schemas.microsoft.com/office/drawing/2014/main" id="{C61F123D-6F95-4542-9ED2-47F932FBCD6F}"/>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4" name="Platshållare för text 3">
            <a:extLst>
              <a:ext uri="{FF2B5EF4-FFF2-40B4-BE49-F238E27FC236}">
                <a16:creationId xmlns:a16="http://schemas.microsoft.com/office/drawing/2014/main" id="{0786B41C-A2B9-5A45-BDC6-A4B24CA7EA96}"/>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Underrubrik</a:t>
            </a:r>
            <a:br>
              <a:rPr lang="sv-SE"/>
            </a:br>
            <a:r>
              <a:rPr lang="sv-SE"/>
              <a:t>datum</a:t>
            </a:r>
          </a:p>
        </p:txBody>
      </p:sp>
      <p:pic>
        <p:nvPicPr>
          <p:cNvPr id="12" name="Bild 11">
            <a:extLst>
              <a:ext uri="{FF2B5EF4-FFF2-40B4-BE49-F238E27FC236}">
                <a16:creationId xmlns:a16="http://schemas.microsoft.com/office/drawing/2014/main" id="{DD2A90B0-0E9D-D74D-97C4-7AD912D13585}"/>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8373" y="372371"/>
            <a:ext cx="1578536" cy="749521"/>
          </a:xfrm>
          <a:prstGeom prst="rect">
            <a:avLst/>
          </a:prstGeom>
        </p:spPr>
      </p:pic>
      <p:pic>
        <p:nvPicPr>
          <p:cNvPr id="11" name="Bildobjekt 10" descr="En bild som visar gitarr&#10;&#10;Automatiskt genererad beskrivning">
            <a:extLst>
              <a:ext uri="{FF2B5EF4-FFF2-40B4-BE49-F238E27FC236}">
                <a16:creationId xmlns:a16="http://schemas.microsoft.com/office/drawing/2014/main" id="{BB2FE1A7-5D6E-DC47-8E07-5F07AFA06F42}"/>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t="46431"/>
          <a:stretch/>
        </p:blipFill>
        <p:spPr>
          <a:xfrm>
            <a:off x="0" y="3184246"/>
            <a:ext cx="12192000" cy="3673754"/>
          </a:xfrm>
          <a:prstGeom prst="rect">
            <a:avLst/>
          </a:prstGeom>
        </p:spPr>
      </p:pic>
      <p:sp>
        <p:nvSpPr>
          <p:cNvPr id="2" name="Rubrik 1">
            <a:extLst>
              <a:ext uri="{FF2B5EF4-FFF2-40B4-BE49-F238E27FC236}">
                <a16:creationId xmlns:a16="http://schemas.microsoft.com/office/drawing/2014/main" id="{1D0A6A9C-8961-DEAF-24B0-605D8EE5E350}"/>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3581915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a:xfrm>
            <a:off x="648105" y="332824"/>
            <a:ext cx="8728729" cy="819533"/>
          </a:xfrm>
        </p:spPr>
        <p:txBody>
          <a:bodyPr/>
          <a:lstStyle/>
          <a:p>
            <a:r>
              <a:rPr lang="sv-SE"/>
              <a:t>Klicka här för att ändra mall för rubrikformat</a:t>
            </a:r>
          </a:p>
        </p:txBody>
      </p:sp>
      <p:sp>
        <p:nvSpPr>
          <p:cNvPr id="3" name="Content Placeholder 2"/>
          <p:cNvSpPr>
            <a:spLocks noGrp="1"/>
          </p:cNvSpPr>
          <p:nvPr>
            <p:ph idx="1"/>
          </p:nvPr>
        </p:nvSpPr>
        <p:spPr>
          <a:xfrm>
            <a:off x="648106" y="1684337"/>
            <a:ext cx="10913129" cy="4056075"/>
          </a:xfrm>
        </p:spPr>
        <p:txBody>
          <a:bodyPr tIns="36000"/>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sv-SE"/>
              <a:t>Klicka här för att ändra format på bakgrundstexten</a:t>
            </a:r>
          </a:p>
          <a:p>
            <a:pPr lvl="1"/>
            <a:r>
              <a:rPr lang="sv-SE"/>
              <a:t>Nivå två</a:t>
            </a:r>
          </a:p>
        </p:txBody>
      </p:sp>
      <p:sp>
        <p:nvSpPr>
          <p:cNvPr id="4" name="Date Placeholder 3"/>
          <p:cNvSpPr>
            <a:spLocks noGrp="1"/>
          </p:cNvSpPr>
          <p:nvPr>
            <p:ph type="dt" sz="half" idx="10"/>
          </p:nvPr>
        </p:nvSpPr>
        <p:spPr/>
        <p:txBody>
          <a:bodyPr/>
          <a:lstStyle>
            <a:lvl1pPr>
              <a:defRPr>
                <a:solidFill>
                  <a:schemeClr val="accent2"/>
                </a:solidFill>
              </a:defRPr>
            </a:lvl1pPr>
          </a:lstStyle>
          <a:p>
            <a:fld id="{2D588D78-B953-44D6-AAA3-70985707A376}" type="datetime1">
              <a:rPr lang="sv-SE" smtClean="0"/>
              <a:pPr/>
              <a:t>2024-06-10</a:t>
            </a:fld>
            <a:endParaRPr lang="sv-SE"/>
          </a:p>
        </p:txBody>
      </p:sp>
      <p:sp>
        <p:nvSpPr>
          <p:cNvPr id="6" name="Slide Number Placeholder 5"/>
          <p:cNvSpPr>
            <a:spLocks noGrp="1"/>
          </p:cNvSpPr>
          <p:nvPr>
            <p:ph type="sldNum" sz="quarter" idx="12"/>
          </p:nvPr>
        </p:nvSpPr>
        <p:spPr>
          <a:xfrm>
            <a:off x="537533" y="6418060"/>
            <a:ext cx="431833" cy="158400"/>
          </a:xfrm>
        </p:spPr>
        <p:txBody>
          <a:bodyPr/>
          <a:lstStyle/>
          <a:p>
            <a:fld id="{5718465E-2E6A-4310-8AAC-7D6E13D1D673}" type="slidenum">
              <a:rPr lang="sv-SE" smtClean="0"/>
              <a:pPr/>
              <a:t>‹#›</a:t>
            </a:fld>
            <a:endParaRPr lang="sv-SE"/>
          </a:p>
        </p:txBody>
      </p:sp>
      <p:cxnSp>
        <p:nvCxnSpPr>
          <p:cNvPr id="7" name="Straight Connector 6"/>
          <p:cNvCxnSpPr/>
          <p:nvPr userDrawn="1"/>
        </p:nvCxnSpPr>
        <p:spPr>
          <a:xfrm>
            <a:off x="-359767" y="2289268"/>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359767" y="635500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2336693" y="2289268"/>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59767" y="2103199"/>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2336693" y="2103199"/>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rot="5400000">
            <a:off x="565659" y="-134203"/>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rot="5400000">
            <a:off x="565659" y="7008335"/>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rot="5400000">
            <a:off x="11478787" y="-134203"/>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rot="5400000">
            <a:off x="11478787" y="7008335"/>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59767" y="137274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2336693" y="137274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24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gram + siffror">
    <p:spTree>
      <p:nvGrpSpPr>
        <p:cNvPr id="1" name=""/>
        <p:cNvGrpSpPr/>
        <p:nvPr/>
      </p:nvGrpSpPr>
      <p:grpSpPr>
        <a:xfrm>
          <a:off x="0" y="0"/>
          <a:ext cx="0" cy="0"/>
          <a:chOff x="0" y="0"/>
          <a:chExt cx="0" cy="0"/>
        </a:xfrm>
      </p:grpSpPr>
      <p:sp>
        <p:nvSpPr>
          <p:cNvPr id="12" name="Platshållare för diagram 11">
            <a:extLst>
              <a:ext uri="{FF2B5EF4-FFF2-40B4-BE49-F238E27FC236}">
                <a16:creationId xmlns:a16="http://schemas.microsoft.com/office/drawing/2014/main" id="{2575503E-8A56-894D-8C9B-0F972EB82BD6}"/>
              </a:ext>
            </a:extLst>
          </p:cNvPr>
          <p:cNvSpPr>
            <a:spLocks noGrp="1"/>
          </p:cNvSpPr>
          <p:nvPr>
            <p:ph type="chart" sz="quarter" idx="13"/>
          </p:nvPr>
        </p:nvSpPr>
        <p:spPr>
          <a:xfrm>
            <a:off x="814161" y="2188069"/>
            <a:ext cx="7059836" cy="3839668"/>
          </a:xfrm>
          <a:prstGeom prst="rect">
            <a:avLst/>
          </a:prstGeom>
        </p:spPr>
        <p:txBody>
          <a:bodyPr/>
          <a:lstStyle>
            <a:lvl1pPr>
              <a:defRPr b="1" i="0">
                <a:latin typeface="Lab Grotesque Black" pitchFamily="2" charset="0"/>
              </a:defRPr>
            </a:lvl1pPr>
          </a:lstStyle>
          <a:p>
            <a:r>
              <a:rPr lang="sv-SE" dirty="0"/>
              <a:t>Klicka på ikonen för att lägga till ett diagram</a:t>
            </a:r>
          </a:p>
        </p:txBody>
      </p:sp>
      <p:sp>
        <p:nvSpPr>
          <p:cNvPr id="13" name="Title 1">
            <a:extLst>
              <a:ext uri="{FF2B5EF4-FFF2-40B4-BE49-F238E27FC236}">
                <a16:creationId xmlns:a16="http://schemas.microsoft.com/office/drawing/2014/main" id="{B0A94F06-7F1F-B349-92FC-A6D1060F9437}"/>
              </a:ext>
            </a:extLst>
          </p:cNvPr>
          <p:cNvSpPr>
            <a:spLocks noGrp="1"/>
          </p:cNvSpPr>
          <p:nvPr>
            <p:ph type="ctrTitle" hasCustomPrompt="1"/>
          </p:nvPr>
        </p:nvSpPr>
        <p:spPr>
          <a:xfrm>
            <a:off x="814162" y="1089086"/>
            <a:ext cx="7059837" cy="65503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
        <p:nvSpPr>
          <p:cNvPr id="14" name="Platshållare för text 3">
            <a:extLst>
              <a:ext uri="{FF2B5EF4-FFF2-40B4-BE49-F238E27FC236}">
                <a16:creationId xmlns:a16="http://schemas.microsoft.com/office/drawing/2014/main" id="{64E2F758-B570-304C-9AF3-89FC3069055B}"/>
              </a:ext>
            </a:extLst>
          </p:cNvPr>
          <p:cNvSpPr>
            <a:spLocks noGrp="1"/>
          </p:cNvSpPr>
          <p:nvPr>
            <p:ph type="body" sz="quarter" idx="14" hasCustomPrompt="1"/>
          </p:nvPr>
        </p:nvSpPr>
        <p:spPr>
          <a:xfrm>
            <a:off x="9422471" y="1535413"/>
            <a:ext cx="720595" cy="417419"/>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49</a:t>
            </a:r>
          </a:p>
        </p:txBody>
      </p:sp>
      <p:sp>
        <p:nvSpPr>
          <p:cNvPr id="15" name="Platshållare för text 3">
            <a:extLst>
              <a:ext uri="{FF2B5EF4-FFF2-40B4-BE49-F238E27FC236}">
                <a16:creationId xmlns:a16="http://schemas.microsoft.com/office/drawing/2014/main" id="{97ACD9B5-253A-8D49-AAD9-C4B69C9FF526}"/>
              </a:ext>
            </a:extLst>
          </p:cNvPr>
          <p:cNvSpPr>
            <a:spLocks noGrp="1"/>
          </p:cNvSpPr>
          <p:nvPr>
            <p:ph type="body" sz="quarter" idx="15" hasCustomPrompt="1"/>
          </p:nvPr>
        </p:nvSpPr>
        <p:spPr>
          <a:xfrm>
            <a:off x="8817088" y="2099069"/>
            <a:ext cx="1833979" cy="417419"/>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MEDLEMS-ORGANISATIONER</a:t>
            </a:r>
          </a:p>
        </p:txBody>
      </p:sp>
      <p:sp>
        <p:nvSpPr>
          <p:cNvPr id="16" name="Platshållare för text 3">
            <a:extLst>
              <a:ext uri="{FF2B5EF4-FFF2-40B4-BE49-F238E27FC236}">
                <a16:creationId xmlns:a16="http://schemas.microsoft.com/office/drawing/2014/main" id="{3E8FF484-70D4-394A-AD81-7AAD764A5A40}"/>
              </a:ext>
            </a:extLst>
          </p:cNvPr>
          <p:cNvSpPr>
            <a:spLocks noGrp="1"/>
          </p:cNvSpPr>
          <p:nvPr>
            <p:ph type="body" sz="quarter" idx="16" hasCustomPrompt="1"/>
          </p:nvPr>
        </p:nvSpPr>
        <p:spPr>
          <a:xfrm>
            <a:off x="9018178" y="2958580"/>
            <a:ext cx="1632889"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59 000</a:t>
            </a:r>
          </a:p>
        </p:txBody>
      </p:sp>
      <p:sp>
        <p:nvSpPr>
          <p:cNvPr id="17" name="Platshållare för text 3">
            <a:extLst>
              <a:ext uri="{FF2B5EF4-FFF2-40B4-BE49-F238E27FC236}">
                <a16:creationId xmlns:a16="http://schemas.microsoft.com/office/drawing/2014/main" id="{3E65C18F-1D72-DA42-AD9A-81BBC5326F0B}"/>
              </a:ext>
            </a:extLst>
          </p:cNvPr>
          <p:cNvSpPr>
            <a:spLocks noGrp="1"/>
          </p:cNvSpPr>
          <p:nvPr>
            <p:ph type="body" sz="quarter" idx="17" hasCustomPrompt="1"/>
          </p:nvPr>
        </p:nvSpPr>
        <p:spPr>
          <a:xfrm>
            <a:off x="9020287" y="3519055"/>
            <a:ext cx="1630779"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MEDLEMS-FÖRETAG</a:t>
            </a:r>
          </a:p>
        </p:txBody>
      </p:sp>
      <p:sp>
        <p:nvSpPr>
          <p:cNvPr id="18" name="Platshållare för text 3">
            <a:extLst>
              <a:ext uri="{FF2B5EF4-FFF2-40B4-BE49-F238E27FC236}">
                <a16:creationId xmlns:a16="http://schemas.microsoft.com/office/drawing/2014/main" id="{5BD7ED74-59F1-4D4C-9ED5-AE9D86FB0A05}"/>
              </a:ext>
            </a:extLst>
          </p:cNvPr>
          <p:cNvSpPr>
            <a:spLocks noGrp="1"/>
          </p:cNvSpPr>
          <p:nvPr>
            <p:ph type="body" sz="quarter" idx="18" hasCustomPrompt="1"/>
          </p:nvPr>
        </p:nvSpPr>
        <p:spPr>
          <a:xfrm>
            <a:off x="9095275" y="4519267"/>
            <a:ext cx="1431796"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89%</a:t>
            </a:r>
          </a:p>
        </p:txBody>
      </p:sp>
      <p:sp>
        <p:nvSpPr>
          <p:cNvPr id="19" name="Platshållare för text 3">
            <a:extLst>
              <a:ext uri="{FF2B5EF4-FFF2-40B4-BE49-F238E27FC236}">
                <a16:creationId xmlns:a16="http://schemas.microsoft.com/office/drawing/2014/main" id="{9409625F-0F43-8E41-AAB5-2EE1C1E0F9D6}"/>
              </a:ext>
            </a:extLst>
          </p:cNvPr>
          <p:cNvSpPr>
            <a:spLocks noGrp="1"/>
          </p:cNvSpPr>
          <p:nvPr>
            <p:ph type="body" sz="quarter" idx="19" hasCustomPrompt="1"/>
          </p:nvPr>
        </p:nvSpPr>
        <p:spPr>
          <a:xfrm>
            <a:off x="9097384" y="5079742"/>
            <a:ext cx="1431796"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SMÅ FÖRETAG</a:t>
            </a:r>
          </a:p>
        </p:txBody>
      </p:sp>
      <p:sp>
        <p:nvSpPr>
          <p:cNvPr id="20" name="Platshållare för datum 21">
            <a:extLst>
              <a:ext uri="{FF2B5EF4-FFF2-40B4-BE49-F238E27FC236}">
                <a16:creationId xmlns:a16="http://schemas.microsoft.com/office/drawing/2014/main" id="{43A25D45-0A25-EE48-AFCD-A796F8D49E0B}"/>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3CF28AD3-05CE-AF44-B7AB-7E1808F27F4D}" type="datetime1">
              <a:rPr lang="sv-SE" smtClean="0"/>
              <a:pPr/>
              <a:t>2024-06-10</a:t>
            </a:fld>
            <a:endParaRPr lang="sv-SE" dirty="0"/>
          </a:p>
        </p:txBody>
      </p:sp>
      <p:sp>
        <p:nvSpPr>
          <p:cNvPr id="21" name="Platshållare för bildnummer 23">
            <a:extLst>
              <a:ext uri="{FF2B5EF4-FFF2-40B4-BE49-F238E27FC236}">
                <a16:creationId xmlns:a16="http://schemas.microsoft.com/office/drawing/2014/main" id="{A492BD77-1B19-224F-B24D-88856AE4CD1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1939250047"/>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ffror">
    <p:bg>
      <p:bgPr>
        <a:solidFill>
          <a:schemeClr val="accent2"/>
        </a:solidFill>
        <a:effectLst/>
      </p:bgPr>
    </p:bg>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DA43A278-ED25-A244-9D1B-B83912C21CBB}"/>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dirty="0">
              <a:latin typeface="Lab Grotesque Black" pitchFamily="2" charset="0"/>
            </a:endParaRPr>
          </a:p>
        </p:txBody>
      </p:sp>
      <p:cxnSp>
        <p:nvCxnSpPr>
          <p:cNvPr id="23" name="Rak 22">
            <a:extLst>
              <a:ext uri="{FF2B5EF4-FFF2-40B4-BE49-F238E27FC236}">
                <a16:creationId xmlns:a16="http://schemas.microsoft.com/office/drawing/2014/main" id="{F4970A69-5186-8947-8093-B7861F5BEBEA}"/>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Bildobjekt 2">
            <a:extLst>
              <a:ext uri="{FF2B5EF4-FFF2-40B4-BE49-F238E27FC236}">
                <a16:creationId xmlns:a16="http://schemas.microsoft.com/office/drawing/2014/main" id="{8E29BDC9-FC64-094C-9A92-595091A01AFC}"/>
              </a:ext>
            </a:extLst>
          </p:cNvPr>
          <p:cNvPicPr>
            <a:picLocks noChangeAspect="1"/>
          </p:cNvPicPr>
          <p:nvPr userDrawn="1"/>
        </p:nvPicPr>
        <p:blipFill>
          <a:blip r:embed="rId2" cstate="email">
            <a:alphaModFix amt="24000"/>
            <a:extLst>
              <a:ext uri="{28A0092B-C50C-407E-A947-70E740481C1C}">
                <a14:useLocalDpi xmlns:a14="http://schemas.microsoft.com/office/drawing/2010/main"/>
              </a:ext>
            </a:extLst>
          </a:blip>
          <a:stretch>
            <a:fillRect/>
          </a:stretch>
        </p:blipFill>
        <p:spPr>
          <a:xfrm>
            <a:off x="11268" y="12794"/>
            <a:ext cx="12169464" cy="6858000"/>
          </a:xfrm>
          <a:prstGeom prst="rect">
            <a:avLst/>
          </a:prstGeom>
        </p:spPr>
      </p:pic>
      <p:sp>
        <p:nvSpPr>
          <p:cNvPr id="10" name="Title 1">
            <a:extLst>
              <a:ext uri="{FF2B5EF4-FFF2-40B4-BE49-F238E27FC236}">
                <a16:creationId xmlns:a16="http://schemas.microsoft.com/office/drawing/2014/main" id="{B7806D0B-23A2-A04B-809F-BBC5B44B3212}"/>
              </a:ext>
            </a:extLst>
          </p:cNvPr>
          <p:cNvSpPr>
            <a:spLocks noGrp="1"/>
          </p:cNvSpPr>
          <p:nvPr>
            <p:ph type="ctrTitle"/>
          </p:nvPr>
        </p:nvSpPr>
        <p:spPr>
          <a:xfrm>
            <a:off x="812799" y="2434253"/>
            <a:ext cx="4419870" cy="193868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mall för rubrikformat</a:t>
            </a:r>
            <a:endParaRPr lang="en-US"/>
          </a:p>
        </p:txBody>
      </p:sp>
      <p:sp>
        <p:nvSpPr>
          <p:cNvPr id="11" name="Platshållare för text 3">
            <a:extLst>
              <a:ext uri="{FF2B5EF4-FFF2-40B4-BE49-F238E27FC236}">
                <a16:creationId xmlns:a16="http://schemas.microsoft.com/office/drawing/2014/main" id="{BBC1B252-4A04-1744-94DA-A73F2571F967}"/>
              </a:ext>
            </a:extLst>
          </p:cNvPr>
          <p:cNvSpPr>
            <a:spLocks noGrp="1"/>
          </p:cNvSpPr>
          <p:nvPr>
            <p:ph type="body" sz="quarter" idx="15" hasCustomPrompt="1"/>
          </p:nvPr>
        </p:nvSpPr>
        <p:spPr>
          <a:xfrm>
            <a:off x="7851889" y="17484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a:t>TRAINEJOBB</a:t>
            </a:r>
          </a:p>
        </p:txBody>
      </p:sp>
      <p:sp>
        <p:nvSpPr>
          <p:cNvPr id="13" name="Platshållare för text 3">
            <a:extLst>
              <a:ext uri="{FF2B5EF4-FFF2-40B4-BE49-F238E27FC236}">
                <a16:creationId xmlns:a16="http://schemas.microsoft.com/office/drawing/2014/main" id="{5069B977-A611-E642-BF89-54B28F1E9701}"/>
              </a:ext>
            </a:extLst>
          </p:cNvPr>
          <p:cNvSpPr>
            <a:spLocks noGrp="1"/>
          </p:cNvSpPr>
          <p:nvPr>
            <p:ph type="body" sz="quarter" idx="16" hasCustomPrompt="1"/>
          </p:nvPr>
        </p:nvSpPr>
        <p:spPr>
          <a:xfrm>
            <a:off x="7851889" y="2120994"/>
            <a:ext cx="3137844"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a:t>Löftet:		32 000 </a:t>
            </a:r>
            <a:r>
              <a:rPr lang="sv-SE" err="1"/>
              <a:t>st</a:t>
            </a:r>
            <a:endParaRPr lang="sv-SE"/>
          </a:p>
          <a:p>
            <a:pPr lvl="0"/>
            <a:r>
              <a:rPr lang="sv-SE"/>
              <a:t>Resultatet:	473 </a:t>
            </a:r>
            <a:r>
              <a:rPr lang="sv-SE" err="1"/>
              <a:t>st</a:t>
            </a:r>
            <a:endParaRPr lang="sv-SE"/>
          </a:p>
        </p:txBody>
      </p:sp>
      <p:sp>
        <p:nvSpPr>
          <p:cNvPr id="14" name="Platshållare för text 3">
            <a:extLst>
              <a:ext uri="{FF2B5EF4-FFF2-40B4-BE49-F238E27FC236}">
                <a16:creationId xmlns:a16="http://schemas.microsoft.com/office/drawing/2014/main" id="{51F8B95E-3575-DF49-B18F-08AAD86CB72E}"/>
              </a:ext>
            </a:extLst>
          </p:cNvPr>
          <p:cNvSpPr>
            <a:spLocks noGrp="1"/>
          </p:cNvSpPr>
          <p:nvPr>
            <p:ph type="body" sz="quarter" idx="17" hasCustomPrompt="1"/>
          </p:nvPr>
        </p:nvSpPr>
        <p:spPr>
          <a:xfrm>
            <a:off x="7851889" y="30692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a:t>TRAINEJOBB</a:t>
            </a:r>
          </a:p>
        </p:txBody>
      </p:sp>
      <p:sp>
        <p:nvSpPr>
          <p:cNvPr id="15" name="Platshållare för text 3">
            <a:extLst>
              <a:ext uri="{FF2B5EF4-FFF2-40B4-BE49-F238E27FC236}">
                <a16:creationId xmlns:a16="http://schemas.microsoft.com/office/drawing/2014/main" id="{6C52EEE2-F04F-9241-A708-61E578B92DB0}"/>
              </a:ext>
            </a:extLst>
          </p:cNvPr>
          <p:cNvSpPr>
            <a:spLocks noGrp="1"/>
          </p:cNvSpPr>
          <p:nvPr>
            <p:ph type="body" sz="quarter" idx="18" hasCustomPrompt="1"/>
          </p:nvPr>
        </p:nvSpPr>
        <p:spPr>
          <a:xfrm>
            <a:off x="7851889" y="3441794"/>
            <a:ext cx="3527312"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a:t>Löftet:		32 000 </a:t>
            </a:r>
            <a:r>
              <a:rPr lang="sv-SE" err="1"/>
              <a:t>st</a:t>
            </a:r>
            <a:endParaRPr lang="sv-SE"/>
          </a:p>
          <a:p>
            <a:pPr lvl="0"/>
            <a:r>
              <a:rPr lang="sv-SE"/>
              <a:t>Resultatet:	473 </a:t>
            </a:r>
            <a:r>
              <a:rPr lang="sv-SE" err="1"/>
              <a:t>st</a:t>
            </a:r>
            <a:endParaRPr lang="sv-SE"/>
          </a:p>
        </p:txBody>
      </p:sp>
      <p:sp>
        <p:nvSpPr>
          <p:cNvPr id="16" name="Platshållare för text 3">
            <a:extLst>
              <a:ext uri="{FF2B5EF4-FFF2-40B4-BE49-F238E27FC236}">
                <a16:creationId xmlns:a16="http://schemas.microsoft.com/office/drawing/2014/main" id="{1200062E-D6AB-8741-9D44-4BAC64ECEBA3}"/>
              </a:ext>
            </a:extLst>
          </p:cNvPr>
          <p:cNvSpPr>
            <a:spLocks noGrp="1"/>
          </p:cNvSpPr>
          <p:nvPr>
            <p:ph type="body" sz="quarter" idx="19" hasCustomPrompt="1"/>
          </p:nvPr>
        </p:nvSpPr>
        <p:spPr>
          <a:xfrm>
            <a:off x="7851889" y="44916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a:t>TRAINEJOBB</a:t>
            </a:r>
          </a:p>
        </p:txBody>
      </p:sp>
      <p:sp>
        <p:nvSpPr>
          <p:cNvPr id="17" name="Platshållare för text 3">
            <a:extLst>
              <a:ext uri="{FF2B5EF4-FFF2-40B4-BE49-F238E27FC236}">
                <a16:creationId xmlns:a16="http://schemas.microsoft.com/office/drawing/2014/main" id="{60CA2BC5-B6AE-7343-98A0-62CBD6013E5B}"/>
              </a:ext>
            </a:extLst>
          </p:cNvPr>
          <p:cNvSpPr>
            <a:spLocks noGrp="1"/>
          </p:cNvSpPr>
          <p:nvPr>
            <p:ph type="body" sz="quarter" idx="20" hasCustomPrompt="1"/>
          </p:nvPr>
        </p:nvSpPr>
        <p:spPr>
          <a:xfrm>
            <a:off x="7851889" y="4864194"/>
            <a:ext cx="3500324"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a:t>Löftet:		32 000 </a:t>
            </a:r>
            <a:r>
              <a:rPr lang="sv-SE" err="1"/>
              <a:t>st</a:t>
            </a:r>
            <a:endParaRPr lang="sv-SE"/>
          </a:p>
          <a:p>
            <a:pPr lvl="0"/>
            <a:r>
              <a:rPr lang="sv-SE"/>
              <a:t>Resultatet:	473 </a:t>
            </a:r>
            <a:r>
              <a:rPr lang="sv-SE" err="1"/>
              <a:t>st</a:t>
            </a:r>
            <a:endParaRPr lang="sv-SE"/>
          </a:p>
        </p:txBody>
      </p:sp>
      <p:sp>
        <p:nvSpPr>
          <p:cNvPr id="18" name="Platshållare för datum 21">
            <a:extLst>
              <a:ext uri="{FF2B5EF4-FFF2-40B4-BE49-F238E27FC236}">
                <a16:creationId xmlns:a16="http://schemas.microsoft.com/office/drawing/2014/main" id="{89AF0FF3-4C1D-B247-8D17-C753B9414F83}"/>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06387017-C9C6-D647-90C3-6B57D5E42B6D}" type="datetime1">
              <a:rPr lang="sv-SE" smtClean="0"/>
              <a:pPr/>
              <a:t>2024-06-10</a:t>
            </a:fld>
            <a:endParaRPr lang="sv-SE" dirty="0"/>
          </a:p>
        </p:txBody>
      </p:sp>
      <p:sp>
        <p:nvSpPr>
          <p:cNvPr id="19" name="Platshållare för bildnummer 23">
            <a:extLst>
              <a:ext uri="{FF2B5EF4-FFF2-40B4-BE49-F238E27FC236}">
                <a16:creationId xmlns:a16="http://schemas.microsoft.com/office/drawing/2014/main" id="{BC66A80A-D461-8C49-9695-FE71D6D2CEF2}"/>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dirty="0"/>
          </a:p>
        </p:txBody>
      </p:sp>
      <p:pic>
        <p:nvPicPr>
          <p:cNvPr id="22" name="Bildobjekt 21">
            <a:extLst>
              <a:ext uri="{FF2B5EF4-FFF2-40B4-BE49-F238E27FC236}">
                <a16:creationId xmlns:a16="http://schemas.microsoft.com/office/drawing/2014/main" id="{97134FB5-5518-9D42-968F-055B512D7F8C}"/>
              </a:ext>
            </a:extLst>
          </p:cNvPr>
          <p:cNvPicPr>
            <a:picLocks noChangeAspect="1"/>
          </p:cNvPicPr>
          <p:nvPr userDrawn="1"/>
        </p:nvPicPr>
        <p:blipFill>
          <a:blip r:embed="rId3"/>
          <a:srcRect/>
          <a:stretch/>
        </p:blipFill>
        <p:spPr>
          <a:xfrm>
            <a:off x="343317" y="103524"/>
            <a:ext cx="1430143" cy="195306"/>
          </a:xfrm>
          <a:prstGeom prst="rect">
            <a:avLst/>
          </a:prstGeom>
        </p:spPr>
      </p:pic>
    </p:spTree>
    <p:extLst>
      <p:ext uri="{BB962C8B-B14F-4D97-AF65-F5344CB8AC3E}">
        <p14:creationId xmlns:p14="http://schemas.microsoft.com/office/powerpoint/2010/main" val="298520006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med rubrik">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BB6A4A5-194A-7C4D-AAE1-E6FB7AA4561A}"/>
              </a:ext>
            </a:extLst>
          </p:cNvPr>
          <p:cNvSpPr/>
          <p:nvPr userDrawn="1"/>
        </p:nvSpPr>
        <p:spPr>
          <a:xfrm>
            <a:off x="0" y="3973727"/>
            <a:ext cx="12192000" cy="2913312"/>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dirty="0">
              <a:latin typeface="Lab Grotesque Black" pitchFamily="2" charset="0"/>
            </a:endParaRPr>
          </a:p>
        </p:txBody>
      </p:sp>
      <p:sp>
        <p:nvSpPr>
          <p:cNvPr id="7" name="Title 1">
            <a:extLst>
              <a:ext uri="{FF2B5EF4-FFF2-40B4-BE49-F238E27FC236}">
                <a16:creationId xmlns:a16="http://schemas.microsoft.com/office/drawing/2014/main" id="{C03B84E3-634B-1D44-97A7-38B34DCE5A48}"/>
              </a:ext>
            </a:extLst>
          </p:cNvPr>
          <p:cNvSpPr>
            <a:spLocks noGrp="1"/>
          </p:cNvSpPr>
          <p:nvPr>
            <p:ph type="title" hasCustomPrompt="1"/>
          </p:nvPr>
        </p:nvSpPr>
        <p:spPr>
          <a:xfrm>
            <a:off x="831850" y="1215735"/>
            <a:ext cx="10515600" cy="1309773"/>
          </a:xfrm>
          <a:prstGeom prst="rect">
            <a:avLst/>
          </a:prstGeom>
        </p:spPr>
        <p:txBody>
          <a:bodyPr anchor="ctr"/>
          <a:lstStyle>
            <a:lvl1pPr>
              <a:defRPr sz="3600" b="1" i="0">
                <a:latin typeface="Lab Grotesque Black" pitchFamily="2" charset="0"/>
              </a:defRPr>
            </a:lvl1pPr>
          </a:lstStyle>
          <a:p>
            <a:r>
              <a:rPr lang="sv-SE"/>
              <a:t>Klicka här för att ändra </a:t>
            </a:r>
            <a:br>
              <a:rPr lang="sv-SE"/>
            </a:br>
            <a:r>
              <a:rPr lang="sv-SE"/>
              <a:t>mall för rubrikformat</a:t>
            </a:r>
            <a:endParaRPr lang="en-US"/>
          </a:p>
        </p:txBody>
      </p:sp>
      <p:sp>
        <p:nvSpPr>
          <p:cNvPr id="8" name="Text Placeholder 2">
            <a:extLst>
              <a:ext uri="{FF2B5EF4-FFF2-40B4-BE49-F238E27FC236}">
                <a16:creationId xmlns:a16="http://schemas.microsoft.com/office/drawing/2014/main" id="{54A315D4-7F1C-6447-981F-E351034E7432}"/>
              </a:ext>
            </a:extLst>
          </p:cNvPr>
          <p:cNvSpPr>
            <a:spLocks noGrp="1"/>
          </p:cNvSpPr>
          <p:nvPr>
            <p:ph type="body" idx="1"/>
          </p:nvPr>
        </p:nvSpPr>
        <p:spPr>
          <a:xfrm>
            <a:off x="831850" y="2663725"/>
            <a:ext cx="10515600" cy="839981"/>
          </a:xfrm>
          <a:prstGeom prst="rect">
            <a:avLst/>
          </a:prstGeom>
        </p:spPr>
        <p:txBody>
          <a:bodyPr/>
          <a:lstStyle>
            <a:lvl1pPr marL="0" indent="0">
              <a:lnSpc>
                <a:spcPct val="130000"/>
              </a:lnSpc>
              <a:buNone/>
              <a:defRPr sz="1800" b="0" i="0">
                <a:solidFill>
                  <a:schemeClr val="tx1">
                    <a:tint val="75000"/>
                  </a:schemeClr>
                </a:solidFill>
                <a:latin typeface="Lab Grotesqu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14" name="Platshållare för datum 21">
            <a:extLst>
              <a:ext uri="{FF2B5EF4-FFF2-40B4-BE49-F238E27FC236}">
                <a16:creationId xmlns:a16="http://schemas.microsoft.com/office/drawing/2014/main" id="{3F3EEA6C-4536-BE4C-9F0E-3C565EE5ED2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9B4B7641-2D6E-8D4A-BE3C-3A7D8C8D2714}" type="datetime1">
              <a:rPr lang="sv-SE" smtClean="0"/>
              <a:pPr/>
              <a:t>2024-06-10</a:t>
            </a:fld>
            <a:endParaRPr lang="sv-SE" dirty="0"/>
          </a:p>
        </p:txBody>
      </p:sp>
      <p:sp>
        <p:nvSpPr>
          <p:cNvPr id="15" name="Platshållare för bildnummer 23">
            <a:extLst>
              <a:ext uri="{FF2B5EF4-FFF2-40B4-BE49-F238E27FC236}">
                <a16:creationId xmlns:a16="http://schemas.microsoft.com/office/drawing/2014/main" id="{82284CAC-3231-4E4C-AD17-41D16C0F3594}"/>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703838342"/>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1. Avsnitt med ingres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275" y="1545278"/>
            <a:ext cx="10515600" cy="2299982"/>
          </a:xfrm>
          <a:prstGeom prst="rect">
            <a:avLst/>
          </a:prstGeom>
        </p:spPr>
        <p:txBody>
          <a:bodyPr anchor="b"/>
          <a:lstStyle>
            <a:lvl1pPr>
              <a:defRPr sz="6000" b="1" i="0">
                <a:latin typeface="Lab Grotesque Black" pitchFamily="2" charset="0"/>
              </a:defRPr>
            </a:lvl1pPr>
          </a:lstStyle>
          <a:p>
            <a:r>
              <a:rPr lang="sv-SE"/>
              <a:t>Klicka här för att </a:t>
            </a:r>
            <a:br>
              <a:rPr lang="sv-SE"/>
            </a:br>
            <a:r>
              <a:rPr lang="sv-SE"/>
              <a:t>ändra mall för rubrik</a:t>
            </a:r>
            <a:endParaRPr lang="en-US"/>
          </a:p>
        </p:txBody>
      </p:sp>
      <p:sp>
        <p:nvSpPr>
          <p:cNvPr id="3" name="Text Placeholder 2"/>
          <p:cNvSpPr>
            <a:spLocks noGrp="1"/>
          </p:cNvSpPr>
          <p:nvPr>
            <p:ph type="body" idx="1" hasCustomPrompt="1"/>
          </p:nvPr>
        </p:nvSpPr>
        <p:spPr>
          <a:xfrm>
            <a:off x="803275" y="4164637"/>
            <a:ext cx="10515600" cy="1500187"/>
          </a:xfrm>
          <a:prstGeom prst="rect">
            <a:avLst/>
          </a:prstGeom>
        </p:spPr>
        <p:txBody>
          <a:bodyPr anchor="t"/>
          <a:lstStyle>
            <a:lvl1pPr marL="0" indent="0">
              <a:lnSpc>
                <a:spcPct val="130000"/>
              </a:lnSpc>
              <a:buNone/>
              <a:defRPr sz="2400" b="0" i="0">
                <a:solidFill>
                  <a:schemeClr val="tx1">
                    <a:tint val="75000"/>
                  </a:schemeClr>
                </a:solidFill>
                <a:latin typeface="Lab Grotesqu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texten</a:t>
            </a:r>
          </a:p>
        </p:txBody>
      </p:sp>
      <p:sp>
        <p:nvSpPr>
          <p:cNvPr id="17" name="Platshållare för datum 21">
            <a:extLst>
              <a:ext uri="{FF2B5EF4-FFF2-40B4-BE49-F238E27FC236}">
                <a16:creationId xmlns:a16="http://schemas.microsoft.com/office/drawing/2014/main" id="{78CFA14A-90B3-5A4B-9B02-AECEB313BFC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2024-06-10</a:t>
            </a:fld>
            <a:endParaRPr lang="sv-SE" dirty="0"/>
          </a:p>
        </p:txBody>
      </p:sp>
      <p:sp>
        <p:nvSpPr>
          <p:cNvPr id="18" name="Platshållare för bildnummer 23">
            <a:extLst>
              <a:ext uri="{FF2B5EF4-FFF2-40B4-BE49-F238E27FC236}">
                <a16:creationId xmlns:a16="http://schemas.microsoft.com/office/drawing/2014/main" id="{603DDC37-2DAE-BC43-B152-0F467B432D6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380746697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Avsnitt">
    <p:bg>
      <p:bgPr>
        <a:solidFill>
          <a:schemeClr val="tx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B4C1ED1E-219F-BF49-9EAC-22079548AA1B}"/>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dirty="0">
              <a:latin typeface="Lab Grotesque Black" pitchFamily="2" charset="0"/>
            </a:endParaRPr>
          </a:p>
        </p:txBody>
      </p:sp>
      <p:pic>
        <p:nvPicPr>
          <p:cNvPr id="10" name="Bildobjekt 9" descr="En bild som visar byggnad, bro, gitarr&#10;&#10;Automatiskt genererad beskrivning">
            <a:extLst>
              <a:ext uri="{FF2B5EF4-FFF2-40B4-BE49-F238E27FC236}">
                <a16:creationId xmlns:a16="http://schemas.microsoft.com/office/drawing/2014/main" id="{452D6398-4134-AB43-BD11-71157171EC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7" name="Rak 6">
            <a:extLst>
              <a:ext uri="{FF2B5EF4-FFF2-40B4-BE49-F238E27FC236}">
                <a16:creationId xmlns:a16="http://schemas.microsoft.com/office/drawing/2014/main" id="{FACAD220-A977-9047-8DEA-9709F35E681E}"/>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latshållare för text 5">
            <a:extLst>
              <a:ext uri="{FF2B5EF4-FFF2-40B4-BE49-F238E27FC236}">
                <a16:creationId xmlns:a16="http://schemas.microsoft.com/office/drawing/2014/main" id="{E83E3671-74B4-244E-B775-98A63775D204}"/>
              </a:ext>
            </a:extLst>
          </p:cNvPr>
          <p:cNvSpPr>
            <a:spLocks noGrp="1"/>
          </p:cNvSpPr>
          <p:nvPr>
            <p:ph type="body" sz="quarter" idx="10" hasCustomPrompt="1"/>
          </p:nvPr>
        </p:nvSpPr>
        <p:spPr>
          <a:xfrm>
            <a:off x="803275" y="2729243"/>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Detta är en </a:t>
            </a:r>
            <a:r>
              <a:rPr lang="sv-SE" err="1"/>
              <a:t>avsnittssida</a:t>
            </a:r>
            <a:r>
              <a:rPr lang="sv-SE"/>
              <a:t> klicka här för att skriva</a:t>
            </a:r>
          </a:p>
        </p:txBody>
      </p:sp>
      <p:sp>
        <p:nvSpPr>
          <p:cNvPr id="18" name="Platshållare för datum 21">
            <a:extLst>
              <a:ext uri="{FF2B5EF4-FFF2-40B4-BE49-F238E27FC236}">
                <a16:creationId xmlns:a16="http://schemas.microsoft.com/office/drawing/2014/main" id="{AE4B9CB4-76F7-724E-A425-A4AB8E8F1344}"/>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5D746ED8-8A85-044D-948A-A4B1F9B69AD2}" type="datetime1">
              <a:rPr lang="sv-SE" smtClean="0"/>
              <a:pPr/>
              <a:t>2024-06-10</a:t>
            </a:fld>
            <a:endParaRPr lang="sv-SE" dirty="0"/>
          </a:p>
        </p:txBody>
      </p:sp>
      <p:sp>
        <p:nvSpPr>
          <p:cNvPr id="19" name="Platshållare för bildnummer 23">
            <a:extLst>
              <a:ext uri="{FF2B5EF4-FFF2-40B4-BE49-F238E27FC236}">
                <a16:creationId xmlns:a16="http://schemas.microsoft.com/office/drawing/2014/main" id="{9C84D2F8-D1B6-E548-980A-3A83933267D2}"/>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dirty="0"/>
          </a:p>
        </p:txBody>
      </p:sp>
      <p:pic>
        <p:nvPicPr>
          <p:cNvPr id="11" name="Bildobjekt 10">
            <a:extLst>
              <a:ext uri="{FF2B5EF4-FFF2-40B4-BE49-F238E27FC236}">
                <a16:creationId xmlns:a16="http://schemas.microsoft.com/office/drawing/2014/main" id="{8457CEAD-7460-4145-AB90-DD79FDFEDEC8}"/>
              </a:ext>
            </a:extLst>
          </p:cNvPr>
          <p:cNvPicPr>
            <a:picLocks noChangeAspect="1"/>
          </p:cNvPicPr>
          <p:nvPr userDrawn="1"/>
        </p:nvPicPr>
        <p:blipFill>
          <a:blip r:embed="rId3"/>
          <a:srcRect/>
          <a:stretch/>
        </p:blipFill>
        <p:spPr>
          <a:xfrm>
            <a:off x="343317" y="103524"/>
            <a:ext cx="1430143" cy="195306"/>
          </a:xfrm>
          <a:prstGeom prst="rect">
            <a:avLst/>
          </a:prstGeom>
        </p:spPr>
      </p:pic>
    </p:spTree>
    <p:extLst>
      <p:ext uri="{BB962C8B-B14F-4D97-AF65-F5344CB8AC3E}">
        <p14:creationId xmlns:p14="http://schemas.microsoft.com/office/powerpoint/2010/main" val="1952216710"/>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Avsnitt">
    <p:bg>
      <p:bgPr>
        <a:solidFill>
          <a:schemeClr val="accent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6E13CAA-C4B1-524F-ACD3-1AEDE372C885}"/>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dirty="0">
              <a:latin typeface="Lab Grotesque Black" pitchFamily="2" charset="0"/>
            </a:endParaRPr>
          </a:p>
        </p:txBody>
      </p:sp>
      <p:pic>
        <p:nvPicPr>
          <p:cNvPr id="5" name="Bildobjekt 4" descr="En bild som visar paraply&#10;&#10;Automatiskt genererad beskrivning">
            <a:extLst>
              <a:ext uri="{FF2B5EF4-FFF2-40B4-BE49-F238E27FC236}">
                <a16:creationId xmlns:a16="http://schemas.microsoft.com/office/drawing/2014/main" id="{31014F78-3669-FD47-ACA0-2444F2C2D0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4258"/>
            <a:ext cx="12192000" cy="6843742"/>
          </a:xfrm>
          <a:prstGeom prst="rect">
            <a:avLst/>
          </a:prstGeom>
        </p:spPr>
      </p:pic>
      <p:cxnSp>
        <p:nvCxnSpPr>
          <p:cNvPr id="11" name="Rak 10">
            <a:extLst>
              <a:ext uri="{FF2B5EF4-FFF2-40B4-BE49-F238E27FC236}">
                <a16:creationId xmlns:a16="http://schemas.microsoft.com/office/drawing/2014/main" id="{0A6491C6-EEE6-B546-9D23-1BE8DBC53D18}"/>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Platshållare för datum 21">
            <a:extLst>
              <a:ext uri="{FF2B5EF4-FFF2-40B4-BE49-F238E27FC236}">
                <a16:creationId xmlns:a16="http://schemas.microsoft.com/office/drawing/2014/main" id="{45015450-3314-2143-887A-7CB028EB5371}"/>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CF3CEFF0-9FE1-A546-97A2-AA4EE22CD004}" type="datetime1">
              <a:rPr lang="sv-SE" smtClean="0"/>
              <a:pPr/>
              <a:t>2024-06-10</a:t>
            </a:fld>
            <a:endParaRPr lang="sv-SE" dirty="0"/>
          </a:p>
        </p:txBody>
      </p:sp>
      <p:sp>
        <p:nvSpPr>
          <p:cNvPr id="13" name="Platshållare för bildnummer 23">
            <a:extLst>
              <a:ext uri="{FF2B5EF4-FFF2-40B4-BE49-F238E27FC236}">
                <a16:creationId xmlns:a16="http://schemas.microsoft.com/office/drawing/2014/main" id="{D2D3C1F5-41C8-964C-953B-A5E691F4ED21}"/>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dirty="0"/>
          </a:p>
        </p:txBody>
      </p:sp>
      <p:sp>
        <p:nvSpPr>
          <p:cNvPr id="15" name="Platshållare för text 5">
            <a:extLst>
              <a:ext uri="{FF2B5EF4-FFF2-40B4-BE49-F238E27FC236}">
                <a16:creationId xmlns:a16="http://schemas.microsoft.com/office/drawing/2014/main" id="{7D5B1C21-F67A-3740-B2C4-9015945AA7A4}"/>
              </a:ext>
            </a:extLst>
          </p:cNvPr>
          <p:cNvSpPr>
            <a:spLocks noGrp="1"/>
          </p:cNvSpPr>
          <p:nvPr>
            <p:ph type="body" sz="quarter" idx="10" hasCustomPrompt="1"/>
          </p:nvPr>
        </p:nvSpPr>
        <p:spPr>
          <a:xfrm>
            <a:off x="803275" y="3715562"/>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Detta är en </a:t>
            </a:r>
            <a:r>
              <a:rPr lang="sv-SE" err="1"/>
              <a:t>avsnittssida</a:t>
            </a:r>
            <a:r>
              <a:rPr lang="sv-SE"/>
              <a:t> klicka här för att skriva</a:t>
            </a:r>
          </a:p>
        </p:txBody>
      </p:sp>
      <p:pic>
        <p:nvPicPr>
          <p:cNvPr id="14" name="Bildobjekt 13">
            <a:extLst>
              <a:ext uri="{FF2B5EF4-FFF2-40B4-BE49-F238E27FC236}">
                <a16:creationId xmlns:a16="http://schemas.microsoft.com/office/drawing/2014/main" id="{40FD3C66-CC2E-DD46-81FA-9AE1B3326C60}"/>
              </a:ext>
            </a:extLst>
          </p:cNvPr>
          <p:cNvPicPr>
            <a:picLocks noChangeAspect="1"/>
          </p:cNvPicPr>
          <p:nvPr userDrawn="1"/>
        </p:nvPicPr>
        <p:blipFill>
          <a:blip r:embed="rId3"/>
          <a:srcRect/>
          <a:stretch/>
        </p:blipFill>
        <p:spPr>
          <a:xfrm>
            <a:off x="343317" y="103524"/>
            <a:ext cx="1430143" cy="195306"/>
          </a:xfrm>
          <a:prstGeom prst="rect">
            <a:avLst/>
          </a:prstGeom>
        </p:spPr>
      </p:pic>
    </p:spTree>
    <p:extLst>
      <p:ext uri="{BB962C8B-B14F-4D97-AF65-F5344CB8AC3E}">
        <p14:creationId xmlns:p14="http://schemas.microsoft.com/office/powerpoint/2010/main" val="1013101481"/>
      </p:ext>
    </p:extLst>
  </p:cSld>
  <p:clrMapOvr>
    <a:masterClrMapping/>
  </p:clrMapOvr>
  <p:extLst>
    <p:ext uri="{DCECCB84-F9BA-43D5-87BE-67443E8EF086}">
      <p15:sldGuideLst xmlns:p15="http://schemas.microsoft.com/office/powerpoint/2012/main">
        <p15:guide id="1" orient="horz" pos="4020">
          <p15:clr>
            <a:srgbClr val="FBAE40"/>
          </p15:clr>
        </p15:guide>
        <p15:guide id="2" pos="483">
          <p15:clr>
            <a:srgbClr val="FBAE40"/>
          </p15:clr>
        </p15:guide>
        <p15:guide id="3" pos="742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vslut">
    <p:bg>
      <p:bgPr>
        <a:solidFill>
          <a:srgbClr val="EFF2F5"/>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FB8D3E8-775F-E747-BB5E-5FFEC647C71A}"/>
              </a:ext>
            </a:extLst>
          </p:cNvPr>
          <p:cNvSpPr/>
          <p:nvPr userDrawn="1"/>
        </p:nvSpPr>
        <p:spPr>
          <a:xfrm>
            <a:off x="0" y="0"/>
            <a:ext cx="12192000" cy="6858000"/>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dirty="0">
              <a:latin typeface="Lab Grotesque Black" pitchFamily="2" charset="0"/>
            </a:endParaRPr>
          </a:p>
        </p:txBody>
      </p:sp>
      <p:pic>
        <p:nvPicPr>
          <p:cNvPr id="24" name="Bild 23">
            <a:extLst>
              <a:ext uri="{FF2B5EF4-FFF2-40B4-BE49-F238E27FC236}">
                <a16:creationId xmlns:a16="http://schemas.microsoft.com/office/drawing/2014/main" id="{E23F5BBB-C9C0-CC47-AC05-378CCA1382E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97181" y="5433231"/>
            <a:ext cx="1997637" cy="948519"/>
          </a:xfrm>
          <a:prstGeom prst="rect">
            <a:avLst/>
          </a:prstGeom>
        </p:spPr>
      </p:pic>
      <p:sp>
        <p:nvSpPr>
          <p:cNvPr id="25" name="Platshållare för text 5">
            <a:extLst>
              <a:ext uri="{FF2B5EF4-FFF2-40B4-BE49-F238E27FC236}">
                <a16:creationId xmlns:a16="http://schemas.microsoft.com/office/drawing/2014/main" id="{2624F830-1254-5447-BD06-4EFEEFD16E0C}"/>
              </a:ext>
            </a:extLst>
          </p:cNvPr>
          <p:cNvSpPr>
            <a:spLocks noGrp="1"/>
          </p:cNvSpPr>
          <p:nvPr>
            <p:ph type="body" sz="quarter" idx="10" hasCustomPrompt="1"/>
          </p:nvPr>
        </p:nvSpPr>
        <p:spPr>
          <a:xfrm>
            <a:off x="3916402" y="2712524"/>
            <a:ext cx="4359193" cy="1432951"/>
          </a:xfrm>
          <a:prstGeom prst="rect">
            <a:avLst/>
          </a:prstGeom>
        </p:spPr>
        <p:txBody>
          <a:bodyPr anchor="ctr"/>
          <a:lstStyle>
            <a:lvl1pPr marL="0" indent="0" algn="ctr">
              <a:buNone/>
              <a:defRPr sz="6000" b="1" i="0">
                <a:solidFill>
                  <a:schemeClr val="tx1"/>
                </a:solidFill>
                <a:latin typeface="Lab Grotesque Black" pitchFamily="2" charset="0"/>
                <a:cs typeface="Arial" panose="020B0604020202020204" pitchFamily="34" charset="0"/>
              </a:defRPr>
            </a:lvl1pPr>
          </a:lstStyle>
          <a:p>
            <a:pPr lvl="0"/>
            <a:r>
              <a:rPr lang="sv-SE"/>
              <a:t>Sista sidan!</a:t>
            </a:r>
          </a:p>
        </p:txBody>
      </p:sp>
    </p:spTree>
    <p:extLst>
      <p:ext uri="{BB962C8B-B14F-4D97-AF65-F5344CB8AC3E}">
        <p14:creationId xmlns:p14="http://schemas.microsoft.com/office/powerpoint/2010/main" val="1838617947"/>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Startbild">
    <p:bg>
      <p:bgPr>
        <a:solidFill>
          <a:srgbClr val="EFF2F5"/>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7D44B0B-6197-FA45-BE51-6BBD1D204D6B}"/>
              </a:ext>
            </a:extLst>
          </p:cNvPr>
          <p:cNvSpPr/>
          <p:nvPr userDrawn="1"/>
        </p:nvSpPr>
        <p:spPr>
          <a:xfrm>
            <a:off x="0" y="0"/>
            <a:ext cx="12192000" cy="6858000"/>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dirty="0">
              <a:latin typeface="Lab Grotesque Black" pitchFamily="2" charset="0"/>
            </a:endParaRPr>
          </a:p>
        </p:txBody>
      </p:sp>
      <p:pic>
        <p:nvPicPr>
          <p:cNvPr id="4" name="Bild 3">
            <a:extLst>
              <a:ext uri="{FF2B5EF4-FFF2-40B4-BE49-F238E27FC236}">
                <a16:creationId xmlns:a16="http://schemas.microsoft.com/office/drawing/2014/main" id="{063E2934-3E0B-FB4C-95AB-DBE817B6039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3842" y="497090"/>
            <a:ext cx="1997637" cy="948519"/>
          </a:xfrm>
          <a:prstGeom prst="rect">
            <a:avLst/>
          </a:prstGeom>
        </p:spPr>
      </p:pic>
      <p:sp>
        <p:nvSpPr>
          <p:cNvPr id="10" name="Platshållare för text 5">
            <a:extLst>
              <a:ext uri="{FF2B5EF4-FFF2-40B4-BE49-F238E27FC236}">
                <a16:creationId xmlns:a16="http://schemas.microsoft.com/office/drawing/2014/main" id="{BD4B3B90-963F-8C45-9ACA-207A2ACC8D85}"/>
              </a:ext>
            </a:extLst>
          </p:cNvPr>
          <p:cNvSpPr>
            <a:spLocks noGrp="1"/>
          </p:cNvSpPr>
          <p:nvPr>
            <p:ph type="body" sz="quarter" idx="10" hasCustomPrompt="1"/>
          </p:nvPr>
        </p:nvSpPr>
        <p:spPr>
          <a:xfrm>
            <a:off x="643842" y="2450892"/>
            <a:ext cx="5430387" cy="2616408"/>
          </a:xfrm>
          <a:prstGeom prst="rect">
            <a:avLst/>
          </a:prstGeom>
        </p:spPr>
        <p:txBody>
          <a:bodyPr anchor="ctr"/>
          <a:lstStyle>
            <a:lvl1pPr marL="0" indent="0">
              <a:buNone/>
              <a:defRPr sz="6000" b="1" i="0">
                <a:solidFill>
                  <a:schemeClr val="tx1"/>
                </a:solidFill>
                <a:latin typeface="Lab Grotesque Black" pitchFamily="2" charset="0"/>
                <a:cs typeface="Arial" panose="020B0604020202020204" pitchFamily="34" charset="0"/>
              </a:defRPr>
            </a:lvl1pPr>
          </a:lstStyle>
          <a:p>
            <a:pPr lvl="0"/>
            <a:r>
              <a:rPr lang="sv-SE"/>
              <a:t>Klicka för </a:t>
            </a:r>
          </a:p>
          <a:p>
            <a:pPr lvl="0"/>
            <a:r>
              <a:rPr lang="sv-SE"/>
              <a:t>att ändra rubrik</a:t>
            </a:r>
          </a:p>
        </p:txBody>
      </p:sp>
      <p:sp>
        <p:nvSpPr>
          <p:cNvPr id="6" name="Rektangel 12">
            <a:extLst>
              <a:ext uri="{FF2B5EF4-FFF2-40B4-BE49-F238E27FC236}">
                <a16:creationId xmlns:a16="http://schemas.microsoft.com/office/drawing/2014/main" id="{BB698276-7501-CD45-879F-2EEB37D5A7A0}"/>
              </a:ext>
            </a:extLst>
          </p:cNvPr>
          <p:cNvSpPr/>
          <p:nvPr userDrawn="1"/>
        </p:nvSpPr>
        <p:spPr>
          <a:xfrm>
            <a:off x="6117771" y="0"/>
            <a:ext cx="6074229" cy="68834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 name="connsiteX0" fmla="*/ 1757130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1757130 w 5744930"/>
              <a:gd name="connsiteY4" fmla="*/ 0 h 6858000"/>
              <a:gd name="connsiteX0" fmla="*/ 3727652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3727652 w 5744930"/>
              <a:gd name="connsiteY4" fmla="*/ 0 h 6858000"/>
              <a:gd name="connsiteX0" fmla="*/ 3489830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3489830 w 5507108"/>
              <a:gd name="connsiteY4" fmla="*/ 0 h 6870700"/>
              <a:gd name="connsiteX0" fmla="*/ 2900939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2900939 w 5507108"/>
              <a:gd name="connsiteY4" fmla="*/ 0 h 6870700"/>
              <a:gd name="connsiteX0" fmla="*/ 2810340 w 5416509"/>
              <a:gd name="connsiteY0" fmla="*/ 0 h 6883400"/>
              <a:gd name="connsiteX1" fmla="*/ 5416509 w 5416509"/>
              <a:gd name="connsiteY1" fmla="*/ 0 h 6883400"/>
              <a:gd name="connsiteX2" fmla="*/ 5416509 w 5416509"/>
              <a:gd name="connsiteY2" fmla="*/ 6858000 h 6883400"/>
              <a:gd name="connsiteX3" fmla="*/ 0 w 5416509"/>
              <a:gd name="connsiteY3" fmla="*/ 6883400 h 6883400"/>
              <a:gd name="connsiteX4" fmla="*/ 2810340 w 5416509"/>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509" h="6883400">
                <a:moveTo>
                  <a:pt x="2810340" y="0"/>
                </a:moveTo>
                <a:lnTo>
                  <a:pt x="5416509" y="0"/>
                </a:lnTo>
                <a:lnTo>
                  <a:pt x="5416509" y="6858000"/>
                </a:lnTo>
                <a:lnTo>
                  <a:pt x="0" y="6883400"/>
                </a:lnTo>
                <a:lnTo>
                  <a:pt x="2810340" y="0"/>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dirty="0">
              <a:latin typeface="Lab Grotesque Black" pitchFamily="2" charset="0"/>
            </a:endParaRPr>
          </a:p>
        </p:txBody>
      </p:sp>
      <p:sp>
        <p:nvSpPr>
          <p:cNvPr id="8" name="Platshållare för text 3">
            <a:extLst>
              <a:ext uri="{FF2B5EF4-FFF2-40B4-BE49-F238E27FC236}">
                <a16:creationId xmlns:a16="http://schemas.microsoft.com/office/drawing/2014/main" id="{8307AF78-96A9-8E4F-BDFA-1A595BD92821}"/>
              </a:ext>
            </a:extLst>
          </p:cNvPr>
          <p:cNvSpPr>
            <a:spLocks noGrp="1"/>
          </p:cNvSpPr>
          <p:nvPr>
            <p:ph type="body" sz="quarter" idx="17" hasCustomPrompt="1"/>
          </p:nvPr>
        </p:nvSpPr>
        <p:spPr>
          <a:xfrm>
            <a:off x="643842" y="5431455"/>
            <a:ext cx="5430387" cy="429795"/>
          </a:xfrm>
          <a:prstGeom prst="rect">
            <a:avLst/>
          </a:prstGeom>
        </p:spPr>
        <p:txBody>
          <a:bodyPr anchor="t"/>
          <a:lstStyle>
            <a:lvl1pPr marL="0" indent="0" algn="l">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1122380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m sida med sidhuvud">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2024-06-10</a:t>
            </a:fld>
            <a:endParaRPr lang="sv-SE" dirty="0"/>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424293602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örre enkla punktlistor">
    <p:bg>
      <p:bgPr>
        <a:solidFill>
          <a:srgbClr val="EFF2F5"/>
        </a:solidFill>
        <a:effectLst/>
      </p:bgPr>
    </p:bg>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2024-06-10</a:t>
            </a:fld>
            <a:endParaRPr lang="sv-SE" dirty="0"/>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
        <p:nvSpPr>
          <p:cNvPr id="6" name="Platshållare för text 5">
            <a:extLst>
              <a:ext uri="{FF2B5EF4-FFF2-40B4-BE49-F238E27FC236}">
                <a16:creationId xmlns:a16="http://schemas.microsoft.com/office/drawing/2014/main" id="{B63C17E4-A587-2B4E-9526-30EF15AB1123}"/>
              </a:ext>
            </a:extLst>
          </p:cNvPr>
          <p:cNvSpPr>
            <a:spLocks noGrp="1"/>
          </p:cNvSpPr>
          <p:nvPr>
            <p:ph type="body" sz="quarter" idx="13" hasCustomPrompt="1"/>
          </p:nvPr>
        </p:nvSpPr>
        <p:spPr>
          <a:xfrm>
            <a:off x="803275" y="2360951"/>
            <a:ext cx="10548938" cy="4055724"/>
          </a:xfrm>
          <a:prstGeom prst="rect">
            <a:avLst/>
          </a:prstGeom>
        </p:spPr>
        <p:txBody>
          <a:bodyPr/>
          <a:lstStyle>
            <a:lvl1pPr marL="457200" marR="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b="0" i="0">
                <a:latin typeface="Lab Grotesque" pitchFamily="2" charset="0"/>
              </a:defRPr>
            </a:lvl1pPr>
            <a:lvl2pPr>
              <a:defRPr sz="2800"/>
            </a:lvl2pPr>
            <a:lvl3pPr>
              <a:defRPr sz="2800"/>
            </a:lvl3pPr>
            <a:lvl4pPr>
              <a:defRPr sz="2800"/>
            </a:lvl4pPr>
            <a:lvl5pPr>
              <a:defRPr sz="2800"/>
            </a:lvl5pPr>
            <a:lvl6pPr>
              <a:defRPr sz="2800"/>
            </a:lvl6pPr>
            <a:lvl7pPr>
              <a:defRPr sz="2800"/>
            </a:lvl7pPr>
            <a:lvl8pPr marL="2971800" indent="0">
              <a:buNone/>
              <a:defRPr sz="2800"/>
            </a:lvl8pPr>
            <a:lvl9pPr>
              <a:defRPr sz="2800"/>
            </a:lvl9pPr>
          </a:lstStyle>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3429000" marR="0" lvl="7"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endParaRPr lang="sv-SE"/>
          </a:p>
          <a:p>
            <a:pPr lvl="0"/>
            <a:endParaRPr lang="sv-SE"/>
          </a:p>
        </p:txBody>
      </p:sp>
      <p:sp>
        <p:nvSpPr>
          <p:cNvPr id="7" name="Title 1">
            <a:extLst>
              <a:ext uri="{FF2B5EF4-FFF2-40B4-BE49-F238E27FC236}">
                <a16:creationId xmlns:a16="http://schemas.microsoft.com/office/drawing/2014/main" id="{10E6621F-1003-7B4E-BDCA-7DC439066915}"/>
              </a:ext>
            </a:extLst>
          </p:cNvPr>
          <p:cNvSpPr>
            <a:spLocks noGrp="1"/>
          </p:cNvSpPr>
          <p:nvPr>
            <p:ph type="ctrTitle" hasCustomPrompt="1"/>
          </p:nvPr>
        </p:nvSpPr>
        <p:spPr>
          <a:xfrm>
            <a:off x="814162" y="1089087"/>
            <a:ext cx="6897278" cy="607634"/>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Tree>
    <p:extLst>
      <p:ext uri="{BB962C8B-B14F-4D97-AF65-F5344CB8AC3E}">
        <p14:creationId xmlns:p14="http://schemas.microsoft.com/office/powerpoint/2010/main" val="421542001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nktlistor">
    <p:bg>
      <p:bgPr>
        <a:solidFill>
          <a:srgbClr val="EFF2F5"/>
        </a:solidFill>
        <a:effectLst/>
      </p:bgPr>
    </p:bg>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2024-06-10</a:t>
            </a:fld>
            <a:endParaRPr lang="sv-SE" dirty="0"/>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
        <p:nvSpPr>
          <p:cNvPr id="6" name="Platshållare för text 5">
            <a:extLst>
              <a:ext uri="{FF2B5EF4-FFF2-40B4-BE49-F238E27FC236}">
                <a16:creationId xmlns:a16="http://schemas.microsoft.com/office/drawing/2014/main" id="{B63C17E4-A587-2B4E-9526-30EF15AB1123}"/>
              </a:ext>
            </a:extLst>
          </p:cNvPr>
          <p:cNvSpPr>
            <a:spLocks noGrp="1"/>
          </p:cNvSpPr>
          <p:nvPr>
            <p:ph type="body" sz="quarter" idx="13" hasCustomPrompt="1"/>
          </p:nvPr>
        </p:nvSpPr>
        <p:spPr>
          <a:xfrm>
            <a:off x="803275" y="2360950"/>
            <a:ext cx="10548938" cy="4055725"/>
          </a:xfrm>
          <a:prstGeom prst="rect">
            <a:avLst/>
          </a:prstGeom>
        </p:spPr>
        <p:txBody>
          <a:bodyPr numCol="2" anchor="t"/>
          <a:lstStyle>
            <a:lvl1pPr marL="457200" marR="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sz="1600" b="0" i="0">
                <a:latin typeface="Lab Grotesque" pitchFamily="2" charset="0"/>
              </a:defRPr>
            </a:lvl1pPr>
            <a:lvl2pPr>
              <a:lnSpc>
                <a:spcPct val="100000"/>
              </a:lnSpc>
              <a:buClr>
                <a:schemeClr val="accent1"/>
              </a:buClr>
              <a:defRPr sz="1600"/>
            </a:lvl2pPr>
            <a:lvl3pPr>
              <a:lnSpc>
                <a:spcPct val="100000"/>
              </a:lnSpc>
              <a:buClr>
                <a:schemeClr val="accent1"/>
              </a:buClr>
              <a:defRPr sz="1600"/>
            </a:lvl3pPr>
            <a:lvl4pPr>
              <a:lnSpc>
                <a:spcPct val="100000"/>
              </a:lnSpc>
              <a:buClr>
                <a:schemeClr val="accent1"/>
              </a:buClr>
              <a:defRPr sz="1600"/>
            </a:lvl4pPr>
            <a:lvl5pPr>
              <a:lnSpc>
                <a:spcPct val="100000"/>
              </a:lnSpc>
              <a:buClr>
                <a:schemeClr val="accent1"/>
              </a:buClr>
              <a:defRPr sz="1600"/>
            </a:lvl5pPr>
            <a:lvl6pPr>
              <a:lnSpc>
                <a:spcPct val="100000"/>
              </a:lnSpc>
              <a:buClr>
                <a:schemeClr val="accent1"/>
              </a:buClr>
              <a:defRPr sz="1600"/>
            </a:lvl6pPr>
            <a:lvl7pPr>
              <a:lnSpc>
                <a:spcPct val="100000"/>
              </a:lnSpc>
              <a:buClr>
                <a:schemeClr val="accent1"/>
              </a:buClr>
              <a:defRPr sz="1600"/>
            </a:lvl7pPr>
            <a:lvl8pPr marL="2971800" indent="0">
              <a:lnSpc>
                <a:spcPct val="100000"/>
              </a:lnSpc>
              <a:buNone/>
              <a:defRPr sz="1600"/>
            </a:lvl8pPr>
            <a:lvl9pPr marL="3429000" indent="0">
              <a:lnSpc>
                <a:spcPct val="100000"/>
              </a:lnSpc>
              <a:buNone/>
              <a:defRPr sz="1600"/>
            </a:lvl9pPr>
          </a:lstStyle>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lvl="0"/>
            <a:r>
              <a:rPr lang="sv-SE"/>
              <a:t>Klicka här för att ändra punktlistan</a:t>
            </a:r>
          </a:p>
        </p:txBody>
      </p:sp>
      <p:sp>
        <p:nvSpPr>
          <p:cNvPr id="7" name="Title 1">
            <a:extLst>
              <a:ext uri="{FF2B5EF4-FFF2-40B4-BE49-F238E27FC236}">
                <a16:creationId xmlns:a16="http://schemas.microsoft.com/office/drawing/2014/main" id="{10E6621F-1003-7B4E-BDCA-7DC439066915}"/>
              </a:ext>
            </a:extLst>
          </p:cNvPr>
          <p:cNvSpPr>
            <a:spLocks noGrp="1"/>
          </p:cNvSpPr>
          <p:nvPr>
            <p:ph type="ctrTitle" hasCustomPrompt="1"/>
          </p:nvPr>
        </p:nvSpPr>
        <p:spPr>
          <a:xfrm>
            <a:off x="814163" y="1089086"/>
            <a:ext cx="6220416" cy="65503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Tree>
    <p:extLst>
      <p:ext uri="{BB962C8B-B14F-4D97-AF65-F5344CB8AC3E}">
        <p14:creationId xmlns:p14="http://schemas.microsoft.com/office/powerpoint/2010/main" val="353632522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unktlista i boxar">
    <p:bg>
      <p:bgPr>
        <a:solidFill>
          <a:srgbClr val="EFF2F5"/>
        </a:solidFill>
        <a:effectLst/>
      </p:bgPr>
    </p:bg>
    <p:spTree>
      <p:nvGrpSpPr>
        <p:cNvPr id="1" name=""/>
        <p:cNvGrpSpPr/>
        <p:nvPr/>
      </p:nvGrpSpPr>
      <p:grpSpPr>
        <a:xfrm>
          <a:off x="0" y="0"/>
          <a:ext cx="0" cy="0"/>
          <a:chOff x="0" y="0"/>
          <a:chExt cx="0" cy="0"/>
        </a:xfrm>
      </p:grpSpPr>
      <p:sp>
        <p:nvSpPr>
          <p:cNvPr id="19" name="Platshållare för text 15">
            <a:extLst>
              <a:ext uri="{FF2B5EF4-FFF2-40B4-BE49-F238E27FC236}">
                <a16:creationId xmlns:a16="http://schemas.microsoft.com/office/drawing/2014/main" id="{5D502093-ED60-4497-930E-6852C4722975}"/>
              </a:ext>
            </a:extLst>
          </p:cNvPr>
          <p:cNvSpPr>
            <a:spLocks noGrp="1"/>
          </p:cNvSpPr>
          <p:nvPr>
            <p:ph type="body" sz="quarter" idx="26" hasCustomPrompt="1"/>
          </p:nvPr>
        </p:nvSpPr>
        <p:spPr>
          <a:xfrm>
            <a:off x="6776144" y="2979850"/>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vl6pPr>
              <a:buClr>
                <a:schemeClr val="accent1"/>
              </a:buClr>
              <a:defRPr sz="1200"/>
            </a:lvl6pPr>
            <a:lvl7pPr>
              <a:buClr>
                <a:schemeClr val="accent1"/>
              </a:buClr>
              <a:defRPr sz="1200"/>
            </a:lvl7pPr>
            <a:lvl8pPr>
              <a:buClr>
                <a:schemeClr val="accent1"/>
              </a:buClr>
              <a:defRPr sz="1200"/>
            </a:lvl8pPr>
            <a:lvl9pPr>
              <a:buClr>
                <a:schemeClr val="accent1"/>
              </a:buClr>
              <a:defRPr sz="1200"/>
            </a:lvl9pPr>
          </a:lstStyle>
          <a:p>
            <a:pPr lvl="0"/>
            <a:r>
              <a:rPr lang="sv-SE"/>
              <a:t>Klicka här för att ändra texten i rutan. Dessa punktlistor passar bra till längre texter. </a:t>
            </a:r>
          </a:p>
        </p:txBody>
      </p:sp>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2024-06-10</a:t>
            </a:fld>
            <a:endParaRPr lang="sv-SE" dirty="0"/>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
        <p:nvSpPr>
          <p:cNvPr id="7" name="Platshållare för text 15">
            <a:extLst>
              <a:ext uri="{FF2B5EF4-FFF2-40B4-BE49-F238E27FC236}">
                <a16:creationId xmlns:a16="http://schemas.microsoft.com/office/drawing/2014/main" id="{0B58BB3D-E2F6-8F4D-BAFD-4AB1E96F47E9}"/>
              </a:ext>
            </a:extLst>
          </p:cNvPr>
          <p:cNvSpPr>
            <a:spLocks noGrp="1"/>
          </p:cNvSpPr>
          <p:nvPr>
            <p:ph type="body" sz="quarter" idx="14" hasCustomPrompt="1"/>
          </p:nvPr>
        </p:nvSpPr>
        <p:spPr>
          <a:xfrm>
            <a:off x="1031716" y="1535363"/>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vl6pPr>
              <a:buClr>
                <a:schemeClr val="accent1"/>
              </a:buClr>
              <a:defRPr sz="1200"/>
            </a:lvl6pPr>
            <a:lvl7pPr>
              <a:buClr>
                <a:schemeClr val="accent1"/>
              </a:buClr>
              <a:defRPr sz="1200"/>
            </a:lvl7pPr>
            <a:lvl8pPr>
              <a:buClr>
                <a:schemeClr val="accent1"/>
              </a:buClr>
              <a:defRPr sz="1200"/>
            </a:lvl8pPr>
            <a:lvl9pPr>
              <a:buClr>
                <a:schemeClr val="accent1"/>
              </a:buClr>
              <a:defRPr sz="1200"/>
            </a:lvl9pPr>
          </a:lstStyle>
          <a:p>
            <a:pPr lvl="0"/>
            <a:r>
              <a:rPr lang="sv-SE"/>
              <a:t>Klicka här för att ändra texten i rutan. Dessa punktlistor passar bra till längre texter.</a:t>
            </a:r>
          </a:p>
        </p:txBody>
      </p:sp>
      <p:sp>
        <p:nvSpPr>
          <p:cNvPr id="3" name="Platshållare för text 2">
            <a:extLst>
              <a:ext uri="{FF2B5EF4-FFF2-40B4-BE49-F238E27FC236}">
                <a16:creationId xmlns:a16="http://schemas.microsoft.com/office/drawing/2014/main" id="{F6F97D66-EF4C-1A4B-8463-87889165DBBA}"/>
              </a:ext>
            </a:extLst>
          </p:cNvPr>
          <p:cNvSpPr>
            <a:spLocks noGrp="1"/>
          </p:cNvSpPr>
          <p:nvPr>
            <p:ph type="body" sz="quarter" idx="15" hasCustomPrompt="1"/>
          </p:nvPr>
        </p:nvSpPr>
        <p:spPr>
          <a:xfrm>
            <a:off x="803275" y="1681145"/>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1</a:t>
            </a:r>
          </a:p>
        </p:txBody>
      </p:sp>
      <p:sp>
        <p:nvSpPr>
          <p:cNvPr id="9" name="Platshållare för text 15">
            <a:extLst>
              <a:ext uri="{FF2B5EF4-FFF2-40B4-BE49-F238E27FC236}">
                <a16:creationId xmlns:a16="http://schemas.microsoft.com/office/drawing/2014/main" id="{B03CE3A8-6DE1-2840-8BE0-6D888E0E10CC}"/>
              </a:ext>
            </a:extLst>
          </p:cNvPr>
          <p:cNvSpPr>
            <a:spLocks noGrp="1"/>
          </p:cNvSpPr>
          <p:nvPr>
            <p:ph type="body" sz="quarter" idx="16" hasCustomPrompt="1"/>
          </p:nvPr>
        </p:nvSpPr>
        <p:spPr>
          <a:xfrm>
            <a:off x="1031716" y="2979850"/>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vl6pPr>
              <a:buClr>
                <a:schemeClr val="accent1"/>
              </a:buClr>
              <a:defRPr sz="1200"/>
            </a:lvl6pPr>
            <a:lvl7pPr>
              <a:buClr>
                <a:schemeClr val="accent1"/>
              </a:buClr>
              <a:defRPr sz="1200"/>
            </a:lvl7pPr>
            <a:lvl8pPr>
              <a:buClr>
                <a:schemeClr val="accent1"/>
              </a:buClr>
              <a:defRPr sz="1200"/>
            </a:lvl8pPr>
            <a:lvl9pPr marL="3657600" indent="0">
              <a:buClr>
                <a:schemeClr val="accent1"/>
              </a:buClr>
              <a:buNone/>
              <a:defRPr sz="1200"/>
            </a:lvl9pPr>
          </a:lstStyle>
          <a:p>
            <a:pPr lvl="0"/>
            <a:r>
              <a:rPr lang="sv-SE"/>
              <a:t>Klicka här för att ändra texten i rutan. Dessa punktlistor passar bra till längre texter.</a:t>
            </a:r>
          </a:p>
        </p:txBody>
      </p:sp>
      <p:sp>
        <p:nvSpPr>
          <p:cNvPr id="10" name="Platshållare för text 2">
            <a:extLst>
              <a:ext uri="{FF2B5EF4-FFF2-40B4-BE49-F238E27FC236}">
                <a16:creationId xmlns:a16="http://schemas.microsoft.com/office/drawing/2014/main" id="{03094C82-F565-E142-A44C-A3A6BE9E53B0}"/>
              </a:ext>
            </a:extLst>
          </p:cNvPr>
          <p:cNvSpPr>
            <a:spLocks noGrp="1"/>
          </p:cNvSpPr>
          <p:nvPr>
            <p:ph type="body" sz="quarter" idx="17" hasCustomPrompt="1"/>
          </p:nvPr>
        </p:nvSpPr>
        <p:spPr>
          <a:xfrm>
            <a:off x="803275" y="3125632"/>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2</a:t>
            </a:r>
          </a:p>
        </p:txBody>
      </p:sp>
      <p:sp>
        <p:nvSpPr>
          <p:cNvPr id="11" name="Platshållare för text 15">
            <a:extLst>
              <a:ext uri="{FF2B5EF4-FFF2-40B4-BE49-F238E27FC236}">
                <a16:creationId xmlns:a16="http://schemas.microsoft.com/office/drawing/2014/main" id="{B2211AF3-2830-F24D-8C41-EC31BF856B2F}"/>
              </a:ext>
            </a:extLst>
          </p:cNvPr>
          <p:cNvSpPr>
            <a:spLocks noGrp="1"/>
          </p:cNvSpPr>
          <p:nvPr>
            <p:ph type="body" sz="quarter" idx="18" hasCustomPrompt="1"/>
          </p:nvPr>
        </p:nvSpPr>
        <p:spPr>
          <a:xfrm>
            <a:off x="1031716" y="4437589"/>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solidFill>
                  <a:srgbClr val="33414E"/>
                </a:solidFill>
                <a:latin typeface="Lab Grotesque" pitchFamily="2" charset="0"/>
                <a:ea typeface="Lab Grotesque" pitchFamily="2" charset="0"/>
                <a:cs typeface="Circular Std" charset="0"/>
              </a:defRPr>
            </a:lvl1pPr>
            <a:lvl2pPr>
              <a:buClr>
                <a:schemeClr val="accent1"/>
              </a:buClr>
              <a:defRPr sz="1200">
                <a:solidFill>
                  <a:srgbClr val="33414E"/>
                </a:solidFill>
              </a:defRPr>
            </a:lvl2pPr>
            <a:lvl3pPr>
              <a:buClr>
                <a:schemeClr val="accent1"/>
              </a:buClr>
              <a:defRPr sz="1200">
                <a:solidFill>
                  <a:srgbClr val="33414E"/>
                </a:solidFill>
              </a:defRPr>
            </a:lvl3pPr>
            <a:lvl4pPr>
              <a:buClr>
                <a:schemeClr val="accent1"/>
              </a:buClr>
              <a:defRPr sz="1200">
                <a:solidFill>
                  <a:srgbClr val="33414E"/>
                </a:solidFill>
              </a:defRPr>
            </a:lvl4pPr>
            <a:lvl5pPr>
              <a:buClr>
                <a:schemeClr val="accent1"/>
              </a:buClr>
              <a:defRPr sz="1200">
                <a:solidFill>
                  <a:srgbClr val="33414E"/>
                </a:solidFill>
              </a:defRPr>
            </a:lvl5pPr>
            <a:lvl6pPr>
              <a:buClr>
                <a:schemeClr val="accent1"/>
              </a:buClr>
              <a:defRPr sz="1200">
                <a:solidFill>
                  <a:srgbClr val="33414E"/>
                </a:solidFill>
              </a:defRPr>
            </a:lvl6pPr>
            <a:lvl7pPr>
              <a:buClr>
                <a:schemeClr val="accent1"/>
              </a:buClr>
              <a:defRPr sz="1200">
                <a:solidFill>
                  <a:srgbClr val="33414E"/>
                </a:solidFill>
              </a:defRPr>
            </a:lvl7pPr>
            <a:lvl8pPr>
              <a:buClr>
                <a:schemeClr val="accent1"/>
              </a:buClr>
              <a:defRPr sz="1200">
                <a:solidFill>
                  <a:srgbClr val="33414E"/>
                </a:solidFill>
              </a:defRPr>
            </a:lvl8pPr>
            <a:lvl9pPr>
              <a:buClr>
                <a:schemeClr val="accent1"/>
              </a:buClr>
              <a:buNone/>
              <a:defRPr sz="1200">
                <a:solidFill>
                  <a:srgbClr val="33414E"/>
                </a:solidFill>
              </a:defRPr>
            </a:lvl9pPr>
          </a:lstStyle>
          <a:p>
            <a:pPr lvl="0"/>
            <a:r>
              <a:rPr lang="sv-SE"/>
              <a:t>Klicka här för att ändra texten i rutan. Dessa punktlistor passar bra till längre texter. </a:t>
            </a:r>
          </a:p>
        </p:txBody>
      </p:sp>
      <p:sp>
        <p:nvSpPr>
          <p:cNvPr id="13" name="Platshållare för text 15">
            <a:extLst>
              <a:ext uri="{FF2B5EF4-FFF2-40B4-BE49-F238E27FC236}">
                <a16:creationId xmlns:a16="http://schemas.microsoft.com/office/drawing/2014/main" id="{B1C45DFB-CCF3-9F45-93BA-478DFD048B21}"/>
              </a:ext>
            </a:extLst>
          </p:cNvPr>
          <p:cNvSpPr>
            <a:spLocks noGrp="1"/>
          </p:cNvSpPr>
          <p:nvPr>
            <p:ph type="body" sz="quarter" idx="20" hasCustomPrompt="1"/>
          </p:nvPr>
        </p:nvSpPr>
        <p:spPr>
          <a:xfrm>
            <a:off x="6776144" y="1535363"/>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solidFill>
                  <a:srgbClr val="33414E"/>
                </a:solidFill>
                <a:latin typeface="Lab Grotesque" pitchFamily="2" charset="0"/>
                <a:ea typeface="Lab Grotesque" pitchFamily="2" charset="0"/>
                <a:cs typeface="Circular Std" charset="0"/>
              </a:defRPr>
            </a:lvl1pPr>
            <a:lvl2pPr>
              <a:buClr>
                <a:schemeClr val="accent1"/>
              </a:buClr>
              <a:defRPr sz="1200">
                <a:solidFill>
                  <a:srgbClr val="33414E"/>
                </a:solidFill>
              </a:defRPr>
            </a:lvl2pPr>
            <a:lvl3pPr>
              <a:buClr>
                <a:schemeClr val="accent1"/>
              </a:buClr>
              <a:defRPr sz="1200">
                <a:solidFill>
                  <a:srgbClr val="33414E"/>
                </a:solidFill>
              </a:defRPr>
            </a:lvl3pPr>
            <a:lvl4pPr>
              <a:buClr>
                <a:schemeClr val="accent1"/>
              </a:buClr>
              <a:defRPr sz="1200">
                <a:solidFill>
                  <a:srgbClr val="33414E"/>
                </a:solidFill>
              </a:defRPr>
            </a:lvl4pPr>
            <a:lvl5pPr>
              <a:buClr>
                <a:schemeClr val="accent1"/>
              </a:buClr>
              <a:defRPr sz="1200">
                <a:solidFill>
                  <a:srgbClr val="33414E"/>
                </a:solidFill>
              </a:defRPr>
            </a:lvl5pPr>
            <a:lvl6pPr>
              <a:buClr>
                <a:schemeClr val="accent1"/>
              </a:buClr>
              <a:defRPr sz="1200">
                <a:solidFill>
                  <a:srgbClr val="33414E"/>
                </a:solidFill>
              </a:defRPr>
            </a:lvl6pPr>
            <a:lvl7pPr>
              <a:buClr>
                <a:schemeClr val="accent1"/>
              </a:buClr>
              <a:defRPr sz="1200">
                <a:solidFill>
                  <a:srgbClr val="33414E"/>
                </a:solidFill>
              </a:defRPr>
            </a:lvl7pPr>
            <a:lvl8pPr>
              <a:buClr>
                <a:schemeClr val="accent1"/>
              </a:buClr>
              <a:defRPr sz="1200">
                <a:solidFill>
                  <a:srgbClr val="33414E"/>
                </a:solidFill>
              </a:defRPr>
            </a:lvl8pPr>
            <a:lvl9pPr marL="3657600" indent="0">
              <a:buClr>
                <a:schemeClr val="accent1"/>
              </a:buClr>
              <a:buNone/>
              <a:defRPr sz="1200">
                <a:solidFill>
                  <a:srgbClr val="33414E"/>
                </a:solidFill>
              </a:defRPr>
            </a:lvl9pPr>
          </a:lstStyle>
          <a:p>
            <a:pPr lvl="0"/>
            <a:r>
              <a:rPr lang="sv-SE"/>
              <a:t>Klicka här för att ändra texten i rutan. Dessa punktlistor passar bra till längre texter. </a:t>
            </a:r>
          </a:p>
        </p:txBody>
      </p:sp>
      <p:sp>
        <p:nvSpPr>
          <p:cNvPr id="14" name="Platshållare för text 2">
            <a:extLst>
              <a:ext uri="{FF2B5EF4-FFF2-40B4-BE49-F238E27FC236}">
                <a16:creationId xmlns:a16="http://schemas.microsoft.com/office/drawing/2014/main" id="{52B08A95-6E7E-444A-BB65-CD5ABE1FC2BB}"/>
              </a:ext>
            </a:extLst>
          </p:cNvPr>
          <p:cNvSpPr>
            <a:spLocks noGrp="1"/>
          </p:cNvSpPr>
          <p:nvPr>
            <p:ph type="body" sz="quarter" idx="21" hasCustomPrompt="1"/>
          </p:nvPr>
        </p:nvSpPr>
        <p:spPr>
          <a:xfrm>
            <a:off x="6547703" y="1681145"/>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4</a:t>
            </a:r>
          </a:p>
        </p:txBody>
      </p:sp>
      <p:sp>
        <p:nvSpPr>
          <p:cNvPr id="17" name="Platshållare för text 15">
            <a:extLst>
              <a:ext uri="{FF2B5EF4-FFF2-40B4-BE49-F238E27FC236}">
                <a16:creationId xmlns:a16="http://schemas.microsoft.com/office/drawing/2014/main" id="{6B136BAC-7E50-5342-A4C2-DB9A636D4FC1}"/>
              </a:ext>
            </a:extLst>
          </p:cNvPr>
          <p:cNvSpPr>
            <a:spLocks noGrp="1"/>
          </p:cNvSpPr>
          <p:nvPr>
            <p:ph type="body" sz="quarter" idx="24" hasCustomPrompt="1"/>
          </p:nvPr>
        </p:nvSpPr>
        <p:spPr>
          <a:xfrm>
            <a:off x="6776144" y="4437589"/>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vl6pPr>
              <a:buClr>
                <a:schemeClr val="accent1"/>
              </a:buClr>
              <a:defRPr sz="1200"/>
            </a:lvl6pPr>
            <a:lvl7pPr>
              <a:buClr>
                <a:schemeClr val="accent1"/>
              </a:buClr>
              <a:defRPr sz="1200"/>
            </a:lvl7pPr>
            <a:lvl8pPr>
              <a:buClr>
                <a:schemeClr val="accent1"/>
              </a:buClr>
              <a:defRPr sz="1200"/>
            </a:lvl8pPr>
            <a:lvl9pPr>
              <a:buClr>
                <a:schemeClr val="accent1"/>
              </a:buClr>
              <a:defRPr sz="1200"/>
            </a:lvl9pPr>
          </a:lstStyle>
          <a:p>
            <a:pPr lvl="0"/>
            <a:r>
              <a:rPr lang="sv-SE"/>
              <a:t>Klicka här för att ändra texten i rutan. Dessa punktlistor passar bra till längre texter. </a:t>
            </a:r>
          </a:p>
        </p:txBody>
      </p:sp>
      <p:sp>
        <p:nvSpPr>
          <p:cNvPr id="18" name="Platshållare för text 2">
            <a:extLst>
              <a:ext uri="{FF2B5EF4-FFF2-40B4-BE49-F238E27FC236}">
                <a16:creationId xmlns:a16="http://schemas.microsoft.com/office/drawing/2014/main" id="{DF2C3E43-4C68-BE4C-9AE6-967D4A976E54}"/>
              </a:ext>
            </a:extLst>
          </p:cNvPr>
          <p:cNvSpPr>
            <a:spLocks noGrp="1"/>
          </p:cNvSpPr>
          <p:nvPr>
            <p:ph type="body" sz="quarter" idx="25" hasCustomPrompt="1"/>
          </p:nvPr>
        </p:nvSpPr>
        <p:spPr>
          <a:xfrm>
            <a:off x="6547703" y="4583371"/>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6</a:t>
            </a:r>
          </a:p>
        </p:txBody>
      </p:sp>
      <p:sp>
        <p:nvSpPr>
          <p:cNvPr id="20" name="Platshållare för text 2">
            <a:extLst>
              <a:ext uri="{FF2B5EF4-FFF2-40B4-BE49-F238E27FC236}">
                <a16:creationId xmlns:a16="http://schemas.microsoft.com/office/drawing/2014/main" id="{BF916A20-85DD-4E9F-BAED-153F2F8E6AC8}"/>
              </a:ext>
            </a:extLst>
          </p:cNvPr>
          <p:cNvSpPr>
            <a:spLocks noGrp="1"/>
          </p:cNvSpPr>
          <p:nvPr>
            <p:ph type="body" sz="quarter" idx="27" hasCustomPrompt="1"/>
          </p:nvPr>
        </p:nvSpPr>
        <p:spPr>
          <a:xfrm>
            <a:off x="803275" y="4583371"/>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3</a:t>
            </a:r>
          </a:p>
        </p:txBody>
      </p:sp>
      <p:sp>
        <p:nvSpPr>
          <p:cNvPr id="21" name="Platshållare för text 2">
            <a:extLst>
              <a:ext uri="{FF2B5EF4-FFF2-40B4-BE49-F238E27FC236}">
                <a16:creationId xmlns:a16="http://schemas.microsoft.com/office/drawing/2014/main" id="{7A172C39-C4EA-4713-9DC3-671E3B59B04E}"/>
              </a:ext>
            </a:extLst>
          </p:cNvPr>
          <p:cNvSpPr>
            <a:spLocks noGrp="1"/>
          </p:cNvSpPr>
          <p:nvPr>
            <p:ph type="body" sz="quarter" idx="28" hasCustomPrompt="1"/>
          </p:nvPr>
        </p:nvSpPr>
        <p:spPr>
          <a:xfrm>
            <a:off x="6547703" y="3125632"/>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5</a:t>
            </a:r>
          </a:p>
        </p:txBody>
      </p:sp>
    </p:spTree>
    <p:extLst>
      <p:ext uri="{BB962C8B-B14F-4D97-AF65-F5344CB8AC3E}">
        <p14:creationId xmlns:p14="http://schemas.microsoft.com/office/powerpoint/2010/main" val="141888729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ep by step">
    <p:bg>
      <p:bgPr>
        <a:solidFill>
          <a:schemeClr val="bg1"/>
        </a:solidFill>
        <a:effectLst/>
      </p:bgPr>
    </p:bg>
    <p:spTree>
      <p:nvGrpSpPr>
        <p:cNvPr id="1" name=""/>
        <p:cNvGrpSpPr/>
        <p:nvPr/>
      </p:nvGrpSpPr>
      <p:grpSpPr>
        <a:xfrm>
          <a:off x="0" y="0"/>
          <a:ext cx="0" cy="0"/>
          <a:chOff x="0" y="0"/>
          <a:chExt cx="0" cy="0"/>
        </a:xfrm>
      </p:grpSpPr>
      <p:sp>
        <p:nvSpPr>
          <p:cNvPr id="23" name="Platshållare för text 15">
            <a:extLst>
              <a:ext uri="{FF2B5EF4-FFF2-40B4-BE49-F238E27FC236}">
                <a16:creationId xmlns:a16="http://schemas.microsoft.com/office/drawing/2014/main" id="{E73CDA3D-A110-D842-9503-4D7A772B80A2}"/>
              </a:ext>
            </a:extLst>
          </p:cNvPr>
          <p:cNvSpPr>
            <a:spLocks noGrp="1"/>
          </p:cNvSpPr>
          <p:nvPr>
            <p:ph type="body" sz="quarter" idx="24" hasCustomPrompt="1"/>
          </p:nvPr>
        </p:nvSpPr>
        <p:spPr>
          <a:xfrm>
            <a:off x="9362499" y="2618677"/>
            <a:ext cx="2520000" cy="695300"/>
          </a:xfrm>
          <a:prstGeom prst="homePlate">
            <a:avLst/>
          </a:prstGeom>
          <a:solidFill>
            <a:schemeClr val="tx2">
              <a:lumMod val="20000"/>
              <a:lumOff val="80000"/>
            </a:schemeClr>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5</a:t>
            </a:r>
          </a:p>
        </p:txBody>
      </p:sp>
      <p:sp>
        <p:nvSpPr>
          <p:cNvPr id="22" name="Platshållare för text 15">
            <a:extLst>
              <a:ext uri="{FF2B5EF4-FFF2-40B4-BE49-F238E27FC236}">
                <a16:creationId xmlns:a16="http://schemas.microsoft.com/office/drawing/2014/main" id="{E9187399-D62D-1448-998C-480581BF999B}"/>
              </a:ext>
            </a:extLst>
          </p:cNvPr>
          <p:cNvSpPr>
            <a:spLocks noGrp="1"/>
          </p:cNvSpPr>
          <p:nvPr>
            <p:ph type="body" sz="quarter" idx="23" hasCustomPrompt="1"/>
          </p:nvPr>
        </p:nvSpPr>
        <p:spPr>
          <a:xfrm>
            <a:off x="7210188" y="2612919"/>
            <a:ext cx="2520000" cy="695300"/>
          </a:xfrm>
          <a:prstGeom prst="homePlate">
            <a:avLst/>
          </a:prstGeom>
          <a:solidFill>
            <a:schemeClr val="tx2">
              <a:lumMod val="40000"/>
              <a:lumOff val="60000"/>
            </a:schemeClr>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4</a:t>
            </a:r>
          </a:p>
        </p:txBody>
      </p:sp>
      <p:sp>
        <p:nvSpPr>
          <p:cNvPr id="21" name="Platshållare för text 15">
            <a:extLst>
              <a:ext uri="{FF2B5EF4-FFF2-40B4-BE49-F238E27FC236}">
                <a16:creationId xmlns:a16="http://schemas.microsoft.com/office/drawing/2014/main" id="{10590BD9-0401-BE45-9910-166E731F7F75}"/>
              </a:ext>
            </a:extLst>
          </p:cNvPr>
          <p:cNvSpPr>
            <a:spLocks noGrp="1"/>
          </p:cNvSpPr>
          <p:nvPr>
            <p:ph type="body" sz="quarter" idx="22" hasCustomPrompt="1"/>
          </p:nvPr>
        </p:nvSpPr>
        <p:spPr>
          <a:xfrm>
            <a:off x="5065372" y="2607161"/>
            <a:ext cx="2520000" cy="695300"/>
          </a:xfrm>
          <a:prstGeom prst="homePlate">
            <a:avLst/>
          </a:prstGeom>
          <a:solidFill>
            <a:schemeClr val="tx2">
              <a:lumMod val="60000"/>
              <a:lumOff val="40000"/>
            </a:schemeClr>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3</a:t>
            </a:r>
          </a:p>
        </p:txBody>
      </p:sp>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2024-06-10</a:t>
            </a:fld>
            <a:endParaRPr lang="sv-SE" dirty="0"/>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
        <p:nvSpPr>
          <p:cNvPr id="20" name="Platshållare för text 15">
            <a:extLst>
              <a:ext uri="{FF2B5EF4-FFF2-40B4-BE49-F238E27FC236}">
                <a16:creationId xmlns:a16="http://schemas.microsoft.com/office/drawing/2014/main" id="{37943792-BA07-294E-AE9C-BCD2B03DB348}"/>
              </a:ext>
            </a:extLst>
          </p:cNvPr>
          <p:cNvSpPr>
            <a:spLocks noGrp="1"/>
          </p:cNvSpPr>
          <p:nvPr>
            <p:ph type="body" sz="quarter" idx="21" hasCustomPrompt="1"/>
          </p:nvPr>
        </p:nvSpPr>
        <p:spPr>
          <a:xfrm>
            <a:off x="2915586" y="2607161"/>
            <a:ext cx="2520000" cy="695300"/>
          </a:xfrm>
          <a:prstGeom prst="homePlate">
            <a:avLst/>
          </a:prstGeom>
          <a:solidFill>
            <a:schemeClr val="tx2"/>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2</a:t>
            </a:r>
          </a:p>
        </p:txBody>
      </p:sp>
      <p:sp>
        <p:nvSpPr>
          <p:cNvPr id="26" name="Platshållare för text 15">
            <a:extLst>
              <a:ext uri="{FF2B5EF4-FFF2-40B4-BE49-F238E27FC236}">
                <a16:creationId xmlns:a16="http://schemas.microsoft.com/office/drawing/2014/main" id="{388722FA-8F90-9E4E-961C-21B319B9C4A1}"/>
              </a:ext>
            </a:extLst>
          </p:cNvPr>
          <p:cNvSpPr>
            <a:spLocks noGrp="1"/>
          </p:cNvSpPr>
          <p:nvPr>
            <p:ph type="body" sz="quarter" idx="26" hasCustomPrompt="1"/>
          </p:nvPr>
        </p:nvSpPr>
        <p:spPr>
          <a:xfrm>
            <a:off x="773295" y="2607161"/>
            <a:ext cx="2520000" cy="695300"/>
          </a:xfrm>
          <a:prstGeom prst="homePlate">
            <a:avLst/>
          </a:prstGeom>
          <a:solidFill>
            <a:schemeClr val="tx1"/>
          </a:solidFill>
          <a:ln w="63500">
            <a:solidFill>
              <a:schemeClr val="bg1"/>
            </a:solidFill>
          </a:ln>
          <a:effectLst/>
        </p:spPr>
        <p:txBody>
          <a:bodyPr wrap="square" lIns="54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1</a:t>
            </a:r>
          </a:p>
        </p:txBody>
      </p:sp>
      <p:sp>
        <p:nvSpPr>
          <p:cNvPr id="29" name="Title 1">
            <a:extLst>
              <a:ext uri="{FF2B5EF4-FFF2-40B4-BE49-F238E27FC236}">
                <a16:creationId xmlns:a16="http://schemas.microsoft.com/office/drawing/2014/main" id="{6E18F307-A305-8145-9A11-12C16C706BCB}"/>
              </a:ext>
            </a:extLst>
          </p:cNvPr>
          <p:cNvSpPr>
            <a:spLocks noGrp="1"/>
          </p:cNvSpPr>
          <p:nvPr>
            <p:ph type="ctrTitle" hasCustomPrompt="1"/>
          </p:nvPr>
        </p:nvSpPr>
        <p:spPr>
          <a:xfrm>
            <a:off x="814163" y="1089086"/>
            <a:ext cx="6220416" cy="65503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
        <p:nvSpPr>
          <p:cNvPr id="31" name="Platshållare för text 18">
            <a:extLst>
              <a:ext uri="{FF2B5EF4-FFF2-40B4-BE49-F238E27FC236}">
                <a16:creationId xmlns:a16="http://schemas.microsoft.com/office/drawing/2014/main" id="{582AB44B-F740-6541-8588-4D4C798C2F42}"/>
              </a:ext>
            </a:extLst>
          </p:cNvPr>
          <p:cNvSpPr>
            <a:spLocks noGrp="1"/>
          </p:cNvSpPr>
          <p:nvPr>
            <p:ph type="body" sz="quarter" idx="16" hasCustomPrompt="1"/>
          </p:nvPr>
        </p:nvSpPr>
        <p:spPr>
          <a:xfrm>
            <a:off x="806916" y="3902769"/>
            <a:ext cx="2116165"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32" name="Platshållare för text 22">
            <a:extLst>
              <a:ext uri="{FF2B5EF4-FFF2-40B4-BE49-F238E27FC236}">
                <a16:creationId xmlns:a16="http://schemas.microsoft.com/office/drawing/2014/main" id="{0E762538-40C1-7741-A84A-BA8DCE865625}"/>
              </a:ext>
            </a:extLst>
          </p:cNvPr>
          <p:cNvSpPr>
            <a:spLocks noGrp="1"/>
          </p:cNvSpPr>
          <p:nvPr>
            <p:ph type="body" sz="quarter" idx="17" hasCustomPrompt="1"/>
          </p:nvPr>
        </p:nvSpPr>
        <p:spPr>
          <a:xfrm>
            <a:off x="806916" y="3548224"/>
            <a:ext cx="2116165"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37" name="Platshållare för text 18">
            <a:extLst>
              <a:ext uri="{FF2B5EF4-FFF2-40B4-BE49-F238E27FC236}">
                <a16:creationId xmlns:a16="http://schemas.microsoft.com/office/drawing/2014/main" id="{47A24916-402F-8247-B70D-C95286F859E0}"/>
              </a:ext>
            </a:extLst>
          </p:cNvPr>
          <p:cNvSpPr>
            <a:spLocks noGrp="1"/>
          </p:cNvSpPr>
          <p:nvPr>
            <p:ph type="body" sz="quarter" idx="27" hasCustomPrompt="1"/>
          </p:nvPr>
        </p:nvSpPr>
        <p:spPr>
          <a:xfrm>
            <a:off x="3032956" y="3902769"/>
            <a:ext cx="2056206"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38" name="Platshållare för text 22">
            <a:extLst>
              <a:ext uri="{FF2B5EF4-FFF2-40B4-BE49-F238E27FC236}">
                <a16:creationId xmlns:a16="http://schemas.microsoft.com/office/drawing/2014/main" id="{55F36039-7520-1749-B408-AFF14F1AB130}"/>
              </a:ext>
            </a:extLst>
          </p:cNvPr>
          <p:cNvSpPr>
            <a:spLocks noGrp="1"/>
          </p:cNvSpPr>
          <p:nvPr>
            <p:ph type="body" sz="quarter" idx="28" hasCustomPrompt="1"/>
          </p:nvPr>
        </p:nvSpPr>
        <p:spPr>
          <a:xfrm>
            <a:off x="3032956" y="3548224"/>
            <a:ext cx="2056206"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44" name="Platshållare för text 18">
            <a:extLst>
              <a:ext uri="{FF2B5EF4-FFF2-40B4-BE49-F238E27FC236}">
                <a16:creationId xmlns:a16="http://schemas.microsoft.com/office/drawing/2014/main" id="{9261EA2B-ED54-A543-9FC4-DD076F2D4D96}"/>
              </a:ext>
            </a:extLst>
          </p:cNvPr>
          <p:cNvSpPr>
            <a:spLocks noGrp="1"/>
          </p:cNvSpPr>
          <p:nvPr>
            <p:ph type="body" sz="quarter" idx="29" hasCustomPrompt="1"/>
          </p:nvPr>
        </p:nvSpPr>
        <p:spPr>
          <a:xfrm>
            <a:off x="5191539" y="3902769"/>
            <a:ext cx="2056205"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45" name="Platshållare för text 22">
            <a:extLst>
              <a:ext uri="{FF2B5EF4-FFF2-40B4-BE49-F238E27FC236}">
                <a16:creationId xmlns:a16="http://schemas.microsoft.com/office/drawing/2014/main" id="{2D7C85CF-D269-0D49-BAC3-438EA8F7C8A9}"/>
              </a:ext>
            </a:extLst>
          </p:cNvPr>
          <p:cNvSpPr>
            <a:spLocks noGrp="1"/>
          </p:cNvSpPr>
          <p:nvPr>
            <p:ph type="body" sz="quarter" idx="30" hasCustomPrompt="1"/>
          </p:nvPr>
        </p:nvSpPr>
        <p:spPr>
          <a:xfrm>
            <a:off x="5191539" y="3548224"/>
            <a:ext cx="2056205"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46" name="Platshållare för text 18">
            <a:extLst>
              <a:ext uri="{FF2B5EF4-FFF2-40B4-BE49-F238E27FC236}">
                <a16:creationId xmlns:a16="http://schemas.microsoft.com/office/drawing/2014/main" id="{09440A13-075E-7A49-B252-B9D7D2CF9C43}"/>
              </a:ext>
            </a:extLst>
          </p:cNvPr>
          <p:cNvSpPr>
            <a:spLocks noGrp="1"/>
          </p:cNvSpPr>
          <p:nvPr>
            <p:ph type="body" sz="quarter" idx="31" hasCustomPrompt="1"/>
          </p:nvPr>
        </p:nvSpPr>
        <p:spPr>
          <a:xfrm>
            <a:off x="7312648" y="3902769"/>
            <a:ext cx="2056206"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47" name="Platshållare för text 22">
            <a:extLst>
              <a:ext uri="{FF2B5EF4-FFF2-40B4-BE49-F238E27FC236}">
                <a16:creationId xmlns:a16="http://schemas.microsoft.com/office/drawing/2014/main" id="{71B2951D-6959-1B4B-AF44-DF12C8188D4E}"/>
              </a:ext>
            </a:extLst>
          </p:cNvPr>
          <p:cNvSpPr>
            <a:spLocks noGrp="1"/>
          </p:cNvSpPr>
          <p:nvPr>
            <p:ph type="body" sz="quarter" idx="32" hasCustomPrompt="1"/>
          </p:nvPr>
        </p:nvSpPr>
        <p:spPr>
          <a:xfrm>
            <a:off x="7312648" y="3548224"/>
            <a:ext cx="2056206"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48" name="Platshållare för text 18">
            <a:extLst>
              <a:ext uri="{FF2B5EF4-FFF2-40B4-BE49-F238E27FC236}">
                <a16:creationId xmlns:a16="http://schemas.microsoft.com/office/drawing/2014/main" id="{986339F1-D201-A748-A3E7-6774A638AFAF}"/>
              </a:ext>
            </a:extLst>
          </p:cNvPr>
          <p:cNvSpPr>
            <a:spLocks noGrp="1"/>
          </p:cNvSpPr>
          <p:nvPr>
            <p:ph type="body" sz="quarter" idx="33" hasCustomPrompt="1"/>
          </p:nvPr>
        </p:nvSpPr>
        <p:spPr>
          <a:xfrm>
            <a:off x="9456240" y="3902769"/>
            <a:ext cx="2056207"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49" name="Platshållare för text 22">
            <a:extLst>
              <a:ext uri="{FF2B5EF4-FFF2-40B4-BE49-F238E27FC236}">
                <a16:creationId xmlns:a16="http://schemas.microsoft.com/office/drawing/2014/main" id="{D6934437-DA63-1546-8A3A-0524275ECE9E}"/>
              </a:ext>
            </a:extLst>
          </p:cNvPr>
          <p:cNvSpPr>
            <a:spLocks noGrp="1"/>
          </p:cNvSpPr>
          <p:nvPr>
            <p:ph type="body" sz="quarter" idx="34" hasCustomPrompt="1"/>
          </p:nvPr>
        </p:nvSpPr>
        <p:spPr>
          <a:xfrm>
            <a:off x="9456240" y="3548224"/>
            <a:ext cx="2056207" cy="338137"/>
          </a:xfrm>
          <a:prstGeom prst="rect">
            <a:avLst/>
          </a:prstGeom>
        </p:spPr>
        <p:txBody>
          <a:bodyPr anchor="ctr"/>
          <a:lstStyle>
            <a:lvl1pPr marL="0" indent="0">
              <a:buNone/>
              <a:defRPr sz="1800" b="1" i="0">
                <a:latin typeface="Lab Grotesque Black" pitchFamily="2" charset="0"/>
              </a:defRPr>
            </a:lvl1pPr>
          </a:lstStyle>
          <a:p>
            <a:pPr lvl="0"/>
            <a:r>
              <a:rPr lang="sv-SE" err="1"/>
              <a:t>Rubik</a:t>
            </a:r>
            <a:endParaRPr lang="sv-SE"/>
          </a:p>
        </p:txBody>
      </p:sp>
    </p:spTree>
    <p:extLst>
      <p:ext uri="{BB962C8B-B14F-4D97-AF65-F5344CB8AC3E}">
        <p14:creationId xmlns:p14="http://schemas.microsoft.com/office/powerpoint/2010/main" val="993119727"/>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Nur Titel">
    <p:spTree>
      <p:nvGrpSpPr>
        <p:cNvPr id="1" name=""/>
        <p:cNvGrpSpPr/>
        <p:nvPr/>
      </p:nvGrpSpPr>
      <p:grpSpPr>
        <a:xfrm>
          <a:off x="0" y="0"/>
          <a:ext cx="0" cy="0"/>
          <a:chOff x="0" y="0"/>
          <a:chExt cx="0" cy="0"/>
        </a:xfrm>
      </p:grpSpPr>
      <p:sp>
        <p:nvSpPr>
          <p:cNvPr id="2" name="Titel 1"/>
          <p:cNvSpPr>
            <a:spLocks noGrp="1"/>
          </p:cNvSpPr>
          <p:nvPr>
            <p:ph type="title"/>
          </p:nvPr>
        </p:nvSpPr>
        <p:spPr>
          <a:xfrm>
            <a:off x="431800" y="238545"/>
            <a:ext cx="11329456" cy="616455"/>
          </a:xfrm>
        </p:spPr>
        <p:txBody>
          <a:bodyPr anchor="ctr" anchorCtr="0">
            <a:noAutofit/>
          </a:bodyPr>
          <a:lstStyle>
            <a:lvl1pPr>
              <a:lnSpc>
                <a:spcPct val="100000"/>
              </a:lnSpc>
              <a:defRPr>
                <a:solidFill>
                  <a:schemeClr val="tx1"/>
                </a:solidFill>
              </a:defRPr>
            </a:lvl1pPr>
          </a:lstStyle>
          <a:p>
            <a:r>
              <a:rPr lang="de-DE"/>
              <a:t>Titelmasterformat durch Klicken bearbeiten</a:t>
            </a:r>
          </a:p>
        </p:txBody>
      </p:sp>
      <p:sp>
        <p:nvSpPr>
          <p:cNvPr id="4" name="Fußzeilenplatzhalter 3"/>
          <p:cNvSpPr>
            <a:spLocks noGrp="1"/>
          </p:cNvSpPr>
          <p:nvPr>
            <p:ph type="ftr" sz="quarter" idx="11"/>
          </p:nvPr>
        </p:nvSpPr>
        <p:spPr>
          <a:xfrm>
            <a:off x="3276601" y="6356355"/>
            <a:ext cx="5639859" cy="365125"/>
          </a:xfrm>
          <a:prstGeom prst="rect">
            <a:avLst/>
          </a:prstGeom>
        </p:spPr>
        <p:txBody>
          <a:bodyPr/>
          <a:lstStyle>
            <a:lvl1pPr>
              <a:defRPr>
                <a:solidFill>
                  <a:schemeClr val="tx1"/>
                </a:solidFill>
              </a:defRPr>
            </a:lvl1pPr>
          </a:lstStyle>
          <a:p>
            <a:endParaRPr lang="de-DE" dirty="0"/>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dirty="0"/>
          </a:p>
        </p:txBody>
      </p:sp>
      <p:sp>
        <p:nvSpPr>
          <p:cNvPr id="9" name="Textplatzhalter 7"/>
          <p:cNvSpPr>
            <a:spLocks noGrp="1"/>
          </p:cNvSpPr>
          <p:nvPr>
            <p:ph type="body" sz="quarter" idx="13"/>
          </p:nvPr>
        </p:nvSpPr>
        <p:spPr>
          <a:xfrm>
            <a:off x="431803" y="854995"/>
            <a:ext cx="11328400" cy="336244"/>
          </a:xfrm>
        </p:spPr>
        <p:txBody>
          <a:bodyPr lIns="0" tIns="0" rIns="0" bIns="0" anchor="t" anchorCtr="0">
            <a:noAutofit/>
          </a:bodyPr>
          <a:lstStyle>
            <a:lvl1pPr>
              <a:buNone/>
              <a:defRPr sz="2461">
                <a:solidFill>
                  <a:schemeClr val="tx1"/>
                </a:solidFill>
              </a:defRPr>
            </a:lvl1pPr>
          </a:lstStyle>
          <a:p>
            <a:pPr lvl="0"/>
            <a:r>
              <a:rPr lang="de-DE"/>
              <a:t>Textmasterformate durch Klicken bearbeiten</a:t>
            </a:r>
          </a:p>
        </p:txBody>
      </p:sp>
    </p:spTree>
    <p:extLst>
      <p:ext uri="{BB962C8B-B14F-4D97-AF65-F5344CB8AC3E}">
        <p14:creationId xmlns:p14="http://schemas.microsoft.com/office/powerpoint/2010/main" val="20687902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Upphandling">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dirty="0"/>
          </a:p>
        </p:txBody>
      </p:sp>
      <p:pic>
        <p:nvPicPr>
          <p:cNvPr id="11" name="Bildobjekt 10" descr="En bild som visar text, väg, trottoar&#10;&#10;Automatiskt genererad beskrivning">
            <a:extLst>
              <a:ext uri="{FF2B5EF4-FFF2-40B4-BE49-F238E27FC236}">
                <a16:creationId xmlns:a16="http://schemas.microsoft.com/office/drawing/2014/main" id="{FA2EF682-B0FE-2706-6DAB-FB7A48A60C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31208"/>
            <a:ext cx="12192000" cy="6426792"/>
          </a:xfrm>
          <a:prstGeom prst="rect">
            <a:avLst/>
          </a:prstGeom>
        </p:spPr>
      </p:pic>
      <p:sp>
        <p:nvSpPr>
          <p:cNvPr id="2" name="Rektangel 1">
            <a:extLst>
              <a:ext uri="{FF2B5EF4-FFF2-40B4-BE49-F238E27FC236}">
                <a16:creationId xmlns:a16="http://schemas.microsoft.com/office/drawing/2014/main" id="{50EB3DFD-AC82-25AE-85BF-EA4DF28F54B1}"/>
              </a:ext>
            </a:extLst>
          </p:cNvPr>
          <p:cNvSpPr/>
          <p:nvPr userDrawn="1"/>
        </p:nvSpPr>
        <p:spPr>
          <a:xfrm>
            <a:off x="0" y="427383"/>
            <a:ext cx="12192000" cy="1202634"/>
          </a:xfrm>
          <a:prstGeom prst="rect">
            <a:avLst/>
          </a:prstGeom>
          <a:gradFill flip="none" rotWithShape="1">
            <a:gsLst>
              <a:gs pos="700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1353601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ontakt med kommunen">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dirty="0"/>
          </a:p>
        </p:txBody>
      </p:sp>
      <p:pic>
        <p:nvPicPr>
          <p:cNvPr id="3" name="Bildobjekt 2" descr="En bild som visar person, person, bord&#10;&#10;Automatiskt genererad beskrivning">
            <a:extLst>
              <a:ext uri="{FF2B5EF4-FFF2-40B4-BE49-F238E27FC236}">
                <a16:creationId xmlns:a16="http://schemas.microsoft.com/office/drawing/2014/main" id="{E4AF0FD8-4120-B710-5CA1-F4C77A1600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425302"/>
            <a:ext cx="12192000" cy="6432698"/>
          </a:xfrm>
          <a:prstGeom prst="rect">
            <a:avLst/>
          </a:prstGeom>
        </p:spPr>
      </p:pic>
    </p:spTree>
    <p:extLst>
      <p:ext uri="{BB962C8B-B14F-4D97-AF65-F5344CB8AC3E}">
        <p14:creationId xmlns:p14="http://schemas.microsoft.com/office/powerpoint/2010/main" val="3565232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Kontakt med kommunen">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dirty="0"/>
          </a:p>
        </p:txBody>
      </p:sp>
      <p:pic>
        <p:nvPicPr>
          <p:cNvPr id="7" name="Bildobjekt 6" descr="En bild som visar inomhus, person, kök, disk&#10;&#10;Automatiskt genererad beskrivning">
            <a:extLst>
              <a:ext uri="{FF2B5EF4-FFF2-40B4-BE49-F238E27FC236}">
                <a16:creationId xmlns:a16="http://schemas.microsoft.com/office/drawing/2014/main" id="{08AB343F-BB44-9C5C-9135-E6359B06D6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37322"/>
            <a:ext cx="12192000" cy="6420677"/>
          </a:xfrm>
          <a:prstGeom prst="rect">
            <a:avLst/>
          </a:prstGeom>
        </p:spPr>
      </p:pic>
      <p:sp>
        <p:nvSpPr>
          <p:cNvPr id="8" name="Rektangel 7">
            <a:extLst>
              <a:ext uri="{FF2B5EF4-FFF2-40B4-BE49-F238E27FC236}">
                <a16:creationId xmlns:a16="http://schemas.microsoft.com/office/drawing/2014/main" id="{8BD62D23-84DA-38E8-9AC5-11A00A0E31B9}"/>
              </a:ext>
            </a:extLst>
          </p:cNvPr>
          <p:cNvSpPr/>
          <p:nvPr userDrawn="1"/>
        </p:nvSpPr>
        <p:spPr>
          <a:xfrm>
            <a:off x="0" y="427383"/>
            <a:ext cx="12192000" cy="1202634"/>
          </a:xfrm>
          <a:prstGeom prst="rect">
            <a:avLst/>
          </a:prstGeom>
          <a:gradFill flip="none" rotWithShape="1">
            <a:gsLst>
              <a:gs pos="700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5109142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ompetensförsörjning">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dirty="0"/>
          </a:p>
        </p:txBody>
      </p:sp>
      <p:pic>
        <p:nvPicPr>
          <p:cNvPr id="7" name="Bildobjekt 6" descr="En bild som visar person, himmel&#10;&#10;Automatiskt genererad beskrivning">
            <a:extLst>
              <a:ext uri="{FF2B5EF4-FFF2-40B4-BE49-F238E27FC236}">
                <a16:creationId xmlns:a16="http://schemas.microsoft.com/office/drawing/2014/main" id="{A7E93BAA-8FD9-91F8-9F84-E5E74AB14E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37322"/>
            <a:ext cx="12192000" cy="6420678"/>
          </a:xfrm>
          <a:prstGeom prst="rect">
            <a:avLst/>
          </a:prstGeom>
        </p:spPr>
      </p:pic>
      <p:sp>
        <p:nvSpPr>
          <p:cNvPr id="2" name="Rektangel 1">
            <a:extLst>
              <a:ext uri="{FF2B5EF4-FFF2-40B4-BE49-F238E27FC236}">
                <a16:creationId xmlns:a16="http://schemas.microsoft.com/office/drawing/2014/main" id="{2CD2ABBB-6C9F-EA0A-C418-CBD90FCF1E74}"/>
              </a:ext>
            </a:extLst>
          </p:cNvPr>
          <p:cNvSpPr/>
          <p:nvPr userDrawn="1"/>
        </p:nvSpPr>
        <p:spPr>
          <a:xfrm rot="10800000">
            <a:off x="0" y="5655366"/>
            <a:ext cx="12192000" cy="1202634"/>
          </a:xfrm>
          <a:prstGeom prst="rect">
            <a:avLst/>
          </a:prstGeom>
          <a:gradFill flip="none" rotWithShape="1">
            <a:gsLst>
              <a:gs pos="700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4216944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Startbild">
    <p:spTree>
      <p:nvGrpSpPr>
        <p:cNvPr id="1" name=""/>
        <p:cNvGrpSpPr/>
        <p:nvPr/>
      </p:nvGrpSpPr>
      <p:grpSpPr>
        <a:xfrm>
          <a:off x="0" y="0"/>
          <a:ext cx="0" cy="0"/>
          <a:chOff x="0" y="0"/>
          <a:chExt cx="0" cy="0"/>
        </a:xfrm>
      </p:grpSpPr>
      <p:pic>
        <p:nvPicPr>
          <p:cNvPr id="7" name="Bildobjekt 6" descr="En bild som visar inomhus, person, stående, kök&#10;&#10;Automatiskt genererad beskrivning">
            <a:extLst>
              <a:ext uri="{FF2B5EF4-FFF2-40B4-BE49-F238E27FC236}">
                <a16:creationId xmlns:a16="http://schemas.microsoft.com/office/drawing/2014/main" id="{2D0DDEEA-C739-9E42-9DC7-49DE5D7918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Bildobjekt 9" descr="En bild som visar gitarr&#10;&#10;Automatiskt genererad beskrivning">
            <a:extLst>
              <a:ext uri="{FF2B5EF4-FFF2-40B4-BE49-F238E27FC236}">
                <a16:creationId xmlns:a16="http://schemas.microsoft.com/office/drawing/2014/main" id="{23D75F42-9386-6D4E-B858-1292FDEAA56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Bild 12">
            <a:extLst>
              <a:ext uri="{FF2B5EF4-FFF2-40B4-BE49-F238E27FC236}">
                <a16:creationId xmlns:a16="http://schemas.microsoft.com/office/drawing/2014/main" id="{2FCB708A-DA4B-8B4C-A0FF-822E99B8A5C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
        <p:nvSpPr>
          <p:cNvPr id="12" name="Platshållare för text 5">
            <a:extLst>
              <a:ext uri="{FF2B5EF4-FFF2-40B4-BE49-F238E27FC236}">
                <a16:creationId xmlns:a16="http://schemas.microsoft.com/office/drawing/2014/main" id="{C002FEDF-21F7-2748-9AEA-062A1C304AF8}"/>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4" name="Platshållare för text 3">
            <a:extLst>
              <a:ext uri="{FF2B5EF4-FFF2-40B4-BE49-F238E27FC236}">
                <a16:creationId xmlns:a16="http://schemas.microsoft.com/office/drawing/2014/main" id="{7B5FB8A3-C8F9-6249-A2A9-B66BA43E4AAA}"/>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3979062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Rubrik">
    <p:spTree>
      <p:nvGrpSpPr>
        <p:cNvPr id="1" name=""/>
        <p:cNvGrpSpPr/>
        <p:nvPr/>
      </p:nvGrpSpPr>
      <p:grpSpPr>
        <a:xfrm>
          <a:off x="0" y="0"/>
          <a:ext cx="0" cy="0"/>
          <a:chOff x="0" y="0"/>
          <a:chExt cx="0" cy="0"/>
        </a:xfrm>
      </p:grpSpPr>
      <p:sp>
        <p:nvSpPr>
          <p:cNvPr id="2" name="Title 1"/>
          <p:cNvSpPr>
            <a:spLocks noGrp="1"/>
          </p:cNvSpPr>
          <p:nvPr>
            <p:ph type="title"/>
          </p:nvPr>
        </p:nvSpPr>
        <p:spPr>
          <a:xfrm>
            <a:off x="648105" y="332824"/>
            <a:ext cx="8728729" cy="819533"/>
          </a:xfrm>
        </p:spPr>
        <p:txBody>
          <a:bodyPr/>
          <a:lstStyle/>
          <a:p>
            <a:r>
              <a:rPr lang="sv-SE"/>
              <a:t>Klicka här för att ändra format</a:t>
            </a:r>
          </a:p>
        </p:txBody>
      </p:sp>
      <p:sp>
        <p:nvSpPr>
          <p:cNvPr id="3" name="Date Placeholder 2"/>
          <p:cNvSpPr>
            <a:spLocks noGrp="1"/>
          </p:cNvSpPr>
          <p:nvPr>
            <p:ph type="dt" sz="half" idx="10"/>
          </p:nvPr>
        </p:nvSpPr>
        <p:spPr/>
        <p:txBody>
          <a:bodyPr/>
          <a:lstStyle>
            <a:lvl1pPr>
              <a:defRPr>
                <a:solidFill>
                  <a:schemeClr val="accent2"/>
                </a:solidFill>
              </a:defRPr>
            </a:lvl1pPr>
          </a:lstStyle>
          <a:p>
            <a:fld id="{9243E5EA-BCAB-40E2-826C-55D019F15F3F}" type="datetime1">
              <a:rPr lang="sv-SE" smtClean="0"/>
              <a:pPr/>
              <a:t>2024-06-10</a:t>
            </a:fld>
            <a:endParaRPr lang="sv-SE" dirty="0"/>
          </a:p>
        </p:txBody>
      </p:sp>
      <p:sp>
        <p:nvSpPr>
          <p:cNvPr id="5" name="Slide Number Placeholder 4"/>
          <p:cNvSpPr>
            <a:spLocks noGrp="1"/>
          </p:cNvSpPr>
          <p:nvPr>
            <p:ph type="sldNum" sz="quarter" idx="12"/>
          </p:nvPr>
        </p:nvSpPr>
        <p:spPr/>
        <p:txBody>
          <a:bodyPr/>
          <a:lstStyle/>
          <a:p>
            <a:fld id="{5718465E-2E6A-4310-8AAC-7D6E13D1D673}" type="slidenum">
              <a:rPr lang="sv-SE" smtClean="0"/>
              <a:pPr/>
              <a:t>‹#›</a:t>
            </a:fld>
            <a:endParaRPr lang="sv-SE" dirty="0"/>
          </a:p>
        </p:txBody>
      </p:sp>
    </p:spTree>
    <p:extLst>
      <p:ext uri="{BB962C8B-B14F-4D97-AF65-F5344CB8AC3E}">
        <p14:creationId xmlns:p14="http://schemas.microsoft.com/office/powerpoint/2010/main" val="124177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a:xfrm>
            <a:off x="648105" y="332824"/>
            <a:ext cx="8728729" cy="819533"/>
          </a:xfrm>
        </p:spPr>
        <p:txBody>
          <a:bodyPr/>
          <a:lstStyle/>
          <a:p>
            <a:r>
              <a:rPr lang="sv-SE"/>
              <a:t>Klicka här för att ändra mall för rubrikformat</a:t>
            </a:r>
          </a:p>
        </p:txBody>
      </p:sp>
      <p:sp>
        <p:nvSpPr>
          <p:cNvPr id="3" name="Content Placeholder 2"/>
          <p:cNvSpPr>
            <a:spLocks noGrp="1"/>
          </p:cNvSpPr>
          <p:nvPr>
            <p:ph idx="1"/>
          </p:nvPr>
        </p:nvSpPr>
        <p:spPr>
          <a:xfrm>
            <a:off x="648106" y="1684337"/>
            <a:ext cx="10913129" cy="4056075"/>
          </a:xfrm>
        </p:spPr>
        <p:txBody>
          <a:bodyPr tIns="36000"/>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sv-SE"/>
              <a:t>Klicka här för att ändra format på bakgrundstexten</a:t>
            </a:r>
          </a:p>
          <a:p>
            <a:pPr lvl="1"/>
            <a:r>
              <a:rPr lang="sv-SE"/>
              <a:t>Nivå två</a:t>
            </a:r>
          </a:p>
        </p:txBody>
      </p:sp>
      <p:sp>
        <p:nvSpPr>
          <p:cNvPr id="4" name="Date Placeholder 3"/>
          <p:cNvSpPr>
            <a:spLocks noGrp="1"/>
          </p:cNvSpPr>
          <p:nvPr>
            <p:ph type="dt" sz="half" idx="10"/>
          </p:nvPr>
        </p:nvSpPr>
        <p:spPr/>
        <p:txBody>
          <a:bodyPr/>
          <a:lstStyle>
            <a:lvl1pPr>
              <a:defRPr>
                <a:solidFill>
                  <a:schemeClr val="accent2"/>
                </a:solidFill>
              </a:defRPr>
            </a:lvl1pPr>
          </a:lstStyle>
          <a:p>
            <a:fld id="{2D588D78-B953-44D6-AAA3-70985707A376}" type="datetime1">
              <a:rPr lang="sv-SE" smtClean="0"/>
              <a:pPr/>
              <a:t>2024-06-10</a:t>
            </a:fld>
            <a:endParaRPr lang="sv-SE" dirty="0"/>
          </a:p>
        </p:txBody>
      </p:sp>
      <p:sp>
        <p:nvSpPr>
          <p:cNvPr id="6" name="Slide Number Placeholder 5"/>
          <p:cNvSpPr>
            <a:spLocks noGrp="1"/>
          </p:cNvSpPr>
          <p:nvPr>
            <p:ph type="sldNum" sz="quarter" idx="12"/>
          </p:nvPr>
        </p:nvSpPr>
        <p:spPr>
          <a:xfrm>
            <a:off x="537533" y="6418060"/>
            <a:ext cx="431833" cy="158400"/>
          </a:xfrm>
        </p:spPr>
        <p:txBody>
          <a:bodyPr/>
          <a:lstStyle/>
          <a:p>
            <a:fld id="{5718465E-2E6A-4310-8AAC-7D6E13D1D673}" type="slidenum">
              <a:rPr lang="sv-SE" smtClean="0"/>
              <a:pPr/>
              <a:t>‹#›</a:t>
            </a:fld>
            <a:endParaRPr lang="sv-SE" dirty="0"/>
          </a:p>
        </p:txBody>
      </p:sp>
      <p:cxnSp>
        <p:nvCxnSpPr>
          <p:cNvPr id="7" name="Straight Connector 6"/>
          <p:cNvCxnSpPr/>
          <p:nvPr userDrawn="1"/>
        </p:nvCxnSpPr>
        <p:spPr>
          <a:xfrm>
            <a:off x="-359767" y="2289268"/>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359767" y="635500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2336693" y="2289268"/>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59767" y="2103199"/>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2336693" y="2103199"/>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rot="5400000">
            <a:off x="565659" y="-134203"/>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rot="5400000">
            <a:off x="565659" y="7008335"/>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rot="5400000">
            <a:off x="11478787" y="-134203"/>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rot="5400000">
            <a:off x="11478787" y="7008335"/>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59767" y="137274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2336693" y="137274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82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tartbild besöksnäring">
    <p:bg>
      <p:bgPr>
        <a:solidFill>
          <a:srgbClr val="EFF2F5"/>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EB1FACE-0922-4B3A-82A2-48D9D7A9A3F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Bildobjekt 10" descr="En bild som visar gitarr&#10;&#10;Automatiskt genererad beskrivning">
            <a:extLst>
              <a:ext uri="{FF2B5EF4-FFF2-40B4-BE49-F238E27FC236}">
                <a16:creationId xmlns:a16="http://schemas.microsoft.com/office/drawing/2014/main" id="{BB2FE1A7-5D6E-DC47-8E07-5F07AFA06F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Platshållare för text 5">
            <a:extLst>
              <a:ext uri="{FF2B5EF4-FFF2-40B4-BE49-F238E27FC236}">
                <a16:creationId xmlns:a16="http://schemas.microsoft.com/office/drawing/2014/main" id="{C61F123D-6F95-4542-9ED2-47F932FBCD6F}"/>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dirty="0"/>
              <a:t>Klicka här för att </a:t>
            </a:r>
            <a:br>
              <a:rPr lang="sv-SE" dirty="0"/>
            </a:br>
            <a:r>
              <a:rPr lang="sv-SE" dirty="0"/>
              <a:t>ändra rubrik</a:t>
            </a:r>
          </a:p>
        </p:txBody>
      </p:sp>
      <p:sp>
        <p:nvSpPr>
          <p:cNvPr id="14" name="Platshållare för text 3">
            <a:extLst>
              <a:ext uri="{FF2B5EF4-FFF2-40B4-BE49-F238E27FC236}">
                <a16:creationId xmlns:a16="http://schemas.microsoft.com/office/drawing/2014/main" id="{0786B41C-A2B9-5A45-BDC6-A4B24CA7EA96}"/>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Underrubrik</a:t>
            </a:r>
            <a:br>
              <a:rPr lang="sv-SE"/>
            </a:br>
            <a:r>
              <a:rPr lang="sv-SE"/>
              <a:t>datum</a:t>
            </a:r>
          </a:p>
        </p:txBody>
      </p:sp>
      <p:pic>
        <p:nvPicPr>
          <p:cNvPr id="12" name="Bild 11">
            <a:extLst>
              <a:ext uri="{FF2B5EF4-FFF2-40B4-BE49-F238E27FC236}">
                <a16:creationId xmlns:a16="http://schemas.microsoft.com/office/drawing/2014/main" id="{DD2A90B0-0E9D-D74D-97C4-7AD912D1358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1736432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tartbild industri">
    <p:bg>
      <p:bgPr>
        <a:solidFill>
          <a:srgbClr val="EFF2F5"/>
        </a:solidFill>
        <a:effectLst/>
      </p:bgPr>
    </p:bg>
    <p:spTree>
      <p:nvGrpSpPr>
        <p:cNvPr id="1" name=""/>
        <p:cNvGrpSpPr/>
        <p:nvPr/>
      </p:nvGrpSpPr>
      <p:grpSpPr>
        <a:xfrm>
          <a:off x="0" y="0"/>
          <a:ext cx="0" cy="0"/>
          <a:chOff x="0" y="0"/>
          <a:chExt cx="0" cy="0"/>
        </a:xfrm>
      </p:grpSpPr>
      <p:pic>
        <p:nvPicPr>
          <p:cNvPr id="3" name="Bildobjekt 2" descr="En bild som visar text, person&#10;&#10;Automatiskt genererad beskrivning">
            <a:extLst>
              <a:ext uri="{FF2B5EF4-FFF2-40B4-BE49-F238E27FC236}">
                <a16:creationId xmlns:a16="http://schemas.microsoft.com/office/drawing/2014/main" id="{AF8A8514-2582-4C90-AD50-ECEB8A31939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Bildobjekt 10" descr="En bild som visar gitarr&#10;&#10;Automatiskt genererad beskrivning">
            <a:extLst>
              <a:ext uri="{FF2B5EF4-FFF2-40B4-BE49-F238E27FC236}">
                <a16:creationId xmlns:a16="http://schemas.microsoft.com/office/drawing/2014/main" id="{BB2FE1A7-5D6E-DC47-8E07-5F07AFA06F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Platshållare för text 5">
            <a:extLst>
              <a:ext uri="{FF2B5EF4-FFF2-40B4-BE49-F238E27FC236}">
                <a16:creationId xmlns:a16="http://schemas.microsoft.com/office/drawing/2014/main" id="{C61F123D-6F95-4542-9ED2-47F932FBCD6F}"/>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dirty="0"/>
              <a:t>Klicka här för att </a:t>
            </a:r>
            <a:br>
              <a:rPr lang="sv-SE" dirty="0"/>
            </a:br>
            <a:r>
              <a:rPr lang="sv-SE" dirty="0"/>
              <a:t>ändra rubrik</a:t>
            </a:r>
          </a:p>
        </p:txBody>
      </p:sp>
      <p:sp>
        <p:nvSpPr>
          <p:cNvPr id="14" name="Platshållare för text 3">
            <a:extLst>
              <a:ext uri="{FF2B5EF4-FFF2-40B4-BE49-F238E27FC236}">
                <a16:creationId xmlns:a16="http://schemas.microsoft.com/office/drawing/2014/main" id="{0786B41C-A2B9-5A45-BDC6-A4B24CA7EA96}"/>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Underrubrik</a:t>
            </a:r>
            <a:br>
              <a:rPr lang="sv-SE"/>
            </a:br>
            <a:r>
              <a:rPr lang="sv-SE"/>
              <a:t>datum</a:t>
            </a:r>
          </a:p>
        </p:txBody>
      </p:sp>
      <p:pic>
        <p:nvPicPr>
          <p:cNvPr id="12" name="Bild 11">
            <a:extLst>
              <a:ext uri="{FF2B5EF4-FFF2-40B4-BE49-F238E27FC236}">
                <a16:creationId xmlns:a16="http://schemas.microsoft.com/office/drawing/2014/main" id="{DD2A90B0-0E9D-D74D-97C4-7AD912D1358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41421726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tartbild gröna näringar">
    <p:bg>
      <p:bgPr>
        <a:solidFill>
          <a:srgbClr val="EFF2F5"/>
        </a:solidFill>
        <a:effectLst/>
      </p:bgPr>
    </p:bg>
    <p:spTree>
      <p:nvGrpSpPr>
        <p:cNvPr id="1" name=""/>
        <p:cNvGrpSpPr/>
        <p:nvPr/>
      </p:nvGrpSpPr>
      <p:grpSpPr>
        <a:xfrm>
          <a:off x="0" y="0"/>
          <a:ext cx="0" cy="0"/>
          <a:chOff x="0" y="0"/>
          <a:chExt cx="0" cy="0"/>
        </a:xfrm>
      </p:grpSpPr>
      <p:pic>
        <p:nvPicPr>
          <p:cNvPr id="9" name="Bildobjekt 8" descr="En bild som visar person, föremål utomhus&#10;&#10;Automatiskt genererad beskrivning">
            <a:extLst>
              <a:ext uri="{FF2B5EF4-FFF2-40B4-BE49-F238E27FC236}">
                <a16:creationId xmlns:a16="http://schemas.microsoft.com/office/drawing/2014/main" id="{7A8C3785-6BF5-4F9D-A435-BA85F3DA38A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Bildobjekt 10" descr="En bild som visar gitarr&#10;&#10;Automatiskt genererad beskrivning">
            <a:extLst>
              <a:ext uri="{FF2B5EF4-FFF2-40B4-BE49-F238E27FC236}">
                <a16:creationId xmlns:a16="http://schemas.microsoft.com/office/drawing/2014/main" id="{BB2FE1A7-5D6E-DC47-8E07-5F07AFA06F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Platshållare för text 5">
            <a:extLst>
              <a:ext uri="{FF2B5EF4-FFF2-40B4-BE49-F238E27FC236}">
                <a16:creationId xmlns:a16="http://schemas.microsoft.com/office/drawing/2014/main" id="{C61F123D-6F95-4542-9ED2-47F932FBCD6F}"/>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dirty="0"/>
              <a:t>Klicka här för att </a:t>
            </a:r>
            <a:br>
              <a:rPr lang="sv-SE" dirty="0"/>
            </a:br>
            <a:r>
              <a:rPr lang="sv-SE" dirty="0"/>
              <a:t>ändra rubrik</a:t>
            </a:r>
          </a:p>
        </p:txBody>
      </p:sp>
      <p:sp>
        <p:nvSpPr>
          <p:cNvPr id="14" name="Platshållare för text 3">
            <a:extLst>
              <a:ext uri="{FF2B5EF4-FFF2-40B4-BE49-F238E27FC236}">
                <a16:creationId xmlns:a16="http://schemas.microsoft.com/office/drawing/2014/main" id="{0786B41C-A2B9-5A45-BDC6-A4B24CA7EA96}"/>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Underrubrik</a:t>
            </a:r>
            <a:br>
              <a:rPr lang="sv-SE"/>
            </a:br>
            <a:r>
              <a:rPr lang="sv-SE"/>
              <a:t>datum</a:t>
            </a:r>
          </a:p>
        </p:txBody>
      </p:sp>
      <p:pic>
        <p:nvPicPr>
          <p:cNvPr id="12" name="Bild 11">
            <a:extLst>
              <a:ext uri="{FF2B5EF4-FFF2-40B4-BE49-F238E27FC236}">
                <a16:creationId xmlns:a16="http://schemas.microsoft.com/office/drawing/2014/main" id="{DD2A90B0-0E9D-D74D-97C4-7AD912D1358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3591702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tartbild bygg">
    <p:bg>
      <p:bgPr>
        <a:solidFill>
          <a:srgbClr val="EFF2F5"/>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4188A419-CE36-4D31-A676-EFFF1D9D4AC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Bildobjekt 10" descr="En bild som visar gitarr&#10;&#10;Automatiskt genererad beskrivning">
            <a:extLst>
              <a:ext uri="{FF2B5EF4-FFF2-40B4-BE49-F238E27FC236}">
                <a16:creationId xmlns:a16="http://schemas.microsoft.com/office/drawing/2014/main" id="{BB2FE1A7-5D6E-DC47-8E07-5F07AFA06F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Platshållare för text 5">
            <a:extLst>
              <a:ext uri="{FF2B5EF4-FFF2-40B4-BE49-F238E27FC236}">
                <a16:creationId xmlns:a16="http://schemas.microsoft.com/office/drawing/2014/main" id="{C61F123D-6F95-4542-9ED2-47F932FBCD6F}"/>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dirty="0"/>
              <a:t>Klicka här för att </a:t>
            </a:r>
            <a:br>
              <a:rPr lang="sv-SE" dirty="0"/>
            </a:br>
            <a:r>
              <a:rPr lang="sv-SE" dirty="0"/>
              <a:t>ändra rubrik</a:t>
            </a:r>
          </a:p>
        </p:txBody>
      </p:sp>
      <p:sp>
        <p:nvSpPr>
          <p:cNvPr id="14" name="Platshållare för text 3">
            <a:extLst>
              <a:ext uri="{FF2B5EF4-FFF2-40B4-BE49-F238E27FC236}">
                <a16:creationId xmlns:a16="http://schemas.microsoft.com/office/drawing/2014/main" id="{0786B41C-A2B9-5A45-BDC6-A4B24CA7EA96}"/>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Underrubrik</a:t>
            </a:r>
            <a:br>
              <a:rPr lang="sv-SE"/>
            </a:br>
            <a:r>
              <a:rPr lang="sv-SE"/>
              <a:t>datum</a:t>
            </a:r>
          </a:p>
        </p:txBody>
      </p:sp>
      <p:pic>
        <p:nvPicPr>
          <p:cNvPr id="12" name="Bild 11">
            <a:extLst>
              <a:ext uri="{FF2B5EF4-FFF2-40B4-BE49-F238E27FC236}">
                <a16:creationId xmlns:a16="http://schemas.microsoft.com/office/drawing/2014/main" id="{DD2A90B0-0E9D-D74D-97C4-7AD912D1358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13831558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tartbild transport">
    <p:bg>
      <p:bgPr>
        <a:solidFill>
          <a:srgbClr val="EFF2F5"/>
        </a:solidFill>
        <a:effectLst/>
      </p:bgPr>
    </p:bg>
    <p:spTree>
      <p:nvGrpSpPr>
        <p:cNvPr id="1" name=""/>
        <p:cNvGrpSpPr/>
        <p:nvPr/>
      </p:nvGrpSpPr>
      <p:grpSpPr>
        <a:xfrm>
          <a:off x="0" y="0"/>
          <a:ext cx="0" cy="0"/>
          <a:chOff x="0" y="0"/>
          <a:chExt cx="0" cy="0"/>
        </a:xfrm>
      </p:grpSpPr>
      <p:pic>
        <p:nvPicPr>
          <p:cNvPr id="4" name="Bildobjekt 3" descr="En bild som visar text, person, leende, står&#10;&#10;Automatiskt genererad beskrivning">
            <a:extLst>
              <a:ext uri="{FF2B5EF4-FFF2-40B4-BE49-F238E27FC236}">
                <a16:creationId xmlns:a16="http://schemas.microsoft.com/office/drawing/2014/main" id="{98D4D6C3-BEC6-43FC-92CC-A7292FB613F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Bildobjekt 10" descr="En bild som visar gitarr&#10;&#10;Automatiskt genererad beskrivning">
            <a:extLst>
              <a:ext uri="{FF2B5EF4-FFF2-40B4-BE49-F238E27FC236}">
                <a16:creationId xmlns:a16="http://schemas.microsoft.com/office/drawing/2014/main" id="{BB2FE1A7-5D6E-DC47-8E07-5F07AFA06F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Platshållare för text 5">
            <a:extLst>
              <a:ext uri="{FF2B5EF4-FFF2-40B4-BE49-F238E27FC236}">
                <a16:creationId xmlns:a16="http://schemas.microsoft.com/office/drawing/2014/main" id="{C61F123D-6F95-4542-9ED2-47F932FBCD6F}"/>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dirty="0"/>
              <a:t>Klicka här för att </a:t>
            </a:r>
            <a:br>
              <a:rPr lang="sv-SE" dirty="0"/>
            </a:br>
            <a:r>
              <a:rPr lang="sv-SE" dirty="0"/>
              <a:t>ändra rubrik</a:t>
            </a:r>
          </a:p>
        </p:txBody>
      </p:sp>
      <p:sp>
        <p:nvSpPr>
          <p:cNvPr id="14" name="Platshållare för text 3">
            <a:extLst>
              <a:ext uri="{FF2B5EF4-FFF2-40B4-BE49-F238E27FC236}">
                <a16:creationId xmlns:a16="http://schemas.microsoft.com/office/drawing/2014/main" id="{0786B41C-A2B9-5A45-BDC6-A4B24CA7EA96}"/>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Underrubrik</a:t>
            </a:r>
            <a:br>
              <a:rPr lang="sv-SE"/>
            </a:br>
            <a:r>
              <a:rPr lang="sv-SE"/>
              <a:t>datum</a:t>
            </a:r>
          </a:p>
        </p:txBody>
      </p:sp>
      <p:pic>
        <p:nvPicPr>
          <p:cNvPr id="12" name="Bild 11">
            <a:extLst>
              <a:ext uri="{FF2B5EF4-FFF2-40B4-BE49-F238E27FC236}">
                <a16:creationId xmlns:a16="http://schemas.microsoft.com/office/drawing/2014/main" id="{DD2A90B0-0E9D-D74D-97C4-7AD912D1358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28903234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tartbild handel">
    <p:bg>
      <p:bgPr>
        <a:solidFill>
          <a:srgbClr val="EFF2F5"/>
        </a:solidFill>
        <a:effectLst/>
      </p:bgPr>
    </p:bg>
    <p:spTree>
      <p:nvGrpSpPr>
        <p:cNvPr id="1" name=""/>
        <p:cNvGrpSpPr/>
        <p:nvPr/>
      </p:nvGrpSpPr>
      <p:grpSpPr>
        <a:xfrm>
          <a:off x="0" y="0"/>
          <a:ext cx="0" cy="0"/>
          <a:chOff x="0" y="0"/>
          <a:chExt cx="0" cy="0"/>
        </a:xfrm>
      </p:grpSpPr>
      <p:pic>
        <p:nvPicPr>
          <p:cNvPr id="3" name="Bildobjekt 2" descr="En bild som visar text, person, person, förbereder&#10;&#10;Automatiskt genererad beskrivning">
            <a:extLst>
              <a:ext uri="{FF2B5EF4-FFF2-40B4-BE49-F238E27FC236}">
                <a16:creationId xmlns:a16="http://schemas.microsoft.com/office/drawing/2014/main" id="{65BA1DB6-9E5E-46EE-8056-29B52F4429B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Bildobjekt 10" descr="En bild som visar gitarr&#10;&#10;Automatiskt genererad beskrivning">
            <a:extLst>
              <a:ext uri="{FF2B5EF4-FFF2-40B4-BE49-F238E27FC236}">
                <a16:creationId xmlns:a16="http://schemas.microsoft.com/office/drawing/2014/main" id="{BB2FE1A7-5D6E-DC47-8E07-5F07AFA06F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Platshållare för text 5">
            <a:extLst>
              <a:ext uri="{FF2B5EF4-FFF2-40B4-BE49-F238E27FC236}">
                <a16:creationId xmlns:a16="http://schemas.microsoft.com/office/drawing/2014/main" id="{C61F123D-6F95-4542-9ED2-47F932FBCD6F}"/>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dirty="0"/>
              <a:t>Klicka här för att </a:t>
            </a:r>
            <a:br>
              <a:rPr lang="sv-SE" dirty="0"/>
            </a:br>
            <a:r>
              <a:rPr lang="sv-SE" dirty="0"/>
              <a:t>ändra rubrik</a:t>
            </a:r>
          </a:p>
        </p:txBody>
      </p:sp>
      <p:sp>
        <p:nvSpPr>
          <p:cNvPr id="14" name="Platshållare för text 3">
            <a:extLst>
              <a:ext uri="{FF2B5EF4-FFF2-40B4-BE49-F238E27FC236}">
                <a16:creationId xmlns:a16="http://schemas.microsoft.com/office/drawing/2014/main" id="{0786B41C-A2B9-5A45-BDC6-A4B24CA7EA96}"/>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Underrubrik</a:t>
            </a:r>
            <a:br>
              <a:rPr lang="sv-SE"/>
            </a:br>
            <a:r>
              <a:rPr lang="sv-SE"/>
              <a:t>datum</a:t>
            </a:r>
          </a:p>
        </p:txBody>
      </p:sp>
      <p:pic>
        <p:nvPicPr>
          <p:cNvPr id="12" name="Bild 11">
            <a:extLst>
              <a:ext uri="{FF2B5EF4-FFF2-40B4-BE49-F238E27FC236}">
                <a16:creationId xmlns:a16="http://schemas.microsoft.com/office/drawing/2014/main" id="{DD2A90B0-0E9D-D74D-97C4-7AD912D1358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21920624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tartbild skola">
    <p:bg>
      <p:bgPr>
        <a:solidFill>
          <a:srgbClr val="EFF2F5"/>
        </a:solidFill>
        <a:effectLst/>
      </p:bgPr>
    </p:bg>
    <p:spTree>
      <p:nvGrpSpPr>
        <p:cNvPr id="1" name=""/>
        <p:cNvGrpSpPr/>
        <p:nvPr/>
      </p:nvGrpSpPr>
      <p:grpSpPr>
        <a:xfrm>
          <a:off x="0" y="0"/>
          <a:ext cx="0" cy="0"/>
          <a:chOff x="0" y="0"/>
          <a:chExt cx="0" cy="0"/>
        </a:xfrm>
      </p:grpSpPr>
      <p:pic>
        <p:nvPicPr>
          <p:cNvPr id="6" name="Bildobjekt 5" descr="En bild som visar person, inomhus, personer&#10;&#10;Automatiskt genererad beskrivning">
            <a:extLst>
              <a:ext uri="{FF2B5EF4-FFF2-40B4-BE49-F238E27FC236}">
                <a16:creationId xmlns:a16="http://schemas.microsoft.com/office/drawing/2014/main" id="{84E2C415-A91D-4C99-BF16-8754CE83DB8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Bildobjekt 10" descr="En bild som visar gitarr&#10;&#10;Automatiskt genererad beskrivning">
            <a:extLst>
              <a:ext uri="{FF2B5EF4-FFF2-40B4-BE49-F238E27FC236}">
                <a16:creationId xmlns:a16="http://schemas.microsoft.com/office/drawing/2014/main" id="{BB2FE1A7-5D6E-DC47-8E07-5F07AFA06F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Platshållare för text 5">
            <a:extLst>
              <a:ext uri="{FF2B5EF4-FFF2-40B4-BE49-F238E27FC236}">
                <a16:creationId xmlns:a16="http://schemas.microsoft.com/office/drawing/2014/main" id="{C61F123D-6F95-4542-9ED2-47F932FBCD6F}"/>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dirty="0"/>
              <a:t>Klicka här för att </a:t>
            </a:r>
            <a:br>
              <a:rPr lang="sv-SE" dirty="0"/>
            </a:br>
            <a:r>
              <a:rPr lang="sv-SE" dirty="0"/>
              <a:t>ändra rubrik</a:t>
            </a:r>
          </a:p>
        </p:txBody>
      </p:sp>
      <p:sp>
        <p:nvSpPr>
          <p:cNvPr id="14" name="Platshållare för text 3">
            <a:extLst>
              <a:ext uri="{FF2B5EF4-FFF2-40B4-BE49-F238E27FC236}">
                <a16:creationId xmlns:a16="http://schemas.microsoft.com/office/drawing/2014/main" id="{0786B41C-A2B9-5A45-BDC6-A4B24CA7EA96}"/>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Underrubrik</a:t>
            </a:r>
            <a:br>
              <a:rPr lang="sv-SE"/>
            </a:br>
            <a:r>
              <a:rPr lang="sv-SE"/>
              <a:t>datum</a:t>
            </a:r>
          </a:p>
        </p:txBody>
      </p:sp>
      <p:pic>
        <p:nvPicPr>
          <p:cNvPr id="12" name="Bild 11">
            <a:extLst>
              <a:ext uri="{FF2B5EF4-FFF2-40B4-BE49-F238E27FC236}">
                <a16:creationId xmlns:a16="http://schemas.microsoft.com/office/drawing/2014/main" id="{DD2A90B0-0E9D-D74D-97C4-7AD912D1358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6938816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tartbild tjänster till företag">
    <p:bg>
      <p:bgPr>
        <a:solidFill>
          <a:srgbClr val="EFF2F5"/>
        </a:solidFill>
        <a:effectLst/>
      </p:bgPr>
    </p:bg>
    <p:spTree>
      <p:nvGrpSpPr>
        <p:cNvPr id="1" name=""/>
        <p:cNvGrpSpPr/>
        <p:nvPr/>
      </p:nvGrpSpPr>
      <p:grpSpPr>
        <a:xfrm>
          <a:off x="0" y="0"/>
          <a:ext cx="0" cy="0"/>
          <a:chOff x="0" y="0"/>
          <a:chExt cx="0" cy="0"/>
        </a:xfrm>
      </p:grpSpPr>
      <p:pic>
        <p:nvPicPr>
          <p:cNvPr id="3" name="Bildobjekt 2" descr="En bild som visar text, person&#10;&#10;Automatiskt genererad beskrivning">
            <a:extLst>
              <a:ext uri="{FF2B5EF4-FFF2-40B4-BE49-F238E27FC236}">
                <a16:creationId xmlns:a16="http://schemas.microsoft.com/office/drawing/2014/main" id="{B04785FF-8D49-44D2-B2EC-F3F2004C1C0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Bildobjekt 10" descr="En bild som visar gitarr&#10;&#10;Automatiskt genererad beskrivning">
            <a:extLst>
              <a:ext uri="{FF2B5EF4-FFF2-40B4-BE49-F238E27FC236}">
                <a16:creationId xmlns:a16="http://schemas.microsoft.com/office/drawing/2014/main" id="{BB2FE1A7-5D6E-DC47-8E07-5F07AFA06F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Platshållare för text 5">
            <a:extLst>
              <a:ext uri="{FF2B5EF4-FFF2-40B4-BE49-F238E27FC236}">
                <a16:creationId xmlns:a16="http://schemas.microsoft.com/office/drawing/2014/main" id="{C61F123D-6F95-4542-9ED2-47F932FBCD6F}"/>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dirty="0"/>
              <a:t>Klicka här för att </a:t>
            </a:r>
            <a:br>
              <a:rPr lang="sv-SE" dirty="0"/>
            </a:br>
            <a:r>
              <a:rPr lang="sv-SE" dirty="0"/>
              <a:t>ändra rubrik</a:t>
            </a:r>
          </a:p>
        </p:txBody>
      </p:sp>
      <p:sp>
        <p:nvSpPr>
          <p:cNvPr id="14" name="Platshållare för text 3">
            <a:extLst>
              <a:ext uri="{FF2B5EF4-FFF2-40B4-BE49-F238E27FC236}">
                <a16:creationId xmlns:a16="http://schemas.microsoft.com/office/drawing/2014/main" id="{0786B41C-A2B9-5A45-BDC6-A4B24CA7EA96}"/>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Underrubrik</a:t>
            </a:r>
            <a:br>
              <a:rPr lang="sv-SE"/>
            </a:br>
            <a:r>
              <a:rPr lang="sv-SE"/>
              <a:t>datum</a:t>
            </a:r>
          </a:p>
        </p:txBody>
      </p:sp>
      <p:pic>
        <p:nvPicPr>
          <p:cNvPr id="12" name="Bild 11">
            <a:extLst>
              <a:ext uri="{FF2B5EF4-FFF2-40B4-BE49-F238E27FC236}">
                <a16:creationId xmlns:a16="http://schemas.microsoft.com/office/drawing/2014/main" id="{DD2A90B0-0E9D-D74D-97C4-7AD912D1358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3694136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m sida med rubri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B0FB7A5-156A-F643-900D-09F11958714C}"/>
              </a:ext>
            </a:extLst>
          </p:cNvPr>
          <p:cNvSpPr>
            <a:spLocks noGrp="1"/>
          </p:cNvSpPr>
          <p:nvPr>
            <p:ph type="title" hasCustomPrompt="1"/>
          </p:nvPr>
        </p:nvSpPr>
        <p:spPr>
          <a:xfrm>
            <a:off x="831850" y="989572"/>
            <a:ext cx="10515600" cy="1018853"/>
          </a:xfrm>
          <a:prstGeom prst="rect">
            <a:avLst/>
          </a:prstGeom>
        </p:spPr>
        <p:txBody>
          <a:bodyPr anchor="ctr">
            <a:noAutofit/>
          </a:bodyPr>
          <a:lstStyle>
            <a:lvl1pPr>
              <a:lnSpc>
                <a:spcPct val="90000"/>
              </a:lnSpc>
              <a:defRPr sz="4400" b="1" i="0">
                <a:latin typeface="Lab Grotesque Black" pitchFamily="2" charset="0"/>
              </a:defRPr>
            </a:lvl1pPr>
          </a:lstStyle>
          <a:p>
            <a:r>
              <a:rPr lang="sv-SE"/>
              <a:t>Klicka här för att </a:t>
            </a:r>
            <a:br>
              <a:rPr lang="sv-SE"/>
            </a:br>
            <a:r>
              <a:rPr lang="sv-SE"/>
              <a:t>ändra rubriken</a:t>
            </a:r>
            <a:endParaRPr lang="en-US"/>
          </a:p>
        </p:txBody>
      </p:sp>
      <p:sp>
        <p:nvSpPr>
          <p:cNvPr id="5" name="Platshållare för datum 21">
            <a:extLst>
              <a:ext uri="{FF2B5EF4-FFF2-40B4-BE49-F238E27FC236}">
                <a16:creationId xmlns:a16="http://schemas.microsoft.com/office/drawing/2014/main" id="{C3A6FB87-11E3-0D4D-A5E1-C3B330B626D6}"/>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2024-06-10</a:t>
            </a:fld>
            <a:endParaRPr lang="sv-SE" dirty="0"/>
          </a:p>
        </p:txBody>
      </p:sp>
      <p:sp>
        <p:nvSpPr>
          <p:cNvPr id="7" name="Platshållare för bildnummer 23">
            <a:extLst>
              <a:ext uri="{FF2B5EF4-FFF2-40B4-BE49-F238E27FC236}">
                <a16:creationId xmlns:a16="http://schemas.microsoft.com/office/drawing/2014/main" id="{811DB2C4-8CD2-7241-9C2E-F64A0E061799}"/>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2731375608"/>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tartbild IT">
    <p:bg>
      <p:bgPr>
        <a:solidFill>
          <a:srgbClr val="EFF2F5"/>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E182235-8BA2-4A49-83D7-CBE3BE718B2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Bildobjekt 10" descr="En bild som visar gitarr&#10;&#10;Automatiskt genererad beskrivning">
            <a:extLst>
              <a:ext uri="{FF2B5EF4-FFF2-40B4-BE49-F238E27FC236}">
                <a16:creationId xmlns:a16="http://schemas.microsoft.com/office/drawing/2014/main" id="{BB2FE1A7-5D6E-DC47-8E07-5F07AFA06F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Platshållare för text 5">
            <a:extLst>
              <a:ext uri="{FF2B5EF4-FFF2-40B4-BE49-F238E27FC236}">
                <a16:creationId xmlns:a16="http://schemas.microsoft.com/office/drawing/2014/main" id="{C61F123D-6F95-4542-9ED2-47F932FBCD6F}"/>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dirty="0"/>
              <a:t>Klicka här för att </a:t>
            </a:r>
            <a:br>
              <a:rPr lang="sv-SE" dirty="0"/>
            </a:br>
            <a:r>
              <a:rPr lang="sv-SE" dirty="0"/>
              <a:t>ändra rubrik</a:t>
            </a:r>
          </a:p>
        </p:txBody>
      </p:sp>
      <p:sp>
        <p:nvSpPr>
          <p:cNvPr id="14" name="Platshållare för text 3">
            <a:extLst>
              <a:ext uri="{FF2B5EF4-FFF2-40B4-BE49-F238E27FC236}">
                <a16:creationId xmlns:a16="http://schemas.microsoft.com/office/drawing/2014/main" id="{0786B41C-A2B9-5A45-BDC6-A4B24CA7EA96}"/>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Underrubrik</a:t>
            </a:r>
            <a:br>
              <a:rPr lang="sv-SE"/>
            </a:br>
            <a:r>
              <a:rPr lang="sv-SE"/>
              <a:t>datum</a:t>
            </a:r>
          </a:p>
        </p:txBody>
      </p:sp>
      <p:pic>
        <p:nvPicPr>
          <p:cNvPr id="12" name="Bild 11">
            <a:extLst>
              <a:ext uri="{FF2B5EF4-FFF2-40B4-BE49-F238E27FC236}">
                <a16:creationId xmlns:a16="http://schemas.microsoft.com/office/drawing/2014/main" id="{DD2A90B0-0E9D-D74D-97C4-7AD912D1358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7483965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tartbild personliga tjänster">
    <p:bg>
      <p:bgPr>
        <a:solidFill>
          <a:srgbClr val="EFF2F5"/>
        </a:solidFill>
        <a:effectLst/>
      </p:bgPr>
    </p:bg>
    <p:spTree>
      <p:nvGrpSpPr>
        <p:cNvPr id="1" name=""/>
        <p:cNvGrpSpPr/>
        <p:nvPr/>
      </p:nvGrpSpPr>
      <p:grpSpPr>
        <a:xfrm>
          <a:off x="0" y="0"/>
          <a:ext cx="0" cy="0"/>
          <a:chOff x="0" y="0"/>
          <a:chExt cx="0" cy="0"/>
        </a:xfrm>
      </p:grpSpPr>
      <p:pic>
        <p:nvPicPr>
          <p:cNvPr id="4" name="Bildobjekt 3" descr="En bild som visar text, person, person, inomhus&#10;&#10;Automatiskt genererad beskrivning">
            <a:extLst>
              <a:ext uri="{FF2B5EF4-FFF2-40B4-BE49-F238E27FC236}">
                <a16:creationId xmlns:a16="http://schemas.microsoft.com/office/drawing/2014/main" id="{D7ACFD25-CBFB-4465-A089-BF1C8D64A32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Bildobjekt 10" descr="En bild som visar gitarr&#10;&#10;Automatiskt genererad beskrivning">
            <a:extLst>
              <a:ext uri="{FF2B5EF4-FFF2-40B4-BE49-F238E27FC236}">
                <a16:creationId xmlns:a16="http://schemas.microsoft.com/office/drawing/2014/main" id="{BB2FE1A7-5D6E-DC47-8E07-5F07AFA06F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Platshållare för text 5">
            <a:extLst>
              <a:ext uri="{FF2B5EF4-FFF2-40B4-BE49-F238E27FC236}">
                <a16:creationId xmlns:a16="http://schemas.microsoft.com/office/drawing/2014/main" id="{C61F123D-6F95-4542-9ED2-47F932FBCD6F}"/>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dirty="0"/>
              <a:t>Klicka här för att </a:t>
            </a:r>
            <a:br>
              <a:rPr lang="sv-SE" dirty="0"/>
            </a:br>
            <a:r>
              <a:rPr lang="sv-SE" dirty="0"/>
              <a:t>ändra rubrik</a:t>
            </a:r>
          </a:p>
        </p:txBody>
      </p:sp>
      <p:sp>
        <p:nvSpPr>
          <p:cNvPr id="14" name="Platshållare för text 3">
            <a:extLst>
              <a:ext uri="{FF2B5EF4-FFF2-40B4-BE49-F238E27FC236}">
                <a16:creationId xmlns:a16="http://schemas.microsoft.com/office/drawing/2014/main" id="{0786B41C-A2B9-5A45-BDC6-A4B24CA7EA96}"/>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Underrubrik</a:t>
            </a:r>
            <a:br>
              <a:rPr lang="sv-SE"/>
            </a:br>
            <a:r>
              <a:rPr lang="sv-SE"/>
              <a:t>datum</a:t>
            </a:r>
          </a:p>
        </p:txBody>
      </p:sp>
      <p:pic>
        <p:nvPicPr>
          <p:cNvPr id="12" name="Bild 11">
            <a:extLst>
              <a:ext uri="{FF2B5EF4-FFF2-40B4-BE49-F238E27FC236}">
                <a16:creationId xmlns:a16="http://schemas.microsoft.com/office/drawing/2014/main" id="{DD2A90B0-0E9D-D74D-97C4-7AD912D1358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40806431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tartbild vård och omsorg">
    <p:bg>
      <p:bgPr>
        <a:solidFill>
          <a:srgbClr val="EFF2F5"/>
        </a:solidFill>
        <a:effectLst/>
      </p:bgPr>
    </p:bg>
    <p:spTree>
      <p:nvGrpSpPr>
        <p:cNvPr id="1" name=""/>
        <p:cNvGrpSpPr/>
        <p:nvPr/>
      </p:nvGrpSpPr>
      <p:grpSpPr>
        <a:xfrm>
          <a:off x="0" y="0"/>
          <a:ext cx="0" cy="0"/>
          <a:chOff x="0" y="0"/>
          <a:chExt cx="0" cy="0"/>
        </a:xfrm>
      </p:grpSpPr>
      <p:pic>
        <p:nvPicPr>
          <p:cNvPr id="4" name="Bildobjekt 3" descr="En bild som visar person, person&#10;&#10;Automatiskt genererad beskrivning">
            <a:extLst>
              <a:ext uri="{FF2B5EF4-FFF2-40B4-BE49-F238E27FC236}">
                <a16:creationId xmlns:a16="http://schemas.microsoft.com/office/drawing/2014/main" id="{69984B99-94BD-47FC-AED4-5263BB05CEC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Bildobjekt 10" descr="En bild som visar gitarr&#10;&#10;Automatiskt genererad beskrivning">
            <a:extLst>
              <a:ext uri="{FF2B5EF4-FFF2-40B4-BE49-F238E27FC236}">
                <a16:creationId xmlns:a16="http://schemas.microsoft.com/office/drawing/2014/main" id="{BB2FE1A7-5D6E-DC47-8E07-5F07AFA06F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Platshållare för text 5">
            <a:extLst>
              <a:ext uri="{FF2B5EF4-FFF2-40B4-BE49-F238E27FC236}">
                <a16:creationId xmlns:a16="http://schemas.microsoft.com/office/drawing/2014/main" id="{C61F123D-6F95-4542-9ED2-47F932FBCD6F}"/>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dirty="0"/>
              <a:t>Klicka här för att </a:t>
            </a:r>
            <a:br>
              <a:rPr lang="sv-SE" dirty="0"/>
            </a:br>
            <a:r>
              <a:rPr lang="sv-SE" dirty="0"/>
              <a:t>ändra rubrik</a:t>
            </a:r>
          </a:p>
        </p:txBody>
      </p:sp>
      <p:sp>
        <p:nvSpPr>
          <p:cNvPr id="14" name="Platshållare för text 3">
            <a:extLst>
              <a:ext uri="{FF2B5EF4-FFF2-40B4-BE49-F238E27FC236}">
                <a16:creationId xmlns:a16="http://schemas.microsoft.com/office/drawing/2014/main" id="{0786B41C-A2B9-5A45-BDC6-A4B24CA7EA96}"/>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Underrubrik</a:t>
            </a:r>
            <a:br>
              <a:rPr lang="sv-SE"/>
            </a:br>
            <a:r>
              <a:rPr lang="sv-SE"/>
              <a:t>datum</a:t>
            </a:r>
          </a:p>
        </p:txBody>
      </p:sp>
      <p:pic>
        <p:nvPicPr>
          <p:cNvPr id="12" name="Bild 11">
            <a:extLst>
              <a:ext uri="{FF2B5EF4-FFF2-40B4-BE49-F238E27FC236}">
                <a16:creationId xmlns:a16="http://schemas.microsoft.com/office/drawing/2014/main" id="{DD2A90B0-0E9D-D74D-97C4-7AD912D1358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5199549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Startbild fastigheter">
    <p:bg>
      <p:bgPr>
        <a:solidFill>
          <a:srgbClr val="EFF2F5"/>
        </a:solidFill>
        <a:effectLst/>
      </p:bgPr>
    </p:bg>
    <p:spTree>
      <p:nvGrpSpPr>
        <p:cNvPr id="1" name=""/>
        <p:cNvGrpSpPr/>
        <p:nvPr/>
      </p:nvGrpSpPr>
      <p:grpSpPr>
        <a:xfrm>
          <a:off x="0" y="0"/>
          <a:ext cx="0" cy="0"/>
          <a:chOff x="0" y="0"/>
          <a:chExt cx="0" cy="0"/>
        </a:xfrm>
      </p:grpSpPr>
      <p:pic>
        <p:nvPicPr>
          <p:cNvPr id="3" name="Bildobjekt 2" descr="En bild som visar fönster&#10;&#10;Automatiskt genererad beskrivning">
            <a:extLst>
              <a:ext uri="{FF2B5EF4-FFF2-40B4-BE49-F238E27FC236}">
                <a16:creationId xmlns:a16="http://schemas.microsoft.com/office/drawing/2014/main" id="{FD94A931-CCE4-4A4C-ACC8-16C5F766C56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Bildobjekt 10" descr="En bild som visar gitarr&#10;&#10;Automatiskt genererad beskrivning">
            <a:extLst>
              <a:ext uri="{FF2B5EF4-FFF2-40B4-BE49-F238E27FC236}">
                <a16:creationId xmlns:a16="http://schemas.microsoft.com/office/drawing/2014/main" id="{BB2FE1A7-5D6E-DC47-8E07-5F07AFA06F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Platshållare för text 5">
            <a:extLst>
              <a:ext uri="{FF2B5EF4-FFF2-40B4-BE49-F238E27FC236}">
                <a16:creationId xmlns:a16="http://schemas.microsoft.com/office/drawing/2014/main" id="{C61F123D-6F95-4542-9ED2-47F932FBCD6F}"/>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dirty="0"/>
              <a:t>Klicka här för att </a:t>
            </a:r>
            <a:br>
              <a:rPr lang="sv-SE" dirty="0"/>
            </a:br>
            <a:r>
              <a:rPr lang="sv-SE" dirty="0"/>
              <a:t>ändra rubrik</a:t>
            </a:r>
          </a:p>
        </p:txBody>
      </p:sp>
      <p:sp>
        <p:nvSpPr>
          <p:cNvPr id="14" name="Platshållare för text 3">
            <a:extLst>
              <a:ext uri="{FF2B5EF4-FFF2-40B4-BE49-F238E27FC236}">
                <a16:creationId xmlns:a16="http://schemas.microsoft.com/office/drawing/2014/main" id="{0786B41C-A2B9-5A45-BDC6-A4B24CA7EA96}"/>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Underrubrik</a:t>
            </a:r>
            <a:br>
              <a:rPr lang="sv-SE"/>
            </a:br>
            <a:r>
              <a:rPr lang="sv-SE"/>
              <a:t>datum</a:t>
            </a:r>
          </a:p>
        </p:txBody>
      </p:sp>
      <p:pic>
        <p:nvPicPr>
          <p:cNvPr id="12" name="Bild 11">
            <a:extLst>
              <a:ext uri="{FF2B5EF4-FFF2-40B4-BE49-F238E27FC236}">
                <a16:creationId xmlns:a16="http://schemas.microsoft.com/office/drawing/2014/main" id="{DD2A90B0-0E9D-D74D-97C4-7AD912D1358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2261390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 Startbild">
    <p:bg>
      <p:bgPr>
        <a:solidFill>
          <a:srgbClr val="EFF2F5"/>
        </a:solidFill>
        <a:effectLst/>
      </p:bgPr>
    </p:bg>
    <p:spTree>
      <p:nvGrpSpPr>
        <p:cNvPr id="1" name=""/>
        <p:cNvGrpSpPr/>
        <p:nvPr/>
      </p:nvGrpSpPr>
      <p:grpSpPr>
        <a:xfrm>
          <a:off x="0" y="0"/>
          <a:ext cx="0" cy="0"/>
          <a:chOff x="0" y="0"/>
          <a:chExt cx="0" cy="0"/>
        </a:xfrm>
      </p:grpSpPr>
      <p:pic>
        <p:nvPicPr>
          <p:cNvPr id="4" name="Bild 3">
            <a:extLst>
              <a:ext uri="{FF2B5EF4-FFF2-40B4-BE49-F238E27FC236}">
                <a16:creationId xmlns:a16="http://schemas.microsoft.com/office/drawing/2014/main" id="{063E2934-3E0B-FB4C-95AB-DBE817B6039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3842" y="497090"/>
            <a:ext cx="1997637" cy="948519"/>
          </a:xfrm>
          <a:prstGeom prst="rect">
            <a:avLst/>
          </a:prstGeom>
        </p:spPr>
      </p:pic>
      <p:sp>
        <p:nvSpPr>
          <p:cNvPr id="10" name="Platshållare för text 5">
            <a:extLst>
              <a:ext uri="{FF2B5EF4-FFF2-40B4-BE49-F238E27FC236}">
                <a16:creationId xmlns:a16="http://schemas.microsoft.com/office/drawing/2014/main" id="{BD4B3B90-963F-8C45-9ACA-207A2ACC8D85}"/>
              </a:ext>
            </a:extLst>
          </p:cNvPr>
          <p:cNvSpPr>
            <a:spLocks noGrp="1"/>
          </p:cNvSpPr>
          <p:nvPr>
            <p:ph type="body" sz="quarter" idx="10" hasCustomPrompt="1"/>
          </p:nvPr>
        </p:nvSpPr>
        <p:spPr>
          <a:xfrm>
            <a:off x="643842" y="2450892"/>
            <a:ext cx="5430387" cy="2616408"/>
          </a:xfrm>
          <a:prstGeom prst="rect">
            <a:avLst/>
          </a:prstGeom>
        </p:spPr>
        <p:txBody>
          <a:bodyPr anchor="ctr"/>
          <a:lstStyle>
            <a:lvl1pPr marL="0" indent="0">
              <a:buNone/>
              <a:defRPr sz="6000" b="1" i="0">
                <a:solidFill>
                  <a:schemeClr val="tx1"/>
                </a:solidFill>
                <a:latin typeface="Lab Grotesque Black" pitchFamily="2" charset="0"/>
                <a:cs typeface="Arial" panose="020B0604020202020204" pitchFamily="34" charset="0"/>
              </a:defRPr>
            </a:lvl1pPr>
          </a:lstStyle>
          <a:p>
            <a:pPr lvl="0"/>
            <a:r>
              <a:rPr lang="sv-SE"/>
              <a:t>Klicka för </a:t>
            </a:r>
          </a:p>
          <a:p>
            <a:pPr lvl="0"/>
            <a:r>
              <a:rPr lang="sv-SE"/>
              <a:t>att ändra rubrik</a:t>
            </a:r>
          </a:p>
        </p:txBody>
      </p:sp>
      <p:sp>
        <p:nvSpPr>
          <p:cNvPr id="6" name="Rektangel 12">
            <a:extLst>
              <a:ext uri="{FF2B5EF4-FFF2-40B4-BE49-F238E27FC236}">
                <a16:creationId xmlns:a16="http://schemas.microsoft.com/office/drawing/2014/main" id="{BB698276-7501-CD45-879F-2EEB37D5A7A0}"/>
              </a:ext>
            </a:extLst>
          </p:cNvPr>
          <p:cNvSpPr/>
          <p:nvPr userDrawn="1"/>
        </p:nvSpPr>
        <p:spPr>
          <a:xfrm>
            <a:off x="6117771" y="0"/>
            <a:ext cx="6074229" cy="68834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 name="connsiteX0" fmla="*/ 1757130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1757130 w 5744930"/>
              <a:gd name="connsiteY4" fmla="*/ 0 h 6858000"/>
              <a:gd name="connsiteX0" fmla="*/ 3727652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3727652 w 5744930"/>
              <a:gd name="connsiteY4" fmla="*/ 0 h 6858000"/>
              <a:gd name="connsiteX0" fmla="*/ 3489830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3489830 w 5507108"/>
              <a:gd name="connsiteY4" fmla="*/ 0 h 6870700"/>
              <a:gd name="connsiteX0" fmla="*/ 2900939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2900939 w 5507108"/>
              <a:gd name="connsiteY4" fmla="*/ 0 h 6870700"/>
              <a:gd name="connsiteX0" fmla="*/ 2810340 w 5416509"/>
              <a:gd name="connsiteY0" fmla="*/ 0 h 6883400"/>
              <a:gd name="connsiteX1" fmla="*/ 5416509 w 5416509"/>
              <a:gd name="connsiteY1" fmla="*/ 0 h 6883400"/>
              <a:gd name="connsiteX2" fmla="*/ 5416509 w 5416509"/>
              <a:gd name="connsiteY2" fmla="*/ 6858000 h 6883400"/>
              <a:gd name="connsiteX3" fmla="*/ 0 w 5416509"/>
              <a:gd name="connsiteY3" fmla="*/ 6883400 h 6883400"/>
              <a:gd name="connsiteX4" fmla="*/ 2810340 w 5416509"/>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509" h="6883400">
                <a:moveTo>
                  <a:pt x="2810340" y="0"/>
                </a:moveTo>
                <a:lnTo>
                  <a:pt x="5416509" y="0"/>
                </a:lnTo>
                <a:lnTo>
                  <a:pt x="5416509" y="6858000"/>
                </a:lnTo>
                <a:lnTo>
                  <a:pt x="0" y="6883400"/>
                </a:lnTo>
                <a:lnTo>
                  <a:pt x="281034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dirty="0">
              <a:latin typeface="Lab Grotesque Black" pitchFamily="2" charset="0"/>
            </a:endParaRPr>
          </a:p>
        </p:txBody>
      </p:sp>
      <p:sp>
        <p:nvSpPr>
          <p:cNvPr id="7" name="Platshållare för bild 2">
            <a:extLst>
              <a:ext uri="{FF2B5EF4-FFF2-40B4-BE49-F238E27FC236}">
                <a16:creationId xmlns:a16="http://schemas.microsoft.com/office/drawing/2014/main" id="{B0D96CB5-71EF-BA43-9B66-282BFDE1F457}"/>
              </a:ext>
            </a:extLst>
          </p:cNvPr>
          <p:cNvSpPr>
            <a:spLocks noGrp="1"/>
          </p:cNvSpPr>
          <p:nvPr>
            <p:ph type="pic" sz="quarter" idx="13" hasCustomPrompt="1"/>
          </p:nvPr>
        </p:nvSpPr>
        <p:spPr>
          <a:xfrm>
            <a:off x="6590962" y="996750"/>
            <a:ext cx="4009177" cy="4864500"/>
          </a:xfrm>
          <a:prstGeom prst="rect">
            <a:avLst/>
          </a:prstGeom>
          <a:solidFill>
            <a:schemeClr val="bg1"/>
          </a:solidFill>
        </p:spPr>
        <p:txBody>
          <a:bodyPr/>
          <a:lstStyle>
            <a:lvl1pPr>
              <a:defRPr b="1" i="0">
                <a:solidFill>
                  <a:schemeClr val="tx1"/>
                </a:solidFill>
                <a:latin typeface="Lab Grotesque Black" pitchFamily="2" charset="0"/>
              </a:defRPr>
            </a:lvl1pPr>
          </a:lstStyle>
          <a:p>
            <a:r>
              <a:rPr lang="sv-SE" dirty="0"/>
              <a:t>Bild</a:t>
            </a:r>
          </a:p>
        </p:txBody>
      </p:sp>
      <p:sp>
        <p:nvSpPr>
          <p:cNvPr id="8" name="Platshållare för text 3">
            <a:extLst>
              <a:ext uri="{FF2B5EF4-FFF2-40B4-BE49-F238E27FC236}">
                <a16:creationId xmlns:a16="http://schemas.microsoft.com/office/drawing/2014/main" id="{8307AF78-96A9-8E4F-BDFA-1A595BD92821}"/>
              </a:ext>
            </a:extLst>
          </p:cNvPr>
          <p:cNvSpPr>
            <a:spLocks noGrp="1"/>
          </p:cNvSpPr>
          <p:nvPr>
            <p:ph type="body" sz="quarter" idx="17" hasCustomPrompt="1"/>
          </p:nvPr>
        </p:nvSpPr>
        <p:spPr>
          <a:xfrm>
            <a:off x="643842" y="5431455"/>
            <a:ext cx="5430387" cy="429795"/>
          </a:xfrm>
          <a:prstGeom prst="rect">
            <a:avLst/>
          </a:prstGeom>
        </p:spPr>
        <p:txBody>
          <a:bodyPr anchor="t"/>
          <a:lstStyle>
            <a:lvl1pPr marL="0" indent="0" algn="l">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11063289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Startbild med projekt-logga">
    <p:bg>
      <p:bgPr>
        <a:solidFill>
          <a:srgbClr val="EFF2F5"/>
        </a:solidFill>
        <a:effectLst/>
      </p:bgPr>
    </p:bg>
    <p:spTree>
      <p:nvGrpSpPr>
        <p:cNvPr id="1" name=""/>
        <p:cNvGrpSpPr/>
        <p:nvPr/>
      </p:nvGrpSpPr>
      <p:grpSpPr>
        <a:xfrm>
          <a:off x="0" y="0"/>
          <a:ext cx="0" cy="0"/>
          <a:chOff x="0" y="0"/>
          <a:chExt cx="0" cy="0"/>
        </a:xfrm>
      </p:grpSpPr>
      <p:pic>
        <p:nvPicPr>
          <p:cNvPr id="4" name="Bild 3">
            <a:extLst>
              <a:ext uri="{FF2B5EF4-FFF2-40B4-BE49-F238E27FC236}">
                <a16:creationId xmlns:a16="http://schemas.microsoft.com/office/drawing/2014/main" id="{063E2934-3E0B-FB4C-95AB-DBE817B6039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3842" y="497090"/>
            <a:ext cx="1997637" cy="948519"/>
          </a:xfrm>
          <a:prstGeom prst="rect">
            <a:avLst/>
          </a:prstGeom>
        </p:spPr>
      </p:pic>
      <p:sp>
        <p:nvSpPr>
          <p:cNvPr id="10" name="Platshållare för text 5">
            <a:extLst>
              <a:ext uri="{FF2B5EF4-FFF2-40B4-BE49-F238E27FC236}">
                <a16:creationId xmlns:a16="http://schemas.microsoft.com/office/drawing/2014/main" id="{BD4B3B90-963F-8C45-9ACA-207A2ACC8D85}"/>
              </a:ext>
            </a:extLst>
          </p:cNvPr>
          <p:cNvSpPr>
            <a:spLocks noGrp="1"/>
          </p:cNvSpPr>
          <p:nvPr>
            <p:ph type="body" sz="quarter" idx="10" hasCustomPrompt="1"/>
          </p:nvPr>
        </p:nvSpPr>
        <p:spPr>
          <a:xfrm>
            <a:off x="643842" y="2450892"/>
            <a:ext cx="5430387" cy="2616408"/>
          </a:xfrm>
          <a:prstGeom prst="rect">
            <a:avLst/>
          </a:prstGeom>
        </p:spPr>
        <p:txBody>
          <a:bodyPr anchor="ctr"/>
          <a:lstStyle>
            <a:lvl1pPr marL="0" indent="0">
              <a:buNone/>
              <a:defRPr sz="6000" b="1" i="0">
                <a:solidFill>
                  <a:schemeClr val="tx1"/>
                </a:solidFill>
                <a:latin typeface="Lab Grotesque Black" pitchFamily="2" charset="0"/>
                <a:cs typeface="Arial" panose="020B0604020202020204" pitchFamily="34" charset="0"/>
              </a:defRPr>
            </a:lvl1pPr>
          </a:lstStyle>
          <a:p>
            <a:pPr lvl="0"/>
            <a:r>
              <a:rPr lang="sv-SE"/>
              <a:t>Klicka för </a:t>
            </a:r>
          </a:p>
          <a:p>
            <a:pPr lvl="0"/>
            <a:r>
              <a:rPr lang="sv-SE"/>
              <a:t>att ändra rubrik</a:t>
            </a:r>
          </a:p>
        </p:txBody>
      </p:sp>
      <p:sp>
        <p:nvSpPr>
          <p:cNvPr id="6" name="Rektangel 12">
            <a:extLst>
              <a:ext uri="{FF2B5EF4-FFF2-40B4-BE49-F238E27FC236}">
                <a16:creationId xmlns:a16="http://schemas.microsoft.com/office/drawing/2014/main" id="{BB698276-7501-CD45-879F-2EEB37D5A7A0}"/>
              </a:ext>
            </a:extLst>
          </p:cNvPr>
          <p:cNvSpPr/>
          <p:nvPr userDrawn="1"/>
        </p:nvSpPr>
        <p:spPr>
          <a:xfrm>
            <a:off x="6117771" y="0"/>
            <a:ext cx="6074229" cy="68834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 name="connsiteX0" fmla="*/ 1757130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1757130 w 5744930"/>
              <a:gd name="connsiteY4" fmla="*/ 0 h 6858000"/>
              <a:gd name="connsiteX0" fmla="*/ 3727652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3727652 w 5744930"/>
              <a:gd name="connsiteY4" fmla="*/ 0 h 6858000"/>
              <a:gd name="connsiteX0" fmla="*/ 3489830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3489830 w 5507108"/>
              <a:gd name="connsiteY4" fmla="*/ 0 h 6870700"/>
              <a:gd name="connsiteX0" fmla="*/ 2900939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2900939 w 5507108"/>
              <a:gd name="connsiteY4" fmla="*/ 0 h 6870700"/>
              <a:gd name="connsiteX0" fmla="*/ 2810340 w 5416509"/>
              <a:gd name="connsiteY0" fmla="*/ 0 h 6883400"/>
              <a:gd name="connsiteX1" fmla="*/ 5416509 w 5416509"/>
              <a:gd name="connsiteY1" fmla="*/ 0 h 6883400"/>
              <a:gd name="connsiteX2" fmla="*/ 5416509 w 5416509"/>
              <a:gd name="connsiteY2" fmla="*/ 6858000 h 6883400"/>
              <a:gd name="connsiteX3" fmla="*/ 0 w 5416509"/>
              <a:gd name="connsiteY3" fmla="*/ 6883400 h 6883400"/>
              <a:gd name="connsiteX4" fmla="*/ 2810340 w 5416509"/>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509" h="6883400">
                <a:moveTo>
                  <a:pt x="2810340" y="0"/>
                </a:moveTo>
                <a:lnTo>
                  <a:pt x="5416509" y="0"/>
                </a:lnTo>
                <a:lnTo>
                  <a:pt x="5416509" y="6858000"/>
                </a:lnTo>
                <a:lnTo>
                  <a:pt x="0" y="6883400"/>
                </a:lnTo>
                <a:lnTo>
                  <a:pt x="281034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dirty="0">
              <a:latin typeface="Lab Grotesque Black" pitchFamily="2" charset="0"/>
            </a:endParaRPr>
          </a:p>
        </p:txBody>
      </p:sp>
      <p:sp>
        <p:nvSpPr>
          <p:cNvPr id="7" name="Platshållare för bild 2">
            <a:extLst>
              <a:ext uri="{FF2B5EF4-FFF2-40B4-BE49-F238E27FC236}">
                <a16:creationId xmlns:a16="http://schemas.microsoft.com/office/drawing/2014/main" id="{B0D96CB5-71EF-BA43-9B66-282BFDE1F457}"/>
              </a:ext>
            </a:extLst>
          </p:cNvPr>
          <p:cNvSpPr>
            <a:spLocks noGrp="1"/>
          </p:cNvSpPr>
          <p:nvPr>
            <p:ph type="pic" sz="quarter" idx="13" hasCustomPrompt="1"/>
          </p:nvPr>
        </p:nvSpPr>
        <p:spPr>
          <a:xfrm>
            <a:off x="6590962" y="996750"/>
            <a:ext cx="4009177" cy="4864500"/>
          </a:xfrm>
          <a:prstGeom prst="rect">
            <a:avLst/>
          </a:prstGeom>
          <a:solidFill>
            <a:schemeClr val="bg1"/>
          </a:solidFill>
        </p:spPr>
        <p:txBody>
          <a:bodyPr/>
          <a:lstStyle>
            <a:lvl1pPr>
              <a:defRPr b="1" i="0">
                <a:solidFill>
                  <a:schemeClr val="tx1"/>
                </a:solidFill>
                <a:latin typeface="Lab Grotesque Black" pitchFamily="2" charset="0"/>
              </a:defRPr>
            </a:lvl1pPr>
          </a:lstStyle>
          <a:p>
            <a:r>
              <a:rPr lang="sv-SE" dirty="0"/>
              <a:t>Bild</a:t>
            </a:r>
          </a:p>
        </p:txBody>
      </p:sp>
      <p:sp>
        <p:nvSpPr>
          <p:cNvPr id="8" name="Platshållare för text 3">
            <a:extLst>
              <a:ext uri="{FF2B5EF4-FFF2-40B4-BE49-F238E27FC236}">
                <a16:creationId xmlns:a16="http://schemas.microsoft.com/office/drawing/2014/main" id="{8307AF78-96A9-8E4F-BDFA-1A595BD92821}"/>
              </a:ext>
            </a:extLst>
          </p:cNvPr>
          <p:cNvSpPr>
            <a:spLocks noGrp="1"/>
          </p:cNvSpPr>
          <p:nvPr>
            <p:ph type="body" sz="quarter" idx="17" hasCustomPrompt="1"/>
          </p:nvPr>
        </p:nvSpPr>
        <p:spPr>
          <a:xfrm>
            <a:off x="643842" y="5431455"/>
            <a:ext cx="5430387" cy="429795"/>
          </a:xfrm>
          <a:prstGeom prst="rect">
            <a:avLst/>
          </a:prstGeom>
        </p:spPr>
        <p:txBody>
          <a:bodyPr/>
          <a:lstStyle>
            <a:lvl1pPr marL="0" indent="0" algn="l">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cxnSp>
        <p:nvCxnSpPr>
          <p:cNvPr id="9" name="Rak 8">
            <a:extLst>
              <a:ext uri="{FF2B5EF4-FFF2-40B4-BE49-F238E27FC236}">
                <a16:creationId xmlns:a16="http://schemas.microsoft.com/office/drawing/2014/main" id="{6FA73DEE-57C7-3745-832B-C21707CF35E5}"/>
              </a:ext>
            </a:extLst>
          </p:cNvPr>
          <p:cNvCxnSpPr>
            <a:cxnSpLocks/>
          </p:cNvCxnSpPr>
          <p:nvPr userDrawn="1"/>
        </p:nvCxnSpPr>
        <p:spPr>
          <a:xfrm>
            <a:off x="3054933" y="497090"/>
            <a:ext cx="0" cy="9400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latshållare för bild 7">
            <a:extLst>
              <a:ext uri="{FF2B5EF4-FFF2-40B4-BE49-F238E27FC236}">
                <a16:creationId xmlns:a16="http://schemas.microsoft.com/office/drawing/2014/main" id="{6E97B7A4-AC87-FF48-9E5A-D3FDE1792E22}"/>
              </a:ext>
            </a:extLst>
          </p:cNvPr>
          <p:cNvSpPr>
            <a:spLocks noGrp="1"/>
          </p:cNvSpPr>
          <p:nvPr>
            <p:ph type="pic" sz="quarter" idx="11" hasCustomPrompt="1"/>
          </p:nvPr>
        </p:nvSpPr>
        <p:spPr>
          <a:xfrm>
            <a:off x="3506860" y="497090"/>
            <a:ext cx="2158985" cy="939800"/>
          </a:xfrm>
          <a:prstGeom prst="rect">
            <a:avLst/>
          </a:prstGeom>
        </p:spPr>
        <p:txBody>
          <a:bodyPr/>
          <a:lstStyle>
            <a:lvl1pPr marL="0" indent="0" algn="ctr">
              <a:buNone/>
              <a:defRPr sz="1600" b="1" i="0">
                <a:latin typeface="Lab Grotesque Black" pitchFamily="2" charset="0"/>
              </a:defRPr>
            </a:lvl1pPr>
          </a:lstStyle>
          <a:p>
            <a:r>
              <a:rPr lang="sv-SE" dirty="0"/>
              <a:t>Projekt-logga eller </a:t>
            </a:r>
            <a:r>
              <a:rPr lang="sv-SE" dirty="0" err="1"/>
              <a:t>sammarbetspartner</a:t>
            </a:r>
            <a:endParaRPr lang="sv-SE" dirty="0"/>
          </a:p>
        </p:txBody>
      </p:sp>
    </p:spTree>
    <p:extLst>
      <p:ext uri="{BB962C8B-B14F-4D97-AF65-F5344CB8AC3E}">
        <p14:creationId xmlns:p14="http://schemas.microsoft.com/office/powerpoint/2010/main" val="5081823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Startbild">
    <p:bg>
      <p:bgPr>
        <a:solidFill>
          <a:srgbClr val="FAEFDF"/>
        </a:solidFill>
        <a:effectLst/>
      </p:bgPr>
    </p:bg>
    <p:spTree>
      <p:nvGrpSpPr>
        <p:cNvPr id="1" name=""/>
        <p:cNvGrpSpPr/>
        <p:nvPr/>
      </p:nvGrpSpPr>
      <p:grpSpPr>
        <a:xfrm>
          <a:off x="0" y="0"/>
          <a:ext cx="0" cy="0"/>
          <a:chOff x="0" y="0"/>
          <a:chExt cx="0" cy="0"/>
        </a:xfrm>
      </p:grpSpPr>
      <p:pic>
        <p:nvPicPr>
          <p:cNvPr id="4" name="Bild 3">
            <a:extLst>
              <a:ext uri="{FF2B5EF4-FFF2-40B4-BE49-F238E27FC236}">
                <a16:creationId xmlns:a16="http://schemas.microsoft.com/office/drawing/2014/main" id="{063E2934-3E0B-FB4C-95AB-DBE817B6039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3842" y="497090"/>
            <a:ext cx="1997637" cy="948519"/>
          </a:xfrm>
          <a:prstGeom prst="rect">
            <a:avLst/>
          </a:prstGeom>
        </p:spPr>
      </p:pic>
      <p:sp>
        <p:nvSpPr>
          <p:cNvPr id="7" name="Platshållare för bild 2">
            <a:extLst>
              <a:ext uri="{FF2B5EF4-FFF2-40B4-BE49-F238E27FC236}">
                <a16:creationId xmlns:a16="http://schemas.microsoft.com/office/drawing/2014/main" id="{B0D96CB5-71EF-BA43-9B66-282BFDE1F457}"/>
              </a:ext>
            </a:extLst>
          </p:cNvPr>
          <p:cNvSpPr>
            <a:spLocks noGrp="1"/>
          </p:cNvSpPr>
          <p:nvPr>
            <p:ph type="pic" sz="quarter" idx="13" hasCustomPrompt="1"/>
          </p:nvPr>
        </p:nvSpPr>
        <p:spPr>
          <a:xfrm>
            <a:off x="5114470" y="0"/>
            <a:ext cx="7064830" cy="6883400"/>
          </a:xfrm>
          <a:custGeom>
            <a:avLst/>
            <a:gdLst>
              <a:gd name="connsiteX0" fmla="*/ 0 w 6074230"/>
              <a:gd name="connsiteY0" fmla="*/ 0 h 6858000"/>
              <a:gd name="connsiteX1" fmla="*/ 6074230 w 6074230"/>
              <a:gd name="connsiteY1" fmla="*/ 0 h 6858000"/>
              <a:gd name="connsiteX2" fmla="*/ 6074230 w 6074230"/>
              <a:gd name="connsiteY2" fmla="*/ 6858000 h 6858000"/>
              <a:gd name="connsiteX3" fmla="*/ 0 w 6074230"/>
              <a:gd name="connsiteY3" fmla="*/ 6858000 h 6858000"/>
              <a:gd name="connsiteX4" fmla="*/ 0 w 6074230"/>
              <a:gd name="connsiteY4" fmla="*/ 0 h 6858000"/>
              <a:gd name="connsiteX0" fmla="*/ 3276600 w 6074230"/>
              <a:gd name="connsiteY0" fmla="*/ 0 h 6870700"/>
              <a:gd name="connsiteX1" fmla="*/ 6074230 w 6074230"/>
              <a:gd name="connsiteY1" fmla="*/ 12700 h 6870700"/>
              <a:gd name="connsiteX2" fmla="*/ 6074230 w 6074230"/>
              <a:gd name="connsiteY2" fmla="*/ 6870700 h 6870700"/>
              <a:gd name="connsiteX3" fmla="*/ 0 w 6074230"/>
              <a:gd name="connsiteY3" fmla="*/ 6870700 h 6870700"/>
              <a:gd name="connsiteX4" fmla="*/ 3276600 w 6074230"/>
              <a:gd name="connsiteY4" fmla="*/ 0 h 6870700"/>
              <a:gd name="connsiteX0" fmla="*/ 1879600 w 6074230"/>
              <a:gd name="connsiteY0" fmla="*/ 0 h 6858000"/>
              <a:gd name="connsiteX1" fmla="*/ 6074230 w 6074230"/>
              <a:gd name="connsiteY1" fmla="*/ 0 h 6858000"/>
              <a:gd name="connsiteX2" fmla="*/ 6074230 w 6074230"/>
              <a:gd name="connsiteY2" fmla="*/ 6858000 h 6858000"/>
              <a:gd name="connsiteX3" fmla="*/ 0 w 6074230"/>
              <a:gd name="connsiteY3" fmla="*/ 6858000 h 6858000"/>
              <a:gd name="connsiteX4" fmla="*/ 1879600 w 6074230"/>
              <a:gd name="connsiteY4" fmla="*/ 0 h 6858000"/>
              <a:gd name="connsiteX0" fmla="*/ 2844800 w 7039430"/>
              <a:gd name="connsiteY0" fmla="*/ 0 h 6883400"/>
              <a:gd name="connsiteX1" fmla="*/ 7039430 w 7039430"/>
              <a:gd name="connsiteY1" fmla="*/ 0 h 6883400"/>
              <a:gd name="connsiteX2" fmla="*/ 7039430 w 7039430"/>
              <a:gd name="connsiteY2" fmla="*/ 6858000 h 6883400"/>
              <a:gd name="connsiteX3" fmla="*/ 0 w 7039430"/>
              <a:gd name="connsiteY3" fmla="*/ 6883400 h 6883400"/>
              <a:gd name="connsiteX4" fmla="*/ 2844800 w 7039430"/>
              <a:gd name="connsiteY4" fmla="*/ 0 h 6883400"/>
              <a:gd name="connsiteX0" fmla="*/ 2844800 w 7064830"/>
              <a:gd name="connsiteY0" fmla="*/ 0 h 6883400"/>
              <a:gd name="connsiteX1" fmla="*/ 7064830 w 7064830"/>
              <a:gd name="connsiteY1" fmla="*/ 12700 h 6883400"/>
              <a:gd name="connsiteX2" fmla="*/ 7039430 w 7064830"/>
              <a:gd name="connsiteY2" fmla="*/ 6858000 h 6883400"/>
              <a:gd name="connsiteX3" fmla="*/ 0 w 7064830"/>
              <a:gd name="connsiteY3" fmla="*/ 6883400 h 6883400"/>
              <a:gd name="connsiteX4" fmla="*/ 2844800 w 7064830"/>
              <a:gd name="connsiteY4" fmla="*/ 0 h 6883400"/>
              <a:gd name="connsiteX0" fmla="*/ 2844800 w 7064830"/>
              <a:gd name="connsiteY0" fmla="*/ 0 h 6883400"/>
              <a:gd name="connsiteX1" fmla="*/ 7064830 w 7064830"/>
              <a:gd name="connsiteY1" fmla="*/ 12700 h 6883400"/>
              <a:gd name="connsiteX2" fmla="*/ 7052130 w 7064830"/>
              <a:gd name="connsiteY2" fmla="*/ 6870700 h 6883400"/>
              <a:gd name="connsiteX3" fmla="*/ 0 w 7064830"/>
              <a:gd name="connsiteY3" fmla="*/ 6883400 h 6883400"/>
              <a:gd name="connsiteX4" fmla="*/ 2844800 w 7064830"/>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4830" h="6883400">
                <a:moveTo>
                  <a:pt x="2844800" y="0"/>
                </a:moveTo>
                <a:lnTo>
                  <a:pt x="7064830" y="12700"/>
                </a:lnTo>
                <a:cubicBezTo>
                  <a:pt x="7056363" y="2294467"/>
                  <a:pt x="7060597" y="4588933"/>
                  <a:pt x="7052130" y="6870700"/>
                </a:cubicBezTo>
                <a:lnTo>
                  <a:pt x="0" y="6883400"/>
                </a:lnTo>
                <a:lnTo>
                  <a:pt x="2844800" y="0"/>
                </a:lnTo>
                <a:close/>
              </a:path>
            </a:pathLst>
          </a:custGeom>
          <a:solidFill>
            <a:schemeClr val="bg1"/>
          </a:solidFill>
        </p:spPr>
        <p:txBody>
          <a:bodyPr/>
          <a:lstStyle>
            <a:lvl1pPr>
              <a:defRPr b="1" i="0">
                <a:solidFill>
                  <a:schemeClr val="tx1"/>
                </a:solidFill>
                <a:latin typeface="Lab Grotesque Black" pitchFamily="2" charset="0"/>
              </a:defRPr>
            </a:lvl1pPr>
          </a:lstStyle>
          <a:p>
            <a:r>
              <a:rPr lang="sv-SE"/>
              <a:t>Bild</a:t>
            </a:r>
          </a:p>
        </p:txBody>
      </p:sp>
      <p:sp>
        <p:nvSpPr>
          <p:cNvPr id="10" name="Platshållare för text 5">
            <a:extLst>
              <a:ext uri="{FF2B5EF4-FFF2-40B4-BE49-F238E27FC236}">
                <a16:creationId xmlns:a16="http://schemas.microsoft.com/office/drawing/2014/main" id="{BD4B3B90-963F-8C45-9ACA-207A2ACC8D85}"/>
              </a:ext>
            </a:extLst>
          </p:cNvPr>
          <p:cNvSpPr>
            <a:spLocks noGrp="1"/>
          </p:cNvSpPr>
          <p:nvPr>
            <p:ph type="body" sz="quarter" idx="10" hasCustomPrompt="1"/>
          </p:nvPr>
        </p:nvSpPr>
        <p:spPr>
          <a:xfrm>
            <a:off x="643842" y="2450892"/>
            <a:ext cx="5430387" cy="2616408"/>
          </a:xfrm>
          <a:prstGeom prst="rect">
            <a:avLst/>
          </a:prstGeom>
        </p:spPr>
        <p:txBody>
          <a:bodyPr anchor="ctr"/>
          <a:lstStyle>
            <a:lvl1pPr marL="0" indent="0">
              <a:buNone/>
              <a:defRPr sz="6000" b="1" i="0">
                <a:solidFill>
                  <a:schemeClr val="tx1"/>
                </a:solidFill>
                <a:latin typeface="Lab Grotesque Black" pitchFamily="2" charset="0"/>
                <a:cs typeface="Arial" panose="020B0604020202020204" pitchFamily="34" charset="0"/>
              </a:defRPr>
            </a:lvl1pPr>
          </a:lstStyle>
          <a:p>
            <a:pPr lvl="0"/>
            <a:r>
              <a:rPr lang="sv-SE"/>
              <a:t>Klicka för </a:t>
            </a:r>
          </a:p>
          <a:p>
            <a:pPr lvl="0"/>
            <a:r>
              <a:rPr lang="sv-SE"/>
              <a:t>att ändra rubrik</a:t>
            </a:r>
          </a:p>
        </p:txBody>
      </p:sp>
      <p:sp>
        <p:nvSpPr>
          <p:cNvPr id="8" name="Platshållare för text 3">
            <a:extLst>
              <a:ext uri="{FF2B5EF4-FFF2-40B4-BE49-F238E27FC236}">
                <a16:creationId xmlns:a16="http://schemas.microsoft.com/office/drawing/2014/main" id="{8307AF78-96A9-8E4F-BDFA-1A595BD92821}"/>
              </a:ext>
            </a:extLst>
          </p:cNvPr>
          <p:cNvSpPr>
            <a:spLocks noGrp="1"/>
          </p:cNvSpPr>
          <p:nvPr>
            <p:ph type="body" sz="quarter" idx="17" hasCustomPrompt="1"/>
          </p:nvPr>
        </p:nvSpPr>
        <p:spPr>
          <a:xfrm>
            <a:off x="643842" y="5431455"/>
            <a:ext cx="5430387" cy="429795"/>
          </a:xfrm>
          <a:prstGeom prst="rect">
            <a:avLst/>
          </a:prstGeom>
        </p:spPr>
        <p:txBody>
          <a:bodyPr/>
          <a:lstStyle>
            <a:lvl1pPr marL="0" indent="0" algn="l">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42052708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Startbild">
    <p:bg>
      <p:bgPr>
        <a:solidFill>
          <a:srgbClr val="EFF2F5"/>
        </a:solidFill>
        <a:effectLst/>
      </p:bgPr>
    </p:bg>
    <p:spTree>
      <p:nvGrpSpPr>
        <p:cNvPr id="1" name=""/>
        <p:cNvGrpSpPr/>
        <p:nvPr/>
      </p:nvGrpSpPr>
      <p:grpSpPr>
        <a:xfrm>
          <a:off x="0" y="0"/>
          <a:ext cx="0" cy="0"/>
          <a:chOff x="0" y="0"/>
          <a:chExt cx="0" cy="0"/>
        </a:xfrm>
      </p:grpSpPr>
      <p:pic>
        <p:nvPicPr>
          <p:cNvPr id="8" name="Bildobjekt 7" descr="En bild som visar paraply&#10;&#10;Automatiskt genererad beskrivning">
            <a:extLst>
              <a:ext uri="{FF2B5EF4-FFF2-40B4-BE49-F238E27FC236}">
                <a16:creationId xmlns:a16="http://schemas.microsoft.com/office/drawing/2014/main" id="{91B3CA28-5094-4B46-B154-DA4C9388F352}"/>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39205" y="0"/>
            <a:ext cx="12231205" cy="6865749"/>
          </a:xfrm>
          <a:prstGeom prst="rect">
            <a:avLst/>
          </a:prstGeom>
        </p:spPr>
      </p:pic>
      <p:pic>
        <p:nvPicPr>
          <p:cNvPr id="9" name="Bild 8">
            <a:extLst>
              <a:ext uri="{FF2B5EF4-FFF2-40B4-BE49-F238E27FC236}">
                <a16:creationId xmlns:a16="http://schemas.microsoft.com/office/drawing/2014/main" id="{0EDB442F-88D5-1A43-B099-A6A3582785D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4400" y="497090"/>
            <a:ext cx="1997637" cy="948519"/>
          </a:xfrm>
          <a:prstGeom prst="rect">
            <a:avLst/>
          </a:prstGeom>
        </p:spPr>
      </p:pic>
      <p:sp>
        <p:nvSpPr>
          <p:cNvPr id="10" name="Platshållare för text 5">
            <a:extLst>
              <a:ext uri="{FF2B5EF4-FFF2-40B4-BE49-F238E27FC236}">
                <a16:creationId xmlns:a16="http://schemas.microsoft.com/office/drawing/2014/main" id="{F6781703-D0C2-D24A-8CB3-BF6A22BFE135}"/>
              </a:ext>
            </a:extLst>
          </p:cNvPr>
          <p:cNvSpPr>
            <a:spLocks noGrp="1"/>
          </p:cNvSpPr>
          <p:nvPr>
            <p:ph type="body" sz="quarter" idx="13" hasCustomPrompt="1"/>
          </p:nvPr>
        </p:nvSpPr>
        <p:spPr>
          <a:xfrm>
            <a:off x="803275" y="4511458"/>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rubrikformatet</a:t>
            </a:r>
          </a:p>
        </p:txBody>
      </p:sp>
    </p:spTree>
    <p:extLst>
      <p:ext uri="{BB962C8B-B14F-4D97-AF65-F5344CB8AC3E}">
        <p14:creationId xmlns:p14="http://schemas.microsoft.com/office/powerpoint/2010/main" val="6792454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 Startbild">
    <p:bg>
      <p:bgPr>
        <a:solidFill>
          <a:srgbClr val="EFF2F5"/>
        </a:solidFill>
        <a:effectLst/>
      </p:bgPr>
    </p:bg>
    <p:spTree>
      <p:nvGrpSpPr>
        <p:cNvPr id="1" name=""/>
        <p:cNvGrpSpPr/>
        <p:nvPr/>
      </p:nvGrpSpPr>
      <p:grpSpPr>
        <a:xfrm>
          <a:off x="0" y="0"/>
          <a:ext cx="0" cy="0"/>
          <a:chOff x="0" y="0"/>
          <a:chExt cx="0" cy="0"/>
        </a:xfrm>
      </p:grpSpPr>
      <p:sp>
        <p:nvSpPr>
          <p:cNvPr id="10" name="Platshållare för text 5">
            <a:extLst>
              <a:ext uri="{FF2B5EF4-FFF2-40B4-BE49-F238E27FC236}">
                <a16:creationId xmlns:a16="http://schemas.microsoft.com/office/drawing/2014/main" id="{F6781703-D0C2-D24A-8CB3-BF6A22BFE135}"/>
              </a:ext>
            </a:extLst>
          </p:cNvPr>
          <p:cNvSpPr>
            <a:spLocks noGrp="1"/>
          </p:cNvSpPr>
          <p:nvPr>
            <p:ph type="body" sz="quarter" idx="13" hasCustomPrompt="1"/>
          </p:nvPr>
        </p:nvSpPr>
        <p:spPr>
          <a:xfrm>
            <a:off x="472699" y="2364944"/>
            <a:ext cx="4058108" cy="2958723"/>
          </a:xfrm>
          <a:prstGeom prst="rect">
            <a:avLst/>
          </a:prstGeom>
        </p:spPr>
        <p:txBody>
          <a:bodyPr anchor="ctr"/>
          <a:lstStyle>
            <a:lvl1pPr marL="0" indent="0" algn="ctr">
              <a:buNone/>
              <a:defRPr sz="6000" b="1" i="0">
                <a:solidFill>
                  <a:schemeClr val="tx1"/>
                </a:solidFill>
                <a:latin typeface="Lab Grotesque Black" pitchFamily="2" charset="0"/>
                <a:cs typeface="Arial" panose="020B0604020202020204" pitchFamily="34" charset="0"/>
              </a:defRPr>
            </a:lvl1pPr>
          </a:lstStyle>
          <a:p>
            <a:pPr lvl="0"/>
            <a:r>
              <a:rPr lang="sv-SE"/>
              <a:t>Klicka för </a:t>
            </a:r>
            <a:br>
              <a:rPr lang="sv-SE"/>
            </a:br>
            <a:r>
              <a:rPr lang="sv-SE"/>
              <a:t>att ändra rubrik</a:t>
            </a:r>
          </a:p>
        </p:txBody>
      </p:sp>
      <p:sp>
        <p:nvSpPr>
          <p:cNvPr id="6" name="Platshållare för text 3">
            <a:extLst>
              <a:ext uri="{FF2B5EF4-FFF2-40B4-BE49-F238E27FC236}">
                <a16:creationId xmlns:a16="http://schemas.microsoft.com/office/drawing/2014/main" id="{CF997969-62B2-E34F-B02B-FEA32A784A41}"/>
              </a:ext>
            </a:extLst>
          </p:cNvPr>
          <p:cNvSpPr>
            <a:spLocks noGrp="1"/>
          </p:cNvSpPr>
          <p:nvPr>
            <p:ph type="body" sz="quarter" idx="17" hasCustomPrompt="1"/>
          </p:nvPr>
        </p:nvSpPr>
        <p:spPr>
          <a:xfrm>
            <a:off x="472700" y="1935149"/>
            <a:ext cx="4058108" cy="429795"/>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En mindre inledande rubrik</a:t>
            </a:r>
          </a:p>
        </p:txBody>
      </p:sp>
      <p:sp>
        <p:nvSpPr>
          <p:cNvPr id="3" name="Platshållare för bild 2">
            <a:extLst>
              <a:ext uri="{FF2B5EF4-FFF2-40B4-BE49-F238E27FC236}">
                <a16:creationId xmlns:a16="http://schemas.microsoft.com/office/drawing/2014/main" id="{D5B8713E-1A3F-BF42-AACE-4E4D0F255C48}"/>
              </a:ext>
            </a:extLst>
          </p:cNvPr>
          <p:cNvSpPr>
            <a:spLocks noGrp="1"/>
          </p:cNvSpPr>
          <p:nvPr>
            <p:ph type="pic" sz="quarter" idx="18"/>
          </p:nvPr>
        </p:nvSpPr>
        <p:spPr>
          <a:xfrm>
            <a:off x="5046662" y="0"/>
            <a:ext cx="7145338" cy="6858000"/>
          </a:xfrm>
          <a:prstGeom prst="rect">
            <a:avLst/>
          </a:prstGeom>
          <a:solidFill>
            <a:schemeClr val="tx1">
              <a:lumMod val="20000"/>
              <a:lumOff val="80000"/>
            </a:schemeClr>
          </a:solidFill>
        </p:spPr>
        <p:txBody>
          <a:bodyPr/>
          <a:lstStyle>
            <a:lvl1pPr>
              <a:defRPr b="1" i="0">
                <a:latin typeface="Lab Grotesque Black" pitchFamily="2" charset="0"/>
              </a:defRPr>
            </a:lvl1pPr>
          </a:lstStyle>
          <a:p>
            <a:endParaRPr lang="sv-SE"/>
          </a:p>
        </p:txBody>
      </p:sp>
      <p:pic>
        <p:nvPicPr>
          <p:cNvPr id="7" name="Bild 6">
            <a:extLst>
              <a:ext uri="{FF2B5EF4-FFF2-40B4-BE49-F238E27FC236}">
                <a16:creationId xmlns:a16="http://schemas.microsoft.com/office/drawing/2014/main" id="{5AB544D0-C715-CF4C-9E96-C7F59ECA112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02030" y="427561"/>
            <a:ext cx="1397617" cy="663617"/>
          </a:xfrm>
          <a:prstGeom prst="rect">
            <a:avLst/>
          </a:prstGeom>
        </p:spPr>
      </p:pic>
      <p:sp>
        <p:nvSpPr>
          <p:cNvPr id="11" name="Platshållare för text 3">
            <a:extLst>
              <a:ext uri="{FF2B5EF4-FFF2-40B4-BE49-F238E27FC236}">
                <a16:creationId xmlns:a16="http://schemas.microsoft.com/office/drawing/2014/main" id="{B0C7F7D6-5987-1449-9F2C-79E934F83CF1}"/>
              </a:ext>
            </a:extLst>
          </p:cNvPr>
          <p:cNvSpPr>
            <a:spLocks noGrp="1"/>
          </p:cNvSpPr>
          <p:nvPr>
            <p:ph type="body" sz="quarter" idx="19" hasCustomPrompt="1"/>
          </p:nvPr>
        </p:nvSpPr>
        <p:spPr>
          <a:xfrm>
            <a:off x="472700" y="5337027"/>
            <a:ext cx="4058108" cy="429795"/>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Månad 2020</a:t>
            </a:r>
          </a:p>
        </p:txBody>
      </p:sp>
    </p:spTree>
    <p:extLst>
      <p:ext uri="{BB962C8B-B14F-4D97-AF65-F5344CB8AC3E}">
        <p14:creationId xmlns:p14="http://schemas.microsoft.com/office/powerpoint/2010/main" val="11077081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 Startbild">
    <p:bg>
      <p:bgPr>
        <a:solidFill>
          <a:srgbClr val="EFF2F5"/>
        </a:solidFill>
        <a:effectLst/>
      </p:bgPr>
    </p:bg>
    <p:spTree>
      <p:nvGrpSpPr>
        <p:cNvPr id="1" name=""/>
        <p:cNvGrpSpPr/>
        <p:nvPr/>
      </p:nvGrpSpPr>
      <p:grpSpPr>
        <a:xfrm>
          <a:off x="0" y="0"/>
          <a:ext cx="0" cy="0"/>
          <a:chOff x="0" y="0"/>
          <a:chExt cx="0" cy="0"/>
        </a:xfrm>
      </p:grpSpPr>
      <p:sp>
        <p:nvSpPr>
          <p:cNvPr id="10" name="Platshållare för text 5">
            <a:extLst>
              <a:ext uri="{FF2B5EF4-FFF2-40B4-BE49-F238E27FC236}">
                <a16:creationId xmlns:a16="http://schemas.microsoft.com/office/drawing/2014/main" id="{F6781703-D0C2-D24A-8CB3-BF6A22BFE135}"/>
              </a:ext>
            </a:extLst>
          </p:cNvPr>
          <p:cNvSpPr>
            <a:spLocks noGrp="1"/>
          </p:cNvSpPr>
          <p:nvPr>
            <p:ph type="body" sz="quarter" idx="13" hasCustomPrompt="1"/>
          </p:nvPr>
        </p:nvSpPr>
        <p:spPr>
          <a:xfrm>
            <a:off x="2174916" y="2783400"/>
            <a:ext cx="7842169" cy="1870292"/>
          </a:xfrm>
          <a:prstGeom prst="rect">
            <a:avLst/>
          </a:prstGeom>
        </p:spPr>
        <p:txBody>
          <a:bodyPr anchor="ctr"/>
          <a:lstStyle>
            <a:lvl1pPr marL="0" indent="0" algn="ctr">
              <a:buNone/>
              <a:defRPr sz="6000" b="1" i="0">
                <a:solidFill>
                  <a:schemeClr val="tx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pic>
        <p:nvPicPr>
          <p:cNvPr id="5" name="Bild 4">
            <a:extLst>
              <a:ext uri="{FF2B5EF4-FFF2-40B4-BE49-F238E27FC236}">
                <a16:creationId xmlns:a16="http://schemas.microsoft.com/office/drawing/2014/main" id="{0DC7DD40-2BBE-FD47-B5D1-DCF785B0BB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41671" y="669975"/>
            <a:ext cx="1708659" cy="811306"/>
          </a:xfrm>
          <a:prstGeom prst="rect">
            <a:avLst/>
          </a:prstGeom>
        </p:spPr>
      </p:pic>
      <p:sp>
        <p:nvSpPr>
          <p:cNvPr id="6" name="Platshållare för text 3">
            <a:extLst>
              <a:ext uri="{FF2B5EF4-FFF2-40B4-BE49-F238E27FC236}">
                <a16:creationId xmlns:a16="http://schemas.microsoft.com/office/drawing/2014/main" id="{CF997969-62B2-E34F-B02B-FEA32A784A41}"/>
              </a:ext>
            </a:extLst>
          </p:cNvPr>
          <p:cNvSpPr>
            <a:spLocks noGrp="1"/>
          </p:cNvSpPr>
          <p:nvPr>
            <p:ph type="body" sz="quarter" idx="17" hasCustomPrompt="1"/>
          </p:nvPr>
        </p:nvSpPr>
        <p:spPr>
          <a:xfrm>
            <a:off x="5193556" y="5955811"/>
            <a:ext cx="1804889" cy="429795"/>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32781716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FS">
    <p:spTree>
      <p:nvGrpSpPr>
        <p:cNvPr id="1" name=""/>
        <p:cNvGrpSpPr/>
        <p:nvPr/>
      </p:nvGrpSpPr>
      <p:grpSpPr>
        <a:xfrm>
          <a:off x="0" y="0"/>
          <a:ext cx="0" cy="0"/>
          <a:chOff x="0" y="0"/>
          <a:chExt cx="0" cy="0"/>
        </a:xfrm>
      </p:grpSpPr>
      <p:sp>
        <p:nvSpPr>
          <p:cNvPr id="5" name="Platshållare för datum 21">
            <a:extLst>
              <a:ext uri="{FF2B5EF4-FFF2-40B4-BE49-F238E27FC236}">
                <a16:creationId xmlns:a16="http://schemas.microsoft.com/office/drawing/2014/main" id="{C3A6FB87-11E3-0D4D-A5E1-C3B330B626D6}"/>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2024-06-10</a:t>
            </a:fld>
            <a:endParaRPr lang="sv-SE" dirty="0"/>
          </a:p>
        </p:txBody>
      </p:sp>
      <p:sp>
        <p:nvSpPr>
          <p:cNvPr id="7" name="Platshållare för bildnummer 23">
            <a:extLst>
              <a:ext uri="{FF2B5EF4-FFF2-40B4-BE49-F238E27FC236}">
                <a16:creationId xmlns:a16="http://schemas.microsoft.com/office/drawing/2014/main" id="{811DB2C4-8CD2-7241-9C2E-F64A0E061799}"/>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dirty="0"/>
          </a:p>
        </p:txBody>
      </p:sp>
      <p:pic>
        <p:nvPicPr>
          <p:cNvPr id="4" name="Bildobjekt 3" descr="En bild som visar person, inomhus, kök, vägg&#10;&#10;Automatiskt genererad beskrivning">
            <a:extLst>
              <a:ext uri="{FF2B5EF4-FFF2-40B4-BE49-F238E27FC236}">
                <a16:creationId xmlns:a16="http://schemas.microsoft.com/office/drawing/2014/main" id="{C4E8F71B-F38A-8C39-2983-BE58A15401B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57524190"/>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 Startbild med projekt-logga">
    <p:bg>
      <p:bgPr>
        <a:solidFill>
          <a:srgbClr val="EFF2F5"/>
        </a:solidFill>
        <a:effectLst/>
      </p:bgPr>
    </p:bg>
    <p:spTree>
      <p:nvGrpSpPr>
        <p:cNvPr id="1" name=""/>
        <p:cNvGrpSpPr/>
        <p:nvPr/>
      </p:nvGrpSpPr>
      <p:grpSpPr>
        <a:xfrm>
          <a:off x="0" y="0"/>
          <a:ext cx="0" cy="0"/>
          <a:chOff x="0" y="0"/>
          <a:chExt cx="0" cy="0"/>
        </a:xfrm>
      </p:grpSpPr>
      <p:cxnSp>
        <p:nvCxnSpPr>
          <p:cNvPr id="12" name="Rak 11">
            <a:extLst>
              <a:ext uri="{FF2B5EF4-FFF2-40B4-BE49-F238E27FC236}">
                <a16:creationId xmlns:a16="http://schemas.microsoft.com/office/drawing/2014/main" id="{A744BAE6-61A3-B34C-B489-75AA9FDCA023}"/>
              </a:ext>
            </a:extLst>
          </p:cNvPr>
          <p:cNvCxnSpPr>
            <a:cxnSpLocks/>
          </p:cNvCxnSpPr>
          <p:nvPr userDrawn="1"/>
        </p:nvCxnSpPr>
        <p:spPr>
          <a:xfrm flipH="1">
            <a:off x="4741683" y="368366"/>
            <a:ext cx="2465210" cy="613612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tshållare för bild 2">
            <a:extLst>
              <a:ext uri="{FF2B5EF4-FFF2-40B4-BE49-F238E27FC236}">
                <a16:creationId xmlns:a16="http://schemas.microsoft.com/office/drawing/2014/main" id="{706F194E-6202-E549-AF1F-32A3CE881F5D}"/>
              </a:ext>
            </a:extLst>
          </p:cNvPr>
          <p:cNvSpPr>
            <a:spLocks noGrp="1"/>
          </p:cNvSpPr>
          <p:nvPr>
            <p:ph type="pic" sz="quarter" idx="11" hasCustomPrompt="1"/>
          </p:nvPr>
        </p:nvSpPr>
        <p:spPr>
          <a:xfrm>
            <a:off x="9055876" y="4978398"/>
            <a:ext cx="2038118" cy="976923"/>
          </a:xfrm>
          <a:prstGeom prst="rect">
            <a:avLst/>
          </a:prstGeom>
        </p:spPr>
        <p:txBody>
          <a:bodyPr/>
          <a:lstStyle>
            <a:lvl1pPr marL="0" indent="0">
              <a:buNone/>
              <a:defRPr b="1" i="0">
                <a:solidFill>
                  <a:schemeClr val="tx1"/>
                </a:solidFill>
                <a:latin typeface="Lab Grotesque Black" pitchFamily="2" charset="0"/>
              </a:defRPr>
            </a:lvl1pPr>
          </a:lstStyle>
          <a:p>
            <a:r>
              <a:rPr lang="sv-SE"/>
              <a:t>Projekt-logotyp</a:t>
            </a:r>
          </a:p>
        </p:txBody>
      </p:sp>
      <p:pic>
        <p:nvPicPr>
          <p:cNvPr id="9" name="Bild 8">
            <a:extLst>
              <a:ext uri="{FF2B5EF4-FFF2-40B4-BE49-F238E27FC236}">
                <a16:creationId xmlns:a16="http://schemas.microsoft.com/office/drawing/2014/main" id="{A823D168-2479-9142-A21D-2C31727F041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53012" y="967970"/>
            <a:ext cx="1670949" cy="793401"/>
          </a:xfrm>
          <a:prstGeom prst="rect">
            <a:avLst/>
          </a:prstGeom>
        </p:spPr>
      </p:pic>
      <p:sp>
        <p:nvSpPr>
          <p:cNvPr id="7" name="Title 1">
            <a:extLst>
              <a:ext uri="{FF2B5EF4-FFF2-40B4-BE49-F238E27FC236}">
                <a16:creationId xmlns:a16="http://schemas.microsoft.com/office/drawing/2014/main" id="{38A5A16F-1CF9-F049-9B18-B31DBD6FF618}"/>
              </a:ext>
            </a:extLst>
          </p:cNvPr>
          <p:cNvSpPr>
            <a:spLocks noGrp="1"/>
          </p:cNvSpPr>
          <p:nvPr>
            <p:ph type="ctrTitle" hasCustomPrompt="1"/>
          </p:nvPr>
        </p:nvSpPr>
        <p:spPr>
          <a:xfrm>
            <a:off x="3246254" y="2890740"/>
            <a:ext cx="5699492" cy="1366278"/>
          </a:xfrm>
          <a:prstGeom prst="rect">
            <a:avLst/>
          </a:prstGeom>
          <a:solidFill>
            <a:srgbClr val="EFF2F5"/>
          </a:solidFill>
        </p:spPr>
        <p:txBody>
          <a:bodyPr anchor="ctr"/>
          <a:lstStyle>
            <a:lvl1pPr algn="ctr">
              <a:lnSpc>
                <a:spcPct val="100000"/>
              </a:lnSpc>
              <a:defRPr sz="4000" b="1" i="0">
                <a:solidFill>
                  <a:schemeClr val="tx1"/>
                </a:solidFill>
                <a:latin typeface="Lab Grotesque Black" pitchFamily="2" charset="0"/>
              </a:defRPr>
            </a:lvl1pPr>
          </a:lstStyle>
          <a:p>
            <a:r>
              <a:rPr lang="sv-SE"/>
              <a:t>Klicka här för att </a:t>
            </a:r>
            <a:br>
              <a:rPr lang="sv-SE"/>
            </a:br>
            <a:r>
              <a:rPr lang="sv-SE"/>
              <a:t>ändra rubriken</a:t>
            </a:r>
            <a:endParaRPr lang="en-US"/>
          </a:p>
        </p:txBody>
      </p:sp>
    </p:spTree>
    <p:extLst>
      <p:ext uri="{BB962C8B-B14F-4D97-AF65-F5344CB8AC3E}">
        <p14:creationId xmlns:p14="http://schemas.microsoft.com/office/powerpoint/2010/main" val="7589641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 Startbild">
    <p:bg>
      <p:bgPr>
        <a:solidFill>
          <a:srgbClr val="33414E"/>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28664C3-8C41-D94E-B854-6A743A4DC55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Platshållare för text 5">
            <a:extLst>
              <a:ext uri="{FF2B5EF4-FFF2-40B4-BE49-F238E27FC236}">
                <a16:creationId xmlns:a16="http://schemas.microsoft.com/office/drawing/2014/main" id="{F6781703-D0C2-D24A-8CB3-BF6A22BFE135}"/>
              </a:ext>
            </a:extLst>
          </p:cNvPr>
          <p:cNvSpPr>
            <a:spLocks noGrp="1"/>
          </p:cNvSpPr>
          <p:nvPr>
            <p:ph type="body" sz="quarter" idx="13" hasCustomPrompt="1"/>
          </p:nvPr>
        </p:nvSpPr>
        <p:spPr>
          <a:xfrm>
            <a:off x="803275" y="4511458"/>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rubrikformatet</a:t>
            </a:r>
          </a:p>
        </p:txBody>
      </p:sp>
      <p:pic>
        <p:nvPicPr>
          <p:cNvPr id="7" name="Bildobjekt 6">
            <a:extLst>
              <a:ext uri="{FF2B5EF4-FFF2-40B4-BE49-F238E27FC236}">
                <a16:creationId xmlns:a16="http://schemas.microsoft.com/office/drawing/2014/main" id="{C6751835-D2AA-AB44-A3AB-B210F25F6A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4400" y="496800"/>
            <a:ext cx="2002431" cy="948519"/>
          </a:xfrm>
          <a:prstGeom prst="rect">
            <a:avLst/>
          </a:prstGeom>
        </p:spPr>
      </p:pic>
    </p:spTree>
    <p:extLst>
      <p:ext uri="{BB962C8B-B14F-4D97-AF65-F5344CB8AC3E}">
        <p14:creationId xmlns:p14="http://schemas.microsoft.com/office/powerpoint/2010/main" val="259204615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 Startbild">
    <p:bg>
      <p:bgPr>
        <a:solidFill>
          <a:srgbClr val="EFF2F5"/>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2D5815A9-6982-3E4A-9A4A-6776E60CEBC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Bild 8">
            <a:extLst>
              <a:ext uri="{FF2B5EF4-FFF2-40B4-BE49-F238E27FC236}">
                <a16:creationId xmlns:a16="http://schemas.microsoft.com/office/drawing/2014/main" id="{0EDB442F-88D5-1A43-B099-A6A3582785D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3842" y="497090"/>
            <a:ext cx="1997637" cy="948519"/>
          </a:xfrm>
          <a:prstGeom prst="rect">
            <a:avLst/>
          </a:prstGeom>
        </p:spPr>
      </p:pic>
      <p:sp>
        <p:nvSpPr>
          <p:cNvPr id="10" name="Platshållare för text 5">
            <a:extLst>
              <a:ext uri="{FF2B5EF4-FFF2-40B4-BE49-F238E27FC236}">
                <a16:creationId xmlns:a16="http://schemas.microsoft.com/office/drawing/2014/main" id="{F6781703-D0C2-D24A-8CB3-BF6A22BFE135}"/>
              </a:ext>
            </a:extLst>
          </p:cNvPr>
          <p:cNvSpPr>
            <a:spLocks noGrp="1"/>
          </p:cNvSpPr>
          <p:nvPr>
            <p:ph type="body" sz="quarter" idx="13" hasCustomPrompt="1"/>
          </p:nvPr>
        </p:nvSpPr>
        <p:spPr>
          <a:xfrm>
            <a:off x="803275" y="4511458"/>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rubrikformatet</a:t>
            </a:r>
          </a:p>
        </p:txBody>
      </p:sp>
    </p:spTree>
    <p:extLst>
      <p:ext uri="{BB962C8B-B14F-4D97-AF65-F5344CB8AC3E}">
        <p14:creationId xmlns:p14="http://schemas.microsoft.com/office/powerpoint/2010/main" val="19169142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 Startbild">
    <p:bg>
      <p:bgPr>
        <a:solidFill>
          <a:srgbClr val="EFF2F5"/>
        </a:solidFill>
        <a:effectLst/>
      </p:bgPr>
    </p:bg>
    <p:spTree>
      <p:nvGrpSpPr>
        <p:cNvPr id="1" name=""/>
        <p:cNvGrpSpPr/>
        <p:nvPr/>
      </p:nvGrpSpPr>
      <p:grpSpPr>
        <a:xfrm>
          <a:off x="0" y="0"/>
          <a:ext cx="0" cy="0"/>
          <a:chOff x="0" y="0"/>
          <a:chExt cx="0" cy="0"/>
        </a:xfrm>
      </p:grpSpPr>
      <p:pic>
        <p:nvPicPr>
          <p:cNvPr id="19" name="Bildobjekt 18" descr="En bild som visar person, inomhus, person, framsida&#10;&#10;Automatiskt genererad beskrivning">
            <a:extLst>
              <a:ext uri="{FF2B5EF4-FFF2-40B4-BE49-F238E27FC236}">
                <a16:creationId xmlns:a16="http://schemas.microsoft.com/office/drawing/2014/main" id="{A88E753E-3158-C64C-9441-EC67DA7054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5" name="Platshållare för text 5">
            <a:extLst>
              <a:ext uri="{FF2B5EF4-FFF2-40B4-BE49-F238E27FC236}">
                <a16:creationId xmlns:a16="http://schemas.microsoft.com/office/drawing/2014/main" id="{A6301D2F-B9C3-3B43-A962-27FDCC21775E}"/>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26" name="Platshållare för text 3">
            <a:extLst>
              <a:ext uri="{FF2B5EF4-FFF2-40B4-BE49-F238E27FC236}">
                <a16:creationId xmlns:a16="http://schemas.microsoft.com/office/drawing/2014/main" id="{75011549-6AEF-B242-87C5-F97FD0747741}"/>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pic>
        <p:nvPicPr>
          <p:cNvPr id="27" name="Bildobjekt 26" descr="En bild som visar gitarr&#10;&#10;Automatiskt genererad beskrivning">
            <a:extLst>
              <a:ext uri="{FF2B5EF4-FFF2-40B4-BE49-F238E27FC236}">
                <a16:creationId xmlns:a16="http://schemas.microsoft.com/office/drawing/2014/main" id="{77FF9F20-6E92-414C-A6C2-7D33DA2CB8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8" name="Bild 27">
            <a:extLst>
              <a:ext uri="{FF2B5EF4-FFF2-40B4-BE49-F238E27FC236}">
                <a16:creationId xmlns:a16="http://schemas.microsoft.com/office/drawing/2014/main" id="{A5FDB474-EE26-3447-818A-4403AE71BD9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22236622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Startbild med projekt-logga">
    <p:bg>
      <p:bgPr>
        <a:solidFill>
          <a:srgbClr val="EFF2F5"/>
        </a:solidFill>
        <a:effectLst/>
      </p:bgPr>
    </p:bg>
    <p:spTree>
      <p:nvGrpSpPr>
        <p:cNvPr id="1" name=""/>
        <p:cNvGrpSpPr/>
        <p:nvPr/>
      </p:nvGrpSpPr>
      <p:grpSpPr>
        <a:xfrm>
          <a:off x="0" y="0"/>
          <a:ext cx="0" cy="0"/>
          <a:chOff x="0" y="0"/>
          <a:chExt cx="0" cy="0"/>
        </a:xfrm>
      </p:grpSpPr>
      <p:pic>
        <p:nvPicPr>
          <p:cNvPr id="14" name="Bildobjekt 13" descr="En bild som visar inomhus, person, stående, kök&#10;&#10;Automatiskt genererad beskrivning">
            <a:extLst>
              <a:ext uri="{FF2B5EF4-FFF2-40B4-BE49-F238E27FC236}">
                <a16:creationId xmlns:a16="http://schemas.microsoft.com/office/drawing/2014/main" id="{76D8DD3E-77EF-604F-9483-642E7A9FA34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5" name="Bildobjekt 14" descr="En bild som visar gitarr&#10;&#10;Automatiskt genererad beskrivning">
            <a:extLst>
              <a:ext uri="{FF2B5EF4-FFF2-40B4-BE49-F238E27FC236}">
                <a16:creationId xmlns:a16="http://schemas.microsoft.com/office/drawing/2014/main" id="{3BC7E6D5-478F-D944-A994-3F6DA63BCE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6" name="Bild 15">
            <a:extLst>
              <a:ext uri="{FF2B5EF4-FFF2-40B4-BE49-F238E27FC236}">
                <a16:creationId xmlns:a16="http://schemas.microsoft.com/office/drawing/2014/main" id="{3A11A5D6-4618-FA49-82E7-5A71E74A9114}"/>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cxnSp>
        <p:nvCxnSpPr>
          <p:cNvPr id="6" name="Rak 5">
            <a:extLst>
              <a:ext uri="{FF2B5EF4-FFF2-40B4-BE49-F238E27FC236}">
                <a16:creationId xmlns:a16="http://schemas.microsoft.com/office/drawing/2014/main" id="{A817C439-84CD-F840-9F54-E2491E62C641}"/>
              </a:ext>
            </a:extLst>
          </p:cNvPr>
          <p:cNvCxnSpPr>
            <a:cxnSpLocks/>
          </p:cNvCxnSpPr>
          <p:nvPr userDrawn="1"/>
        </p:nvCxnSpPr>
        <p:spPr>
          <a:xfrm>
            <a:off x="2673933" y="222738"/>
            <a:ext cx="0" cy="9400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Platshållare för bild 7">
            <a:extLst>
              <a:ext uri="{FF2B5EF4-FFF2-40B4-BE49-F238E27FC236}">
                <a16:creationId xmlns:a16="http://schemas.microsoft.com/office/drawing/2014/main" id="{D1BDE0B1-3364-9541-B297-2F5247C62FC9}"/>
              </a:ext>
            </a:extLst>
          </p:cNvPr>
          <p:cNvSpPr>
            <a:spLocks noGrp="1"/>
          </p:cNvSpPr>
          <p:nvPr>
            <p:ph type="pic" sz="quarter" idx="11" hasCustomPrompt="1"/>
          </p:nvPr>
        </p:nvSpPr>
        <p:spPr>
          <a:xfrm>
            <a:off x="3010875" y="222250"/>
            <a:ext cx="2158985" cy="899642"/>
          </a:xfrm>
          <a:prstGeom prst="rect">
            <a:avLst/>
          </a:prstGeom>
        </p:spPr>
        <p:txBody>
          <a:bodyPr/>
          <a:lstStyle>
            <a:lvl1pPr marL="0" indent="0">
              <a:buNone/>
              <a:defRPr sz="1600" b="1" i="0">
                <a:latin typeface="Lab Grotesque Black" pitchFamily="2" charset="0"/>
              </a:defRPr>
            </a:lvl1pPr>
          </a:lstStyle>
          <a:p>
            <a:r>
              <a:rPr lang="sv-SE"/>
              <a:t>Projekt-logga eller </a:t>
            </a:r>
            <a:r>
              <a:rPr lang="sv-SE" err="1"/>
              <a:t>sammarbetspartner</a:t>
            </a:r>
            <a:endParaRPr lang="sv-SE"/>
          </a:p>
        </p:txBody>
      </p:sp>
      <p:sp>
        <p:nvSpPr>
          <p:cNvPr id="8" name="Platshållare för text 5">
            <a:extLst>
              <a:ext uri="{FF2B5EF4-FFF2-40B4-BE49-F238E27FC236}">
                <a16:creationId xmlns:a16="http://schemas.microsoft.com/office/drawing/2014/main" id="{63D639DD-85B4-844B-93B5-BA637FEF9066}"/>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2" name="Platshållare för text 3">
            <a:extLst>
              <a:ext uri="{FF2B5EF4-FFF2-40B4-BE49-F238E27FC236}">
                <a16:creationId xmlns:a16="http://schemas.microsoft.com/office/drawing/2014/main" id="{309CF98D-DC90-3C4B-AF7D-A89D5E24333D}"/>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7877538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Startbild">
    <p:bg>
      <p:bgPr>
        <a:solidFill>
          <a:srgbClr val="EFF2F5"/>
        </a:solidFill>
        <a:effectLst/>
      </p:bgPr>
    </p:bg>
    <p:spTree>
      <p:nvGrpSpPr>
        <p:cNvPr id="1" name=""/>
        <p:cNvGrpSpPr/>
        <p:nvPr/>
      </p:nvGrpSpPr>
      <p:grpSpPr>
        <a:xfrm>
          <a:off x="0" y="0"/>
          <a:ext cx="0" cy="0"/>
          <a:chOff x="0" y="0"/>
          <a:chExt cx="0" cy="0"/>
        </a:xfrm>
      </p:grpSpPr>
      <p:pic>
        <p:nvPicPr>
          <p:cNvPr id="6" name="Bildobjekt 5" descr="En bild som visar inomhus, bok, hylla, foto&#10;&#10;Automatiskt genererad beskrivning">
            <a:extLst>
              <a:ext uri="{FF2B5EF4-FFF2-40B4-BE49-F238E27FC236}">
                <a16:creationId xmlns:a16="http://schemas.microsoft.com/office/drawing/2014/main" id="{5ACD28D9-1C12-C04A-A568-9087CFF82B8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Platshållare för text 5">
            <a:extLst>
              <a:ext uri="{FF2B5EF4-FFF2-40B4-BE49-F238E27FC236}">
                <a16:creationId xmlns:a16="http://schemas.microsoft.com/office/drawing/2014/main" id="{E0B2156C-166F-D84F-A932-AA5DE0C41937}"/>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2" name="Platshållare för text 3">
            <a:extLst>
              <a:ext uri="{FF2B5EF4-FFF2-40B4-BE49-F238E27FC236}">
                <a16:creationId xmlns:a16="http://schemas.microsoft.com/office/drawing/2014/main" id="{557A8B19-091C-B944-9A05-8F8ECE6FF582}"/>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pic>
        <p:nvPicPr>
          <p:cNvPr id="14" name="Bildobjekt 13" descr="En bild som visar gitarr&#10;&#10;Automatiskt genererad beskrivning">
            <a:extLst>
              <a:ext uri="{FF2B5EF4-FFF2-40B4-BE49-F238E27FC236}">
                <a16:creationId xmlns:a16="http://schemas.microsoft.com/office/drawing/2014/main" id="{665F09BB-AE38-8F46-973D-C0D3C1F2E8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5" name="Bild 14">
            <a:extLst>
              <a:ext uri="{FF2B5EF4-FFF2-40B4-BE49-F238E27FC236}">
                <a16:creationId xmlns:a16="http://schemas.microsoft.com/office/drawing/2014/main" id="{42C7F400-D94A-7944-819D-2D2964079D8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29432319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Startbild">
    <p:bg>
      <p:bgPr>
        <a:solidFill>
          <a:srgbClr val="EFF2F5"/>
        </a:solidFill>
        <a:effectLst/>
      </p:bgPr>
    </p:bg>
    <p:spTree>
      <p:nvGrpSpPr>
        <p:cNvPr id="1" name=""/>
        <p:cNvGrpSpPr/>
        <p:nvPr/>
      </p:nvGrpSpPr>
      <p:grpSpPr>
        <a:xfrm>
          <a:off x="0" y="0"/>
          <a:ext cx="0" cy="0"/>
          <a:chOff x="0" y="0"/>
          <a:chExt cx="0" cy="0"/>
        </a:xfrm>
      </p:grpSpPr>
      <p:pic>
        <p:nvPicPr>
          <p:cNvPr id="6" name="Bildobjekt 5" descr="En bild som visar inomhus, rum, leksak, bord&#10;&#10;Automatiskt genererad beskrivning">
            <a:extLst>
              <a:ext uri="{FF2B5EF4-FFF2-40B4-BE49-F238E27FC236}">
                <a16:creationId xmlns:a16="http://schemas.microsoft.com/office/drawing/2014/main" id="{B2A07F83-E9FB-0745-B14D-1EE21AF3C8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Platshållare för text 5">
            <a:extLst>
              <a:ext uri="{FF2B5EF4-FFF2-40B4-BE49-F238E27FC236}">
                <a16:creationId xmlns:a16="http://schemas.microsoft.com/office/drawing/2014/main" id="{44531CF0-249E-094A-9BF2-C88A5634B5E5}"/>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1" name="Platshållare för text 3">
            <a:extLst>
              <a:ext uri="{FF2B5EF4-FFF2-40B4-BE49-F238E27FC236}">
                <a16:creationId xmlns:a16="http://schemas.microsoft.com/office/drawing/2014/main" id="{626CD357-8908-8848-B131-DCFF10CF8433}"/>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pic>
        <p:nvPicPr>
          <p:cNvPr id="14" name="Bildobjekt 13" descr="En bild som visar gitarr&#10;&#10;Automatiskt genererad beskrivning">
            <a:extLst>
              <a:ext uri="{FF2B5EF4-FFF2-40B4-BE49-F238E27FC236}">
                <a16:creationId xmlns:a16="http://schemas.microsoft.com/office/drawing/2014/main" id="{F68F6801-1927-EA4C-B4D3-BE86DD9BF7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5" name="Bild 14">
            <a:extLst>
              <a:ext uri="{FF2B5EF4-FFF2-40B4-BE49-F238E27FC236}">
                <a16:creationId xmlns:a16="http://schemas.microsoft.com/office/drawing/2014/main" id="{AC879CD5-6DE6-D74D-83C6-A872A3A4E6BE}"/>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12553778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 Startbild">
    <p:bg>
      <p:bgPr>
        <a:solidFill>
          <a:srgbClr val="EFF2F5"/>
        </a:solidFill>
        <a:effectLst/>
      </p:bgPr>
    </p:bg>
    <p:spTree>
      <p:nvGrpSpPr>
        <p:cNvPr id="1" name=""/>
        <p:cNvGrpSpPr/>
        <p:nvPr/>
      </p:nvGrpSpPr>
      <p:grpSpPr>
        <a:xfrm>
          <a:off x="0" y="0"/>
          <a:ext cx="0" cy="0"/>
          <a:chOff x="0" y="0"/>
          <a:chExt cx="0" cy="0"/>
        </a:xfrm>
      </p:grpSpPr>
      <p:pic>
        <p:nvPicPr>
          <p:cNvPr id="5" name="Bildobjekt 4" descr="En bild som visar inomhus, kök, person, person&#10;&#10;Automatiskt genererad beskrivning">
            <a:extLst>
              <a:ext uri="{FF2B5EF4-FFF2-40B4-BE49-F238E27FC236}">
                <a16:creationId xmlns:a16="http://schemas.microsoft.com/office/drawing/2014/main" id="{C6556FDD-DD2E-FD40-8F86-1D16B9C3762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Platshållare för text 5">
            <a:extLst>
              <a:ext uri="{FF2B5EF4-FFF2-40B4-BE49-F238E27FC236}">
                <a16:creationId xmlns:a16="http://schemas.microsoft.com/office/drawing/2014/main" id="{A22021E7-69BC-BA4D-9D00-C9E1CC0B7143}"/>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2" name="Platshållare för text 3">
            <a:extLst>
              <a:ext uri="{FF2B5EF4-FFF2-40B4-BE49-F238E27FC236}">
                <a16:creationId xmlns:a16="http://schemas.microsoft.com/office/drawing/2014/main" id="{61AD62FB-742F-574D-86AA-ED4B3036F999}"/>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pic>
        <p:nvPicPr>
          <p:cNvPr id="15" name="Bildobjekt 14" descr="En bild som visar gitarr&#10;&#10;Automatiskt genererad beskrivning">
            <a:extLst>
              <a:ext uri="{FF2B5EF4-FFF2-40B4-BE49-F238E27FC236}">
                <a16:creationId xmlns:a16="http://schemas.microsoft.com/office/drawing/2014/main" id="{C6C09D26-FC8E-5849-B76D-6484AE43DF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6" name="Bild 15">
            <a:extLst>
              <a:ext uri="{FF2B5EF4-FFF2-40B4-BE49-F238E27FC236}">
                <a16:creationId xmlns:a16="http://schemas.microsoft.com/office/drawing/2014/main" id="{11F9CBE5-8125-834E-A842-5E97149848D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608904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 Startbild">
    <p:bg>
      <p:bgPr>
        <a:solidFill>
          <a:srgbClr val="EFF2F5"/>
        </a:solidFill>
        <a:effectLst/>
      </p:bgPr>
    </p:bg>
    <p:spTree>
      <p:nvGrpSpPr>
        <p:cNvPr id="1" name=""/>
        <p:cNvGrpSpPr/>
        <p:nvPr/>
      </p:nvGrpSpPr>
      <p:grpSpPr>
        <a:xfrm>
          <a:off x="0" y="0"/>
          <a:ext cx="0" cy="0"/>
          <a:chOff x="0" y="0"/>
          <a:chExt cx="0" cy="0"/>
        </a:xfrm>
      </p:grpSpPr>
      <p:pic>
        <p:nvPicPr>
          <p:cNvPr id="4" name="Bildobjekt 3" descr="En bild som visar person, person, inomhus, stående&#10;&#10;Automatiskt genererad beskrivning">
            <a:extLst>
              <a:ext uri="{FF2B5EF4-FFF2-40B4-BE49-F238E27FC236}">
                <a16:creationId xmlns:a16="http://schemas.microsoft.com/office/drawing/2014/main" id="{98FA57B1-2ACC-5644-AC77-D91F928F4CB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Platshållare för text 5">
            <a:extLst>
              <a:ext uri="{FF2B5EF4-FFF2-40B4-BE49-F238E27FC236}">
                <a16:creationId xmlns:a16="http://schemas.microsoft.com/office/drawing/2014/main" id="{C61F123D-6F95-4542-9ED2-47F932FBCD6F}"/>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4" name="Platshållare för text 3">
            <a:extLst>
              <a:ext uri="{FF2B5EF4-FFF2-40B4-BE49-F238E27FC236}">
                <a16:creationId xmlns:a16="http://schemas.microsoft.com/office/drawing/2014/main" id="{0786B41C-A2B9-5A45-BDC6-A4B24CA7EA96}"/>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pic>
        <p:nvPicPr>
          <p:cNvPr id="11" name="Bildobjekt 10" descr="En bild som visar gitarr&#10;&#10;Automatiskt genererad beskrivning">
            <a:extLst>
              <a:ext uri="{FF2B5EF4-FFF2-40B4-BE49-F238E27FC236}">
                <a16:creationId xmlns:a16="http://schemas.microsoft.com/office/drawing/2014/main" id="{BB2FE1A7-5D6E-DC47-8E07-5F07AFA06F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Bild 11">
            <a:extLst>
              <a:ext uri="{FF2B5EF4-FFF2-40B4-BE49-F238E27FC236}">
                <a16:creationId xmlns:a16="http://schemas.microsoft.com/office/drawing/2014/main" id="{DD2A90B0-0E9D-D74D-97C4-7AD912D1358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35081227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 Startbild med projekt-logga">
    <p:bg>
      <p:bgPr>
        <a:solidFill>
          <a:srgbClr val="EFF2F5"/>
        </a:solidFill>
        <a:effectLst/>
      </p:bgPr>
    </p:bg>
    <p:spTree>
      <p:nvGrpSpPr>
        <p:cNvPr id="1" name=""/>
        <p:cNvGrpSpPr/>
        <p:nvPr/>
      </p:nvGrpSpPr>
      <p:grpSpPr>
        <a:xfrm>
          <a:off x="0" y="0"/>
          <a:ext cx="0" cy="0"/>
          <a:chOff x="0" y="0"/>
          <a:chExt cx="0" cy="0"/>
        </a:xfrm>
      </p:grpSpPr>
      <p:pic>
        <p:nvPicPr>
          <p:cNvPr id="16" name="Bildobjekt 15" descr="En bild som visar person, person, inomhus, stående&#10;&#10;Automatiskt genererad beskrivning">
            <a:extLst>
              <a:ext uri="{FF2B5EF4-FFF2-40B4-BE49-F238E27FC236}">
                <a16:creationId xmlns:a16="http://schemas.microsoft.com/office/drawing/2014/main" id="{0D49FE42-54FD-BA45-9083-12D0C77B70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7" name="Bildobjekt 16" descr="En bild som visar gitarr&#10;&#10;Automatiskt genererad beskrivning">
            <a:extLst>
              <a:ext uri="{FF2B5EF4-FFF2-40B4-BE49-F238E27FC236}">
                <a16:creationId xmlns:a16="http://schemas.microsoft.com/office/drawing/2014/main" id="{A10E66BA-5F32-E242-8817-5E9D2FDAA35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8" name="Bild 17">
            <a:extLst>
              <a:ext uri="{FF2B5EF4-FFF2-40B4-BE49-F238E27FC236}">
                <a16:creationId xmlns:a16="http://schemas.microsoft.com/office/drawing/2014/main" id="{54AC2CC1-AEC1-EB48-89A6-123A9520DC33}"/>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cxnSp>
        <p:nvCxnSpPr>
          <p:cNvPr id="6" name="Rak 5">
            <a:extLst>
              <a:ext uri="{FF2B5EF4-FFF2-40B4-BE49-F238E27FC236}">
                <a16:creationId xmlns:a16="http://schemas.microsoft.com/office/drawing/2014/main" id="{4EB6B1E6-EE40-8E47-8F3B-07C641EE8051}"/>
              </a:ext>
            </a:extLst>
          </p:cNvPr>
          <p:cNvCxnSpPr>
            <a:cxnSpLocks/>
          </p:cNvCxnSpPr>
          <p:nvPr userDrawn="1"/>
        </p:nvCxnSpPr>
        <p:spPr>
          <a:xfrm>
            <a:off x="2673933" y="222738"/>
            <a:ext cx="0" cy="9400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Platshållare för bild 7">
            <a:extLst>
              <a:ext uri="{FF2B5EF4-FFF2-40B4-BE49-F238E27FC236}">
                <a16:creationId xmlns:a16="http://schemas.microsoft.com/office/drawing/2014/main" id="{1FCD3DE3-7B60-B948-9BD5-A808F06BFFA0}"/>
              </a:ext>
            </a:extLst>
          </p:cNvPr>
          <p:cNvSpPr>
            <a:spLocks noGrp="1"/>
          </p:cNvSpPr>
          <p:nvPr>
            <p:ph type="pic" sz="quarter" idx="11" hasCustomPrompt="1"/>
          </p:nvPr>
        </p:nvSpPr>
        <p:spPr>
          <a:xfrm>
            <a:off x="3010875" y="222250"/>
            <a:ext cx="2158985" cy="899642"/>
          </a:xfrm>
          <a:prstGeom prst="rect">
            <a:avLst/>
          </a:prstGeom>
        </p:spPr>
        <p:txBody>
          <a:bodyPr/>
          <a:lstStyle>
            <a:lvl1pPr marL="0" indent="0">
              <a:buNone/>
              <a:defRPr sz="1600" b="1" i="0">
                <a:latin typeface="Lab Grotesque Black" pitchFamily="2" charset="0"/>
              </a:defRPr>
            </a:lvl1pPr>
          </a:lstStyle>
          <a:p>
            <a:r>
              <a:rPr lang="sv-SE"/>
              <a:t>Projekt-logga eller </a:t>
            </a:r>
            <a:r>
              <a:rPr lang="sv-SE" err="1"/>
              <a:t>sammarbetspartner</a:t>
            </a:r>
            <a:endParaRPr lang="sv-SE"/>
          </a:p>
        </p:txBody>
      </p:sp>
      <p:sp>
        <p:nvSpPr>
          <p:cNvPr id="11" name="Platshållare för text 5">
            <a:extLst>
              <a:ext uri="{FF2B5EF4-FFF2-40B4-BE49-F238E27FC236}">
                <a16:creationId xmlns:a16="http://schemas.microsoft.com/office/drawing/2014/main" id="{9392650F-7844-C445-89F6-00C824A7EA82}"/>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2" name="Platshållare för text 3">
            <a:extLst>
              <a:ext uri="{FF2B5EF4-FFF2-40B4-BE49-F238E27FC236}">
                <a16:creationId xmlns:a16="http://schemas.microsoft.com/office/drawing/2014/main" id="{76AF080D-CD2E-8C40-8394-A3AD28522B83}"/>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3868894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bild">
    <p:spTree>
      <p:nvGrpSpPr>
        <p:cNvPr id="1" name=""/>
        <p:cNvGrpSpPr/>
        <p:nvPr/>
      </p:nvGrpSpPr>
      <p:grpSpPr>
        <a:xfrm>
          <a:off x="0" y="0"/>
          <a:ext cx="0" cy="0"/>
          <a:chOff x="0" y="0"/>
          <a:chExt cx="0" cy="0"/>
        </a:xfrm>
      </p:grpSpPr>
      <p:sp>
        <p:nvSpPr>
          <p:cNvPr id="6" name="Platshållare för bild 15">
            <a:extLst>
              <a:ext uri="{FF2B5EF4-FFF2-40B4-BE49-F238E27FC236}">
                <a16:creationId xmlns:a16="http://schemas.microsoft.com/office/drawing/2014/main" id="{7A94AEDA-8355-1D4F-A84E-C6EB0507B172}"/>
              </a:ext>
            </a:extLst>
          </p:cNvPr>
          <p:cNvSpPr>
            <a:spLocks noGrp="1"/>
          </p:cNvSpPr>
          <p:nvPr>
            <p:ph type="pic" sz="quarter" idx="13"/>
          </p:nvPr>
        </p:nvSpPr>
        <p:spPr>
          <a:xfrm>
            <a:off x="6371915" y="1103882"/>
            <a:ext cx="5352206" cy="4939732"/>
          </a:xfrm>
          <a:prstGeom prst="rect">
            <a:avLst/>
          </a:prstGeom>
          <a:solidFill>
            <a:schemeClr val="bg2"/>
          </a:solidFill>
        </p:spPr>
        <p:txBody>
          <a:bodyPr/>
          <a:lstStyle>
            <a:lvl1pPr>
              <a:defRPr b="1" i="0">
                <a:latin typeface="Lab Grotesque Black" pitchFamily="2" charset="0"/>
              </a:defRPr>
            </a:lvl1pPr>
          </a:lstStyle>
          <a:p>
            <a:r>
              <a:rPr lang="sv-SE" dirty="0"/>
              <a:t>Klicka på ikonen för att lägga till en bild</a:t>
            </a:r>
          </a:p>
        </p:txBody>
      </p:sp>
      <p:sp>
        <p:nvSpPr>
          <p:cNvPr id="8" name="Title 1">
            <a:extLst>
              <a:ext uri="{FF2B5EF4-FFF2-40B4-BE49-F238E27FC236}">
                <a16:creationId xmlns:a16="http://schemas.microsoft.com/office/drawing/2014/main" id="{BAAAD11C-DAC5-F040-BB6F-61022800A4E0}"/>
              </a:ext>
            </a:extLst>
          </p:cNvPr>
          <p:cNvSpPr>
            <a:spLocks noGrp="1"/>
          </p:cNvSpPr>
          <p:nvPr>
            <p:ph type="ctrTitle" hasCustomPrompt="1"/>
          </p:nvPr>
        </p:nvSpPr>
        <p:spPr>
          <a:xfrm>
            <a:off x="819504" y="2036324"/>
            <a:ext cx="4996307" cy="1244539"/>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rubriken</a:t>
            </a:r>
            <a:endParaRPr lang="en-US"/>
          </a:p>
        </p:txBody>
      </p:sp>
      <p:sp>
        <p:nvSpPr>
          <p:cNvPr id="9" name="Subtitle 2">
            <a:extLst>
              <a:ext uri="{FF2B5EF4-FFF2-40B4-BE49-F238E27FC236}">
                <a16:creationId xmlns:a16="http://schemas.microsoft.com/office/drawing/2014/main" id="{DB93F747-7128-4C49-96A2-FD74608E645D}"/>
              </a:ext>
            </a:extLst>
          </p:cNvPr>
          <p:cNvSpPr>
            <a:spLocks noGrp="1"/>
          </p:cNvSpPr>
          <p:nvPr>
            <p:ph type="subTitle" idx="1" hasCustomPrompt="1"/>
          </p:nvPr>
        </p:nvSpPr>
        <p:spPr>
          <a:xfrm>
            <a:off x="803275" y="3493939"/>
            <a:ext cx="5016812" cy="1663481"/>
          </a:xfrm>
          <a:prstGeom prst="rect">
            <a:avLst/>
          </a:prstGeom>
        </p:spPr>
        <p:txBody>
          <a:bodyPr/>
          <a:lstStyle>
            <a:lvl1pPr marL="0" indent="0" algn="l">
              <a:lnSpc>
                <a:spcPct val="130000"/>
              </a:lnSpc>
              <a:buNone/>
              <a:defRPr sz="18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7" name="Platshållare för datum 21">
            <a:extLst>
              <a:ext uri="{FF2B5EF4-FFF2-40B4-BE49-F238E27FC236}">
                <a16:creationId xmlns:a16="http://schemas.microsoft.com/office/drawing/2014/main" id="{A9BF24EF-1D11-EF4D-83B2-172F61FC383E}"/>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2024-06-10</a:t>
            </a:fld>
            <a:endParaRPr lang="sv-SE" dirty="0"/>
          </a:p>
        </p:txBody>
      </p:sp>
      <p:sp>
        <p:nvSpPr>
          <p:cNvPr id="12" name="Platshållare för bildnummer 23">
            <a:extLst>
              <a:ext uri="{FF2B5EF4-FFF2-40B4-BE49-F238E27FC236}">
                <a16:creationId xmlns:a16="http://schemas.microsoft.com/office/drawing/2014/main" id="{96307288-30B8-3B4C-8651-4DD980555460}"/>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362068206"/>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 Avsnitt">
    <p:bg>
      <p:bgPr>
        <a:solidFill>
          <a:srgbClr val="EFF2F5"/>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82619518-6478-7247-89A7-D769234AF7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Platshållare för text 5">
            <a:extLst>
              <a:ext uri="{FF2B5EF4-FFF2-40B4-BE49-F238E27FC236}">
                <a16:creationId xmlns:a16="http://schemas.microsoft.com/office/drawing/2014/main" id="{B7935EBD-1D85-9B40-A597-E8004A47E430}"/>
              </a:ext>
            </a:extLst>
          </p:cNvPr>
          <p:cNvSpPr>
            <a:spLocks noGrp="1"/>
          </p:cNvSpPr>
          <p:nvPr>
            <p:ph type="body" sz="quarter" idx="10" hasCustomPrompt="1"/>
          </p:nvPr>
        </p:nvSpPr>
        <p:spPr>
          <a:xfrm>
            <a:off x="803275" y="2729243"/>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Detta är en </a:t>
            </a:r>
            <a:r>
              <a:rPr lang="sv-SE" err="1"/>
              <a:t>avsnittssida</a:t>
            </a:r>
            <a:r>
              <a:rPr lang="sv-SE"/>
              <a:t> klicka här för att skriva</a:t>
            </a:r>
          </a:p>
        </p:txBody>
      </p:sp>
      <p:sp>
        <p:nvSpPr>
          <p:cNvPr id="9" name="Platshållare för datum 21">
            <a:extLst>
              <a:ext uri="{FF2B5EF4-FFF2-40B4-BE49-F238E27FC236}">
                <a16:creationId xmlns:a16="http://schemas.microsoft.com/office/drawing/2014/main" id="{1608C2EC-1DC2-1241-B729-D19D1FCC68BB}"/>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9A7EA555-A254-4240-B103-1CF2B96BBCAC}" type="datetime1">
              <a:rPr lang="sv-SE" smtClean="0"/>
              <a:pPr/>
              <a:t>2024-06-10</a:t>
            </a:fld>
            <a:endParaRPr lang="sv-SE"/>
          </a:p>
        </p:txBody>
      </p:sp>
      <p:sp>
        <p:nvSpPr>
          <p:cNvPr id="11" name="Platshållare för bildnummer 23">
            <a:extLst>
              <a:ext uri="{FF2B5EF4-FFF2-40B4-BE49-F238E27FC236}">
                <a16:creationId xmlns:a16="http://schemas.microsoft.com/office/drawing/2014/main" id="{D8810A9E-A1C4-5347-BF01-4EDB65BB782C}"/>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6" name="Rak 5">
            <a:extLst>
              <a:ext uri="{FF2B5EF4-FFF2-40B4-BE49-F238E27FC236}">
                <a16:creationId xmlns:a16="http://schemas.microsoft.com/office/drawing/2014/main" id="{696EDCA4-F9F8-5D48-A9EE-F73D54C6A5A4}"/>
              </a:ext>
            </a:extLst>
          </p:cNvPr>
          <p:cNvCxnSpPr/>
          <p:nvPr userDrawn="1"/>
        </p:nvCxnSpPr>
        <p:spPr>
          <a:xfrm>
            <a:off x="333488" y="438382"/>
            <a:ext cx="11456894"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390660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Avsnitt">
    <p:bg>
      <p:bgPr>
        <a:solidFill>
          <a:srgbClr val="FAEFDF"/>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82619518-6478-7247-89A7-D769234AF7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Platshållare för text 5">
            <a:extLst>
              <a:ext uri="{FF2B5EF4-FFF2-40B4-BE49-F238E27FC236}">
                <a16:creationId xmlns:a16="http://schemas.microsoft.com/office/drawing/2014/main" id="{B7935EBD-1D85-9B40-A597-E8004A47E430}"/>
              </a:ext>
            </a:extLst>
          </p:cNvPr>
          <p:cNvSpPr>
            <a:spLocks noGrp="1"/>
          </p:cNvSpPr>
          <p:nvPr>
            <p:ph type="body" sz="quarter" idx="10" hasCustomPrompt="1"/>
          </p:nvPr>
        </p:nvSpPr>
        <p:spPr>
          <a:xfrm>
            <a:off x="803275" y="2729243"/>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Detta är en </a:t>
            </a:r>
            <a:r>
              <a:rPr lang="sv-SE" err="1"/>
              <a:t>avsnittssida</a:t>
            </a:r>
            <a:r>
              <a:rPr lang="sv-SE"/>
              <a:t> klicka här för att skriva</a:t>
            </a:r>
          </a:p>
        </p:txBody>
      </p:sp>
      <p:sp>
        <p:nvSpPr>
          <p:cNvPr id="9" name="Platshållare för datum 21">
            <a:extLst>
              <a:ext uri="{FF2B5EF4-FFF2-40B4-BE49-F238E27FC236}">
                <a16:creationId xmlns:a16="http://schemas.microsoft.com/office/drawing/2014/main" id="{F2FC718D-2E6B-094D-BAE9-4D69E8F87694}"/>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140F083A-C18F-7A4A-B968-56C4338E70FA}" type="datetime1">
              <a:rPr lang="sv-SE" smtClean="0"/>
              <a:pPr/>
              <a:t>2024-06-10</a:t>
            </a:fld>
            <a:endParaRPr lang="sv-SE"/>
          </a:p>
        </p:txBody>
      </p:sp>
      <p:sp>
        <p:nvSpPr>
          <p:cNvPr id="11" name="Platshållare för bildnummer 23">
            <a:extLst>
              <a:ext uri="{FF2B5EF4-FFF2-40B4-BE49-F238E27FC236}">
                <a16:creationId xmlns:a16="http://schemas.microsoft.com/office/drawing/2014/main" id="{1450DE0A-BD17-EB41-8FCB-DEDE5BA27376}"/>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6" name="Rak 5">
            <a:extLst>
              <a:ext uri="{FF2B5EF4-FFF2-40B4-BE49-F238E27FC236}">
                <a16:creationId xmlns:a16="http://schemas.microsoft.com/office/drawing/2014/main" id="{6511C99F-256F-5044-8A62-BE3402259E8F}"/>
              </a:ext>
            </a:extLst>
          </p:cNvPr>
          <p:cNvCxnSpPr/>
          <p:nvPr userDrawn="1"/>
        </p:nvCxnSpPr>
        <p:spPr>
          <a:xfrm>
            <a:off x="333488" y="438382"/>
            <a:ext cx="11456894"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56912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Rubrik med diagram">
    <p:spTree>
      <p:nvGrpSpPr>
        <p:cNvPr id="1" name=""/>
        <p:cNvGrpSpPr/>
        <p:nvPr/>
      </p:nvGrpSpPr>
      <p:grpSpPr>
        <a:xfrm>
          <a:off x="0" y="0"/>
          <a:ext cx="0" cy="0"/>
          <a:chOff x="0" y="0"/>
          <a:chExt cx="0" cy="0"/>
        </a:xfrm>
      </p:grpSpPr>
      <p:sp>
        <p:nvSpPr>
          <p:cNvPr id="9" name="Platshållare för datum 21">
            <a:extLst>
              <a:ext uri="{FF2B5EF4-FFF2-40B4-BE49-F238E27FC236}">
                <a16:creationId xmlns:a16="http://schemas.microsoft.com/office/drawing/2014/main" id="{6B44079D-3DAD-8F45-A831-F330F78A1109}"/>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65773E32-0C08-E94E-9D45-85C7A4E9171F}" type="datetime1">
              <a:rPr lang="sv-SE" smtClean="0"/>
              <a:pPr/>
              <a:t>2024-06-10</a:t>
            </a:fld>
            <a:endParaRPr lang="sv-SE"/>
          </a:p>
        </p:txBody>
      </p:sp>
      <p:sp>
        <p:nvSpPr>
          <p:cNvPr id="17" name="Platshållare för bildnummer 23">
            <a:extLst>
              <a:ext uri="{FF2B5EF4-FFF2-40B4-BE49-F238E27FC236}">
                <a16:creationId xmlns:a16="http://schemas.microsoft.com/office/drawing/2014/main" id="{9730448C-5DEA-7C4E-9F1F-CD746849CB06}"/>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6" name="Platshållare för diagram 10">
            <a:extLst>
              <a:ext uri="{FF2B5EF4-FFF2-40B4-BE49-F238E27FC236}">
                <a16:creationId xmlns:a16="http://schemas.microsoft.com/office/drawing/2014/main" id="{F4EBF51C-62DB-7A4B-BE2B-377DE277C9DE}"/>
              </a:ext>
            </a:extLst>
          </p:cNvPr>
          <p:cNvSpPr>
            <a:spLocks noGrp="1"/>
          </p:cNvSpPr>
          <p:nvPr>
            <p:ph type="chart" sz="quarter" idx="13"/>
          </p:nvPr>
        </p:nvSpPr>
        <p:spPr>
          <a:xfrm>
            <a:off x="353569" y="1694688"/>
            <a:ext cx="11436812" cy="4721988"/>
          </a:xfrm>
          <a:prstGeom prst="rect">
            <a:avLst/>
          </a:prstGeom>
        </p:spPr>
        <p:txBody>
          <a:bodyPr/>
          <a:lstStyle>
            <a:lvl1pPr>
              <a:defRPr b="1" i="0">
                <a:latin typeface="Lab Grotesque Black" pitchFamily="2" charset="0"/>
              </a:defRPr>
            </a:lvl1pPr>
          </a:lstStyle>
          <a:p>
            <a:endParaRPr lang="sv-SE"/>
          </a:p>
        </p:txBody>
      </p:sp>
      <p:sp>
        <p:nvSpPr>
          <p:cNvPr id="7" name="Title 1">
            <a:extLst>
              <a:ext uri="{FF2B5EF4-FFF2-40B4-BE49-F238E27FC236}">
                <a16:creationId xmlns:a16="http://schemas.microsoft.com/office/drawing/2014/main" id="{47352D2D-987B-994B-92F5-71D79ED6B6EF}"/>
              </a:ext>
            </a:extLst>
          </p:cNvPr>
          <p:cNvSpPr>
            <a:spLocks noGrp="1"/>
          </p:cNvSpPr>
          <p:nvPr>
            <p:ph type="ctrTitle" hasCustomPrompt="1"/>
          </p:nvPr>
        </p:nvSpPr>
        <p:spPr>
          <a:xfrm>
            <a:off x="800101" y="679732"/>
            <a:ext cx="7253287" cy="707084"/>
          </a:xfrm>
          <a:prstGeom prst="rect">
            <a:avLst/>
          </a:prstGeom>
        </p:spPr>
        <p:txBody>
          <a:bodyPr anchor="ctr"/>
          <a:lstStyle>
            <a:lvl1pPr algn="l">
              <a:lnSpc>
                <a:spcPct val="100000"/>
              </a:lnSpc>
              <a:defRPr sz="3600" b="1" i="0">
                <a:latin typeface="Lab Grotesque Black" pitchFamily="2" charset="0"/>
              </a:defRPr>
            </a:lvl1pPr>
          </a:lstStyle>
          <a:p>
            <a:r>
              <a:rPr lang="sv-SE"/>
              <a:t>Här kan en rubrik skrivas</a:t>
            </a:r>
            <a:endParaRPr lang="en-US"/>
          </a:p>
        </p:txBody>
      </p:sp>
    </p:spTree>
    <p:extLst>
      <p:ext uri="{BB962C8B-B14F-4D97-AF65-F5344CB8AC3E}">
        <p14:creationId xmlns:p14="http://schemas.microsoft.com/office/powerpoint/2010/main" val="1270453062"/>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Jämförelsebi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7314" y="1050443"/>
            <a:ext cx="10515600" cy="727551"/>
          </a:xfrm>
          <a:prstGeom prst="rect">
            <a:avLst/>
          </a:prstGeom>
        </p:spPr>
        <p:txBody>
          <a:bodyPr anchor="ctr"/>
          <a:lstStyle>
            <a:lvl1pPr>
              <a:defRPr sz="3600" b="1" i="0">
                <a:latin typeface="Lab Grotesque Black" pitchFamily="2" charset="0"/>
              </a:defRPr>
            </a:lvl1pPr>
          </a:lstStyle>
          <a:p>
            <a:r>
              <a:rPr lang="sv-SE"/>
              <a:t>Här kan en rubrik skrivas</a:t>
            </a:r>
            <a:endParaRPr lang="en-US"/>
          </a:p>
        </p:txBody>
      </p:sp>
      <p:sp>
        <p:nvSpPr>
          <p:cNvPr id="3" name="Content Placeholder 2"/>
          <p:cNvSpPr>
            <a:spLocks noGrp="1"/>
          </p:cNvSpPr>
          <p:nvPr>
            <p:ph sz="half" idx="1"/>
          </p:nvPr>
        </p:nvSpPr>
        <p:spPr>
          <a:xfrm>
            <a:off x="827314" y="2323086"/>
            <a:ext cx="4868333" cy="3484470"/>
          </a:xfrm>
          <a:prstGeom prst="rect">
            <a:avLst/>
          </a:prstGeom>
        </p:spPr>
        <p:txBody>
          <a:bodyPr/>
          <a:lstStyle>
            <a:lvl1pPr>
              <a:defRPr b="1" i="0">
                <a:latin typeface="Lab Grotesque Black" pitchFamily="2" charset="0"/>
              </a:defRPr>
            </a:lvl1pPr>
            <a:lvl2pPr>
              <a:defRPr b="1" i="0">
                <a:latin typeface="Lab Grotesque Black" pitchFamily="2" charset="77"/>
              </a:defRPr>
            </a:lvl2pPr>
            <a:lvl3pPr>
              <a:defRPr b="1" i="0">
                <a:latin typeface="Lab Grotesque Black" pitchFamily="2" charset="77"/>
              </a:defRPr>
            </a:lvl3pPr>
            <a:lvl4pPr>
              <a:defRPr b="1" i="0">
                <a:latin typeface="Lab Grotesque Black" pitchFamily="2" charset="77"/>
              </a:defRPr>
            </a:lvl4pPr>
            <a:lvl5pPr>
              <a:defRPr b="1" i="0">
                <a:latin typeface="Lab Grotesque Black" pitchFamily="2" charset="77"/>
              </a:defRPr>
            </a:lvl5pPr>
          </a:lstStyle>
          <a:p>
            <a:pPr lvl="0"/>
            <a:r>
              <a:rPr lang="sv-SE"/>
              <a:t>Klicka här för att ändra format</a:t>
            </a:r>
            <a:endParaRPr lang="en-US"/>
          </a:p>
        </p:txBody>
      </p:sp>
      <p:sp>
        <p:nvSpPr>
          <p:cNvPr id="4" name="Content Placeholder 3"/>
          <p:cNvSpPr>
            <a:spLocks noGrp="1"/>
          </p:cNvSpPr>
          <p:nvPr>
            <p:ph sz="half" idx="2"/>
          </p:nvPr>
        </p:nvSpPr>
        <p:spPr>
          <a:xfrm>
            <a:off x="6485469" y="2323086"/>
            <a:ext cx="4868333" cy="3484470"/>
          </a:xfrm>
          <a:prstGeom prst="rect">
            <a:avLst/>
          </a:prstGeom>
        </p:spPr>
        <p:txBody>
          <a:bodyPr/>
          <a:lstStyle>
            <a:lvl1pPr>
              <a:defRPr b="1" i="0">
                <a:latin typeface="Lab Grotesque Black" pitchFamily="2" charset="0"/>
              </a:defRPr>
            </a:lvl1pPr>
            <a:lvl2pPr>
              <a:defRPr b="1" i="0">
                <a:latin typeface="Lab Grotesque Black" pitchFamily="2" charset="77"/>
              </a:defRPr>
            </a:lvl2pPr>
            <a:lvl3pPr>
              <a:defRPr b="1" i="0">
                <a:latin typeface="Lab Grotesque Black" pitchFamily="2" charset="77"/>
              </a:defRPr>
            </a:lvl3pPr>
            <a:lvl4pPr>
              <a:defRPr b="1" i="0">
                <a:latin typeface="Lab Grotesque Black" pitchFamily="2" charset="77"/>
              </a:defRPr>
            </a:lvl4pPr>
            <a:lvl5pPr>
              <a:defRPr b="1" i="0">
                <a:latin typeface="Lab Grotesque Black" pitchFamily="2" charset="77"/>
              </a:defRPr>
            </a:lvl5pPr>
          </a:lstStyle>
          <a:p>
            <a:pPr lvl="0"/>
            <a:r>
              <a:rPr lang="sv-SE"/>
              <a:t>Klicka här för att ändra format</a:t>
            </a:r>
            <a:endParaRPr lang="en-US"/>
          </a:p>
        </p:txBody>
      </p:sp>
      <p:cxnSp>
        <p:nvCxnSpPr>
          <p:cNvPr id="13" name="Rak 12">
            <a:extLst>
              <a:ext uri="{FF2B5EF4-FFF2-40B4-BE49-F238E27FC236}">
                <a16:creationId xmlns:a16="http://schemas.microsoft.com/office/drawing/2014/main" id="{921BC6B0-5B2A-714F-B0C5-C5C53F335BDB}"/>
              </a:ext>
            </a:extLst>
          </p:cNvPr>
          <p:cNvCxnSpPr/>
          <p:nvPr userDrawn="1"/>
        </p:nvCxnSpPr>
        <p:spPr>
          <a:xfrm>
            <a:off x="6051248" y="2323086"/>
            <a:ext cx="0" cy="348447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Platshållare för datum 21">
            <a:extLst>
              <a:ext uri="{FF2B5EF4-FFF2-40B4-BE49-F238E27FC236}">
                <a16:creationId xmlns:a16="http://schemas.microsoft.com/office/drawing/2014/main" id="{69EC6F15-9A3E-6D44-8B7F-B342AC3B19A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8991A168-6131-E444-B73E-DFB9CB900E85}" type="datetime1">
              <a:rPr lang="sv-SE" smtClean="0"/>
              <a:pPr/>
              <a:t>2024-06-10</a:t>
            </a:fld>
            <a:endParaRPr lang="sv-SE"/>
          </a:p>
        </p:txBody>
      </p:sp>
      <p:sp>
        <p:nvSpPr>
          <p:cNvPr id="15" name="Platshållare för bildnummer 23">
            <a:extLst>
              <a:ext uri="{FF2B5EF4-FFF2-40B4-BE49-F238E27FC236}">
                <a16:creationId xmlns:a16="http://schemas.microsoft.com/office/drawing/2014/main" id="{DAED7498-0DC0-2446-B6A8-C6513EBC5F8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89210044"/>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Rubrik med tabell">
    <p:spTree>
      <p:nvGrpSpPr>
        <p:cNvPr id="1" name=""/>
        <p:cNvGrpSpPr/>
        <p:nvPr/>
      </p:nvGrpSpPr>
      <p:grpSpPr>
        <a:xfrm>
          <a:off x="0" y="0"/>
          <a:ext cx="0" cy="0"/>
          <a:chOff x="0" y="0"/>
          <a:chExt cx="0" cy="0"/>
        </a:xfrm>
      </p:grpSpPr>
      <p:sp>
        <p:nvSpPr>
          <p:cNvPr id="9" name="Platshållare för datum 21">
            <a:extLst>
              <a:ext uri="{FF2B5EF4-FFF2-40B4-BE49-F238E27FC236}">
                <a16:creationId xmlns:a16="http://schemas.microsoft.com/office/drawing/2014/main" id="{1EFBD00A-88C3-5A4B-9C02-AA7E0A43F370}"/>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DB10DFCC-6A86-5649-BBD1-3E44B80C4D91}" type="datetime1">
              <a:rPr lang="sv-SE" smtClean="0"/>
              <a:pPr/>
              <a:t>2024-06-10</a:t>
            </a:fld>
            <a:endParaRPr lang="sv-SE"/>
          </a:p>
        </p:txBody>
      </p:sp>
      <p:sp>
        <p:nvSpPr>
          <p:cNvPr id="11" name="Platshållare för bildnummer 23">
            <a:extLst>
              <a:ext uri="{FF2B5EF4-FFF2-40B4-BE49-F238E27FC236}">
                <a16:creationId xmlns:a16="http://schemas.microsoft.com/office/drawing/2014/main" id="{E8B8B375-2B3B-2A4A-A8D3-64D813F0B55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6" name="Platshållare för tabell 2">
            <a:extLst>
              <a:ext uri="{FF2B5EF4-FFF2-40B4-BE49-F238E27FC236}">
                <a16:creationId xmlns:a16="http://schemas.microsoft.com/office/drawing/2014/main" id="{C6C55AEF-7D9A-3F4F-B0AA-D94E4A2283FD}"/>
              </a:ext>
            </a:extLst>
          </p:cNvPr>
          <p:cNvSpPr>
            <a:spLocks noGrp="1"/>
          </p:cNvSpPr>
          <p:nvPr>
            <p:ph type="tbl" sz="quarter" idx="14"/>
          </p:nvPr>
        </p:nvSpPr>
        <p:spPr>
          <a:xfrm>
            <a:off x="353568" y="1597152"/>
            <a:ext cx="11436813" cy="4819523"/>
          </a:xfrm>
          <a:prstGeom prst="rect">
            <a:avLst/>
          </a:prstGeom>
        </p:spPr>
        <p:txBody>
          <a:bodyPr/>
          <a:lstStyle>
            <a:lvl1pPr>
              <a:defRPr b="1" i="0">
                <a:latin typeface="Lab Grotesque Black" pitchFamily="2" charset="0"/>
              </a:defRPr>
            </a:lvl1pPr>
          </a:lstStyle>
          <a:p>
            <a:endParaRPr lang="sv-SE"/>
          </a:p>
        </p:txBody>
      </p:sp>
      <p:sp>
        <p:nvSpPr>
          <p:cNvPr id="7" name="Title 1">
            <a:extLst>
              <a:ext uri="{FF2B5EF4-FFF2-40B4-BE49-F238E27FC236}">
                <a16:creationId xmlns:a16="http://schemas.microsoft.com/office/drawing/2014/main" id="{DF585C9A-F5DA-B34E-A07D-1F610726F8E3}"/>
              </a:ext>
            </a:extLst>
          </p:cNvPr>
          <p:cNvSpPr>
            <a:spLocks noGrp="1"/>
          </p:cNvSpPr>
          <p:nvPr>
            <p:ph type="ctrTitle" hasCustomPrompt="1"/>
          </p:nvPr>
        </p:nvSpPr>
        <p:spPr>
          <a:xfrm>
            <a:off x="800101" y="679732"/>
            <a:ext cx="7253287" cy="707084"/>
          </a:xfrm>
          <a:prstGeom prst="rect">
            <a:avLst/>
          </a:prstGeom>
        </p:spPr>
        <p:txBody>
          <a:bodyPr anchor="ctr"/>
          <a:lstStyle>
            <a:lvl1pPr algn="l">
              <a:lnSpc>
                <a:spcPct val="100000"/>
              </a:lnSpc>
              <a:defRPr sz="3600" b="1" i="0">
                <a:latin typeface="Lab Grotesque Black" pitchFamily="2" charset="0"/>
              </a:defRPr>
            </a:lvl1pPr>
          </a:lstStyle>
          <a:p>
            <a:r>
              <a:rPr lang="sv-SE"/>
              <a:t>Här kan en rubrik skrivas</a:t>
            </a:r>
            <a:endParaRPr lang="en-US"/>
          </a:p>
        </p:txBody>
      </p:sp>
    </p:spTree>
    <p:extLst>
      <p:ext uri="{BB962C8B-B14F-4D97-AF65-F5344CB8AC3E}">
        <p14:creationId xmlns:p14="http://schemas.microsoft.com/office/powerpoint/2010/main" val="35880711"/>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Enkelt citat">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E2C896C3-85B8-1840-BCE9-B1EA9F8F4485}"/>
              </a:ext>
            </a:extLst>
          </p:cNvPr>
          <p:cNvSpPr>
            <a:spLocks noGrp="1"/>
          </p:cNvSpPr>
          <p:nvPr>
            <p:ph type="body" idx="13" hasCustomPrompt="1"/>
          </p:nvPr>
        </p:nvSpPr>
        <p:spPr>
          <a:xfrm>
            <a:off x="3209077" y="3123023"/>
            <a:ext cx="5201327" cy="1461047"/>
          </a:xfrm>
          <a:prstGeom prst="rect">
            <a:avLst/>
          </a:prstGeom>
        </p:spPr>
        <p:txBody>
          <a:bodyPr anchor="ctr"/>
          <a:lstStyle>
            <a:lvl1pPr marL="0" indent="0" algn="ctr">
              <a:lnSpc>
                <a:spcPct val="100000"/>
              </a:lnSpc>
              <a:buNone/>
              <a:defRPr sz="4000" b="1" i="0">
                <a:solidFill>
                  <a:schemeClr val="accent1"/>
                </a:solidFill>
                <a:latin typeface="Lab Grotesque Black" pitchFamily="2" charset="0"/>
              </a:defRPr>
            </a:lvl1pPr>
          </a:lstStyle>
          <a:p>
            <a:pPr lvl="0"/>
            <a:r>
              <a:rPr lang="sv-SE"/>
              <a:t>Här kan det stå ett citat på några rader </a:t>
            </a:r>
          </a:p>
        </p:txBody>
      </p:sp>
      <p:sp>
        <p:nvSpPr>
          <p:cNvPr id="8" name="Platshållare för text 31">
            <a:extLst>
              <a:ext uri="{FF2B5EF4-FFF2-40B4-BE49-F238E27FC236}">
                <a16:creationId xmlns:a16="http://schemas.microsoft.com/office/drawing/2014/main" id="{6039D40D-3993-3F4E-B4F3-28C880743210}"/>
              </a:ext>
            </a:extLst>
          </p:cNvPr>
          <p:cNvSpPr>
            <a:spLocks noGrp="1"/>
          </p:cNvSpPr>
          <p:nvPr>
            <p:ph type="body" sz="quarter" idx="15" hasCustomPrompt="1"/>
          </p:nvPr>
        </p:nvSpPr>
        <p:spPr>
          <a:xfrm>
            <a:off x="4397428" y="4822787"/>
            <a:ext cx="2824624"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9" name="Platshållare för text 2">
            <a:extLst>
              <a:ext uri="{FF2B5EF4-FFF2-40B4-BE49-F238E27FC236}">
                <a16:creationId xmlns:a16="http://schemas.microsoft.com/office/drawing/2014/main" id="{8B3A173A-72BD-7A4E-BA9B-F15B0C419FE6}"/>
              </a:ext>
            </a:extLst>
          </p:cNvPr>
          <p:cNvSpPr>
            <a:spLocks noGrp="1"/>
          </p:cNvSpPr>
          <p:nvPr>
            <p:ph type="body" idx="16" hasCustomPrompt="1"/>
          </p:nvPr>
        </p:nvSpPr>
        <p:spPr>
          <a:xfrm>
            <a:off x="5262467" y="1555481"/>
            <a:ext cx="1110178" cy="1171388"/>
          </a:xfrm>
          <a:prstGeom prst="rect">
            <a:avLst/>
          </a:prstGeom>
        </p:spPr>
        <p:txBody>
          <a:bodyPr/>
          <a:lstStyle>
            <a:lvl1pPr marL="0" indent="0" algn="ctr">
              <a:lnSpc>
                <a:spcPct val="100000"/>
              </a:lnSpc>
              <a:buNone/>
              <a:defRPr sz="13800" b="1" i="0">
                <a:solidFill>
                  <a:schemeClr val="bg2"/>
                </a:solidFill>
                <a:latin typeface="Lab Grotesque Black" pitchFamily="2" charset="0"/>
              </a:defRPr>
            </a:lvl1pPr>
          </a:lstStyle>
          <a:p>
            <a:pPr lvl="0"/>
            <a:r>
              <a:rPr lang="sv-SE"/>
              <a:t>”</a:t>
            </a:r>
          </a:p>
        </p:txBody>
      </p:sp>
      <p:sp>
        <p:nvSpPr>
          <p:cNvPr id="15" name="Platshållare för datum 21">
            <a:extLst>
              <a:ext uri="{FF2B5EF4-FFF2-40B4-BE49-F238E27FC236}">
                <a16:creationId xmlns:a16="http://schemas.microsoft.com/office/drawing/2014/main" id="{EC6105CA-5D3F-D243-A66E-5A11B6163F82}"/>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BE453ED0-D442-AD4D-B625-7EF9FF993458}" type="datetime1">
              <a:rPr lang="sv-SE" smtClean="0"/>
              <a:pPr/>
              <a:t>2024-06-10</a:t>
            </a:fld>
            <a:endParaRPr lang="sv-SE"/>
          </a:p>
        </p:txBody>
      </p:sp>
      <p:sp>
        <p:nvSpPr>
          <p:cNvPr id="16" name="Platshållare för bildnummer 23">
            <a:extLst>
              <a:ext uri="{FF2B5EF4-FFF2-40B4-BE49-F238E27FC236}">
                <a16:creationId xmlns:a16="http://schemas.microsoft.com/office/drawing/2014/main" id="{C63AF3FC-BA77-B244-B106-5A71E70E6FD7}"/>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3186642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lera cita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FB159B4-2C67-BE40-B331-9BCA012A6775}"/>
              </a:ext>
            </a:extLst>
          </p:cNvPr>
          <p:cNvSpPr>
            <a:spLocks noGrp="1"/>
          </p:cNvSpPr>
          <p:nvPr>
            <p:ph type="ctrTitle" hasCustomPrompt="1"/>
          </p:nvPr>
        </p:nvSpPr>
        <p:spPr>
          <a:xfrm>
            <a:off x="806917" y="905908"/>
            <a:ext cx="7128769" cy="1205196"/>
          </a:xfrm>
          <a:prstGeom prst="rect">
            <a:avLst/>
          </a:prstGeom>
        </p:spPr>
        <p:txBody>
          <a:bodyPr anchor="ctr"/>
          <a:lstStyle>
            <a:lvl1pPr algn="l">
              <a:lnSpc>
                <a:spcPct val="100000"/>
              </a:lnSpc>
              <a:defRPr sz="3600" b="1" i="0">
                <a:latin typeface="Lab Grotesque Black" pitchFamily="2" charset="0"/>
              </a:defRPr>
            </a:lvl1pPr>
          </a:lstStyle>
          <a:p>
            <a:r>
              <a:rPr lang="sv-SE"/>
              <a:t>Vad säger våra </a:t>
            </a:r>
            <a:br>
              <a:rPr lang="sv-SE"/>
            </a:br>
            <a:r>
              <a:rPr lang="sv-SE"/>
              <a:t>medlemmar om oss?</a:t>
            </a:r>
            <a:endParaRPr lang="en-US"/>
          </a:p>
        </p:txBody>
      </p:sp>
      <p:sp>
        <p:nvSpPr>
          <p:cNvPr id="9" name="Platshållare för text 2">
            <a:extLst>
              <a:ext uri="{FF2B5EF4-FFF2-40B4-BE49-F238E27FC236}">
                <a16:creationId xmlns:a16="http://schemas.microsoft.com/office/drawing/2014/main" id="{81434A2C-3C4F-1148-B646-228987E85910}"/>
              </a:ext>
            </a:extLst>
          </p:cNvPr>
          <p:cNvSpPr>
            <a:spLocks noGrp="1"/>
          </p:cNvSpPr>
          <p:nvPr>
            <p:ph type="body" idx="13" hasCustomPrompt="1"/>
          </p:nvPr>
        </p:nvSpPr>
        <p:spPr>
          <a:xfrm>
            <a:off x="1464293" y="2839997"/>
            <a:ext cx="2563421" cy="589004"/>
          </a:xfrm>
          <a:prstGeom prst="rect">
            <a:avLst/>
          </a:prstGeom>
        </p:spPr>
        <p:txBody>
          <a:bodyPr anchor="ctr"/>
          <a:lstStyle>
            <a:lvl1pPr marL="0" indent="0" algn="ctr">
              <a:lnSpc>
                <a:spcPct val="100000"/>
              </a:lnSpc>
              <a:buNone/>
              <a:defRPr sz="1800" b="1" i="0">
                <a:solidFill>
                  <a:schemeClr val="accent1"/>
                </a:solidFill>
                <a:latin typeface="Lab Grotesque Black" pitchFamily="2" charset="0"/>
              </a:defRPr>
            </a:lvl1pPr>
          </a:lstStyle>
          <a:p>
            <a:pPr lvl="0"/>
            <a:r>
              <a:rPr lang="sv-SE"/>
              <a:t>Här kan det stå ett </a:t>
            </a:r>
            <a:br>
              <a:rPr lang="sv-SE"/>
            </a:br>
            <a:r>
              <a:rPr lang="sv-SE"/>
              <a:t>citat på några rader </a:t>
            </a:r>
          </a:p>
        </p:txBody>
      </p:sp>
      <p:sp>
        <p:nvSpPr>
          <p:cNvPr id="10" name="Platshållare för text 31">
            <a:extLst>
              <a:ext uri="{FF2B5EF4-FFF2-40B4-BE49-F238E27FC236}">
                <a16:creationId xmlns:a16="http://schemas.microsoft.com/office/drawing/2014/main" id="{49BA278E-E8E9-BB4F-A7A6-9EBE1B4D366B}"/>
              </a:ext>
            </a:extLst>
          </p:cNvPr>
          <p:cNvSpPr>
            <a:spLocks noGrp="1"/>
          </p:cNvSpPr>
          <p:nvPr>
            <p:ph type="body" sz="quarter" idx="15" hasCustomPrompt="1"/>
          </p:nvPr>
        </p:nvSpPr>
        <p:spPr>
          <a:xfrm>
            <a:off x="1464293" y="3476273"/>
            <a:ext cx="2563422"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11" name="Platshållare för text 2">
            <a:extLst>
              <a:ext uri="{FF2B5EF4-FFF2-40B4-BE49-F238E27FC236}">
                <a16:creationId xmlns:a16="http://schemas.microsoft.com/office/drawing/2014/main" id="{CB1741D7-4FA5-BB4A-B182-FE5D105A4E5A}"/>
              </a:ext>
            </a:extLst>
          </p:cNvPr>
          <p:cNvSpPr>
            <a:spLocks noGrp="1"/>
          </p:cNvSpPr>
          <p:nvPr>
            <p:ph type="body" idx="16" hasCustomPrompt="1"/>
          </p:nvPr>
        </p:nvSpPr>
        <p:spPr>
          <a:xfrm>
            <a:off x="1022645" y="2697892"/>
            <a:ext cx="463419" cy="556349"/>
          </a:xfrm>
          <a:prstGeom prst="rect">
            <a:avLst/>
          </a:prstGeom>
        </p:spPr>
        <p:txBody>
          <a:bodyPr/>
          <a:lstStyle>
            <a:lvl1pPr marL="0" indent="0" algn="ctr">
              <a:lnSpc>
                <a:spcPct val="100000"/>
              </a:lnSpc>
              <a:buNone/>
              <a:defRPr sz="6000" b="1" i="0">
                <a:solidFill>
                  <a:schemeClr val="bg2"/>
                </a:solidFill>
                <a:latin typeface="Lab Grotesque Black" pitchFamily="2" charset="0"/>
              </a:defRPr>
            </a:lvl1pPr>
          </a:lstStyle>
          <a:p>
            <a:pPr lvl="0"/>
            <a:r>
              <a:rPr lang="sv-SE"/>
              <a:t>”</a:t>
            </a:r>
          </a:p>
        </p:txBody>
      </p:sp>
      <p:sp>
        <p:nvSpPr>
          <p:cNvPr id="33" name="Platshållare för text 2">
            <a:extLst>
              <a:ext uri="{FF2B5EF4-FFF2-40B4-BE49-F238E27FC236}">
                <a16:creationId xmlns:a16="http://schemas.microsoft.com/office/drawing/2014/main" id="{AD4FE773-2C69-3E48-BC8F-80128F2DD730}"/>
              </a:ext>
            </a:extLst>
          </p:cNvPr>
          <p:cNvSpPr>
            <a:spLocks noGrp="1"/>
          </p:cNvSpPr>
          <p:nvPr>
            <p:ph type="body" idx="17" hasCustomPrompt="1"/>
          </p:nvPr>
        </p:nvSpPr>
        <p:spPr>
          <a:xfrm>
            <a:off x="5002151" y="2839997"/>
            <a:ext cx="2563421" cy="589004"/>
          </a:xfrm>
          <a:prstGeom prst="rect">
            <a:avLst/>
          </a:prstGeom>
        </p:spPr>
        <p:txBody>
          <a:bodyPr anchor="ctr"/>
          <a:lstStyle>
            <a:lvl1pPr marL="0" indent="0" algn="ctr">
              <a:lnSpc>
                <a:spcPct val="100000"/>
              </a:lnSpc>
              <a:buNone/>
              <a:defRPr sz="1800" b="1" i="0">
                <a:solidFill>
                  <a:schemeClr val="accent1"/>
                </a:solidFill>
                <a:latin typeface="Lab Grotesque Black" pitchFamily="2" charset="0"/>
              </a:defRPr>
            </a:lvl1pPr>
          </a:lstStyle>
          <a:p>
            <a:pPr lvl="0"/>
            <a:r>
              <a:rPr lang="sv-SE"/>
              <a:t>Här kan det stå ett </a:t>
            </a:r>
            <a:br>
              <a:rPr lang="sv-SE"/>
            </a:br>
            <a:r>
              <a:rPr lang="sv-SE"/>
              <a:t>citat på några rader </a:t>
            </a:r>
          </a:p>
        </p:txBody>
      </p:sp>
      <p:sp>
        <p:nvSpPr>
          <p:cNvPr id="34" name="Platshållare för text 31">
            <a:extLst>
              <a:ext uri="{FF2B5EF4-FFF2-40B4-BE49-F238E27FC236}">
                <a16:creationId xmlns:a16="http://schemas.microsoft.com/office/drawing/2014/main" id="{6BFEEA65-1D74-AC43-BA7F-9BC7F499A6A1}"/>
              </a:ext>
            </a:extLst>
          </p:cNvPr>
          <p:cNvSpPr>
            <a:spLocks noGrp="1"/>
          </p:cNvSpPr>
          <p:nvPr>
            <p:ph type="body" sz="quarter" idx="18" hasCustomPrompt="1"/>
          </p:nvPr>
        </p:nvSpPr>
        <p:spPr>
          <a:xfrm>
            <a:off x="5002151" y="3476273"/>
            <a:ext cx="2563422"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35" name="Platshållare för text 2">
            <a:extLst>
              <a:ext uri="{FF2B5EF4-FFF2-40B4-BE49-F238E27FC236}">
                <a16:creationId xmlns:a16="http://schemas.microsoft.com/office/drawing/2014/main" id="{F6A5292B-DDB0-7E48-B452-1F82AB4B7E70}"/>
              </a:ext>
            </a:extLst>
          </p:cNvPr>
          <p:cNvSpPr>
            <a:spLocks noGrp="1"/>
          </p:cNvSpPr>
          <p:nvPr>
            <p:ph type="body" idx="19" hasCustomPrompt="1"/>
          </p:nvPr>
        </p:nvSpPr>
        <p:spPr>
          <a:xfrm>
            <a:off x="4560503" y="2697892"/>
            <a:ext cx="463419" cy="556349"/>
          </a:xfrm>
          <a:prstGeom prst="rect">
            <a:avLst/>
          </a:prstGeom>
        </p:spPr>
        <p:txBody>
          <a:bodyPr/>
          <a:lstStyle>
            <a:lvl1pPr marL="0" indent="0" algn="ctr">
              <a:lnSpc>
                <a:spcPct val="100000"/>
              </a:lnSpc>
              <a:buNone/>
              <a:defRPr sz="6000" b="1" i="0">
                <a:solidFill>
                  <a:schemeClr val="bg2"/>
                </a:solidFill>
                <a:latin typeface="Lab Grotesque Black" pitchFamily="2" charset="0"/>
              </a:defRPr>
            </a:lvl1pPr>
          </a:lstStyle>
          <a:p>
            <a:pPr lvl="0"/>
            <a:r>
              <a:rPr lang="sv-SE"/>
              <a:t>”</a:t>
            </a:r>
          </a:p>
        </p:txBody>
      </p:sp>
      <p:sp>
        <p:nvSpPr>
          <p:cNvPr id="36" name="Platshållare för text 2">
            <a:extLst>
              <a:ext uri="{FF2B5EF4-FFF2-40B4-BE49-F238E27FC236}">
                <a16:creationId xmlns:a16="http://schemas.microsoft.com/office/drawing/2014/main" id="{6F7FF81B-37C7-A04F-B870-6016010FD44D}"/>
              </a:ext>
            </a:extLst>
          </p:cNvPr>
          <p:cNvSpPr>
            <a:spLocks noGrp="1"/>
          </p:cNvSpPr>
          <p:nvPr>
            <p:ph type="body" idx="20" hasCustomPrompt="1"/>
          </p:nvPr>
        </p:nvSpPr>
        <p:spPr>
          <a:xfrm>
            <a:off x="8540008" y="2839997"/>
            <a:ext cx="2563421" cy="589004"/>
          </a:xfrm>
          <a:prstGeom prst="rect">
            <a:avLst/>
          </a:prstGeom>
        </p:spPr>
        <p:txBody>
          <a:bodyPr anchor="ctr"/>
          <a:lstStyle>
            <a:lvl1pPr marL="0" indent="0" algn="ctr">
              <a:lnSpc>
                <a:spcPct val="100000"/>
              </a:lnSpc>
              <a:buNone/>
              <a:defRPr sz="1800" b="1" i="0">
                <a:solidFill>
                  <a:schemeClr val="accent1"/>
                </a:solidFill>
                <a:latin typeface="Lab Grotesque Black" pitchFamily="2" charset="0"/>
              </a:defRPr>
            </a:lvl1pPr>
          </a:lstStyle>
          <a:p>
            <a:pPr lvl="0"/>
            <a:r>
              <a:rPr lang="sv-SE"/>
              <a:t>Här kan det stå ett </a:t>
            </a:r>
            <a:br>
              <a:rPr lang="sv-SE"/>
            </a:br>
            <a:r>
              <a:rPr lang="sv-SE"/>
              <a:t>citat på några rader </a:t>
            </a:r>
          </a:p>
        </p:txBody>
      </p:sp>
      <p:sp>
        <p:nvSpPr>
          <p:cNvPr id="37" name="Platshållare för text 31">
            <a:extLst>
              <a:ext uri="{FF2B5EF4-FFF2-40B4-BE49-F238E27FC236}">
                <a16:creationId xmlns:a16="http://schemas.microsoft.com/office/drawing/2014/main" id="{BB7D1717-EA15-F14E-BDE0-A59B9BA2D382}"/>
              </a:ext>
            </a:extLst>
          </p:cNvPr>
          <p:cNvSpPr>
            <a:spLocks noGrp="1"/>
          </p:cNvSpPr>
          <p:nvPr>
            <p:ph type="body" sz="quarter" idx="21" hasCustomPrompt="1"/>
          </p:nvPr>
        </p:nvSpPr>
        <p:spPr>
          <a:xfrm>
            <a:off x="8540008" y="3476273"/>
            <a:ext cx="2563422"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38" name="Platshållare för text 2">
            <a:extLst>
              <a:ext uri="{FF2B5EF4-FFF2-40B4-BE49-F238E27FC236}">
                <a16:creationId xmlns:a16="http://schemas.microsoft.com/office/drawing/2014/main" id="{6C91D868-7CFA-734D-9E07-2F7E7FE9A9F4}"/>
              </a:ext>
            </a:extLst>
          </p:cNvPr>
          <p:cNvSpPr>
            <a:spLocks noGrp="1"/>
          </p:cNvSpPr>
          <p:nvPr>
            <p:ph type="body" idx="22" hasCustomPrompt="1"/>
          </p:nvPr>
        </p:nvSpPr>
        <p:spPr>
          <a:xfrm>
            <a:off x="8098360" y="2697892"/>
            <a:ext cx="463419" cy="556349"/>
          </a:xfrm>
          <a:prstGeom prst="rect">
            <a:avLst/>
          </a:prstGeom>
        </p:spPr>
        <p:txBody>
          <a:bodyPr/>
          <a:lstStyle>
            <a:lvl1pPr marL="0" indent="0" algn="ctr">
              <a:lnSpc>
                <a:spcPct val="100000"/>
              </a:lnSpc>
              <a:buNone/>
              <a:defRPr sz="6000" b="1" i="0">
                <a:solidFill>
                  <a:schemeClr val="bg2"/>
                </a:solidFill>
                <a:latin typeface="Lab Grotesque Black" pitchFamily="2" charset="0"/>
              </a:defRPr>
            </a:lvl1pPr>
          </a:lstStyle>
          <a:p>
            <a:pPr lvl="0"/>
            <a:r>
              <a:rPr lang="sv-SE"/>
              <a:t>”</a:t>
            </a:r>
          </a:p>
        </p:txBody>
      </p:sp>
      <p:sp>
        <p:nvSpPr>
          <p:cNvPr id="39" name="Platshållare för text 2">
            <a:extLst>
              <a:ext uri="{FF2B5EF4-FFF2-40B4-BE49-F238E27FC236}">
                <a16:creationId xmlns:a16="http://schemas.microsoft.com/office/drawing/2014/main" id="{6842D4A6-64A6-E04E-B0B3-8A1A1F62CD33}"/>
              </a:ext>
            </a:extLst>
          </p:cNvPr>
          <p:cNvSpPr>
            <a:spLocks noGrp="1"/>
          </p:cNvSpPr>
          <p:nvPr>
            <p:ph type="body" idx="23" hasCustomPrompt="1"/>
          </p:nvPr>
        </p:nvSpPr>
        <p:spPr>
          <a:xfrm>
            <a:off x="1464293" y="4570825"/>
            <a:ext cx="2563421" cy="589004"/>
          </a:xfrm>
          <a:prstGeom prst="rect">
            <a:avLst/>
          </a:prstGeom>
        </p:spPr>
        <p:txBody>
          <a:bodyPr anchor="ctr"/>
          <a:lstStyle>
            <a:lvl1pPr marL="0" indent="0" algn="ctr">
              <a:lnSpc>
                <a:spcPct val="100000"/>
              </a:lnSpc>
              <a:buNone/>
              <a:defRPr sz="1800" b="1" i="0">
                <a:solidFill>
                  <a:schemeClr val="accent1"/>
                </a:solidFill>
                <a:latin typeface="Lab Grotesque Black" pitchFamily="2" charset="0"/>
              </a:defRPr>
            </a:lvl1pPr>
          </a:lstStyle>
          <a:p>
            <a:pPr lvl="0"/>
            <a:r>
              <a:rPr lang="sv-SE"/>
              <a:t>Här kan det stå ett </a:t>
            </a:r>
            <a:br>
              <a:rPr lang="sv-SE"/>
            </a:br>
            <a:r>
              <a:rPr lang="sv-SE"/>
              <a:t>citat på några rader </a:t>
            </a:r>
          </a:p>
        </p:txBody>
      </p:sp>
      <p:sp>
        <p:nvSpPr>
          <p:cNvPr id="40" name="Platshållare för text 31">
            <a:extLst>
              <a:ext uri="{FF2B5EF4-FFF2-40B4-BE49-F238E27FC236}">
                <a16:creationId xmlns:a16="http://schemas.microsoft.com/office/drawing/2014/main" id="{3AD44171-525B-494B-9057-84F96B4BB648}"/>
              </a:ext>
            </a:extLst>
          </p:cNvPr>
          <p:cNvSpPr>
            <a:spLocks noGrp="1"/>
          </p:cNvSpPr>
          <p:nvPr>
            <p:ph type="body" sz="quarter" idx="24" hasCustomPrompt="1"/>
          </p:nvPr>
        </p:nvSpPr>
        <p:spPr>
          <a:xfrm>
            <a:off x="1464293" y="5207101"/>
            <a:ext cx="2563422"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41" name="Platshållare för text 2">
            <a:extLst>
              <a:ext uri="{FF2B5EF4-FFF2-40B4-BE49-F238E27FC236}">
                <a16:creationId xmlns:a16="http://schemas.microsoft.com/office/drawing/2014/main" id="{713585E0-FB47-F243-A761-38E2CFEC30F8}"/>
              </a:ext>
            </a:extLst>
          </p:cNvPr>
          <p:cNvSpPr>
            <a:spLocks noGrp="1"/>
          </p:cNvSpPr>
          <p:nvPr>
            <p:ph type="body" idx="25" hasCustomPrompt="1"/>
          </p:nvPr>
        </p:nvSpPr>
        <p:spPr>
          <a:xfrm>
            <a:off x="1022645" y="4428720"/>
            <a:ext cx="463419" cy="556349"/>
          </a:xfrm>
          <a:prstGeom prst="rect">
            <a:avLst/>
          </a:prstGeom>
        </p:spPr>
        <p:txBody>
          <a:bodyPr/>
          <a:lstStyle>
            <a:lvl1pPr marL="0" indent="0" algn="ctr">
              <a:lnSpc>
                <a:spcPct val="100000"/>
              </a:lnSpc>
              <a:buNone/>
              <a:defRPr sz="6000" b="1" i="0">
                <a:solidFill>
                  <a:schemeClr val="bg2"/>
                </a:solidFill>
                <a:latin typeface="Lab Grotesque Black" pitchFamily="2" charset="0"/>
              </a:defRPr>
            </a:lvl1pPr>
          </a:lstStyle>
          <a:p>
            <a:pPr lvl="0"/>
            <a:r>
              <a:rPr lang="sv-SE"/>
              <a:t>”</a:t>
            </a:r>
          </a:p>
        </p:txBody>
      </p:sp>
      <p:sp>
        <p:nvSpPr>
          <p:cNvPr id="42" name="Platshållare för text 2">
            <a:extLst>
              <a:ext uri="{FF2B5EF4-FFF2-40B4-BE49-F238E27FC236}">
                <a16:creationId xmlns:a16="http://schemas.microsoft.com/office/drawing/2014/main" id="{A9AAB16D-E8A8-F44D-B91F-814F01D2632E}"/>
              </a:ext>
            </a:extLst>
          </p:cNvPr>
          <p:cNvSpPr>
            <a:spLocks noGrp="1"/>
          </p:cNvSpPr>
          <p:nvPr>
            <p:ph type="body" idx="26" hasCustomPrompt="1"/>
          </p:nvPr>
        </p:nvSpPr>
        <p:spPr>
          <a:xfrm>
            <a:off x="5002151" y="4570825"/>
            <a:ext cx="2563421" cy="589004"/>
          </a:xfrm>
          <a:prstGeom prst="rect">
            <a:avLst/>
          </a:prstGeom>
        </p:spPr>
        <p:txBody>
          <a:bodyPr anchor="ctr"/>
          <a:lstStyle>
            <a:lvl1pPr marL="0" indent="0" algn="ctr">
              <a:lnSpc>
                <a:spcPct val="100000"/>
              </a:lnSpc>
              <a:buNone/>
              <a:defRPr sz="1800" b="1" i="0">
                <a:solidFill>
                  <a:schemeClr val="accent1"/>
                </a:solidFill>
                <a:latin typeface="Lab Grotesque Black" pitchFamily="2" charset="0"/>
              </a:defRPr>
            </a:lvl1pPr>
          </a:lstStyle>
          <a:p>
            <a:pPr lvl="0"/>
            <a:r>
              <a:rPr lang="sv-SE"/>
              <a:t>Här kan det stå ett </a:t>
            </a:r>
            <a:br>
              <a:rPr lang="sv-SE"/>
            </a:br>
            <a:r>
              <a:rPr lang="sv-SE"/>
              <a:t>citat på några rader </a:t>
            </a:r>
          </a:p>
        </p:txBody>
      </p:sp>
      <p:sp>
        <p:nvSpPr>
          <p:cNvPr id="43" name="Platshållare för text 31">
            <a:extLst>
              <a:ext uri="{FF2B5EF4-FFF2-40B4-BE49-F238E27FC236}">
                <a16:creationId xmlns:a16="http://schemas.microsoft.com/office/drawing/2014/main" id="{CE9CA33E-2801-5445-960B-6DBE16134CFD}"/>
              </a:ext>
            </a:extLst>
          </p:cNvPr>
          <p:cNvSpPr>
            <a:spLocks noGrp="1"/>
          </p:cNvSpPr>
          <p:nvPr>
            <p:ph type="body" sz="quarter" idx="27" hasCustomPrompt="1"/>
          </p:nvPr>
        </p:nvSpPr>
        <p:spPr>
          <a:xfrm>
            <a:off x="5002151" y="5207101"/>
            <a:ext cx="2563422"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44" name="Platshållare för text 2">
            <a:extLst>
              <a:ext uri="{FF2B5EF4-FFF2-40B4-BE49-F238E27FC236}">
                <a16:creationId xmlns:a16="http://schemas.microsoft.com/office/drawing/2014/main" id="{8B7C4B98-3B6D-4C4D-9220-BBE4F11D97BF}"/>
              </a:ext>
            </a:extLst>
          </p:cNvPr>
          <p:cNvSpPr>
            <a:spLocks noGrp="1"/>
          </p:cNvSpPr>
          <p:nvPr>
            <p:ph type="body" idx="28" hasCustomPrompt="1"/>
          </p:nvPr>
        </p:nvSpPr>
        <p:spPr>
          <a:xfrm>
            <a:off x="4560503" y="4428720"/>
            <a:ext cx="463419" cy="556349"/>
          </a:xfrm>
          <a:prstGeom prst="rect">
            <a:avLst/>
          </a:prstGeom>
        </p:spPr>
        <p:txBody>
          <a:bodyPr/>
          <a:lstStyle>
            <a:lvl1pPr marL="0" indent="0" algn="ctr">
              <a:lnSpc>
                <a:spcPct val="100000"/>
              </a:lnSpc>
              <a:buNone/>
              <a:defRPr sz="6000" b="1" i="0">
                <a:solidFill>
                  <a:schemeClr val="bg2"/>
                </a:solidFill>
                <a:latin typeface="Lab Grotesque Black" pitchFamily="2" charset="0"/>
              </a:defRPr>
            </a:lvl1pPr>
          </a:lstStyle>
          <a:p>
            <a:pPr lvl="0"/>
            <a:r>
              <a:rPr lang="sv-SE"/>
              <a:t>”</a:t>
            </a:r>
          </a:p>
        </p:txBody>
      </p:sp>
      <p:sp>
        <p:nvSpPr>
          <p:cNvPr id="45" name="Platshållare för text 2">
            <a:extLst>
              <a:ext uri="{FF2B5EF4-FFF2-40B4-BE49-F238E27FC236}">
                <a16:creationId xmlns:a16="http://schemas.microsoft.com/office/drawing/2014/main" id="{C5FCA7E3-DD6B-0F4D-972C-0197F432CBD4}"/>
              </a:ext>
            </a:extLst>
          </p:cNvPr>
          <p:cNvSpPr>
            <a:spLocks noGrp="1"/>
          </p:cNvSpPr>
          <p:nvPr>
            <p:ph type="body" idx="29" hasCustomPrompt="1"/>
          </p:nvPr>
        </p:nvSpPr>
        <p:spPr>
          <a:xfrm>
            <a:off x="8540008" y="4570825"/>
            <a:ext cx="2563421" cy="589004"/>
          </a:xfrm>
          <a:prstGeom prst="rect">
            <a:avLst/>
          </a:prstGeom>
        </p:spPr>
        <p:txBody>
          <a:bodyPr anchor="ctr"/>
          <a:lstStyle>
            <a:lvl1pPr marL="0" indent="0" algn="ctr">
              <a:lnSpc>
                <a:spcPct val="100000"/>
              </a:lnSpc>
              <a:buNone/>
              <a:defRPr sz="1800" b="1" i="0">
                <a:solidFill>
                  <a:schemeClr val="accent1"/>
                </a:solidFill>
                <a:latin typeface="Lab Grotesque Black" pitchFamily="2" charset="0"/>
              </a:defRPr>
            </a:lvl1pPr>
          </a:lstStyle>
          <a:p>
            <a:pPr lvl="0"/>
            <a:r>
              <a:rPr lang="sv-SE"/>
              <a:t>Här kan det stå ett </a:t>
            </a:r>
            <a:br>
              <a:rPr lang="sv-SE"/>
            </a:br>
            <a:r>
              <a:rPr lang="sv-SE"/>
              <a:t>citat på några rader </a:t>
            </a:r>
          </a:p>
        </p:txBody>
      </p:sp>
      <p:sp>
        <p:nvSpPr>
          <p:cNvPr id="46" name="Platshållare för text 31">
            <a:extLst>
              <a:ext uri="{FF2B5EF4-FFF2-40B4-BE49-F238E27FC236}">
                <a16:creationId xmlns:a16="http://schemas.microsoft.com/office/drawing/2014/main" id="{DF4D3EDC-5D24-C94C-B094-DF36CFB5B6CE}"/>
              </a:ext>
            </a:extLst>
          </p:cNvPr>
          <p:cNvSpPr>
            <a:spLocks noGrp="1"/>
          </p:cNvSpPr>
          <p:nvPr>
            <p:ph type="body" sz="quarter" idx="30" hasCustomPrompt="1"/>
          </p:nvPr>
        </p:nvSpPr>
        <p:spPr>
          <a:xfrm>
            <a:off x="8540008" y="5207101"/>
            <a:ext cx="2563422"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47" name="Platshållare för text 2">
            <a:extLst>
              <a:ext uri="{FF2B5EF4-FFF2-40B4-BE49-F238E27FC236}">
                <a16:creationId xmlns:a16="http://schemas.microsoft.com/office/drawing/2014/main" id="{7E62F63D-EB15-1D41-B888-5AF843A956B2}"/>
              </a:ext>
            </a:extLst>
          </p:cNvPr>
          <p:cNvSpPr>
            <a:spLocks noGrp="1"/>
          </p:cNvSpPr>
          <p:nvPr>
            <p:ph type="body" idx="31" hasCustomPrompt="1"/>
          </p:nvPr>
        </p:nvSpPr>
        <p:spPr>
          <a:xfrm>
            <a:off x="8098360" y="4428720"/>
            <a:ext cx="463419" cy="556349"/>
          </a:xfrm>
          <a:prstGeom prst="rect">
            <a:avLst/>
          </a:prstGeom>
        </p:spPr>
        <p:txBody>
          <a:bodyPr/>
          <a:lstStyle>
            <a:lvl1pPr marL="0" indent="0" algn="ctr">
              <a:lnSpc>
                <a:spcPct val="100000"/>
              </a:lnSpc>
              <a:buNone/>
              <a:defRPr sz="6000" b="1" i="0">
                <a:solidFill>
                  <a:schemeClr val="bg2"/>
                </a:solidFill>
                <a:latin typeface="Lab Grotesque Black" pitchFamily="2" charset="0"/>
              </a:defRPr>
            </a:lvl1pPr>
          </a:lstStyle>
          <a:p>
            <a:pPr lvl="0"/>
            <a:r>
              <a:rPr lang="sv-SE"/>
              <a:t>”</a:t>
            </a:r>
          </a:p>
        </p:txBody>
      </p:sp>
      <p:sp>
        <p:nvSpPr>
          <p:cNvPr id="26" name="Platshållare för datum 21">
            <a:extLst>
              <a:ext uri="{FF2B5EF4-FFF2-40B4-BE49-F238E27FC236}">
                <a16:creationId xmlns:a16="http://schemas.microsoft.com/office/drawing/2014/main" id="{21358AD5-4BEC-A046-8945-51FCD6008826}"/>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F580D2EA-72B6-5444-885B-9F8E4D4CCD52}" type="datetime1">
              <a:rPr lang="sv-SE" smtClean="0"/>
              <a:pPr/>
              <a:t>2024-06-10</a:t>
            </a:fld>
            <a:endParaRPr lang="sv-SE"/>
          </a:p>
        </p:txBody>
      </p:sp>
      <p:sp>
        <p:nvSpPr>
          <p:cNvPr id="27" name="Platshållare för bildnummer 23">
            <a:extLst>
              <a:ext uri="{FF2B5EF4-FFF2-40B4-BE49-F238E27FC236}">
                <a16:creationId xmlns:a16="http://schemas.microsoft.com/office/drawing/2014/main" id="{FCE87A6B-B9CD-2C44-93E2-0DED3D7796B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808804561"/>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itat med logotyp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BB6A4A5-194A-7C4D-AAE1-E6FB7AA4561A}"/>
              </a:ext>
            </a:extLst>
          </p:cNvPr>
          <p:cNvSpPr/>
          <p:nvPr userDrawn="1"/>
        </p:nvSpPr>
        <p:spPr>
          <a:xfrm>
            <a:off x="0" y="3973727"/>
            <a:ext cx="12192000" cy="2913312"/>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3" name="Rektangel 2">
            <a:extLst>
              <a:ext uri="{FF2B5EF4-FFF2-40B4-BE49-F238E27FC236}">
                <a16:creationId xmlns:a16="http://schemas.microsoft.com/office/drawing/2014/main" id="{8052B47D-8455-F04C-A650-03B8D3C8B04F}"/>
              </a:ext>
            </a:extLst>
          </p:cNvPr>
          <p:cNvSpPr/>
          <p:nvPr userDrawn="1"/>
        </p:nvSpPr>
        <p:spPr>
          <a:xfrm>
            <a:off x="806917" y="2610370"/>
            <a:ext cx="2818026" cy="3351882"/>
          </a:xfrm>
          <a:prstGeom prst="rect">
            <a:avLst/>
          </a:prstGeom>
          <a:solidFill>
            <a:schemeClr val="bg1"/>
          </a:solidFill>
          <a:ln>
            <a:solidFill>
              <a:srgbClr val="EFF2F5"/>
            </a:solidFill>
          </a:ln>
          <a:effectLst>
            <a:outerShdw blurRad="152400" dist="508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6" name="Rektangel 15">
            <a:extLst>
              <a:ext uri="{FF2B5EF4-FFF2-40B4-BE49-F238E27FC236}">
                <a16:creationId xmlns:a16="http://schemas.microsoft.com/office/drawing/2014/main" id="{9E7F3E1B-1173-F949-A1B6-3B1E062E7446}"/>
              </a:ext>
            </a:extLst>
          </p:cNvPr>
          <p:cNvSpPr/>
          <p:nvPr userDrawn="1"/>
        </p:nvSpPr>
        <p:spPr>
          <a:xfrm>
            <a:off x="4490370" y="2610370"/>
            <a:ext cx="2818026" cy="3351882"/>
          </a:xfrm>
          <a:prstGeom prst="rect">
            <a:avLst/>
          </a:prstGeom>
          <a:solidFill>
            <a:schemeClr val="bg1"/>
          </a:solidFill>
          <a:ln>
            <a:solidFill>
              <a:srgbClr val="EFF2F5"/>
            </a:solidFill>
          </a:ln>
          <a:effectLst>
            <a:outerShdw blurRad="152400" dist="508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7" name="Rektangel 16">
            <a:extLst>
              <a:ext uri="{FF2B5EF4-FFF2-40B4-BE49-F238E27FC236}">
                <a16:creationId xmlns:a16="http://schemas.microsoft.com/office/drawing/2014/main" id="{205FCCE2-07ED-6544-83FD-AD57019B4EAF}"/>
              </a:ext>
            </a:extLst>
          </p:cNvPr>
          <p:cNvSpPr/>
          <p:nvPr userDrawn="1"/>
        </p:nvSpPr>
        <p:spPr>
          <a:xfrm>
            <a:off x="8173824" y="2610370"/>
            <a:ext cx="2818026" cy="3351882"/>
          </a:xfrm>
          <a:prstGeom prst="rect">
            <a:avLst/>
          </a:prstGeom>
          <a:solidFill>
            <a:schemeClr val="bg1"/>
          </a:solidFill>
          <a:ln>
            <a:solidFill>
              <a:srgbClr val="EFF2F5"/>
            </a:solidFill>
          </a:ln>
          <a:effectLst>
            <a:outerShdw blurRad="152400" dist="508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5" name="Platshållare för bild 4">
            <a:extLst>
              <a:ext uri="{FF2B5EF4-FFF2-40B4-BE49-F238E27FC236}">
                <a16:creationId xmlns:a16="http://schemas.microsoft.com/office/drawing/2014/main" id="{2FDF7466-409B-864F-A8FE-6FCC317AAE3A}"/>
              </a:ext>
            </a:extLst>
          </p:cNvPr>
          <p:cNvSpPr>
            <a:spLocks noGrp="1"/>
          </p:cNvSpPr>
          <p:nvPr>
            <p:ph type="pic" sz="quarter" idx="13" hasCustomPrompt="1"/>
          </p:nvPr>
        </p:nvSpPr>
        <p:spPr>
          <a:xfrm>
            <a:off x="1200150" y="2917825"/>
            <a:ext cx="1978025" cy="630918"/>
          </a:xfrm>
          <a:prstGeom prst="rect">
            <a:avLst/>
          </a:prstGeom>
        </p:spPr>
        <p:txBody>
          <a:bodyPr/>
          <a:lstStyle>
            <a:lvl1pPr marL="0" indent="0" algn="ctr">
              <a:buNone/>
              <a:defRPr sz="1600" b="1" i="0">
                <a:latin typeface="Lab Grotesque Black" pitchFamily="2" charset="0"/>
              </a:defRPr>
            </a:lvl1pPr>
          </a:lstStyle>
          <a:p>
            <a:r>
              <a:rPr lang="sv-SE"/>
              <a:t>Logotyp här</a:t>
            </a:r>
          </a:p>
        </p:txBody>
      </p:sp>
      <p:sp>
        <p:nvSpPr>
          <p:cNvPr id="18" name="Platshållare för bild 4">
            <a:extLst>
              <a:ext uri="{FF2B5EF4-FFF2-40B4-BE49-F238E27FC236}">
                <a16:creationId xmlns:a16="http://schemas.microsoft.com/office/drawing/2014/main" id="{8859F364-D22E-3546-8191-B24EF33ABDF5}"/>
              </a:ext>
            </a:extLst>
          </p:cNvPr>
          <p:cNvSpPr>
            <a:spLocks noGrp="1"/>
          </p:cNvSpPr>
          <p:nvPr>
            <p:ph type="pic" sz="quarter" idx="14" hasCustomPrompt="1"/>
          </p:nvPr>
        </p:nvSpPr>
        <p:spPr>
          <a:xfrm>
            <a:off x="4927146" y="2917825"/>
            <a:ext cx="1978025" cy="630918"/>
          </a:xfrm>
          <a:prstGeom prst="rect">
            <a:avLst/>
          </a:prstGeom>
        </p:spPr>
        <p:txBody>
          <a:bodyPr/>
          <a:lstStyle>
            <a:lvl1pPr marL="0" indent="0" algn="ctr">
              <a:buNone/>
              <a:defRPr sz="1600" b="1" i="0">
                <a:latin typeface="Lab Grotesque Black" pitchFamily="2" charset="0"/>
              </a:defRPr>
            </a:lvl1pPr>
          </a:lstStyle>
          <a:p>
            <a:r>
              <a:rPr lang="sv-SE"/>
              <a:t>Logotyp här</a:t>
            </a:r>
          </a:p>
        </p:txBody>
      </p:sp>
      <p:sp>
        <p:nvSpPr>
          <p:cNvPr id="19" name="Platshållare för bild 4">
            <a:extLst>
              <a:ext uri="{FF2B5EF4-FFF2-40B4-BE49-F238E27FC236}">
                <a16:creationId xmlns:a16="http://schemas.microsoft.com/office/drawing/2014/main" id="{A297BD48-6576-2B47-80F4-A083E7F04CD2}"/>
              </a:ext>
            </a:extLst>
          </p:cNvPr>
          <p:cNvSpPr>
            <a:spLocks noGrp="1"/>
          </p:cNvSpPr>
          <p:nvPr>
            <p:ph type="pic" sz="quarter" idx="15" hasCustomPrompt="1"/>
          </p:nvPr>
        </p:nvSpPr>
        <p:spPr>
          <a:xfrm>
            <a:off x="8567057" y="2917825"/>
            <a:ext cx="1978025" cy="630918"/>
          </a:xfrm>
          <a:prstGeom prst="rect">
            <a:avLst/>
          </a:prstGeom>
        </p:spPr>
        <p:txBody>
          <a:bodyPr/>
          <a:lstStyle>
            <a:lvl1pPr marL="0" indent="0" algn="ctr">
              <a:buNone/>
              <a:defRPr sz="1600" b="1" i="0">
                <a:latin typeface="Lab Grotesque Black" pitchFamily="2" charset="0"/>
              </a:defRPr>
            </a:lvl1pPr>
          </a:lstStyle>
          <a:p>
            <a:r>
              <a:rPr lang="sv-SE"/>
              <a:t>Logotyp här</a:t>
            </a:r>
          </a:p>
        </p:txBody>
      </p:sp>
      <p:sp>
        <p:nvSpPr>
          <p:cNvPr id="20" name="Platshållare för text 18">
            <a:extLst>
              <a:ext uri="{FF2B5EF4-FFF2-40B4-BE49-F238E27FC236}">
                <a16:creationId xmlns:a16="http://schemas.microsoft.com/office/drawing/2014/main" id="{4E27F9F0-0B32-2F44-8C29-C2301511BF9F}"/>
              </a:ext>
            </a:extLst>
          </p:cNvPr>
          <p:cNvSpPr>
            <a:spLocks noGrp="1"/>
          </p:cNvSpPr>
          <p:nvPr>
            <p:ph type="body" sz="quarter" idx="16" hasCustomPrompt="1"/>
          </p:nvPr>
        </p:nvSpPr>
        <p:spPr>
          <a:xfrm>
            <a:off x="1179078" y="4442753"/>
            <a:ext cx="2111142" cy="825933"/>
          </a:xfrm>
          <a:prstGeom prst="rect">
            <a:avLst/>
          </a:prstGeom>
        </p:spPr>
        <p:txBody>
          <a:bodyPr anchor="ctr">
            <a:normAutofit/>
          </a:bodyPr>
          <a:lstStyle>
            <a:lvl1pPr marL="0" indent="0" algn="ctr">
              <a:lnSpc>
                <a:spcPct val="130000"/>
              </a:lnSpc>
              <a:buNone/>
              <a:defRPr sz="1600" b="1" i="0">
                <a:solidFill>
                  <a:schemeClr val="accent1"/>
                </a:solidFill>
                <a:latin typeface="Lab Grotesque Black" pitchFamily="2" charset="0"/>
              </a:defRPr>
            </a:lvl1pPr>
          </a:lstStyle>
          <a:p>
            <a:pPr lvl="0"/>
            <a:r>
              <a:rPr lang="sv-SE"/>
              <a:t>Skriv text här</a:t>
            </a:r>
          </a:p>
        </p:txBody>
      </p:sp>
      <p:sp>
        <p:nvSpPr>
          <p:cNvPr id="23" name="Platshållare för text 2">
            <a:extLst>
              <a:ext uri="{FF2B5EF4-FFF2-40B4-BE49-F238E27FC236}">
                <a16:creationId xmlns:a16="http://schemas.microsoft.com/office/drawing/2014/main" id="{6E04BD38-67B0-BB4C-809E-35143784A7E9}"/>
              </a:ext>
            </a:extLst>
          </p:cNvPr>
          <p:cNvSpPr>
            <a:spLocks noGrp="1"/>
          </p:cNvSpPr>
          <p:nvPr>
            <p:ph type="body" idx="19" hasCustomPrompt="1"/>
          </p:nvPr>
        </p:nvSpPr>
        <p:spPr>
          <a:xfrm>
            <a:off x="1994175" y="3803761"/>
            <a:ext cx="480948" cy="463909"/>
          </a:xfrm>
          <a:prstGeom prst="rect">
            <a:avLst/>
          </a:prstGeom>
        </p:spPr>
        <p:txBody>
          <a:bodyPr/>
          <a:lstStyle>
            <a:lvl1pPr marL="0" indent="0" algn="ctr">
              <a:lnSpc>
                <a:spcPct val="100000"/>
              </a:lnSpc>
              <a:buNone/>
              <a:defRPr sz="5400" b="1" i="0">
                <a:solidFill>
                  <a:schemeClr val="bg2"/>
                </a:solidFill>
                <a:latin typeface="Lab Grotesque Black" pitchFamily="2" charset="0"/>
              </a:defRPr>
            </a:lvl1pPr>
          </a:lstStyle>
          <a:p>
            <a:pPr lvl="0"/>
            <a:r>
              <a:rPr lang="sv-SE"/>
              <a:t>”</a:t>
            </a:r>
          </a:p>
        </p:txBody>
      </p:sp>
      <p:sp>
        <p:nvSpPr>
          <p:cNvPr id="24" name="Platshållare för text 31">
            <a:extLst>
              <a:ext uri="{FF2B5EF4-FFF2-40B4-BE49-F238E27FC236}">
                <a16:creationId xmlns:a16="http://schemas.microsoft.com/office/drawing/2014/main" id="{409FCA38-EEA0-D04B-BC86-6B79523807C7}"/>
              </a:ext>
            </a:extLst>
          </p:cNvPr>
          <p:cNvSpPr>
            <a:spLocks noGrp="1"/>
          </p:cNvSpPr>
          <p:nvPr>
            <p:ph type="body" sz="quarter" idx="20" hasCustomPrompt="1"/>
          </p:nvPr>
        </p:nvSpPr>
        <p:spPr>
          <a:xfrm>
            <a:off x="1199473" y="5432449"/>
            <a:ext cx="2111142" cy="261221"/>
          </a:xfrm>
          <a:prstGeom prst="rect">
            <a:avLst/>
          </a:prstGeom>
        </p:spPr>
        <p:txBody>
          <a:bodyPr anchor="ctr">
            <a:no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25" name="Platshållare för text 18">
            <a:extLst>
              <a:ext uri="{FF2B5EF4-FFF2-40B4-BE49-F238E27FC236}">
                <a16:creationId xmlns:a16="http://schemas.microsoft.com/office/drawing/2014/main" id="{CAC6741B-020C-8945-BCE3-0CF737DC4CFE}"/>
              </a:ext>
            </a:extLst>
          </p:cNvPr>
          <p:cNvSpPr>
            <a:spLocks noGrp="1"/>
          </p:cNvSpPr>
          <p:nvPr>
            <p:ph type="body" sz="quarter" idx="21" hasCustomPrompt="1"/>
          </p:nvPr>
        </p:nvSpPr>
        <p:spPr>
          <a:xfrm>
            <a:off x="4858450" y="4461394"/>
            <a:ext cx="2111142" cy="825933"/>
          </a:xfrm>
          <a:prstGeom prst="rect">
            <a:avLst/>
          </a:prstGeom>
        </p:spPr>
        <p:txBody>
          <a:bodyPr anchor="ctr">
            <a:normAutofit/>
          </a:bodyPr>
          <a:lstStyle>
            <a:lvl1pPr marL="0" indent="0" algn="ctr">
              <a:lnSpc>
                <a:spcPct val="130000"/>
              </a:lnSpc>
              <a:buNone/>
              <a:defRPr sz="1600" b="1" i="0">
                <a:solidFill>
                  <a:schemeClr val="accent1"/>
                </a:solidFill>
                <a:latin typeface="Lab Grotesque Black" pitchFamily="2" charset="0"/>
              </a:defRPr>
            </a:lvl1pPr>
          </a:lstStyle>
          <a:p>
            <a:pPr lvl="0"/>
            <a:r>
              <a:rPr lang="sv-SE"/>
              <a:t>Skriv text här</a:t>
            </a:r>
          </a:p>
        </p:txBody>
      </p:sp>
      <p:sp>
        <p:nvSpPr>
          <p:cNvPr id="26" name="Platshållare för text 2">
            <a:extLst>
              <a:ext uri="{FF2B5EF4-FFF2-40B4-BE49-F238E27FC236}">
                <a16:creationId xmlns:a16="http://schemas.microsoft.com/office/drawing/2014/main" id="{B1AED59C-E1DB-4A4E-B11C-A06345D44B57}"/>
              </a:ext>
            </a:extLst>
          </p:cNvPr>
          <p:cNvSpPr>
            <a:spLocks noGrp="1"/>
          </p:cNvSpPr>
          <p:nvPr>
            <p:ph type="body" idx="22" hasCustomPrompt="1"/>
          </p:nvPr>
        </p:nvSpPr>
        <p:spPr>
          <a:xfrm>
            <a:off x="5673547" y="3822402"/>
            <a:ext cx="480948" cy="463909"/>
          </a:xfrm>
          <a:prstGeom prst="rect">
            <a:avLst/>
          </a:prstGeom>
        </p:spPr>
        <p:txBody>
          <a:bodyPr/>
          <a:lstStyle>
            <a:lvl1pPr marL="0" indent="0" algn="ctr">
              <a:lnSpc>
                <a:spcPct val="100000"/>
              </a:lnSpc>
              <a:buNone/>
              <a:defRPr sz="5400" b="1" i="0">
                <a:solidFill>
                  <a:schemeClr val="bg2"/>
                </a:solidFill>
                <a:latin typeface="Lab Grotesque Black" pitchFamily="2" charset="0"/>
              </a:defRPr>
            </a:lvl1pPr>
          </a:lstStyle>
          <a:p>
            <a:pPr lvl="0"/>
            <a:r>
              <a:rPr lang="sv-SE"/>
              <a:t>”</a:t>
            </a:r>
          </a:p>
        </p:txBody>
      </p:sp>
      <p:sp>
        <p:nvSpPr>
          <p:cNvPr id="27" name="Platshållare för text 31">
            <a:extLst>
              <a:ext uri="{FF2B5EF4-FFF2-40B4-BE49-F238E27FC236}">
                <a16:creationId xmlns:a16="http://schemas.microsoft.com/office/drawing/2014/main" id="{10B49E74-06A4-3E4B-B2F2-1BE17FA5B574}"/>
              </a:ext>
            </a:extLst>
          </p:cNvPr>
          <p:cNvSpPr>
            <a:spLocks noGrp="1"/>
          </p:cNvSpPr>
          <p:nvPr>
            <p:ph type="body" sz="quarter" idx="23" hasCustomPrompt="1"/>
          </p:nvPr>
        </p:nvSpPr>
        <p:spPr>
          <a:xfrm>
            <a:off x="4878845" y="5451090"/>
            <a:ext cx="2111142" cy="261221"/>
          </a:xfrm>
          <a:prstGeom prst="rect">
            <a:avLst/>
          </a:prstGeom>
        </p:spPr>
        <p:txBody>
          <a:bodyPr anchor="ctr">
            <a:no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28" name="Platshållare för text 18">
            <a:extLst>
              <a:ext uri="{FF2B5EF4-FFF2-40B4-BE49-F238E27FC236}">
                <a16:creationId xmlns:a16="http://schemas.microsoft.com/office/drawing/2014/main" id="{672FA9C3-DE6C-7C47-8E10-7F7BA6946447}"/>
              </a:ext>
            </a:extLst>
          </p:cNvPr>
          <p:cNvSpPr>
            <a:spLocks noGrp="1"/>
          </p:cNvSpPr>
          <p:nvPr>
            <p:ph type="body" sz="quarter" idx="24" hasCustomPrompt="1"/>
          </p:nvPr>
        </p:nvSpPr>
        <p:spPr>
          <a:xfrm>
            <a:off x="8547683" y="4461394"/>
            <a:ext cx="2111142" cy="825933"/>
          </a:xfrm>
          <a:prstGeom prst="rect">
            <a:avLst/>
          </a:prstGeom>
        </p:spPr>
        <p:txBody>
          <a:bodyPr anchor="ctr">
            <a:normAutofit/>
          </a:bodyPr>
          <a:lstStyle>
            <a:lvl1pPr marL="0" indent="0" algn="ctr">
              <a:lnSpc>
                <a:spcPct val="130000"/>
              </a:lnSpc>
              <a:buNone/>
              <a:defRPr sz="1600" b="1" i="0">
                <a:solidFill>
                  <a:schemeClr val="accent1"/>
                </a:solidFill>
                <a:latin typeface="Lab Grotesque Black" pitchFamily="2" charset="0"/>
              </a:defRPr>
            </a:lvl1pPr>
          </a:lstStyle>
          <a:p>
            <a:pPr lvl="0"/>
            <a:r>
              <a:rPr lang="sv-SE"/>
              <a:t>Skriv text här</a:t>
            </a:r>
          </a:p>
        </p:txBody>
      </p:sp>
      <p:sp>
        <p:nvSpPr>
          <p:cNvPr id="29" name="Platshållare för text 2">
            <a:extLst>
              <a:ext uri="{FF2B5EF4-FFF2-40B4-BE49-F238E27FC236}">
                <a16:creationId xmlns:a16="http://schemas.microsoft.com/office/drawing/2014/main" id="{97B18E2D-8322-AB4A-AF61-67D82B508EA2}"/>
              </a:ext>
            </a:extLst>
          </p:cNvPr>
          <p:cNvSpPr>
            <a:spLocks noGrp="1"/>
          </p:cNvSpPr>
          <p:nvPr>
            <p:ph type="body" idx="25" hasCustomPrompt="1"/>
          </p:nvPr>
        </p:nvSpPr>
        <p:spPr>
          <a:xfrm>
            <a:off x="9362780" y="3822402"/>
            <a:ext cx="480948" cy="463909"/>
          </a:xfrm>
          <a:prstGeom prst="rect">
            <a:avLst/>
          </a:prstGeom>
        </p:spPr>
        <p:txBody>
          <a:bodyPr/>
          <a:lstStyle>
            <a:lvl1pPr marL="0" indent="0" algn="ctr">
              <a:lnSpc>
                <a:spcPct val="100000"/>
              </a:lnSpc>
              <a:buNone/>
              <a:defRPr sz="5400" b="1" i="0">
                <a:solidFill>
                  <a:schemeClr val="bg2"/>
                </a:solidFill>
                <a:latin typeface="Lab Grotesque Black" pitchFamily="2" charset="0"/>
              </a:defRPr>
            </a:lvl1pPr>
          </a:lstStyle>
          <a:p>
            <a:pPr lvl="0"/>
            <a:r>
              <a:rPr lang="sv-SE"/>
              <a:t>”</a:t>
            </a:r>
          </a:p>
        </p:txBody>
      </p:sp>
      <p:sp>
        <p:nvSpPr>
          <p:cNvPr id="30" name="Platshållare för text 31">
            <a:extLst>
              <a:ext uri="{FF2B5EF4-FFF2-40B4-BE49-F238E27FC236}">
                <a16:creationId xmlns:a16="http://schemas.microsoft.com/office/drawing/2014/main" id="{F365C25E-F172-BA45-925B-055ECB052394}"/>
              </a:ext>
            </a:extLst>
          </p:cNvPr>
          <p:cNvSpPr>
            <a:spLocks noGrp="1"/>
          </p:cNvSpPr>
          <p:nvPr>
            <p:ph type="body" sz="quarter" idx="26" hasCustomPrompt="1"/>
          </p:nvPr>
        </p:nvSpPr>
        <p:spPr>
          <a:xfrm>
            <a:off x="8568078" y="5451090"/>
            <a:ext cx="2111142" cy="261221"/>
          </a:xfrm>
          <a:prstGeom prst="rect">
            <a:avLst/>
          </a:prstGeom>
        </p:spPr>
        <p:txBody>
          <a:bodyPr anchor="ctr">
            <a:no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31" name="Title 1">
            <a:extLst>
              <a:ext uri="{FF2B5EF4-FFF2-40B4-BE49-F238E27FC236}">
                <a16:creationId xmlns:a16="http://schemas.microsoft.com/office/drawing/2014/main" id="{169FCA82-0A5E-F04D-83C4-BB2FB86822A2}"/>
              </a:ext>
            </a:extLst>
          </p:cNvPr>
          <p:cNvSpPr>
            <a:spLocks noGrp="1"/>
          </p:cNvSpPr>
          <p:nvPr>
            <p:ph type="ctrTitle" hasCustomPrompt="1"/>
          </p:nvPr>
        </p:nvSpPr>
        <p:spPr>
          <a:xfrm>
            <a:off x="806917" y="895748"/>
            <a:ext cx="7128769" cy="1205196"/>
          </a:xfrm>
          <a:prstGeom prst="rect">
            <a:avLst/>
          </a:prstGeom>
        </p:spPr>
        <p:txBody>
          <a:bodyPr anchor="ctr"/>
          <a:lstStyle>
            <a:lvl1pPr algn="l">
              <a:lnSpc>
                <a:spcPct val="100000"/>
              </a:lnSpc>
              <a:defRPr sz="3600" b="1" i="0">
                <a:latin typeface="Lab Grotesque Black" pitchFamily="2" charset="0"/>
              </a:defRPr>
            </a:lvl1pPr>
          </a:lstStyle>
          <a:p>
            <a:r>
              <a:rPr lang="sv-SE"/>
              <a:t>Vad säger våra </a:t>
            </a:r>
            <a:br>
              <a:rPr lang="sv-SE"/>
            </a:br>
            <a:r>
              <a:rPr lang="sv-SE"/>
              <a:t>medlemmar om oss?</a:t>
            </a:r>
            <a:endParaRPr lang="en-US"/>
          </a:p>
        </p:txBody>
      </p:sp>
      <p:sp>
        <p:nvSpPr>
          <p:cNvPr id="32" name="Platshållare för datum 21">
            <a:extLst>
              <a:ext uri="{FF2B5EF4-FFF2-40B4-BE49-F238E27FC236}">
                <a16:creationId xmlns:a16="http://schemas.microsoft.com/office/drawing/2014/main" id="{5FEA7085-BC08-4F48-996F-1966D4646E59}"/>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5223FF5A-5831-FD4A-8E55-13A8FDDB7D9C}" type="datetime1">
              <a:rPr lang="sv-SE" smtClean="0"/>
              <a:pPr/>
              <a:t>2024-06-10</a:t>
            </a:fld>
            <a:endParaRPr lang="sv-SE"/>
          </a:p>
        </p:txBody>
      </p:sp>
      <p:sp>
        <p:nvSpPr>
          <p:cNvPr id="33" name="Platshållare för bildnummer 23">
            <a:extLst>
              <a:ext uri="{FF2B5EF4-FFF2-40B4-BE49-F238E27FC236}">
                <a16:creationId xmlns:a16="http://schemas.microsoft.com/office/drawing/2014/main" id="{F3B8A9D9-13A7-4E4D-A420-BBDE4729C84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125102819"/>
      </p:ext>
    </p:extLst>
  </p:cSld>
  <p:clrMapOvr>
    <a:masterClrMapping/>
  </p:clrMapOvr>
  <p:extLst>
    <p:ext uri="{DCECCB84-F9BA-43D5-87BE-67443E8EF086}">
      <p15:sldGuideLst xmlns:p15="http://schemas.microsoft.com/office/powerpoint/2012/main">
        <p15:guide id="2" pos="50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ubrik + bild + siffro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44C37C-83A6-AD46-9F6C-E3773F5E5BF0}"/>
              </a:ext>
            </a:extLst>
          </p:cNvPr>
          <p:cNvSpPr/>
          <p:nvPr userDrawn="1"/>
        </p:nvSpPr>
        <p:spPr>
          <a:xfrm>
            <a:off x="0" y="-1"/>
            <a:ext cx="12192000" cy="38946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8" name="Platshållare för bild 15">
            <a:extLst>
              <a:ext uri="{FF2B5EF4-FFF2-40B4-BE49-F238E27FC236}">
                <a16:creationId xmlns:a16="http://schemas.microsoft.com/office/drawing/2014/main" id="{CCDC5D3A-50A9-6A4F-B292-B653CD46803B}"/>
              </a:ext>
            </a:extLst>
          </p:cNvPr>
          <p:cNvSpPr>
            <a:spLocks noGrp="1"/>
          </p:cNvSpPr>
          <p:nvPr>
            <p:ph type="pic" sz="quarter" idx="13"/>
          </p:nvPr>
        </p:nvSpPr>
        <p:spPr>
          <a:xfrm>
            <a:off x="7505665" y="1140793"/>
            <a:ext cx="3899560" cy="4938267"/>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9" name="Title 1">
            <a:extLst>
              <a:ext uri="{FF2B5EF4-FFF2-40B4-BE49-F238E27FC236}">
                <a16:creationId xmlns:a16="http://schemas.microsoft.com/office/drawing/2014/main" id="{F9A2C181-A355-7840-90A8-D2CACBD600BE}"/>
              </a:ext>
            </a:extLst>
          </p:cNvPr>
          <p:cNvSpPr>
            <a:spLocks noGrp="1"/>
          </p:cNvSpPr>
          <p:nvPr>
            <p:ph type="ctrTitle" hasCustomPrompt="1"/>
          </p:nvPr>
        </p:nvSpPr>
        <p:spPr>
          <a:xfrm>
            <a:off x="803275" y="1155054"/>
            <a:ext cx="5915615" cy="1317210"/>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rubriken</a:t>
            </a:r>
            <a:endParaRPr lang="en-US"/>
          </a:p>
        </p:txBody>
      </p:sp>
      <p:sp>
        <p:nvSpPr>
          <p:cNvPr id="10" name="Subtitle 2">
            <a:extLst>
              <a:ext uri="{FF2B5EF4-FFF2-40B4-BE49-F238E27FC236}">
                <a16:creationId xmlns:a16="http://schemas.microsoft.com/office/drawing/2014/main" id="{469DABCA-8DB8-8046-A60E-E1608B21BEDE}"/>
              </a:ext>
            </a:extLst>
          </p:cNvPr>
          <p:cNvSpPr>
            <a:spLocks noGrp="1"/>
          </p:cNvSpPr>
          <p:nvPr>
            <p:ph type="subTitle" idx="1" hasCustomPrompt="1"/>
          </p:nvPr>
        </p:nvSpPr>
        <p:spPr>
          <a:xfrm>
            <a:off x="787046" y="2607742"/>
            <a:ext cx="5931844" cy="694251"/>
          </a:xfrm>
          <a:prstGeom prst="rect">
            <a:avLst/>
          </a:prstGeom>
        </p:spPr>
        <p:txBody>
          <a:bodyPr anchor="t"/>
          <a:lstStyle>
            <a:lvl1pPr marL="0" indent="0" algn="l">
              <a:lnSpc>
                <a:spcPct val="130000"/>
              </a:lnSpc>
              <a:buNone/>
              <a:defRPr sz="1800" b="0" i="0">
                <a:solidFill>
                  <a:schemeClr val="bg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4" name="Platshållare för text 3">
            <a:extLst>
              <a:ext uri="{FF2B5EF4-FFF2-40B4-BE49-F238E27FC236}">
                <a16:creationId xmlns:a16="http://schemas.microsoft.com/office/drawing/2014/main" id="{A03E17EA-80DF-BB4F-A287-2F45ED797537}"/>
              </a:ext>
            </a:extLst>
          </p:cNvPr>
          <p:cNvSpPr>
            <a:spLocks noGrp="1"/>
          </p:cNvSpPr>
          <p:nvPr>
            <p:ph type="body" sz="quarter" idx="14" hasCustomPrompt="1"/>
          </p:nvPr>
        </p:nvSpPr>
        <p:spPr>
          <a:xfrm>
            <a:off x="1397098" y="4605334"/>
            <a:ext cx="720595"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49</a:t>
            </a:r>
          </a:p>
        </p:txBody>
      </p:sp>
      <p:sp>
        <p:nvSpPr>
          <p:cNvPr id="13" name="Platshållare för text 3">
            <a:extLst>
              <a:ext uri="{FF2B5EF4-FFF2-40B4-BE49-F238E27FC236}">
                <a16:creationId xmlns:a16="http://schemas.microsoft.com/office/drawing/2014/main" id="{B967BD86-1275-4740-9EA8-0A2159128973}"/>
              </a:ext>
            </a:extLst>
          </p:cNvPr>
          <p:cNvSpPr>
            <a:spLocks noGrp="1"/>
          </p:cNvSpPr>
          <p:nvPr>
            <p:ph type="body" sz="quarter" idx="15" hasCustomPrompt="1"/>
          </p:nvPr>
        </p:nvSpPr>
        <p:spPr>
          <a:xfrm>
            <a:off x="803275" y="5168990"/>
            <a:ext cx="1833979"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MEDLEMS-ORGANISATIONER</a:t>
            </a:r>
          </a:p>
        </p:txBody>
      </p:sp>
      <p:sp>
        <p:nvSpPr>
          <p:cNvPr id="14" name="Platshållare för text 3">
            <a:extLst>
              <a:ext uri="{FF2B5EF4-FFF2-40B4-BE49-F238E27FC236}">
                <a16:creationId xmlns:a16="http://schemas.microsoft.com/office/drawing/2014/main" id="{1BBE0068-51D3-924F-8FAE-A0BA625106A4}"/>
              </a:ext>
            </a:extLst>
          </p:cNvPr>
          <p:cNvSpPr>
            <a:spLocks noGrp="1"/>
          </p:cNvSpPr>
          <p:nvPr>
            <p:ph type="body" sz="quarter" idx="16" hasCustomPrompt="1"/>
          </p:nvPr>
        </p:nvSpPr>
        <p:spPr>
          <a:xfrm>
            <a:off x="3053299" y="4608516"/>
            <a:ext cx="1546306"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59 000</a:t>
            </a:r>
          </a:p>
        </p:txBody>
      </p:sp>
      <p:sp>
        <p:nvSpPr>
          <p:cNvPr id="15" name="Platshållare för text 3">
            <a:extLst>
              <a:ext uri="{FF2B5EF4-FFF2-40B4-BE49-F238E27FC236}">
                <a16:creationId xmlns:a16="http://schemas.microsoft.com/office/drawing/2014/main" id="{2B419203-58E1-C34C-8A54-61201256D1D9}"/>
              </a:ext>
            </a:extLst>
          </p:cNvPr>
          <p:cNvSpPr>
            <a:spLocks noGrp="1"/>
          </p:cNvSpPr>
          <p:nvPr>
            <p:ph type="body" sz="quarter" idx="17" hasCustomPrompt="1"/>
          </p:nvPr>
        </p:nvSpPr>
        <p:spPr>
          <a:xfrm>
            <a:off x="3055407" y="5168991"/>
            <a:ext cx="1544197"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MEDLEMS-FÖRETAG</a:t>
            </a:r>
          </a:p>
        </p:txBody>
      </p:sp>
      <p:sp>
        <p:nvSpPr>
          <p:cNvPr id="16" name="Platshållare för text 3">
            <a:extLst>
              <a:ext uri="{FF2B5EF4-FFF2-40B4-BE49-F238E27FC236}">
                <a16:creationId xmlns:a16="http://schemas.microsoft.com/office/drawing/2014/main" id="{57E70C0B-5DF5-7D45-9127-55EDAF2C6CDC}"/>
              </a:ext>
            </a:extLst>
          </p:cNvPr>
          <p:cNvSpPr>
            <a:spLocks noGrp="1"/>
          </p:cNvSpPr>
          <p:nvPr>
            <p:ph type="body" sz="quarter" idx="18" hasCustomPrompt="1"/>
          </p:nvPr>
        </p:nvSpPr>
        <p:spPr>
          <a:xfrm>
            <a:off x="5119165" y="4608516"/>
            <a:ext cx="1431796"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89%</a:t>
            </a:r>
          </a:p>
        </p:txBody>
      </p:sp>
      <p:sp>
        <p:nvSpPr>
          <p:cNvPr id="17" name="Platshållare för text 3">
            <a:extLst>
              <a:ext uri="{FF2B5EF4-FFF2-40B4-BE49-F238E27FC236}">
                <a16:creationId xmlns:a16="http://schemas.microsoft.com/office/drawing/2014/main" id="{89B6637B-54A2-0048-9DB1-8C3F974EA28C}"/>
              </a:ext>
            </a:extLst>
          </p:cNvPr>
          <p:cNvSpPr>
            <a:spLocks noGrp="1"/>
          </p:cNvSpPr>
          <p:nvPr>
            <p:ph type="body" sz="quarter" idx="19" hasCustomPrompt="1"/>
          </p:nvPr>
        </p:nvSpPr>
        <p:spPr>
          <a:xfrm>
            <a:off x="5121274" y="5168991"/>
            <a:ext cx="1431796"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SMÅ FÖRETAG</a:t>
            </a:r>
          </a:p>
        </p:txBody>
      </p:sp>
      <p:sp>
        <p:nvSpPr>
          <p:cNvPr id="22" name="Platshållare för datum 21">
            <a:extLst>
              <a:ext uri="{FF2B5EF4-FFF2-40B4-BE49-F238E27FC236}">
                <a16:creationId xmlns:a16="http://schemas.microsoft.com/office/drawing/2014/main" id="{94FDF6D0-A7C1-1446-9893-E911BBCA4EB9}"/>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04FDA475-DC30-F040-884B-FFD7A24EAE8F}" type="datetime1">
              <a:rPr lang="sv-SE" smtClean="0"/>
              <a:pPr/>
              <a:t>2024-06-10</a:t>
            </a:fld>
            <a:endParaRPr lang="sv-SE"/>
          </a:p>
        </p:txBody>
      </p:sp>
      <p:sp>
        <p:nvSpPr>
          <p:cNvPr id="23" name="Platshållare för bildnummer 23">
            <a:extLst>
              <a:ext uri="{FF2B5EF4-FFF2-40B4-BE49-F238E27FC236}">
                <a16:creationId xmlns:a16="http://schemas.microsoft.com/office/drawing/2014/main" id="{86CD505A-BB74-6B4C-AEAC-6FC9D381D78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24" name="Rak 23">
            <a:extLst>
              <a:ext uri="{FF2B5EF4-FFF2-40B4-BE49-F238E27FC236}">
                <a16:creationId xmlns:a16="http://schemas.microsoft.com/office/drawing/2014/main" id="{E9D2C168-66CD-6843-81C9-015DF329D8D1}"/>
              </a:ext>
            </a:extLst>
          </p:cNvPr>
          <p:cNvCxnSpPr/>
          <p:nvPr userDrawn="1"/>
        </p:nvCxnSpPr>
        <p:spPr>
          <a:xfrm>
            <a:off x="333488" y="430305"/>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Bildobjekt 17">
            <a:extLst>
              <a:ext uri="{FF2B5EF4-FFF2-40B4-BE49-F238E27FC236}">
                <a16:creationId xmlns:a16="http://schemas.microsoft.com/office/drawing/2014/main" id="{B9638349-16BA-0D43-9224-7F09B8BB0D47}"/>
              </a:ext>
            </a:extLst>
          </p:cNvPr>
          <p:cNvPicPr>
            <a:picLocks noChangeAspect="1"/>
          </p:cNvPicPr>
          <p:nvPr userDrawn="1"/>
        </p:nvPicPr>
        <p:blipFill>
          <a:blip r:embed="rId2"/>
          <a:srcRect/>
          <a:stretch/>
        </p:blipFill>
        <p:spPr>
          <a:xfrm>
            <a:off x="343317" y="103524"/>
            <a:ext cx="1430143" cy="195306"/>
          </a:xfrm>
          <a:prstGeom prst="rect">
            <a:avLst/>
          </a:prstGeom>
        </p:spPr>
      </p:pic>
    </p:spTree>
    <p:extLst>
      <p:ext uri="{BB962C8B-B14F-4D97-AF65-F5344CB8AC3E}">
        <p14:creationId xmlns:p14="http://schemas.microsoft.com/office/powerpoint/2010/main" val="1129063823"/>
      </p:ext>
    </p:extLst>
  </p:cSld>
  <p:clrMapOvr>
    <a:masterClrMapping/>
  </p:clrMapOvr>
  <p:extLst>
    <p:ext uri="{DCECCB84-F9BA-43D5-87BE-67443E8EF086}">
      <p15:sldGuideLst xmlns:p15="http://schemas.microsoft.com/office/powerpoint/2012/main">
        <p15:guide id="1" orient="horz" pos="2160">
          <p15:clr>
            <a:srgbClr val="FBAE40"/>
          </p15:clr>
        </p15:guide>
        <p15:guide id="2" pos="506">
          <p15:clr>
            <a:srgbClr val="FBAE40"/>
          </p15:clr>
        </p15:guide>
        <p15:guide id="3" pos="7423">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 bild + citatbox">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73A07F6B-CDB6-C549-8EB6-2DDFF9629862}"/>
              </a:ext>
            </a:extLst>
          </p:cNvPr>
          <p:cNvSpPr/>
          <p:nvPr userDrawn="1"/>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6" name="Platshållare för bild 15">
            <a:extLst>
              <a:ext uri="{FF2B5EF4-FFF2-40B4-BE49-F238E27FC236}">
                <a16:creationId xmlns:a16="http://schemas.microsoft.com/office/drawing/2014/main" id="{99BF01A5-6467-CD41-B052-CBDA3AF3697D}"/>
              </a:ext>
            </a:extLst>
          </p:cNvPr>
          <p:cNvSpPr>
            <a:spLocks noGrp="1"/>
          </p:cNvSpPr>
          <p:nvPr>
            <p:ph type="pic" sz="quarter" idx="13"/>
          </p:nvPr>
        </p:nvSpPr>
        <p:spPr>
          <a:xfrm>
            <a:off x="5268686" y="2400220"/>
            <a:ext cx="3016326" cy="3648819"/>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20" name="Rektangel 19">
            <a:extLst>
              <a:ext uri="{FF2B5EF4-FFF2-40B4-BE49-F238E27FC236}">
                <a16:creationId xmlns:a16="http://schemas.microsoft.com/office/drawing/2014/main" id="{2F1A2B1F-1A11-9E43-8634-F61602CF15FF}"/>
              </a:ext>
            </a:extLst>
          </p:cNvPr>
          <p:cNvSpPr/>
          <p:nvPr userDrawn="1"/>
        </p:nvSpPr>
        <p:spPr>
          <a:xfrm>
            <a:off x="8287722" y="1346778"/>
            <a:ext cx="3502659" cy="32323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27" name="Rektangel 26">
            <a:extLst>
              <a:ext uri="{FF2B5EF4-FFF2-40B4-BE49-F238E27FC236}">
                <a16:creationId xmlns:a16="http://schemas.microsoft.com/office/drawing/2014/main" id="{7DA84A93-8050-2D46-8102-20E1EB9E9AC4}"/>
              </a:ext>
            </a:extLst>
          </p:cNvPr>
          <p:cNvSpPr/>
          <p:nvPr userDrawn="1"/>
        </p:nvSpPr>
        <p:spPr>
          <a:xfrm>
            <a:off x="8287725" y="1329848"/>
            <a:ext cx="3502659" cy="3232383"/>
          </a:xfrm>
          <a:prstGeom prst="rect">
            <a:avLst/>
          </a:prstGeom>
          <a:blipFill>
            <a:blip r:embed="rId2" cstate="email">
              <a:alphaModFix amt="25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21" name="Title 1">
            <a:extLst>
              <a:ext uri="{FF2B5EF4-FFF2-40B4-BE49-F238E27FC236}">
                <a16:creationId xmlns:a16="http://schemas.microsoft.com/office/drawing/2014/main" id="{F4C4C8AB-B815-EB4B-A47E-373706F4CBD6}"/>
              </a:ext>
            </a:extLst>
          </p:cNvPr>
          <p:cNvSpPr txBox="1">
            <a:spLocks/>
          </p:cNvSpPr>
          <p:nvPr userDrawn="1"/>
        </p:nvSpPr>
        <p:spPr>
          <a:xfrm>
            <a:off x="8499301" y="1312328"/>
            <a:ext cx="989984" cy="1552354"/>
          </a:xfrm>
          <a:prstGeom prst="rect">
            <a:avLst/>
          </a:prstGeom>
        </p:spPr>
        <p:txBody>
          <a:bodyPr anchor="b"/>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mj-cs"/>
              </a:defRPr>
            </a:lvl1pPr>
          </a:lstStyle>
          <a:p>
            <a:r>
              <a:rPr lang="sv-SE" sz="9600" b="1" i="0">
                <a:solidFill>
                  <a:schemeClr val="accent1"/>
                </a:solidFill>
                <a:latin typeface="Lab Grotesque Black" pitchFamily="2" charset="0"/>
              </a:rPr>
              <a:t>”</a:t>
            </a:r>
            <a:endParaRPr lang="en-US" sz="9600" b="1" i="0">
              <a:solidFill>
                <a:schemeClr val="accent1"/>
              </a:solidFill>
              <a:latin typeface="Lab Grotesque Black" pitchFamily="2" charset="0"/>
            </a:endParaRPr>
          </a:p>
        </p:txBody>
      </p:sp>
      <p:sp>
        <p:nvSpPr>
          <p:cNvPr id="2" name="Title 1"/>
          <p:cNvSpPr>
            <a:spLocks noGrp="1"/>
          </p:cNvSpPr>
          <p:nvPr>
            <p:ph type="ctrTitle" hasCustomPrompt="1"/>
          </p:nvPr>
        </p:nvSpPr>
        <p:spPr>
          <a:xfrm>
            <a:off x="819505" y="2352367"/>
            <a:ext cx="3954478" cy="182012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rubriken</a:t>
            </a:r>
            <a:endParaRPr lang="en-US"/>
          </a:p>
        </p:txBody>
      </p:sp>
      <p:sp>
        <p:nvSpPr>
          <p:cNvPr id="3" name="Subtitle 2"/>
          <p:cNvSpPr>
            <a:spLocks noGrp="1"/>
          </p:cNvSpPr>
          <p:nvPr>
            <p:ph type="subTitle" idx="1"/>
          </p:nvPr>
        </p:nvSpPr>
        <p:spPr>
          <a:xfrm>
            <a:off x="803275" y="4385570"/>
            <a:ext cx="3970707" cy="1663481"/>
          </a:xfrm>
          <a:prstGeom prst="rect">
            <a:avLst/>
          </a:prstGeom>
        </p:spPr>
        <p:txBody>
          <a:bodyPr/>
          <a:lstStyle>
            <a:lvl1pPr marL="0" indent="0" algn="l">
              <a:lnSpc>
                <a:spcPct val="130000"/>
              </a:lnSpc>
              <a:buNone/>
              <a:defRPr sz="18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a:t>
            </a:r>
            <a:endParaRPr lang="en-US"/>
          </a:p>
        </p:txBody>
      </p:sp>
      <p:sp>
        <p:nvSpPr>
          <p:cNvPr id="33" name="Platshållare för text 31">
            <a:extLst>
              <a:ext uri="{FF2B5EF4-FFF2-40B4-BE49-F238E27FC236}">
                <a16:creationId xmlns:a16="http://schemas.microsoft.com/office/drawing/2014/main" id="{15E1F500-43EF-8941-9A72-93F22DB0C7AA}"/>
              </a:ext>
            </a:extLst>
          </p:cNvPr>
          <p:cNvSpPr>
            <a:spLocks noGrp="1"/>
          </p:cNvSpPr>
          <p:nvPr>
            <p:ph type="body" sz="quarter" idx="14" hasCustomPrompt="1"/>
          </p:nvPr>
        </p:nvSpPr>
        <p:spPr>
          <a:xfrm>
            <a:off x="8513521" y="2268532"/>
            <a:ext cx="2810404" cy="1207220"/>
          </a:xfrm>
          <a:prstGeom prst="rect">
            <a:avLst/>
          </a:prstGeom>
        </p:spPr>
        <p:txBody>
          <a:bodyPr anchor="ctr"/>
          <a:lstStyle>
            <a:lvl1pPr marL="0" indent="0">
              <a:lnSpc>
                <a:spcPct val="100000"/>
              </a:lnSpc>
              <a:buNone/>
              <a:defRPr sz="1800" b="1" i="0">
                <a:solidFill>
                  <a:schemeClr val="bg1"/>
                </a:solidFill>
                <a:latin typeface="Lab Grotesque Black" pitchFamily="2" charset="0"/>
              </a:defRPr>
            </a:lvl1pPr>
          </a:lstStyle>
          <a:p>
            <a:pPr lvl="0"/>
            <a:r>
              <a:rPr lang="sv-SE"/>
              <a:t>Klicka här för att ändra citatet. </a:t>
            </a:r>
          </a:p>
        </p:txBody>
      </p:sp>
      <p:sp>
        <p:nvSpPr>
          <p:cNvPr id="34" name="Platshållare för text 31">
            <a:extLst>
              <a:ext uri="{FF2B5EF4-FFF2-40B4-BE49-F238E27FC236}">
                <a16:creationId xmlns:a16="http://schemas.microsoft.com/office/drawing/2014/main" id="{A9413840-0B1B-A44F-9D0C-35BAF035DF2F}"/>
              </a:ext>
            </a:extLst>
          </p:cNvPr>
          <p:cNvSpPr>
            <a:spLocks noGrp="1"/>
          </p:cNvSpPr>
          <p:nvPr>
            <p:ph type="body" sz="quarter" idx="15" hasCustomPrompt="1"/>
          </p:nvPr>
        </p:nvSpPr>
        <p:spPr>
          <a:xfrm>
            <a:off x="8499301" y="3875730"/>
            <a:ext cx="2824624" cy="296764"/>
          </a:xfrm>
          <a:prstGeom prst="rect">
            <a:avLst/>
          </a:prstGeom>
        </p:spPr>
        <p:txBody>
          <a:bodyPr anchor="ctr"/>
          <a:lstStyle>
            <a:lvl1pPr marL="0" indent="0">
              <a:lnSpc>
                <a:spcPct val="100000"/>
              </a:lnSpc>
              <a:buNone/>
              <a:defRPr sz="1000" b="0" i="0">
                <a:solidFill>
                  <a:schemeClr val="bg2"/>
                </a:solidFill>
                <a:latin typeface="Lab Grotesque" pitchFamily="2" charset="0"/>
              </a:defRPr>
            </a:lvl1pPr>
          </a:lstStyle>
          <a:p>
            <a:pPr lvl="0"/>
            <a:r>
              <a:rPr lang="sv-SE"/>
              <a:t>Förnamn Efternamn, Företag</a:t>
            </a:r>
          </a:p>
        </p:txBody>
      </p:sp>
      <p:sp>
        <p:nvSpPr>
          <p:cNvPr id="17" name="Platshållare för datum 21">
            <a:extLst>
              <a:ext uri="{FF2B5EF4-FFF2-40B4-BE49-F238E27FC236}">
                <a16:creationId xmlns:a16="http://schemas.microsoft.com/office/drawing/2014/main" id="{0A5286EE-9259-DF48-8635-81E0E23F8870}"/>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E4A9B594-300B-314F-B67E-DE4C3E96DC36}" type="datetime1">
              <a:rPr lang="sv-SE" smtClean="0"/>
              <a:pPr/>
              <a:t>2024-06-10</a:t>
            </a:fld>
            <a:endParaRPr lang="sv-SE"/>
          </a:p>
        </p:txBody>
      </p:sp>
      <p:sp>
        <p:nvSpPr>
          <p:cNvPr id="18" name="Platshållare för bildnummer 23">
            <a:extLst>
              <a:ext uri="{FF2B5EF4-FFF2-40B4-BE49-F238E27FC236}">
                <a16:creationId xmlns:a16="http://schemas.microsoft.com/office/drawing/2014/main" id="{AC980DD4-3006-0549-BBAB-ECC65413B5C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cxnSp>
        <p:nvCxnSpPr>
          <p:cNvPr id="14" name="Rak 13">
            <a:extLst>
              <a:ext uri="{FF2B5EF4-FFF2-40B4-BE49-F238E27FC236}">
                <a16:creationId xmlns:a16="http://schemas.microsoft.com/office/drawing/2014/main" id="{127DBD10-A3DE-5C44-B6F4-727A6290941D}"/>
              </a:ext>
            </a:extLst>
          </p:cNvPr>
          <p:cNvCxnSpPr>
            <a:cxnSpLocks/>
          </p:cNvCxnSpPr>
          <p:nvPr userDrawn="1"/>
        </p:nvCxnSpPr>
        <p:spPr>
          <a:xfrm>
            <a:off x="8069056" y="438382"/>
            <a:ext cx="372132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12073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Rubrik, punktlista, färgad bakgrund">
    <p:bg>
      <p:bgPr>
        <a:solidFill>
          <a:schemeClr val="accent2"/>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90F5A76A-C2E0-4341-B31D-612DAE2877FF}"/>
              </a:ext>
            </a:extLst>
          </p:cNvPr>
          <p:cNvSpPr/>
          <p:nvPr userDrawn="1"/>
        </p:nvSpPr>
        <p:spPr>
          <a:xfrm>
            <a:off x="0" y="0"/>
            <a:ext cx="12192000" cy="6858000"/>
          </a:xfrm>
          <a:prstGeom prst="rect">
            <a:avLst/>
          </a:prstGeom>
          <a:solidFill>
            <a:srgbClr val="F4B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dirty="0">
              <a:latin typeface="Lab Grotesque Black" pitchFamily="2" charset="0"/>
            </a:endParaRPr>
          </a:p>
        </p:txBody>
      </p:sp>
      <p:sp>
        <p:nvSpPr>
          <p:cNvPr id="6" name="Rektangel 12">
            <a:extLst>
              <a:ext uri="{FF2B5EF4-FFF2-40B4-BE49-F238E27FC236}">
                <a16:creationId xmlns:a16="http://schemas.microsoft.com/office/drawing/2014/main" id="{3030809C-53BA-064E-AED5-3E756369DD24}"/>
              </a:ext>
            </a:extLst>
          </p:cNvPr>
          <p:cNvSpPr/>
          <p:nvPr userDrawn="1"/>
        </p:nvSpPr>
        <p:spPr>
          <a:xfrm>
            <a:off x="5355771"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dirty="0">
              <a:latin typeface="Lab Grotesque Black" pitchFamily="2" charset="0"/>
            </a:endParaRPr>
          </a:p>
        </p:txBody>
      </p:sp>
      <p:sp>
        <p:nvSpPr>
          <p:cNvPr id="15" name="Title 1">
            <a:extLst>
              <a:ext uri="{FF2B5EF4-FFF2-40B4-BE49-F238E27FC236}">
                <a16:creationId xmlns:a16="http://schemas.microsoft.com/office/drawing/2014/main" id="{B6ACF7E5-B7E4-9641-8B4E-293685098BB3}"/>
              </a:ext>
            </a:extLst>
          </p:cNvPr>
          <p:cNvSpPr>
            <a:spLocks noGrp="1"/>
          </p:cNvSpPr>
          <p:nvPr>
            <p:ph type="ctrTitle" hasCustomPrompt="1"/>
          </p:nvPr>
        </p:nvSpPr>
        <p:spPr>
          <a:xfrm>
            <a:off x="840148" y="1841311"/>
            <a:ext cx="4727531" cy="182012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rubriken</a:t>
            </a:r>
            <a:endParaRPr lang="en-US"/>
          </a:p>
        </p:txBody>
      </p:sp>
      <p:sp>
        <p:nvSpPr>
          <p:cNvPr id="16" name="Subtitle 2">
            <a:extLst>
              <a:ext uri="{FF2B5EF4-FFF2-40B4-BE49-F238E27FC236}">
                <a16:creationId xmlns:a16="http://schemas.microsoft.com/office/drawing/2014/main" id="{B79B89DB-7A8D-CB49-882C-CED1F8881723}"/>
              </a:ext>
            </a:extLst>
          </p:cNvPr>
          <p:cNvSpPr>
            <a:spLocks noGrp="1"/>
          </p:cNvSpPr>
          <p:nvPr>
            <p:ph type="subTitle" idx="1" hasCustomPrompt="1"/>
          </p:nvPr>
        </p:nvSpPr>
        <p:spPr>
          <a:xfrm>
            <a:off x="823919" y="3874514"/>
            <a:ext cx="4575396" cy="1663481"/>
          </a:xfrm>
          <a:prstGeom prst="rect">
            <a:avLst/>
          </a:prstGeom>
        </p:spPr>
        <p:txBody>
          <a:bodyPr/>
          <a:lstStyle>
            <a:lvl1pPr marL="0" indent="0" algn="l">
              <a:lnSpc>
                <a:spcPct val="130000"/>
              </a:lnSpc>
              <a:buNone/>
              <a:defRPr sz="1800" b="0" i="0">
                <a:solidFill>
                  <a:schemeClr val="bg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21" name="Platshållare för text 22">
            <a:extLst>
              <a:ext uri="{FF2B5EF4-FFF2-40B4-BE49-F238E27FC236}">
                <a16:creationId xmlns:a16="http://schemas.microsoft.com/office/drawing/2014/main" id="{9E231565-F42F-B84D-8630-23A4EDE9A4C0}"/>
              </a:ext>
            </a:extLst>
          </p:cNvPr>
          <p:cNvSpPr>
            <a:spLocks noGrp="1"/>
          </p:cNvSpPr>
          <p:nvPr>
            <p:ph type="body" sz="quarter" idx="17" hasCustomPrompt="1"/>
          </p:nvPr>
        </p:nvSpPr>
        <p:spPr>
          <a:xfrm>
            <a:off x="7492323" y="1841311"/>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22" name="Platshållare för text 18">
            <a:extLst>
              <a:ext uri="{FF2B5EF4-FFF2-40B4-BE49-F238E27FC236}">
                <a16:creationId xmlns:a16="http://schemas.microsoft.com/office/drawing/2014/main" id="{89CB3AA9-3A88-B04F-91F4-DFBEE7FB3F69}"/>
              </a:ext>
            </a:extLst>
          </p:cNvPr>
          <p:cNvSpPr>
            <a:spLocks noGrp="1"/>
          </p:cNvSpPr>
          <p:nvPr>
            <p:ph type="body" sz="quarter" idx="18" hasCustomPrompt="1"/>
          </p:nvPr>
        </p:nvSpPr>
        <p:spPr>
          <a:xfrm>
            <a:off x="7492323" y="4303976"/>
            <a:ext cx="4298058" cy="1070664"/>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600">
                <a:solidFill>
                  <a:schemeClr val="bg1"/>
                </a:solidFill>
              </a:defRPr>
            </a:lvl6pPr>
            <a:lvl7pPr>
              <a:defRPr sz="1600">
                <a:solidFill>
                  <a:schemeClr val="bg1"/>
                </a:solidFill>
              </a:defRPr>
            </a:lvl7pPr>
            <a:lvl8pPr marL="3200400" indent="0">
              <a:buNone/>
              <a:defRPr sz="1600">
                <a:solidFill>
                  <a:schemeClr val="bg1"/>
                </a:solidFill>
              </a:defRPr>
            </a:lvl8pPr>
            <a:lvl9pPr>
              <a:defRPr sz="1600">
                <a:solidFill>
                  <a:schemeClr val="bg1"/>
                </a:solidFill>
              </a:defRPr>
            </a:lvl9pPr>
          </a:lstStyle>
          <a:p>
            <a:pPr lvl="0"/>
            <a:r>
              <a:rPr lang="sv-SE"/>
              <a:t>Skriv text här</a:t>
            </a:r>
          </a:p>
          <a:p>
            <a:pPr lvl="0"/>
            <a:r>
              <a:rPr lang="sv-SE"/>
              <a:t>Skriv här </a:t>
            </a:r>
          </a:p>
          <a:p>
            <a:pPr lvl="0"/>
            <a:r>
              <a:rPr lang="sv-SE"/>
              <a:t>Skriv här</a:t>
            </a:r>
          </a:p>
        </p:txBody>
      </p:sp>
      <p:sp>
        <p:nvSpPr>
          <p:cNvPr id="23" name="Platshållare för text 22">
            <a:extLst>
              <a:ext uri="{FF2B5EF4-FFF2-40B4-BE49-F238E27FC236}">
                <a16:creationId xmlns:a16="http://schemas.microsoft.com/office/drawing/2014/main" id="{BC829B71-8E95-3F4C-9BCC-DDE757128DC0}"/>
              </a:ext>
            </a:extLst>
          </p:cNvPr>
          <p:cNvSpPr>
            <a:spLocks noGrp="1"/>
          </p:cNvSpPr>
          <p:nvPr>
            <p:ph type="body" sz="quarter" idx="19" hasCustomPrompt="1"/>
          </p:nvPr>
        </p:nvSpPr>
        <p:spPr>
          <a:xfrm>
            <a:off x="7492323" y="3874514"/>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17" name="Platshållare för datum 21">
            <a:extLst>
              <a:ext uri="{FF2B5EF4-FFF2-40B4-BE49-F238E27FC236}">
                <a16:creationId xmlns:a16="http://schemas.microsoft.com/office/drawing/2014/main" id="{6E349BA9-827D-334B-9F42-49A1C4151A77}"/>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2FA265FD-F983-CF4D-893D-355FF8FAF7E2}" type="datetime1">
              <a:rPr lang="sv-SE" smtClean="0"/>
              <a:pPr/>
              <a:t>2024-06-10</a:t>
            </a:fld>
            <a:endParaRPr lang="sv-SE" dirty="0"/>
          </a:p>
        </p:txBody>
      </p:sp>
      <p:sp>
        <p:nvSpPr>
          <p:cNvPr id="18" name="Platshållare för bildnummer 23">
            <a:extLst>
              <a:ext uri="{FF2B5EF4-FFF2-40B4-BE49-F238E27FC236}">
                <a16:creationId xmlns:a16="http://schemas.microsoft.com/office/drawing/2014/main" id="{900572AA-3182-B143-AB69-10324F826E2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dirty="0"/>
          </a:p>
        </p:txBody>
      </p:sp>
      <p:cxnSp>
        <p:nvCxnSpPr>
          <p:cNvPr id="20" name="Rak 19">
            <a:extLst>
              <a:ext uri="{FF2B5EF4-FFF2-40B4-BE49-F238E27FC236}">
                <a16:creationId xmlns:a16="http://schemas.microsoft.com/office/drawing/2014/main" id="{BD69D38F-AB20-C548-8B39-6F3A365D81D1}"/>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Bildobjekt 23">
            <a:extLst>
              <a:ext uri="{FF2B5EF4-FFF2-40B4-BE49-F238E27FC236}">
                <a16:creationId xmlns:a16="http://schemas.microsoft.com/office/drawing/2014/main" id="{D2A49CFB-4771-C545-8946-19BC20DFAAC5}"/>
              </a:ext>
            </a:extLst>
          </p:cNvPr>
          <p:cNvPicPr>
            <a:picLocks noChangeAspect="1"/>
          </p:cNvPicPr>
          <p:nvPr userDrawn="1"/>
        </p:nvPicPr>
        <p:blipFill>
          <a:blip r:embed="rId2"/>
          <a:srcRect/>
          <a:stretch/>
        </p:blipFill>
        <p:spPr>
          <a:xfrm>
            <a:off x="343317" y="103524"/>
            <a:ext cx="1430143" cy="195306"/>
          </a:xfrm>
          <a:prstGeom prst="rect">
            <a:avLst/>
          </a:prstGeom>
        </p:spPr>
      </p:pic>
      <p:sp>
        <p:nvSpPr>
          <p:cNvPr id="14" name="Platshållare för text 18">
            <a:extLst>
              <a:ext uri="{FF2B5EF4-FFF2-40B4-BE49-F238E27FC236}">
                <a16:creationId xmlns:a16="http://schemas.microsoft.com/office/drawing/2014/main" id="{9F94B155-B0BE-444A-B67F-5110C1437837}"/>
              </a:ext>
            </a:extLst>
          </p:cNvPr>
          <p:cNvSpPr>
            <a:spLocks noGrp="1"/>
          </p:cNvSpPr>
          <p:nvPr>
            <p:ph type="body" sz="quarter" idx="20" hasCustomPrompt="1"/>
          </p:nvPr>
        </p:nvSpPr>
        <p:spPr>
          <a:xfrm>
            <a:off x="7492323" y="2270771"/>
            <a:ext cx="4298058" cy="1158227"/>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600">
                <a:solidFill>
                  <a:schemeClr val="bg1"/>
                </a:solidFill>
              </a:defRPr>
            </a:lvl6pPr>
            <a:lvl7pPr>
              <a:defRPr sz="1600">
                <a:solidFill>
                  <a:schemeClr val="bg1"/>
                </a:solidFill>
              </a:defRPr>
            </a:lvl7pPr>
            <a:lvl8pPr marL="3200400" indent="0">
              <a:buNone/>
              <a:defRPr sz="1600">
                <a:solidFill>
                  <a:schemeClr val="bg1"/>
                </a:solidFill>
              </a:defRPr>
            </a:lvl8pPr>
            <a:lvl9pPr>
              <a:defRPr sz="1600">
                <a:solidFill>
                  <a:schemeClr val="bg1"/>
                </a:solidFill>
              </a:defRPr>
            </a:lvl9pPr>
          </a:lstStyle>
          <a:p>
            <a:pPr lvl="0"/>
            <a:r>
              <a:rPr lang="sv-SE"/>
              <a:t>Skriv text här</a:t>
            </a:r>
          </a:p>
          <a:p>
            <a:pPr lvl="0"/>
            <a:r>
              <a:rPr lang="sv-SE"/>
              <a:t>Skriv här </a:t>
            </a:r>
          </a:p>
          <a:p>
            <a:pPr lvl="0"/>
            <a:r>
              <a:rPr lang="sv-SE"/>
              <a:t>Skriv här</a:t>
            </a:r>
          </a:p>
        </p:txBody>
      </p:sp>
    </p:spTree>
    <p:extLst>
      <p:ext uri="{BB962C8B-B14F-4D97-AF65-F5344CB8AC3E}">
        <p14:creationId xmlns:p14="http://schemas.microsoft.com/office/powerpoint/2010/main" val="175489089"/>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itatbox">
    <p:spTree>
      <p:nvGrpSpPr>
        <p:cNvPr id="1" name=""/>
        <p:cNvGrpSpPr/>
        <p:nvPr/>
      </p:nvGrpSpPr>
      <p:grpSpPr>
        <a:xfrm>
          <a:off x="0" y="0"/>
          <a:ext cx="0" cy="0"/>
          <a:chOff x="0" y="0"/>
          <a:chExt cx="0" cy="0"/>
        </a:xfrm>
      </p:grpSpPr>
      <p:sp>
        <p:nvSpPr>
          <p:cNvPr id="20" name="Platshållare för bild 15">
            <a:extLst>
              <a:ext uri="{FF2B5EF4-FFF2-40B4-BE49-F238E27FC236}">
                <a16:creationId xmlns:a16="http://schemas.microsoft.com/office/drawing/2014/main" id="{1888C117-362F-9A4C-A248-E9513A2E2F2B}"/>
              </a:ext>
            </a:extLst>
          </p:cNvPr>
          <p:cNvSpPr>
            <a:spLocks noGrp="1"/>
          </p:cNvSpPr>
          <p:nvPr>
            <p:ph type="pic" sz="quarter" idx="13"/>
          </p:nvPr>
        </p:nvSpPr>
        <p:spPr>
          <a:xfrm>
            <a:off x="1747320" y="1729264"/>
            <a:ext cx="3568156" cy="4374098"/>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21" name="Rektangel 20">
            <a:extLst>
              <a:ext uri="{FF2B5EF4-FFF2-40B4-BE49-F238E27FC236}">
                <a16:creationId xmlns:a16="http://schemas.microsoft.com/office/drawing/2014/main" id="{9511B3E4-9F0C-604E-9123-6E2FADA12469}"/>
              </a:ext>
            </a:extLst>
          </p:cNvPr>
          <p:cNvSpPr/>
          <p:nvPr userDrawn="1"/>
        </p:nvSpPr>
        <p:spPr>
          <a:xfrm>
            <a:off x="5318186" y="1165710"/>
            <a:ext cx="4124575" cy="38063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22" name="Rektangel 21">
            <a:extLst>
              <a:ext uri="{FF2B5EF4-FFF2-40B4-BE49-F238E27FC236}">
                <a16:creationId xmlns:a16="http://schemas.microsoft.com/office/drawing/2014/main" id="{4727FF6C-B1E7-ED47-9DA1-6255823127B9}"/>
              </a:ext>
            </a:extLst>
          </p:cNvPr>
          <p:cNvSpPr/>
          <p:nvPr userDrawn="1"/>
        </p:nvSpPr>
        <p:spPr>
          <a:xfrm>
            <a:off x="5318189" y="1148780"/>
            <a:ext cx="4124575" cy="3806310"/>
          </a:xfrm>
          <a:prstGeom prst="rect">
            <a:avLst/>
          </a:prstGeom>
          <a:blipFill>
            <a:blip r:embed="rId2" cstate="email">
              <a:alphaModFix amt="25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23" name="Title 1">
            <a:extLst>
              <a:ext uri="{FF2B5EF4-FFF2-40B4-BE49-F238E27FC236}">
                <a16:creationId xmlns:a16="http://schemas.microsoft.com/office/drawing/2014/main" id="{98C07BFA-B6F0-1846-B9B9-2251AFCAE2FE}"/>
              </a:ext>
            </a:extLst>
          </p:cNvPr>
          <p:cNvSpPr txBox="1">
            <a:spLocks/>
          </p:cNvSpPr>
          <p:nvPr userDrawn="1"/>
        </p:nvSpPr>
        <p:spPr>
          <a:xfrm>
            <a:off x="5683673" y="1248954"/>
            <a:ext cx="1165761" cy="1827983"/>
          </a:xfrm>
          <a:prstGeom prst="rect">
            <a:avLst/>
          </a:prstGeom>
        </p:spPr>
        <p:txBody>
          <a:bodyPr anchor="b"/>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mj-cs"/>
              </a:defRPr>
            </a:lvl1pPr>
          </a:lstStyle>
          <a:p>
            <a:r>
              <a:rPr lang="sv-SE" sz="9600" b="1" i="0">
                <a:solidFill>
                  <a:schemeClr val="accent1"/>
                </a:solidFill>
                <a:latin typeface="Lab Grotesque Black" pitchFamily="2" charset="0"/>
              </a:rPr>
              <a:t>”</a:t>
            </a:r>
            <a:endParaRPr lang="en-US" sz="9600" b="1" i="0">
              <a:solidFill>
                <a:schemeClr val="accent1"/>
              </a:solidFill>
              <a:latin typeface="Lab Grotesque Black" pitchFamily="2" charset="0"/>
            </a:endParaRPr>
          </a:p>
        </p:txBody>
      </p:sp>
      <p:sp>
        <p:nvSpPr>
          <p:cNvPr id="24" name="Platshållare för text 31">
            <a:extLst>
              <a:ext uri="{FF2B5EF4-FFF2-40B4-BE49-F238E27FC236}">
                <a16:creationId xmlns:a16="http://schemas.microsoft.com/office/drawing/2014/main" id="{CB465811-D4FE-FD4C-A31D-E6B83635E899}"/>
              </a:ext>
            </a:extLst>
          </p:cNvPr>
          <p:cNvSpPr>
            <a:spLocks noGrp="1"/>
          </p:cNvSpPr>
          <p:nvPr>
            <p:ph type="body" sz="quarter" idx="14" hasCustomPrompt="1"/>
          </p:nvPr>
        </p:nvSpPr>
        <p:spPr>
          <a:xfrm>
            <a:off x="5697893" y="2468949"/>
            <a:ext cx="3309405" cy="1040514"/>
          </a:xfrm>
          <a:prstGeom prst="rect">
            <a:avLst/>
          </a:prstGeom>
        </p:spPr>
        <p:txBody>
          <a:bodyPr anchor="ctr"/>
          <a:lstStyle>
            <a:lvl1pPr marL="0" indent="0">
              <a:lnSpc>
                <a:spcPct val="100000"/>
              </a:lnSpc>
              <a:buNone/>
              <a:defRPr sz="1800" b="1" i="0">
                <a:solidFill>
                  <a:schemeClr val="bg1"/>
                </a:solidFill>
                <a:latin typeface="Lab Grotesque Black" pitchFamily="2" charset="0"/>
              </a:defRPr>
            </a:lvl1pPr>
          </a:lstStyle>
          <a:p>
            <a:pPr lvl="0"/>
            <a:r>
              <a:rPr lang="sv-SE"/>
              <a:t>Klicka här för att ändra. Här ryms det ett längre citat.</a:t>
            </a:r>
          </a:p>
        </p:txBody>
      </p:sp>
      <p:sp>
        <p:nvSpPr>
          <p:cNvPr id="25" name="Platshållare för text 31">
            <a:extLst>
              <a:ext uri="{FF2B5EF4-FFF2-40B4-BE49-F238E27FC236}">
                <a16:creationId xmlns:a16="http://schemas.microsoft.com/office/drawing/2014/main" id="{9BE704DD-C6F0-5640-BA12-F83A25D63A22}"/>
              </a:ext>
            </a:extLst>
          </p:cNvPr>
          <p:cNvSpPr>
            <a:spLocks noGrp="1"/>
          </p:cNvSpPr>
          <p:nvPr>
            <p:ph type="body" sz="quarter" idx="15" hasCustomPrompt="1"/>
          </p:nvPr>
        </p:nvSpPr>
        <p:spPr>
          <a:xfrm>
            <a:off x="5681147" y="3607982"/>
            <a:ext cx="3326151" cy="349456"/>
          </a:xfrm>
          <a:prstGeom prst="rect">
            <a:avLst/>
          </a:prstGeom>
        </p:spPr>
        <p:txBody>
          <a:bodyPr anchor="ctr"/>
          <a:lstStyle>
            <a:lvl1pPr marL="0" indent="0">
              <a:lnSpc>
                <a:spcPct val="100000"/>
              </a:lnSpc>
              <a:buNone/>
              <a:defRPr sz="1000" b="0" i="0">
                <a:solidFill>
                  <a:schemeClr val="bg2"/>
                </a:solidFill>
                <a:latin typeface="Lab Grotesque" pitchFamily="2" charset="0"/>
              </a:defRPr>
            </a:lvl1pPr>
          </a:lstStyle>
          <a:p>
            <a:pPr lvl="0"/>
            <a:r>
              <a:rPr lang="sv-SE"/>
              <a:t>Förnamn Efternamn, Företag</a:t>
            </a:r>
          </a:p>
        </p:txBody>
      </p:sp>
      <p:sp>
        <p:nvSpPr>
          <p:cNvPr id="16" name="Platshållare för datum 21">
            <a:extLst>
              <a:ext uri="{FF2B5EF4-FFF2-40B4-BE49-F238E27FC236}">
                <a16:creationId xmlns:a16="http://schemas.microsoft.com/office/drawing/2014/main" id="{4584E8C0-8583-8A41-90FD-D632D1785EF7}"/>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AADEEEB-66F6-114A-99BA-97F310B670CB}" type="datetime1">
              <a:rPr lang="sv-SE" smtClean="0"/>
              <a:pPr/>
              <a:t>2024-06-10</a:t>
            </a:fld>
            <a:endParaRPr lang="sv-SE"/>
          </a:p>
        </p:txBody>
      </p:sp>
      <p:sp>
        <p:nvSpPr>
          <p:cNvPr id="17" name="Platshållare för bildnummer 23">
            <a:extLst>
              <a:ext uri="{FF2B5EF4-FFF2-40B4-BE49-F238E27FC236}">
                <a16:creationId xmlns:a16="http://schemas.microsoft.com/office/drawing/2014/main" id="{F7BDBFB0-4922-3B4E-908E-400DED62397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640199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 Textpuffa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03FB473-B84C-3340-9CC3-FA42AC471C06}"/>
              </a:ext>
            </a:extLst>
          </p:cNvPr>
          <p:cNvSpPr>
            <a:spLocks noGrp="1"/>
          </p:cNvSpPr>
          <p:nvPr>
            <p:ph type="ctrTitle" hasCustomPrompt="1"/>
          </p:nvPr>
        </p:nvSpPr>
        <p:spPr>
          <a:xfrm>
            <a:off x="806918" y="1092947"/>
            <a:ext cx="4222284" cy="1177751"/>
          </a:xfrm>
          <a:prstGeom prst="rect">
            <a:avLst/>
          </a:prstGeom>
        </p:spPr>
        <p:txBody>
          <a:bodyPr anchor="ctr"/>
          <a:lstStyle>
            <a:lvl1pPr algn="l">
              <a:lnSpc>
                <a:spcPct val="100000"/>
              </a:lnSpc>
              <a:defRPr sz="3600" b="1" i="0">
                <a:latin typeface="Lab Grotesque Black" pitchFamily="2" charset="0"/>
              </a:defRPr>
            </a:lvl1pPr>
          </a:lstStyle>
          <a:p>
            <a:r>
              <a:rPr lang="sv-SE"/>
              <a:t>Här kan en kortare rubrik skrivas</a:t>
            </a:r>
            <a:endParaRPr lang="en-US"/>
          </a:p>
        </p:txBody>
      </p:sp>
      <p:sp>
        <p:nvSpPr>
          <p:cNvPr id="10" name="Subtitle 2">
            <a:extLst>
              <a:ext uri="{FF2B5EF4-FFF2-40B4-BE49-F238E27FC236}">
                <a16:creationId xmlns:a16="http://schemas.microsoft.com/office/drawing/2014/main" id="{F2B5159E-CC67-BF43-998F-CDD5B51649DB}"/>
              </a:ext>
            </a:extLst>
          </p:cNvPr>
          <p:cNvSpPr>
            <a:spLocks noGrp="1"/>
          </p:cNvSpPr>
          <p:nvPr>
            <p:ph type="subTitle" idx="1" hasCustomPrompt="1"/>
          </p:nvPr>
        </p:nvSpPr>
        <p:spPr>
          <a:xfrm>
            <a:off x="807062" y="2605242"/>
            <a:ext cx="4222678" cy="335052"/>
          </a:xfrm>
          <a:prstGeom prst="rect">
            <a:avLst/>
          </a:prstGeom>
        </p:spPr>
        <p:txBody>
          <a:bodyPr anchor="ctr"/>
          <a:lstStyle>
            <a:lvl1pPr marL="0" indent="0" algn="l">
              <a:lnSpc>
                <a:spcPct val="100000"/>
              </a:lnSpc>
              <a:buNone/>
              <a:defRPr sz="1800" b="1" i="0">
                <a:latin typeface="Lab Grotesque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endParaRPr lang="en-US"/>
          </a:p>
        </p:txBody>
      </p:sp>
      <p:sp>
        <p:nvSpPr>
          <p:cNvPr id="19" name="Platshållare för text 18">
            <a:extLst>
              <a:ext uri="{FF2B5EF4-FFF2-40B4-BE49-F238E27FC236}">
                <a16:creationId xmlns:a16="http://schemas.microsoft.com/office/drawing/2014/main" id="{43AB2B65-1D65-194A-A7A2-F2747CE9EF1B}"/>
              </a:ext>
            </a:extLst>
          </p:cNvPr>
          <p:cNvSpPr>
            <a:spLocks noGrp="1"/>
          </p:cNvSpPr>
          <p:nvPr>
            <p:ph type="body" sz="quarter" idx="15" hasCustomPrompt="1"/>
          </p:nvPr>
        </p:nvSpPr>
        <p:spPr>
          <a:xfrm>
            <a:off x="806917" y="2956700"/>
            <a:ext cx="4222284" cy="1104600"/>
          </a:xfrm>
          <a:prstGeom prst="rect">
            <a:avLst/>
          </a:prstGeom>
        </p:spPr>
        <p:txBody>
          <a:bodyPr/>
          <a:lstStyle>
            <a:lvl1pPr marL="0" indent="0">
              <a:lnSpc>
                <a:spcPct val="130000"/>
              </a:lnSpc>
              <a:buFont typeface="Arial" panose="020B0604020202020204" pitchFamily="34" charset="0"/>
              <a:buNone/>
              <a:defRPr sz="1600" b="0" i="0">
                <a:latin typeface="Lab Grotesque" pitchFamily="2" charset="0"/>
              </a:defRPr>
            </a:lvl1pPr>
            <a:lvl2pPr>
              <a:defRPr sz="1600"/>
            </a:lvl2pPr>
            <a:lvl3pPr>
              <a:defRPr sz="1600"/>
            </a:lvl3pPr>
            <a:lvl4pPr>
              <a:defRPr sz="1600"/>
            </a:lvl4pPr>
          </a:lstStyle>
          <a:p>
            <a:pPr lvl="0"/>
            <a:r>
              <a:rPr lang="sv-SE"/>
              <a:t>Skriv text här</a:t>
            </a:r>
          </a:p>
        </p:txBody>
      </p:sp>
      <p:sp>
        <p:nvSpPr>
          <p:cNvPr id="26" name="Platshållare för text 18">
            <a:extLst>
              <a:ext uri="{FF2B5EF4-FFF2-40B4-BE49-F238E27FC236}">
                <a16:creationId xmlns:a16="http://schemas.microsoft.com/office/drawing/2014/main" id="{88B0ED07-B9FC-244F-A30B-78F8F1889A93}"/>
              </a:ext>
            </a:extLst>
          </p:cNvPr>
          <p:cNvSpPr>
            <a:spLocks noGrp="1"/>
          </p:cNvSpPr>
          <p:nvPr>
            <p:ph type="body" sz="quarter" idx="16" hasCustomPrompt="1"/>
          </p:nvPr>
        </p:nvSpPr>
        <p:spPr>
          <a:xfrm>
            <a:off x="806917" y="4709232"/>
            <a:ext cx="4222284" cy="1682217"/>
          </a:xfrm>
          <a:prstGeom prst="rect">
            <a:avLst/>
          </a:prstGeom>
        </p:spPr>
        <p:txBody>
          <a:bodyPr/>
          <a:lstStyle>
            <a:lvl1pPr marL="0" indent="0">
              <a:lnSpc>
                <a:spcPct val="130000"/>
              </a:lnSpc>
              <a:buFont typeface="Arial" panose="020B0604020202020204" pitchFamily="34" charset="0"/>
              <a:buNone/>
              <a:defRPr sz="1600" b="0" i="0">
                <a:latin typeface="Lab Grotesque" pitchFamily="2" charset="0"/>
              </a:defRPr>
            </a:lvl1pPr>
            <a:lvl2pPr>
              <a:defRPr sz="1600"/>
            </a:lvl2pPr>
            <a:lvl3pPr>
              <a:defRPr sz="1600"/>
            </a:lvl3pPr>
            <a:lvl4pPr>
              <a:defRPr sz="1600"/>
            </a:lvl4pPr>
            <a:lvl5pPr>
              <a:defRPr sz="1600"/>
            </a:lvl5pPr>
          </a:lstStyle>
          <a:p>
            <a:pPr lvl="0"/>
            <a:r>
              <a:rPr lang="sv-SE"/>
              <a:t>Skriv text här</a:t>
            </a:r>
          </a:p>
        </p:txBody>
      </p:sp>
      <p:sp>
        <p:nvSpPr>
          <p:cNvPr id="23" name="Platshållare för text 22">
            <a:extLst>
              <a:ext uri="{FF2B5EF4-FFF2-40B4-BE49-F238E27FC236}">
                <a16:creationId xmlns:a16="http://schemas.microsoft.com/office/drawing/2014/main" id="{A87ADC04-BEBE-7342-A8AD-83D58F4FA753}"/>
              </a:ext>
            </a:extLst>
          </p:cNvPr>
          <p:cNvSpPr>
            <a:spLocks noGrp="1"/>
          </p:cNvSpPr>
          <p:nvPr>
            <p:ph type="body" sz="quarter" idx="17" hasCustomPrompt="1"/>
          </p:nvPr>
        </p:nvSpPr>
        <p:spPr>
          <a:xfrm>
            <a:off x="806917" y="4354687"/>
            <a:ext cx="4222284" cy="338137"/>
          </a:xfrm>
          <a:prstGeom prst="rect">
            <a:avLst/>
          </a:prstGeom>
        </p:spPr>
        <p:txBody>
          <a:bodyPr anchor="ctr"/>
          <a:lstStyle>
            <a:lvl1pPr marL="0" indent="0">
              <a:buNone/>
              <a:defRPr sz="1800" b="1" i="0">
                <a:latin typeface="Lab Grotesque Black" pitchFamily="2" charset="0"/>
              </a:defRPr>
            </a:lvl1pPr>
          </a:lstStyle>
          <a:p>
            <a:pPr lvl="0"/>
            <a:r>
              <a:rPr lang="sv-SE"/>
              <a:t>Underrubrik</a:t>
            </a:r>
          </a:p>
        </p:txBody>
      </p:sp>
      <p:sp>
        <p:nvSpPr>
          <p:cNvPr id="29" name="Platshållare för text 18">
            <a:extLst>
              <a:ext uri="{FF2B5EF4-FFF2-40B4-BE49-F238E27FC236}">
                <a16:creationId xmlns:a16="http://schemas.microsoft.com/office/drawing/2014/main" id="{23C78556-9185-554A-B794-41DFA98AED97}"/>
              </a:ext>
            </a:extLst>
          </p:cNvPr>
          <p:cNvSpPr>
            <a:spLocks noGrp="1"/>
          </p:cNvSpPr>
          <p:nvPr>
            <p:ph type="body" sz="quarter" idx="18" hasCustomPrompt="1"/>
          </p:nvPr>
        </p:nvSpPr>
        <p:spPr>
          <a:xfrm>
            <a:off x="6095987" y="2956700"/>
            <a:ext cx="4222284" cy="1076820"/>
          </a:xfrm>
          <a:prstGeom prst="rect">
            <a:avLst/>
          </a:prstGeom>
        </p:spPr>
        <p:txBody>
          <a:bodyPr/>
          <a:lstStyle>
            <a:lvl1pPr marL="0" indent="0">
              <a:lnSpc>
                <a:spcPct val="130000"/>
              </a:lnSpc>
              <a:buFont typeface="Arial" panose="020B0604020202020204" pitchFamily="34" charset="0"/>
              <a:buNone/>
              <a:defRPr sz="1600" b="0" i="0">
                <a:latin typeface="Lab Grotesque" pitchFamily="2" charset="0"/>
              </a:defRPr>
            </a:lvl1pPr>
            <a:lvl2pPr>
              <a:defRPr sz="1600"/>
            </a:lvl2pPr>
            <a:lvl3pPr>
              <a:defRPr sz="1600"/>
            </a:lvl3pPr>
            <a:lvl4pPr>
              <a:defRPr sz="1600"/>
            </a:lvl4pPr>
          </a:lstStyle>
          <a:p>
            <a:pPr lvl="0"/>
            <a:r>
              <a:rPr lang="sv-SE"/>
              <a:t>Skriv text här</a:t>
            </a:r>
          </a:p>
        </p:txBody>
      </p:sp>
      <p:sp>
        <p:nvSpPr>
          <p:cNvPr id="30" name="Platshållare för text 22">
            <a:extLst>
              <a:ext uri="{FF2B5EF4-FFF2-40B4-BE49-F238E27FC236}">
                <a16:creationId xmlns:a16="http://schemas.microsoft.com/office/drawing/2014/main" id="{504EBFB6-AC1B-AC41-8613-EEB0776B173D}"/>
              </a:ext>
            </a:extLst>
          </p:cNvPr>
          <p:cNvSpPr>
            <a:spLocks noGrp="1"/>
          </p:cNvSpPr>
          <p:nvPr>
            <p:ph type="body" sz="quarter" idx="19" hasCustomPrompt="1"/>
          </p:nvPr>
        </p:nvSpPr>
        <p:spPr>
          <a:xfrm>
            <a:off x="6095987" y="2602155"/>
            <a:ext cx="4222284" cy="338137"/>
          </a:xfrm>
          <a:prstGeom prst="rect">
            <a:avLst/>
          </a:prstGeom>
        </p:spPr>
        <p:txBody>
          <a:bodyPr anchor="ctr"/>
          <a:lstStyle>
            <a:lvl1pPr marL="0" indent="0">
              <a:buNone/>
              <a:defRPr sz="1800" b="1" i="0">
                <a:latin typeface="Lab Grotesque Black" pitchFamily="2" charset="0"/>
              </a:defRPr>
            </a:lvl1pPr>
          </a:lstStyle>
          <a:p>
            <a:pPr lvl="0"/>
            <a:r>
              <a:rPr lang="sv-SE"/>
              <a:t>Underrubrik</a:t>
            </a:r>
          </a:p>
        </p:txBody>
      </p:sp>
      <p:sp>
        <p:nvSpPr>
          <p:cNvPr id="16" name="Platshållare för text 18">
            <a:extLst>
              <a:ext uri="{FF2B5EF4-FFF2-40B4-BE49-F238E27FC236}">
                <a16:creationId xmlns:a16="http://schemas.microsoft.com/office/drawing/2014/main" id="{1ECBA566-09FF-0A48-BF49-6B1C720340B5}"/>
              </a:ext>
            </a:extLst>
          </p:cNvPr>
          <p:cNvSpPr>
            <a:spLocks noGrp="1"/>
          </p:cNvSpPr>
          <p:nvPr>
            <p:ph type="body" sz="quarter" idx="20" hasCustomPrompt="1"/>
          </p:nvPr>
        </p:nvSpPr>
        <p:spPr>
          <a:xfrm>
            <a:off x="6096000" y="4695320"/>
            <a:ext cx="4222284" cy="1704405"/>
          </a:xfrm>
          <a:prstGeom prst="rect">
            <a:avLst/>
          </a:prstGeom>
        </p:spPr>
        <p:txBody>
          <a:bodyPr/>
          <a:lstStyle>
            <a:lvl1pPr marL="0" indent="0">
              <a:lnSpc>
                <a:spcPct val="130000"/>
              </a:lnSpc>
              <a:buFont typeface="Arial" panose="020B0604020202020204" pitchFamily="34" charset="0"/>
              <a:buNone/>
              <a:defRPr sz="1600" b="0" i="0">
                <a:latin typeface="Lab Grotesque" pitchFamily="2" charset="0"/>
              </a:defRPr>
            </a:lvl1pPr>
            <a:lvl2pPr>
              <a:defRPr sz="1600"/>
            </a:lvl2pPr>
            <a:lvl3pPr>
              <a:defRPr sz="1600"/>
            </a:lvl3pPr>
            <a:lvl4pPr>
              <a:defRPr sz="1600"/>
            </a:lvl4pPr>
            <a:lvl5pPr>
              <a:defRPr sz="1600"/>
            </a:lvl5pPr>
          </a:lstStyle>
          <a:p>
            <a:pPr lvl="0"/>
            <a:r>
              <a:rPr lang="sv-SE"/>
              <a:t>Skriv text här</a:t>
            </a:r>
          </a:p>
        </p:txBody>
      </p:sp>
      <p:sp>
        <p:nvSpPr>
          <p:cNvPr id="17" name="Platshållare för text 22">
            <a:extLst>
              <a:ext uri="{FF2B5EF4-FFF2-40B4-BE49-F238E27FC236}">
                <a16:creationId xmlns:a16="http://schemas.microsoft.com/office/drawing/2014/main" id="{D04BA95C-9E1F-D14A-B49C-7476AB35BDFC}"/>
              </a:ext>
            </a:extLst>
          </p:cNvPr>
          <p:cNvSpPr>
            <a:spLocks noGrp="1"/>
          </p:cNvSpPr>
          <p:nvPr>
            <p:ph type="body" sz="quarter" idx="21" hasCustomPrompt="1"/>
          </p:nvPr>
        </p:nvSpPr>
        <p:spPr>
          <a:xfrm>
            <a:off x="6096000" y="4340776"/>
            <a:ext cx="4222284" cy="338137"/>
          </a:xfrm>
          <a:prstGeom prst="rect">
            <a:avLst/>
          </a:prstGeom>
        </p:spPr>
        <p:txBody>
          <a:bodyPr anchor="ctr"/>
          <a:lstStyle>
            <a:lvl1pPr marL="0" indent="0">
              <a:buNone/>
              <a:defRPr sz="1800" b="1" i="0">
                <a:latin typeface="Lab Grotesque Black" pitchFamily="2" charset="0"/>
              </a:defRPr>
            </a:lvl1pPr>
          </a:lstStyle>
          <a:p>
            <a:pPr lvl="0"/>
            <a:r>
              <a:rPr lang="sv-SE"/>
              <a:t>Underrubrik</a:t>
            </a:r>
          </a:p>
        </p:txBody>
      </p:sp>
      <p:sp>
        <p:nvSpPr>
          <p:cNvPr id="24" name="Platshållare för datum 21">
            <a:extLst>
              <a:ext uri="{FF2B5EF4-FFF2-40B4-BE49-F238E27FC236}">
                <a16:creationId xmlns:a16="http://schemas.microsoft.com/office/drawing/2014/main" id="{CC1B2E45-335D-CF4C-891D-2D49F94F569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11ECAE2F-E109-164D-9B1D-821DAB5C2396}" type="datetime1">
              <a:rPr lang="sv-SE" smtClean="0"/>
              <a:pPr/>
              <a:t>2024-06-10</a:t>
            </a:fld>
            <a:endParaRPr lang="sv-SE"/>
          </a:p>
        </p:txBody>
      </p:sp>
      <p:sp>
        <p:nvSpPr>
          <p:cNvPr id="25" name="Platshållare för bildnummer 23">
            <a:extLst>
              <a:ext uri="{FF2B5EF4-FFF2-40B4-BE49-F238E27FC236}">
                <a16:creationId xmlns:a16="http://schemas.microsoft.com/office/drawing/2014/main" id="{1FBA5858-A82C-C344-B1FE-2ADDD05D37F2}"/>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871788275"/>
      </p:ext>
    </p:extLst>
  </p:cSld>
  <p:clrMapOvr>
    <a:masterClrMapping/>
  </p:clrMapOvr>
  <p:extLst>
    <p:ext uri="{DCECCB84-F9BA-43D5-87BE-67443E8EF086}">
      <p15:sldGuideLst xmlns:p15="http://schemas.microsoft.com/office/powerpoint/2012/main">
        <p15:guide id="2" pos="50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 Textpuffar">
    <p:spTree>
      <p:nvGrpSpPr>
        <p:cNvPr id="1" name=""/>
        <p:cNvGrpSpPr/>
        <p:nvPr/>
      </p:nvGrpSpPr>
      <p:grpSpPr>
        <a:xfrm>
          <a:off x="0" y="0"/>
          <a:ext cx="0" cy="0"/>
          <a:chOff x="0" y="0"/>
          <a:chExt cx="0" cy="0"/>
        </a:xfrm>
      </p:grpSpPr>
      <p:sp>
        <p:nvSpPr>
          <p:cNvPr id="16" name="Platshållare för datum 21">
            <a:extLst>
              <a:ext uri="{FF2B5EF4-FFF2-40B4-BE49-F238E27FC236}">
                <a16:creationId xmlns:a16="http://schemas.microsoft.com/office/drawing/2014/main" id="{D5DB8E54-1B21-364E-974C-327227AC2D70}"/>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37F39F63-45FD-4748-84FB-96C7E2C3282B}" type="datetime1">
              <a:rPr lang="sv-SE" smtClean="0"/>
              <a:pPr/>
              <a:t>2024-06-10</a:t>
            </a:fld>
            <a:endParaRPr lang="sv-SE"/>
          </a:p>
        </p:txBody>
      </p:sp>
      <p:sp>
        <p:nvSpPr>
          <p:cNvPr id="17" name="Platshållare för bildnummer 23">
            <a:extLst>
              <a:ext uri="{FF2B5EF4-FFF2-40B4-BE49-F238E27FC236}">
                <a16:creationId xmlns:a16="http://schemas.microsoft.com/office/drawing/2014/main" id="{D8219D8A-07AF-9249-962D-C65A481567F0}"/>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11" name="Title 1">
            <a:extLst>
              <a:ext uri="{FF2B5EF4-FFF2-40B4-BE49-F238E27FC236}">
                <a16:creationId xmlns:a16="http://schemas.microsoft.com/office/drawing/2014/main" id="{19056585-D5C9-9C47-ABC3-F8ECB29C2AE1}"/>
              </a:ext>
            </a:extLst>
          </p:cNvPr>
          <p:cNvSpPr>
            <a:spLocks noGrp="1"/>
          </p:cNvSpPr>
          <p:nvPr>
            <p:ph type="ctrTitle" hasCustomPrompt="1"/>
          </p:nvPr>
        </p:nvSpPr>
        <p:spPr>
          <a:xfrm>
            <a:off x="806918" y="1092947"/>
            <a:ext cx="4222284" cy="1177751"/>
          </a:xfrm>
          <a:prstGeom prst="rect">
            <a:avLst/>
          </a:prstGeom>
        </p:spPr>
        <p:txBody>
          <a:bodyPr anchor="ctr"/>
          <a:lstStyle>
            <a:lvl1pPr algn="l">
              <a:lnSpc>
                <a:spcPct val="100000"/>
              </a:lnSpc>
              <a:defRPr sz="3600" b="1" i="0">
                <a:latin typeface="Lab Grotesque Black" pitchFamily="2" charset="0"/>
              </a:defRPr>
            </a:lvl1pPr>
          </a:lstStyle>
          <a:p>
            <a:r>
              <a:rPr lang="sv-SE"/>
              <a:t>Här kan en kortare rubrik skrivas</a:t>
            </a:r>
            <a:endParaRPr lang="en-US"/>
          </a:p>
        </p:txBody>
      </p:sp>
      <p:sp>
        <p:nvSpPr>
          <p:cNvPr id="12" name="Subtitle 2">
            <a:extLst>
              <a:ext uri="{FF2B5EF4-FFF2-40B4-BE49-F238E27FC236}">
                <a16:creationId xmlns:a16="http://schemas.microsoft.com/office/drawing/2014/main" id="{CFC81400-EEF6-AA4C-9CB4-F7185F5E0374}"/>
              </a:ext>
            </a:extLst>
          </p:cNvPr>
          <p:cNvSpPr>
            <a:spLocks noGrp="1"/>
          </p:cNvSpPr>
          <p:nvPr>
            <p:ph type="subTitle" idx="1" hasCustomPrompt="1"/>
          </p:nvPr>
        </p:nvSpPr>
        <p:spPr>
          <a:xfrm>
            <a:off x="807062" y="2605242"/>
            <a:ext cx="4222678" cy="335052"/>
          </a:xfrm>
          <a:prstGeom prst="rect">
            <a:avLst/>
          </a:prstGeom>
        </p:spPr>
        <p:txBody>
          <a:bodyPr anchor="ctr"/>
          <a:lstStyle>
            <a:lvl1pPr marL="0" indent="0" algn="l">
              <a:lnSpc>
                <a:spcPct val="100000"/>
              </a:lnSpc>
              <a:buNone/>
              <a:defRPr sz="1800" b="1" i="0">
                <a:latin typeface="Lab Grotesque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endParaRPr lang="en-US"/>
          </a:p>
        </p:txBody>
      </p:sp>
      <p:sp>
        <p:nvSpPr>
          <p:cNvPr id="13" name="Platshållare för text 18">
            <a:extLst>
              <a:ext uri="{FF2B5EF4-FFF2-40B4-BE49-F238E27FC236}">
                <a16:creationId xmlns:a16="http://schemas.microsoft.com/office/drawing/2014/main" id="{2C2DC97D-12A3-524B-809D-A0F42805B8B8}"/>
              </a:ext>
            </a:extLst>
          </p:cNvPr>
          <p:cNvSpPr>
            <a:spLocks noGrp="1"/>
          </p:cNvSpPr>
          <p:nvPr>
            <p:ph type="body" sz="quarter" idx="15" hasCustomPrompt="1"/>
          </p:nvPr>
        </p:nvSpPr>
        <p:spPr>
          <a:xfrm>
            <a:off x="806917" y="2956700"/>
            <a:ext cx="4222284" cy="1104600"/>
          </a:xfrm>
          <a:prstGeom prst="rect">
            <a:avLst/>
          </a:prstGeom>
        </p:spPr>
        <p:txBody>
          <a:bodyPr/>
          <a:lstStyle>
            <a:lvl1pPr marL="0" indent="0">
              <a:lnSpc>
                <a:spcPct val="130000"/>
              </a:lnSpc>
              <a:buFont typeface="Arial" panose="020B0604020202020204" pitchFamily="34" charset="0"/>
              <a:buNone/>
              <a:defRPr sz="1600" b="0" i="0">
                <a:latin typeface="Lab Grotesque" pitchFamily="2" charset="0"/>
              </a:defRPr>
            </a:lvl1pPr>
            <a:lvl2pPr>
              <a:defRPr sz="1600"/>
            </a:lvl2pPr>
            <a:lvl3pPr>
              <a:defRPr sz="1600"/>
            </a:lvl3pPr>
            <a:lvl4pPr>
              <a:defRPr sz="1600"/>
            </a:lvl4pPr>
          </a:lstStyle>
          <a:p>
            <a:pPr lvl="0"/>
            <a:r>
              <a:rPr lang="sv-SE"/>
              <a:t>Skriv text här</a:t>
            </a:r>
          </a:p>
        </p:txBody>
      </p:sp>
      <p:sp>
        <p:nvSpPr>
          <p:cNvPr id="14" name="Platshållare för text 18">
            <a:extLst>
              <a:ext uri="{FF2B5EF4-FFF2-40B4-BE49-F238E27FC236}">
                <a16:creationId xmlns:a16="http://schemas.microsoft.com/office/drawing/2014/main" id="{3687F842-911F-6744-B7BD-213713F0D6F2}"/>
              </a:ext>
            </a:extLst>
          </p:cNvPr>
          <p:cNvSpPr>
            <a:spLocks noGrp="1"/>
          </p:cNvSpPr>
          <p:nvPr>
            <p:ph type="body" sz="quarter" idx="16" hasCustomPrompt="1"/>
          </p:nvPr>
        </p:nvSpPr>
        <p:spPr>
          <a:xfrm>
            <a:off x="806917" y="4709232"/>
            <a:ext cx="4222284" cy="1682217"/>
          </a:xfrm>
          <a:prstGeom prst="rect">
            <a:avLst/>
          </a:prstGeom>
        </p:spPr>
        <p:txBody>
          <a:bodyPr/>
          <a:lstStyle>
            <a:lvl1pPr marL="0" indent="0">
              <a:lnSpc>
                <a:spcPct val="130000"/>
              </a:lnSpc>
              <a:buFont typeface="Arial" panose="020B0604020202020204" pitchFamily="34" charset="0"/>
              <a:buNone/>
              <a:defRPr sz="1600" b="0" i="0">
                <a:latin typeface="Lab Grotesque" pitchFamily="2" charset="0"/>
              </a:defRPr>
            </a:lvl1pPr>
            <a:lvl2pPr>
              <a:defRPr sz="1600"/>
            </a:lvl2pPr>
            <a:lvl3pPr>
              <a:defRPr sz="1600"/>
            </a:lvl3pPr>
            <a:lvl4pPr>
              <a:defRPr sz="1600"/>
            </a:lvl4pPr>
            <a:lvl5pPr>
              <a:defRPr sz="1600"/>
            </a:lvl5pPr>
          </a:lstStyle>
          <a:p>
            <a:pPr lvl="0"/>
            <a:r>
              <a:rPr lang="sv-SE"/>
              <a:t>Skriv text här</a:t>
            </a:r>
          </a:p>
        </p:txBody>
      </p:sp>
      <p:sp>
        <p:nvSpPr>
          <p:cNvPr id="15" name="Platshållare för text 22">
            <a:extLst>
              <a:ext uri="{FF2B5EF4-FFF2-40B4-BE49-F238E27FC236}">
                <a16:creationId xmlns:a16="http://schemas.microsoft.com/office/drawing/2014/main" id="{180D873C-4899-7B4C-BABB-6914AE0EE53D}"/>
              </a:ext>
            </a:extLst>
          </p:cNvPr>
          <p:cNvSpPr>
            <a:spLocks noGrp="1"/>
          </p:cNvSpPr>
          <p:nvPr>
            <p:ph type="body" sz="quarter" idx="17" hasCustomPrompt="1"/>
          </p:nvPr>
        </p:nvSpPr>
        <p:spPr>
          <a:xfrm>
            <a:off x="806917" y="4354687"/>
            <a:ext cx="4222284" cy="338137"/>
          </a:xfrm>
          <a:prstGeom prst="rect">
            <a:avLst/>
          </a:prstGeom>
        </p:spPr>
        <p:txBody>
          <a:bodyPr anchor="ctr"/>
          <a:lstStyle>
            <a:lvl1pPr marL="0" indent="0">
              <a:buNone/>
              <a:defRPr sz="1800" b="1" i="0">
                <a:latin typeface="Lab Grotesque Black" pitchFamily="2" charset="0"/>
              </a:defRPr>
            </a:lvl1pPr>
          </a:lstStyle>
          <a:p>
            <a:pPr lvl="0"/>
            <a:r>
              <a:rPr lang="sv-SE"/>
              <a:t>Underrubrik</a:t>
            </a:r>
          </a:p>
        </p:txBody>
      </p:sp>
    </p:spTree>
    <p:extLst>
      <p:ext uri="{BB962C8B-B14F-4D97-AF65-F5344CB8AC3E}">
        <p14:creationId xmlns:p14="http://schemas.microsoft.com/office/powerpoint/2010/main" val="2674381786"/>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 Rubrik, bild, punktlista">
    <p:bg>
      <p:bgPr>
        <a:solidFill>
          <a:schemeClr val="bg1"/>
        </a:solidFill>
        <a:effectLst/>
      </p:bgPr>
    </p:bg>
    <p:spTree>
      <p:nvGrpSpPr>
        <p:cNvPr id="1" name=""/>
        <p:cNvGrpSpPr/>
        <p:nvPr/>
      </p:nvGrpSpPr>
      <p:grpSpPr>
        <a:xfrm>
          <a:off x="0" y="0"/>
          <a:ext cx="0" cy="0"/>
          <a:chOff x="0" y="0"/>
          <a:chExt cx="0" cy="0"/>
        </a:xfrm>
      </p:grpSpPr>
      <p:sp>
        <p:nvSpPr>
          <p:cNvPr id="6" name="Rektangel 12">
            <a:extLst>
              <a:ext uri="{FF2B5EF4-FFF2-40B4-BE49-F238E27FC236}">
                <a16:creationId xmlns:a16="http://schemas.microsoft.com/office/drawing/2014/main" id="{3030809C-53BA-064E-AED5-3E756369DD24}"/>
              </a:ext>
            </a:extLst>
          </p:cNvPr>
          <p:cNvSpPr/>
          <p:nvPr userDrawn="1"/>
        </p:nvSpPr>
        <p:spPr>
          <a:xfrm>
            <a:off x="5355771"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0" i="0">
              <a:latin typeface="Lab Grotesque" pitchFamily="2" charset="0"/>
            </a:endParaRPr>
          </a:p>
        </p:txBody>
      </p:sp>
      <p:sp>
        <p:nvSpPr>
          <p:cNvPr id="13" name="Title 1">
            <a:extLst>
              <a:ext uri="{FF2B5EF4-FFF2-40B4-BE49-F238E27FC236}">
                <a16:creationId xmlns:a16="http://schemas.microsoft.com/office/drawing/2014/main" id="{27BEDE53-2BE0-1343-AEB9-7B19EF610D80}"/>
              </a:ext>
            </a:extLst>
          </p:cNvPr>
          <p:cNvSpPr>
            <a:spLocks noGrp="1"/>
          </p:cNvSpPr>
          <p:nvPr>
            <p:ph type="ctrTitle" hasCustomPrompt="1"/>
          </p:nvPr>
        </p:nvSpPr>
        <p:spPr>
          <a:xfrm>
            <a:off x="829263" y="1569404"/>
            <a:ext cx="4526508" cy="1820127"/>
          </a:xfrm>
          <a:prstGeom prst="rect">
            <a:avLst/>
          </a:prstGeom>
        </p:spPr>
        <p:txBody>
          <a:bodyPr anchor="ctr"/>
          <a:lstStyle>
            <a:lvl1pPr algn="l">
              <a:lnSpc>
                <a:spcPct val="100000"/>
              </a:lnSpc>
              <a:defRPr sz="3600" b="1" i="0">
                <a:solidFill>
                  <a:schemeClr val="tx1"/>
                </a:solidFill>
                <a:latin typeface="Lab Grotesque Black" pitchFamily="2" charset="0"/>
              </a:defRPr>
            </a:lvl1pPr>
          </a:lstStyle>
          <a:p>
            <a:r>
              <a:rPr lang="sv-SE"/>
              <a:t>Klicka här för att ändra rubriken</a:t>
            </a:r>
            <a:endParaRPr lang="en-US"/>
          </a:p>
        </p:txBody>
      </p:sp>
      <p:sp>
        <p:nvSpPr>
          <p:cNvPr id="15" name="Subtitle 2">
            <a:extLst>
              <a:ext uri="{FF2B5EF4-FFF2-40B4-BE49-F238E27FC236}">
                <a16:creationId xmlns:a16="http://schemas.microsoft.com/office/drawing/2014/main" id="{C1F52723-F08F-444D-8717-2AF8DEC7B55F}"/>
              </a:ext>
            </a:extLst>
          </p:cNvPr>
          <p:cNvSpPr>
            <a:spLocks noGrp="1"/>
          </p:cNvSpPr>
          <p:nvPr>
            <p:ph type="subTitle" idx="1" hasCustomPrompt="1"/>
          </p:nvPr>
        </p:nvSpPr>
        <p:spPr>
          <a:xfrm>
            <a:off x="813033" y="3602607"/>
            <a:ext cx="4545084" cy="1663481"/>
          </a:xfrm>
          <a:prstGeom prst="rect">
            <a:avLst/>
          </a:prstGeom>
        </p:spPr>
        <p:txBody>
          <a:bodyPr/>
          <a:lstStyle>
            <a:lvl1pPr marL="0" indent="0" algn="l">
              <a:lnSpc>
                <a:spcPct val="130000"/>
              </a:lnSpc>
              <a:buNone/>
              <a:defRPr sz="1800" b="0" i="0">
                <a:solidFill>
                  <a:schemeClr val="tx2"/>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3" name="Platshållare för bild 2">
            <a:extLst>
              <a:ext uri="{FF2B5EF4-FFF2-40B4-BE49-F238E27FC236}">
                <a16:creationId xmlns:a16="http://schemas.microsoft.com/office/drawing/2014/main" id="{F201D0D5-E087-524E-AFE0-0B1DD02B510D}"/>
              </a:ext>
            </a:extLst>
          </p:cNvPr>
          <p:cNvSpPr>
            <a:spLocks noGrp="1"/>
          </p:cNvSpPr>
          <p:nvPr>
            <p:ph type="pic" sz="quarter" idx="13" hasCustomPrompt="1"/>
          </p:nvPr>
        </p:nvSpPr>
        <p:spPr>
          <a:xfrm>
            <a:off x="5779861" y="1139943"/>
            <a:ext cx="3037568" cy="4410570"/>
          </a:xfrm>
          <a:prstGeom prst="rect">
            <a:avLst/>
          </a:prstGeom>
          <a:solidFill>
            <a:schemeClr val="bg1"/>
          </a:solidFill>
        </p:spPr>
        <p:txBody>
          <a:bodyPr/>
          <a:lstStyle>
            <a:lvl1pPr>
              <a:defRPr b="1" i="0">
                <a:solidFill>
                  <a:schemeClr val="tx1"/>
                </a:solidFill>
                <a:latin typeface="Lab Grotesque Black" pitchFamily="2" charset="0"/>
              </a:defRPr>
            </a:lvl1pPr>
          </a:lstStyle>
          <a:p>
            <a:r>
              <a:rPr lang="sv-SE"/>
              <a:t>Bild</a:t>
            </a:r>
          </a:p>
        </p:txBody>
      </p:sp>
      <p:sp>
        <p:nvSpPr>
          <p:cNvPr id="16" name="Platshållare för text 18">
            <a:extLst>
              <a:ext uri="{FF2B5EF4-FFF2-40B4-BE49-F238E27FC236}">
                <a16:creationId xmlns:a16="http://schemas.microsoft.com/office/drawing/2014/main" id="{EBB6B528-0E28-094D-B2D7-0BF3991D8883}"/>
              </a:ext>
            </a:extLst>
          </p:cNvPr>
          <p:cNvSpPr>
            <a:spLocks noGrp="1"/>
          </p:cNvSpPr>
          <p:nvPr>
            <p:ph type="body" sz="quarter" idx="15" hasCustomPrompt="1"/>
          </p:nvPr>
        </p:nvSpPr>
        <p:spPr>
          <a:xfrm>
            <a:off x="9241519" y="1569404"/>
            <a:ext cx="2548862" cy="1143316"/>
          </a:xfrm>
          <a:prstGeom prst="rect">
            <a:avLst/>
          </a:prstGeom>
        </p:spPr>
        <p:txBody>
          <a:bodyPr/>
          <a:lstStyle>
            <a:lvl1pPr marL="171450" indent="-171450">
              <a:lnSpc>
                <a:spcPct val="100000"/>
              </a:lnSpc>
              <a:buFont typeface="Arial" panose="020B0604020202020204" pitchFamily="34" charset="0"/>
              <a:buChar char="•"/>
              <a:defRPr sz="1600" b="0" i="0">
                <a:solidFill>
                  <a:schemeClr val="tx1"/>
                </a:solidFill>
                <a:latin typeface="Lab Grotesque" pitchFamily="2" charset="0"/>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vl7pPr>
              <a:lnSpc>
                <a:spcPct val="100000"/>
              </a:lnSpc>
              <a:defRPr sz="1600"/>
            </a:lvl7pPr>
            <a:lvl8pPr>
              <a:lnSpc>
                <a:spcPct val="100000"/>
              </a:lnSpc>
              <a:defRPr/>
            </a:lvl8pPr>
          </a:lstStyle>
          <a:p>
            <a:pPr lvl="0"/>
            <a:r>
              <a:rPr lang="sv-SE"/>
              <a:t>Kort punktlista</a:t>
            </a:r>
          </a:p>
          <a:p>
            <a:pPr lvl="0"/>
            <a:r>
              <a:rPr lang="sv-SE"/>
              <a:t>Skriv här </a:t>
            </a:r>
          </a:p>
          <a:p>
            <a:pPr lvl="0"/>
            <a:r>
              <a:rPr lang="sv-SE"/>
              <a:t>Skriv här</a:t>
            </a:r>
          </a:p>
        </p:txBody>
      </p:sp>
      <p:sp>
        <p:nvSpPr>
          <p:cNvPr id="17" name="Platshållare för text 22">
            <a:extLst>
              <a:ext uri="{FF2B5EF4-FFF2-40B4-BE49-F238E27FC236}">
                <a16:creationId xmlns:a16="http://schemas.microsoft.com/office/drawing/2014/main" id="{BDA9BD08-DED2-E04D-8A2C-291F5F56F8A9}"/>
              </a:ext>
            </a:extLst>
          </p:cNvPr>
          <p:cNvSpPr>
            <a:spLocks noGrp="1"/>
          </p:cNvSpPr>
          <p:nvPr>
            <p:ph type="body" sz="quarter" idx="17" hasCustomPrompt="1"/>
          </p:nvPr>
        </p:nvSpPr>
        <p:spPr>
          <a:xfrm>
            <a:off x="9241519" y="1139942"/>
            <a:ext cx="2548862" cy="338137"/>
          </a:xfrm>
          <a:prstGeom prst="rect">
            <a:avLst/>
          </a:prstGeom>
        </p:spPr>
        <p:txBody>
          <a:bodyPr anchor="ctr"/>
          <a:lstStyle>
            <a:lvl1pPr marL="0" indent="0">
              <a:buNone/>
              <a:defRPr sz="1800" b="1" i="0">
                <a:solidFill>
                  <a:schemeClr val="tx1"/>
                </a:solidFill>
                <a:latin typeface="Lab Grotesque Black" pitchFamily="2" charset="0"/>
              </a:defRPr>
            </a:lvl1pPr>
          </a:lstStyle>
          <a:p>
            <a:pPr lvl="0"/>
            <a:r>
              <a:rPr lang="sv-SE"/>
              <a:t>Underrubrik</a:t>
            </a:r>
          </a:p>
        </p:txBody>
      </p:sp>
      <p:sp>
        <p:nvSpPr>
          <p:cNvPr id="20" name="Platshållare för text 18">
            <a:extLst>
              <a:ext uri="{FF2B5EF4-FFF2-40B4-BE49-F238E27FC236}">
                <a16:creationId xmlns:a16="http://schemas.microsoft.com/office/drawing/2014/main" id="{96206EB4-BD9C-D943-B4CB-D6E9AD1C6C7B}"/>
              </a:ext>
            </a:extLst>
          </p:cNvPr>
          <p:cNvSpPr>
            <a:spLocks noGrp="1"/>
          </p:cNvSpPr>
          <p:nvPr>
            <p:ph type="body" sz="quarter" idx="19" hasCustomPrompt="1"/>
          </p:nvPr>
        </p:nvSpPr>
        <p:spPr>
          <a:xfrm>
            <a:off x="9241519" y="4489583"/>
            <a:ext cx="2548862" cy="1143314"/>
          </a:xfrm>
          <a:prstGeom prst="rect">
            <a:avLst/>
          </a:prstGeom>
        </p:spPr>
        <p:txBody>
          <a:bodyPr/>
          <a:lstStyle>
            <a:lvl1pPr marL="171450" indent="-171450">
              <a:lnSpc>
                <a:spcPct val="100000"/>
              </a:lnSpc>
              <a:buFont typeface="Arial" panose="020B0604020202020204" pitchFamily="34" charset="0"/>
              <a:buChar char="•"/>
              <a:defRPr sz="1600" b="0" i="0">
                <a:solidFill>
                  <a:schemeClr val="tx1"/>
                </a:solidFill>
                <a:latin typeface="Lab Grotesque" pitchFamily="2" charset="0"/>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vl7pPr>
              <a:lnSpc>
                <a:spcPct val="100000"/>
              </a:lnSpc>
              <a:defRPr sz="1600"/>
            </a:lvl7pPr>
            <a:lvl8pPr>
              <a:lnSpc>
                <a:spcPct val="100000"/>
              </a:lnSpc>
              <a:defRPr sz="1600"/>
            </a:lvl8pPr>
            <a:lvl9pPr>
              <a:lnSpc>
                <a:spcPct val="100000"/>
              </a:lnSpc>
              <a:defRPr sz="1600"/>
            </a:lvl9pPr>
          </a:lstStyle>
          <a:p>
            <a:pPr lvl="0"/>
            <a:r>
              <a:rPr lang="sv-SE"/>
              <a:t>Kort punktlista</a:t>
            </a:r>
          </a:p>
          <a:p>
            <a:pPr lvl="0"/>
            <a:r>
              <a:rPr lang="sv-SE"/>
              <a:t>Skriv här </a:t>
            </a:r>
          </a:p>
          <a:p>
            <a:pPr lvl="0"/>
            <a:r>
              <a:rPr lang="sv-SE"/>
              <a:t>Skriv här</a:t>
            </a:r>
          </a:p>
        </p:txBody>
      </p:sp>
      <p:sp>
        <p:nvSpPr>
          <p:cNvPr id="25" name="Platshållare för datum 21">
            <a:extLst>
              <a:ext uri="{FF2B5EF4-FFF2-40B4-BE49-F238E27FC236}">
                <a16:creationId xmlns:a16="http://schemas.microsoft.com/office/drawing/2014/main" id="{09238D11-D0E9-A14A-9A05-B0B1426216F4}"/>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927A1163-F9B0-A647-8974-594D1EF77CF4}" type="datetime1">
              <a:rPr lang="sv-SE" smtClean="0"/>
              <a:pPr/>
              <a:t>2024-06-10</a:t>
            </a:fld>
            <a:endParaRPr lang="sv-SE"/>
          </a:p>
        </p:txBody>
      </p:sp>
      <p:sp>
        <p:nvSpPr>
          <p:cNvPr id="26" name="Platshållare för bildnummer 23">
            <a:extLst>
              <a:ext uri="{FF2B5EF4-FFF2-40B4-BE49-F238E27FC236}">
                <a16:creationId xmlns:a16="http://schemas.microsoft.com/office/drawing/2014/main" id="{FCC69A9A-0522-954D-9497-0C6025146544}"/>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cxnSp>
        <p:nvCxnSpPr>
          <p:cNvPr id="12" name="Rak 11">
            <a:extLst>
              <a:ext uri="{FF2B5EF4-FFF2-40B4-BE49-F238E27FC236}">
                <a16:creationId xmlns:a16="http://schemas.microsoft.com/office/drawing/2014/main" id="{0202CDFF-075B-B74D-86FB-6C9D2E8F4E62}"/>
              </a:ext>
            </a:extLst>
          </p:cNvPr>
          <p:cNvCxnSpPr>
            <a:cxnSpLocks/>
          </p:cNvCxnSpPr>
          <p:nvPr userDrawn="1"/>
        </p:nvCxnSpPr>
        <p:spPr>
          <a:xfrm>
            <a:off x="7504386" y="438382"/>
            <a:ext cx="428599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Platshållare för text 18">
            <a:extLst>
              <a:ext uri="{FF2B5EF4-FFF2-40B4-BE49-F238E27FC236}">
                <a16:creationId xmlns:a16="http://schemas.microsoft.com/office/drawing/2014/main" id="{C898C92C-42B2-4405-ADE3-802DB096658D}"/>
              </a:ext>
            </a:extLst>
          </p:cNvPr>
          <p:cNvSpPr>
            <a:spLocks noGrp="1"/>
          </p:cNvSpPr>
          <p:nvPr>
            <p:ph type="body" sz="quarter" idx="20" hasCustomPrompt="1"/>
          </p:nvPr>
        </p:nvSpPr>
        <p:spPr>
          <a:xfrm>
            <a:off x="9241519" y="3028860"/>
            <a:ext cx="2548862" cy="1143316"/>
          </a:xfrm>
          <a:prstGeom prst="rect">
            <a:avLst/>
          </a:prstGeom>
        </p:spPr>
        <p:txBody>
          <a:bodyPr/>
          <a:lstStyle>
            <a:lvl1pPr marL="171450" indent="-171450">
              <a:lnSpc>
                <a:spcPct val="100000"/>
              </a:lnSpc>
              <a:buFont typeface="Arial" panose="020B0604020202020204" pitchFamily="34" charset="0"/>
              <a:buChar char="•"/>
              <a:defRPr sz="1600" b="0" i="0">
                <a:solidFill>
                  <a:schemeClr val="tx1"/>
                </a:solidFill>
                <a:latin typeface="Lab Grotesque" pitchFamily="2" charset="0"/>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vl7pPr>
              <a:lnSpc>
                <a:spcPct val="100000"/>
              </a:lnSpc>
              <a:defRPr sz="1600"/>
            </a:lvl7pPr>
            <a:lvl8pPr>
              <a:lnSpc>
                <a:spcPct val="100000"/>
              </a:lnSpc>
              <a:defRPr/>
            </a:lvl8pPr>
          </a:lstStyle>
          <a:p>
            <a:pPr lvl="0"/>
            <a:r>
              <a:rPr lang="sv-SE"/>
              <a:t>Kort punktlista</a:t>
            </a:r>
          </a:p>
          <a:p>
            <a:pPr lvl="0"/>
            <a:r>
              <a:rPr lang="sv-SE"/>
              <a:t>Skriv här </a:t>
            </a:r>
          </a:p>
          <a:p>
            <a:pPr lvl="0"/>
            <a:r>
              <a:rPr lang="sv-SE"/>
              <a:t>Skriv här</a:t>
            </a:r>
          </a:p>
        </p:txBody>
      </p:sp>
    </p:spTree>
    <p:extLst>
      <p:ext uri="{BB962C8B-B14F-4D97-AF65-F5344CB8AC3E}">
        <p14:creationId xmlns:p14="http://schemas.microsoft.com/office/powerpoint/2010/main" val="3067180847"/>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 Rubrik, bild, punktlista">
    <p:bg>
      <p:bgPr>
        <a:solidFill>
          <a:schemeClr val="tx1"/>
        </a:solidFill>
        <a:effectLst/>
      </p:bgPr>
    </p:bg>
    <p:spTree>
      <p:nvGrpSpPr>
        <p:cNvPr id="1" name=""/>
        <p:cNvGrpSpPr/>
        <p:nvPr/>
      </p:nvGrpSpPr>
      <p:grpSpPr>
        <a:xfrm>
          <a:off x="0" y="0"/>
          <a:ext cx="0" cy="0"/>
          <a:chOff x="0" y="0"/>
          <a:chExt cx="0" cy="0"/>
        </a:xfrm>
      </p:grpSpPr>
      <p:sp>
        <p:nvSpPr>
          <p:cNvPr id="44" name="Rektangel 43">
            <a:extLst>
              <a:ext uri="{FF2B5EF4-FFF2-40B4-BE49-F238E27FC236}">
                <a16:creationId xmlns:a16="http://schemas.microsoft.com/office/drawing/2014/main" id="{2A26B246-296B-7042-9AE8-46F2FEFC927B}"/>
              </a:ext>
            </a:extLst>
          </p:cNvPr>
          <p:cNvSpPr/>
          <p:nvPr userDrawn="1"/>
        </p:nvSpPr>
        <p:spPr>
          <a:xfrm>
            <a:off x="0" y="0"/>
            <a:ext cx="2116899" cy="563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Platshållare för datum 21">
            <a:extLst>
              <a:ext uri="{FF2B5EF4-FFF2-40B4-BE49-F238E27FC236}">
                <a16:creationId xmlns:a16="http://schemas.microsoft.com/office/drawing/2014/main" id="{62A93326-98DA-A841-A51A-EBA9D2132DC3}"/>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3FE9AD7E-0FE1-CE41-BAA1-98BA714F14CE}" type="datetime1">
              <a:rPr lang="sv-SE" smtClean="0"/>
              <a:pPr/>
              <a:t>2024-06-10</a:t>
            </a:fld>
            <a:endParaRPr lang="sv-SE"/>
          </a:p>
        </p:txBody>
      </p:sp>
      <p:sp>
        <p:nvSpPr>
          <p:cNvPr id="21" name="Platshållare för bildnummer 23">
            <a:extLst>
              <a:ext uri="{FF2B5EF4-FFF2-40B4-BE49-F238E27FC236}">
                <a16:creationId xmlns:a16="http://schemas.microsoft.com/office/drawing/2014/main" id="{8F772B3B-1A02-324E-ABDF-D358C0C56485}"/>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26" name="Rak 25">
            <a:extLst>
              <a:ext uri="{FF2B5EF4-FFF2-40B4-BE49-F238E27FC236}">
                <a16:creationId xmlns:a16="http://schemas.microsoft.com/office/drawing/2014/main" id="{50D6A072-391C-9148-AA12-4775E9A8DBD1}"/>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ktangel 12">
            <a:extLst>
              <a:ext uri="{FF2B5EF4-FFF2-40B4-BE49-F238E27FC236}">
                <a16:creationId xmlns:a16="http://schemas.microsoft.com/office/drawing/2014/main" id="{F3C3C9E5-1038-DB42-9387-184D20DACE0A}"/>
              </a:ext>
            </a:extLst>
          </p:cNvPr>
          <p:cNvSpPr/>
          <p:nvPr userDrawn="1"/>
        </p:nvSpPr>
        <p:spPr>
          <a:xfrm>
            <a:off x="5368297"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0" i="0">
              <a:solidFill>
                <a:schemeClr val="accent1"/>
              </a:solidFill>
              <a:latin typeface="Lab Grotesque" pitchFamily="2" charset="0"/>
            </a:endParaRPr>
          </a:p>
        </p:txBody>
      </p:sp>
      <p:sp>
        <p:nvSpPr>
          <p:cNvPr id="34" name="Title 1">
            <a:extLst>
              <a:ext uri="{FF2B5EF4-FFF2-40B4-BE49-F238E27FC236}">
                <a16:creationId xmlns:a16="http://schemas.microsoft.com/office/drawing/2014/main" id="{9567DEF9-4AC3-4349-AC70-34A9D73C1528}"/>
              </a:ext>
            </a:extLst>
          </p:cNvPr>
          <p:cNvSpPr>
            <a:spLocks noGrp="1"/>
          </p:cNvSpPr>
          <p:nvPr>
            <p:ph type="ctrTitle" hasCustomPrompt="1"/>
          </p:nvPr>
        </p:nvSpPr>
        <p:spPr>
          <a:xfrm>
            <a:off x="829263" y="1569404"/>
            <a:ext cx="4526508" cy="182012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rubriken</a:t>
            </a:r>
            <a:endParaRPr lang="en-US"/>
          </a:p>
        </p:txBody>
      </p:sp>
      <p:sp>
        <p:nvSpPr>
          <p:cNvPr id="35" name="Subtitle 2">
            <a:extLst>
              <a:ext uri="{FF2B5EF4-FFF2-40B4-BE49-F238E27FC236}">
                <a16:creationId xmlns:a16="http://schemas.microsoft.com/office/drawing/2014/main" id="{8AB4C214-D200-2D49-A78E-EF7F4C453C1C}"/>
              </a:ext>
            </a:extLst>
          </p:cNvPr>
          <p:cNvSpPr>
            <a:spLocks noGrp="1"/>
          </p:cNvSpPr>
          <p:nvPr>
            <p:ph type="subTitle" idx="1" hasCustomPrompt="1"/>
          </p:nvPr>
        </p:nvSpPr>
        <p:spPr>
          <a:xfrm>
            <a:off x="813033" y="3602607"/>
            <a:ext cx="4545084" cy="1663481"/>
          </a:xfrm>
          <a:prstGeom prst="rect">
            <a:avLst/>
          </a:prstGeom>
        </p:spPr>
        <p:txBody>
          <a:bodyPr/>
          <a:lstStyle>
            <a:lvl1pPr marL="0" indent="0" algn="l">
              <a:lnSpc>
                <a:spcPct val="130000"/>
              </a:lnSpc>
              <a:buNone/>
              <a:defRPr sz="1800" b="0" i="0">
                <a:solidFill>
                  <a:schemeClr val="bg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36" name="Platshållare för bild 2">
            <a:extLst>
              <a:ext uri="{FF2B5EF4-FFF2-40B4-BE49-F238E27FC236}">
                <a16:creationId xmlns:a16="http://schemas.microsoft.com/office/drawing/2014/main" id="{4053C34B-16A2-834C-8E12-01079429DBAB}"/>
              </a:ext>
            </a:extLst>
          </p:cNvPr>
          <p:cNvSpPr>
            <a:spLocks noGrp="1"/>
          </p:cNvSpPr>
          <p:nvPr>
            <p:ph type="pic" sz="quarter" idx="13" hasCustomPrompt="1"/>
          </p:nvPr>
        </p:nvSpPr>
        <p:spPr>
          <a:xfrm>
            <a:off x="5779861" y="1139943"/>
            <a:ext cx="3037568" cy="4410570"/>
          </a:xfrm>
          <a:prstGeom prst="rect">
            <a:avLst/>
          </a:prstGeom>
          <a:solidFill>
            <a:schemeClr val="bg1"/>
          </a:solidFill>
        </p:spPr>
        <p:txBody>
          <a:bodyPr/>
          <a:lstStyle>
            <a:lvl1pPr>
              <a:defRPr b="1" i="0">
                <a:solidFill>
                  <a:schemeClr val="tx1"/>
                </a:solidFill>
                <a:latin typeface="Lab Grotesque Black" pitchFamily="2" charset="0"/>
              </a:defRPr>
            </a:lvl1pPr>
          </a:lstStyle>
          <a:p>
            <a:r>
              <a:rPr lang="sv-SE"/>
              <a:t>Bild</a:t>
            </a:r>
          </a:p>
        </p:txBody>
      </p:sp>
      <p:sp>
        <p:nvSpPr>
          <p:cNvPr id="37" name="Platshållare för text 18">
            <a:extLst>
              <a:ext uri="{FF2B5EF4-FFF2-40B4-BE49-F238E27FC236}">
                <a16:creationId xmlns:a16="http://schemas.microsoft.com/office/drawing/2014/main" id="{C4B8518E-02B0-5440-911A-A4B58D0A811B}"/>
              </a:ext>
            </a:extLst>
          </p:cNvPr>
          <p:cNvSpPr>
            <a:spLocks noGrp="1"/>
          </p:cNvSpPr>
          <p:nvPr>
            <p:ph type="body" sz="quarter" idx="15" hasCustomPrompt="1"/>
          </p:nvPr>
        </p:nvSpPr>
        <p:spPr>
          <a:xfrm>
            <a:off x="9241519" y="1569404"/>
            <a:ext cx="2548862" cy="1143316"/>
          </a:xfrm>
          <a:prstGeom prst="rect">
            <a:avLst/>
          </a:prstGeom>
        </p:spPr>
        <p:txBody>
          <a:bodyPr/>
          <a:lstStyle>
            <a:lvl1pPr marL="171450" indent="-171450">
              <a:lnSpc>
                <a:spcPct val="100000"/>
              </a:lnSpc>
              <a:buFont typeface="Arial" panose="020B0604020202020204" pitchFamily="34" charset="0"/>
              <a:buChar char="•"/>
              <a:defRPr sz="1600" b="0" i="0">
                <a:solidFill>
                  <a:schemeClr val="tx1"/>
                </a:solidFill>
                <a:latin typeface="Lab Grotesque" pitchFamily="2" charset="0"/>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vl7pPr>
              <a:lnSpc>
                <a:spcPct val="100000"/>
              </a:lnSpc>
              <a:buNone/>
              <a:defRPr sz="1600"/>
            </a:lvl7pPr>
          </a:lstStyle>
          <a:p>
            <a:pPr lvl="0"/>
            <a:r>
              <a:rPr lang="sv-SE"/>
              <a:t>Kort punktlista</a:t>
            </a:r>
          </a:p>
          <a:p>
            <a:pPr lvl="0"/>
            <a:r>
              <a:rPr lang="sv-SE"/>
              <a:t>Skriv här </a:t>
            </a:r>
          </a:p>
          <a:p>
            <a:pPr lvl="0"/>
            <a:r>
              <a:rPr lang="sv-SE"/>
              <a:t>Skriv här</a:t>
            </a:r>
          </a:p>
        </p:txBody>
      </p:sp>
      <p:sp>
        <p:nvSpPr>
          <p:cNvPr id="38" name="Platshållare för text 22">
            <a:extLst>
              <a:ext uri="{FF2B5EF4-FFF2-40B4-BE49-F238E27FC236}">
                <a16:creationId xmlns:a16="http://schemas.microsoft.com/office/drawing/2014/main" id="{AE47C080-0640-704E-917C-0A1E0D8CED5E}"/>
              </a:ext>
            </a:extLst>
          </p:cNvPr>
          <p:cNvSpPr>
            <a:spLocks noGrp="1"/>
          </p:cNvSpPr>
          <p:nvPr>
            <p:ph type="body" sz="quarter" idx="17" hasCustomPrompt="1"/>
          </p:nvPr>
        </p:nvSpPr>
        <p:spPr>
          <a:xfrm>
            <a:off x="9241519" y="1139942"/>
            <a:ext cx="2548862" cy="338137"/>
          </a:xfrm>
          <a:prstGeom prst="rect">
            <a:avLst/>
          </a:prstGeom>
        </p:spPr>
        <p:txBody>
          <a:bodyPr anchor="ctr"/>
          <a:lstStyle>
            <a:lvl1pPr marL="0" indent="0">
              <a:buNone/>
              <a:defRPr sz="1800" b="1" i="0">
                <a:solidFill>
                  <a:schemeClr val="tx1"/>
                </a:solidFill>
                <a:latin typeface="Lab Grotesque Black" pitchFamily="2" charset="0"/>
              </a:defRPr>
            </a:lvl1pPr>
          </a:lstStyle>
          <a:p>
            <a:pPr lvl="0"/>
            <a:r>
              <a:rPr lang="sv-SE"/>
              <a:t>Underrubrik</a:t>
            </a:r>
          </a:p>
        </p:txBody>
      </p:sp>
      <p:sp>
        <p:nvSpPr>
          <p:cNvPr id="39" name="Platshållare för text 18">
            <a:extLst>
              <a:ext uri="{FF2B5EF4-FFF2-40B4-BE49-F238E27FC236}">
                <a16:creationId xmlns:a16="http://schemas.microsoft.com/office/drawing/2014/main" id="{C900CB08-7AB1-C84B-92A5-09042B68F6ED}"/>
              </a:ext>
            </a:extLst>
          </p:cNvPr>
          <p:cNvSpPr>
            <a:spLocks noGrp="1"/>
          </p:cNvSpPr>
          <p:nvPr>
            <p:ph type="body" sz="quarter" idx="18" hasCustomPrompt="1"/>
          </p:nvPr>
        </p:nvSpPr>
        <p:spPr>
          <a:xfrm>
            <a:off x="9241519" y="3032446"/>
            <a:ext cx="2548862" cy="1143315"/>
          </a:xfrm>
          <a:prstGeom prst="rect">
            <a:avLst/>
          </a:prstGeom>
        </p:spPr>
        <p:txBody>
          <a:bodyPr/>
          <a:lstStyle>
            <a:lvl1pPr marL="171450" indent="-171450">
              <a:lnSpc>
                <a:spcPct val="100000"/>
              </a:lnSpc>
              <a:buFont typeface="Arial" panose="020B0604020202020204" pitchFamily="34" charset="0"/>
              <a:buChar char="•"/>
              <a:defRPr sz="1600" b="0" i="0">
                <a:solidFill>
                  <a:schemeClr val="tx1"/>
                </a:solidFill>
                <a:latin typeface="Lab Grotesque" pitchFamily="2" charset="0"/>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vl7pPr>
              <a:lnSpc>
                <a:spcPct val="100000"/>
              </a:lnSpc>
              <a:defRPr sz="1600"/>
            </a:lvl7pPr>
            <a:lvl8pPr>
              <a:lnSpc>
                <a:spcPct val="100000"/>
              </a:lnSpc>
              <a:defRPr sz="1600"/>
            </a:lvl8pPr>
            <a:lvl9pPr>
              <a:lnSpc>
                <a:spcPct val="100000"/>
              </a:lnSpc>
              <a:buNone/>
              <a:defRPr sz="1600"/>
            </a:lvl9pPr>
          </a:lstStyle>
          <a:p>
            <a:pPr lvl="0"/>
            <a:r>
              <a:rPr lang="sv-SE"/>
              <a:t>Kort punktlista</a:t>
            </a:r>
          </a:p>
          <a:p>
            <a:pPr lvl="0"/>
            <a:r>
              <a:rPr lang="sv-SE"/>
              <a:t>Skriv här </a:t>
            </a:r>
          </a:p>
          <a:p>
            <a:pPr lvl="0"/>
            <a:r>
              <a:rPr lang="sv-SE"/>
              <a:t>Skriv här</a:t>
            </a:r>
          </a:p>
        </p:txBody>
      </p:sp>
      <p:sp>
        <p:nvSpPr>
          <p:cNvPr id="40" name="Platshållare för text 18">
            <a:extLst>
              <a:ext uri="{FF2B5EF4-FFF2-40B4-BE49-F238E27FC236}">
                <a16:creationId xmlns:a16="http://schemas.microsoft.com/office/drawing/2014/main" id="{77827197-4780-DF41-A496-38B7968C5978}"/>
              </a:ext>
            </a:extLst>
          </p:cNvPr>
          <p:cNvSpPr>
            <a:spLocks noGrp="1"/>
          </p:cNvSpPr>
          <p:nvPr>
            <p:ph type="body" sz="quarter" idx="19" hasCustomPrompt="1"/>
          </p:nvPr>
        </p:nvSpPr>
        <p:spPr>
          <a:xfrm>
            <a:off x="9241519" y="4489583"/>
            <a:ext cx="2548862" cy="1143314"/>
          </a:xfrm>
          <a:prstGeom prst="rect">
            <a:avLst/>
          </a:prstGeom>
        </p:spPr>
        <p:txBody>
          <a:bodyPr/>
          <a:lstStyle>
            <a:lvl1pPr marL="171450" indent="-171450">
              <a:lnSpc>
                <a:spcPct val="100000"/>
              </a:lnSpc>
              <a:buFont typeface="Arial" panose="020B0604020202020204" pitchFamily="34" charset="0"/>
              <a:buChar char="•"/>
              <a:defRPr sz="1600" b="0" i="0">
                <a:solidFill>
                  <a:schemeClr val="tx1"/>
                </a:solidFill>
                <a:latin typeface="Lab Grotesque" pitchFamily="2" charset="0"/>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vl7pPr>
              <a:lnSpc>
                <a:spcPct val="100000"/>
              </a:lnSpc>
              <a:defRPr sz="1600"/>
            </a:lvl7pPr>
            <a:lvl8pPr>
              <a:lnSpc>
                <a:spcPct val="100000"/>
              </a:lnSpc>
              <a:defRPr sz="1600"/>
            </a:lvl8pPr>
            <a:lvl9pPr>
              <a:lnSpc>
                <a:spcPct val="100000"/>
              </a:lnSpc>
              <a:defRPr sz="1600"/>
            </a:lvl9pPr>
          </a:lstStyle>
          <a:p>
            <a:pPr lvl="0"/>
            <a:r>
              <a:rPr lang="sv-SE"/>
              <a:t>Kort punktlista</a:t>
            </a:r>
          </a:p>
          <a:p>
            <a:pPr lvl="0"/>
            <a:r>
              <a:rPr lang="sv-SE"/>
              <a:t>Skriv här </a:t>
            </a:r>
          </a:p>
          <a:p>
            <a:pPr lvl="0"/>
            <a:r>
              <a:rPr lang="sv-SE"/>
              <a:t>Skriv här</a:t>
            </a:r>
          </a:p>
        </p:txBody>
      </p:sp>
      <p:cxnSp>
        <p:nvCxnSpPr>
          <p:cNvPr id="43" name="Rak 42">
            <a:extLst>
              <a:ext uri="{FF2B5EF4-FFF2-40B4-BE49-F238E27FC236}">
                <a16:creationId xmlns:a16="http://schemas.microsoft.com/office/drawing/2014/main" id="{D0C323BB-4310-9C46-A812-8A43653516DB}"/>
              </a:ext>
            </a:extLst>
          </p:cNvPr>
          <p:cNvCxnSpPr>
            <a:cxnSpLocks/>
          </p:cNvCxnSpPr>
          <p:nvPr userDrawn="1"/>
        </p:nvCxnSpPr>
        <p:spPr>
          <a:xfrm>
            <a:off x="7578247" y="438382"/>
            <a:ext cx="422196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Bildobjekt 15">
            <a:extLst>
              <a:ext uri="{FF2B5EF4-FFF2-40B4-BE49-F238E27FC236}">
                <a16:creationId xmlns:a16="http://schemas.microsoft.com/office/drawing/2014/main" id="{3A8B648E-51EE-6B4F-BEF8-263E7030D315}"/>
              </a:ext>
            </a:extLst>
          </p:cNvPr>
          <p:cNvPicPr>
            <a:picLocks noChangeAspect="1"/>
          </p:cNvPicPr>
          <p:nvPr userDrawn="1"/>
        </p:nvPicPr>
        <p:blipFill>
          <a:blip r:embed="rId2"/>
          <a:srcRect/>
          <a:stretch/>
        </p:blipFill>
        <p:spPr>
          <a:xfrm>
            <a:off x="343317" y="103524"/>
            <a:ext cx="1430143" cy="195306"/>
          </a:xfrm>
          <a:prstGeom prst="rect">
            <a:avLst/>
          </a:prstGeom>
        </p:spPr>
      </p:pic>
    </p:spTree>
    <p:extLst>
      <p:ext uri="{BB962C8B-B14F-4D97-AF65-F5344CB8AC3E}">
        <p14:creationId xmlns:p14="http://schemas.microsoft.com/office/powerpoint/2010/main" val="3572604634"/>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2. Rubrik, bild, punktlista">
    <p:bg>
      <p:bgPr>
        <a:solidFill>
          <a:schemeClr val="accent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AB5D815-792C-0F41-8BB3-F7C851BB0433}"/>
              </a:ext>
            </a:extLst>
          </p:cNvPr>
          <p:cNvSpPr/>
          <p:nvPr userDrawn="1"/>
        </p:nvSpPr>
        <p:spPr>
          <a:xfrm>
            <a:off x="0" y="0"/>
            <a:ext cx="2116899" cy="5636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Platshållare för datum 21">
            <a:extLst>
              <a:ext uri="{FF2B5EF4-FFF2-40B4-BE49-F238E27FC236}">
                <a16:creationId xmlns:a16="http://schemas.microsoft.com/office/drawing/2014/main" id="{62A93326-98DA-A841-A51A-EBA9D2132DC3}"/>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3FE9AD7E-0FE1-CE41-BAA1-98BA714F14CE}" type="datetime1">
              <a:rPr lang="sv-SE" smtClean="0"/>
              <a:pPr/>
              <a:t>2024-06-10</a:t>
            </a:fld>
            <a:endParaRPr lang="sv-SE"/>
          </a:p>
        </p:txBody>
      </p:sp>
      <p:sp>
        <p:nvSpPr>
          <p:cNvPr id="21" name="Platshållare för bildnummer 23">
            <a:extLst>
              <a:ext uri="{FF2B5EF4-FFF2-40B4-BE49-F238E27FC236}">
                <a16:creationId xmlns:a16="http://schemas.microsoft.com/office/drawing/2014/main" id="{8F772B3B-1A02-324E-ABDF-D358C0C56485}"/>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sp>
        <p:nvSpPr>
          <p:cNvPr id="33" name="Rektangel 12">
            <a:extLst>
              <a:ext uri="{FF2B5EF4-FFF2-40B4-BE49-F238E27FC236}">
                <a16:creationId xmlns:a16="http://schemas.microsoft.com/office/drawing/2014/main" id="{F3C3C9E5-1038-DB42-9387-184D20DACE0A}"/>
              </a:ext>
            </a:extLst>
          </p:cNvPr>
          <p:cNvSpPr/>
          <p:nvPr userDrawn="1"/>
        </p:nvSpPr>
        <p:spPr>
          <a:xfrm>
            <a:off x="5368297"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0" i="0">
              <a:solidFill>
                <a:schemeClr val="accent1"/>
              </a:solidFill>
              <a:latin typeface="Lab Grotesque" pitchFamily="2" charset="0"/>
            </a:endParaRPr>
          </a:p>
        </p:txBody>
      </p:sp>
      <p:sp>
        <p:nvSpPr>
          <p:cNvPr id="34" name="Title 1">
            <a:extLst>
              <a:ext uri="{FF2B5EF4-FFF2-40B4-BE49-F238E27FC236}">
                <a16:creationId xmlns:a16="http://schemas.microsoft.com/office/drawing/2014/main" id="{9567DEF9-4AC3-4349-AC70-34A9D73C1528}"/>
              </a:ext>
            </a:extLst>
          </p:cNvPr>
          <p:cNvSpPr>
            <a:spLocks noGrp="1"/>
          </p:cNvSpPr>
          <p:nvPr>
            <p:ph type="ctrTitle" hasCustomPrompt="1"/>
          </p:nvPr>
        </p:nvSpPr>
        <p:spPr>
          <a:xfrm>
            <a:off x="829263" y="1569404"/>
            <a:ext cx="4526508" cy="182012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rubriken</a:t>
            </a:r>
            <a:endParaRPr lang="en-US"/>
          </a:p>
        </p:txBody>
      </p:sp>
      <p:sp>
        <p:nvSpPr>
          <p:cNvPr id="35" name="Subtitle 2">
            <a:extLst>
              <a:ext uri="{FF2B5EF4-FFF2-40B4-BE49-F238E27FC236}">
                <a16:creationId xmlns:a16="http://schemas.microsoft.com/office/drawing/2014/main" id="{8AB4C214-D200-2D49-A78E-EF7F4C453C1C}"/>
              </a:ext>
            </a:extLst>
          </p:cNvPr>
          <p:cNvSpPr>
            <a:spLocks noGrp="1"/>
          </p:cNvSpPr>
          <p:nvPr>
            <p:ph type="subTitle" idx="1" hasCustomPrompt="1"/>
          </p:nvPr>
        </p:nvSpPr>
        <p:spPr>
          <a:xfrm>
            <a:off x="813033" y="3602607"/>
            <a:ext cx="4545084" cy="1663481"/>
          </a:xfrm>
          <a:prstGeom prst="rect">
            <a:avLst/>
          </a:prstGeom>
        </p:spPr>
        <p:txBody>
          <a:bodyPr/>
          <a:lstStyle>
            <a:lvl1pPr marL="0" indent="0" algn="l">
              <a:lnSpc>
                <a:spcPct val="130000"/>
              </a:lnSpc>
              <a:buNone/>
              <a:defRPr sz="1800" b="0" i="0">
                <a:solidFill>
                  <a:schemeClr val="bg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37" name="Platshållare för text 18">
            <a:extLst>
              <a:ext uri="{FF2B5EF4-FFF2-40B4-BE49-F238E27FC236}">
                <a16:creationId xmlns:a16="http://schemas.microsoft.com/office/drawing/2014/main" id="{C4B8518E-02B0-5440-911A-A4B58D0A811B}"/>
              </a:ext>
            </a:extLst>
          </p:cNvPr>
          <p:cNvSpPr>
            <a:spLocks noGrp="1"/>
          </p:cNvSpPr>
          <p:nvPr>
            <p:ph type="body" sz="quarter" idx="15" hasCustomPrompt="1"/>
          </p:nvPr>
        </p:nvSpPr>
        <p:spPr>
          <a:xfrm>
            <a:off x="7786255" y="1569404"/>
            <a:ext cx="4004125" cy="1143316"/>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lnSpc>
                <a:spcPct val="100000"/>
              </a:lnSpc>
              <a:defRPr sz="1600">
                <a:solidFill>
                  <a:schemeClr val="bg1"/>
                </a:solidFill>
              </a:defRPr>
            </a:lvl2pPr>
            <a:lvl3pPr>
              <a:lnSpc>
                <a:spcPct val="100000"/>
              </a:lnSpc>
              <a:defRPr sz="16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vl6pPr>
              <a:lnSpc>
                <a:spcPct val="100000"/>
              </a:lnSpc>
              <a:defRPr sz="1600">
                <a:solidFill>
                  <a:schemeClr val="bg1"/>
                </a:solidFill>
              </a:defRPr>
            </a:lvl6pPr>
            <a:lvl7pPr>
              <a:lnSpc>
                <a:spcPct val="100000"/>
              </a:lnSpc>
              <a:defRPr sz="1600">
                <a:solidFill>
                  <a:schemeClr val="bg1"/>
                </a:solidFill>
              </a:defRPr>
            </a:lvl7pPr>
            <a:lvl8pPr>
              <a:lnSpc>
                <a:spcPct val="100000"/>
              </a:lnSpc>
              <a:defRPr sz="1600">
                <a:solidFill>
                  <a:schemeClr val="bg1"/>
                </a:solidFill>
              </a:defRPr>
            </a:lvl8pPr>
            <a:lvl9pPr>
              <a:lnSpc>
                <a:spcPct val="100000"/>
              </a:lnSpc>
              <a:defRPr sz="1600">
                <a:solidFill>
                  <a:schemeClr val="bg1"/>
                </a:solidFill>
              </a:defRPr>
            </a:lvl9pPr>
          </a:lstStyle>
          <a:p>
            <a:pPr lvl="0"/>
            <a:r>
              <a:rPr lang="sv-SE"/>
              <a:t>Kort punktlista</a:t>
            </a:r>
          </a:p>
          <a:p>
            <a:pPr lvl="0"/>
            <a:r>
              <a:rPr lang="sv-SE"/>
              <a:t>Skriv här </a:t>
            </a:r>
          </a:p>
          <a:p>
            <a:pPr lvl="0"/>
            <a:r>
              <a:rPr lang="sv-SE"/>
              <a:t>Skriv här</a:t>
            </a:r>
          </a:p>
        </p:txBody>
      </p:sp>
      <p:sp>
        <p:nvSpPr>
          <p:cNvPr id="38" name="Platshållare för text 22">
            <a:extLst>
              <a:ext uri="{FF2B5EF4-FFF2-40B4-BE49-F238E27FC236}">
                <a16:creationId xmlns:a16="http://schemas.microsoft.com/office/drawing/2014/main" id="{AE47C080-0640-704E-917C-0A1E0D8CED5E}"/>
              </a:ext>
            </a:extLst>
          </p:cNvPr>
          <p:cNvSpPr>
            <a:spLocks noGrp="1"/>
          </p:cNvSpPr>
          <p:nvPr>
            <p:ph type="body" sz="quarter" idx="17" hasCustomPrompt="1"/>
          </p:nvPr>
        </p:nvSpPr>
        <p:spPr>
          <a:xfrm>
            <a:off x="7786255" y="1139942"/>
            <a:ext cx="4004125"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39" name="Platshållare för text 18">
            <a:extLst>
              <a:ext uri="{FF2B5EF4-FFF2-40B4-BE49-F238E27FC236}">
                <a16:creationId xmlns:a16="http://schemas.microsoft.com/office/drawing/2014/main" id="{C900CB08-7AB1-C84B-92A5-09042B68F6ED}"/>
              </a:ext>
            </a:extLst>
          </p:cNvPr>
          <p:cNvSpPr>
            <a:spLocks noGrp="1"/>
          </p:cNvSpPr>
          <p:nvPr>
            <p:ph type="body" sz="quarter" idx="18" hasCustomPrompt="1"/>
          </p:nvPr>
        </p:nvSpPr>
        <p:spPr>
          <a:xfrm>
            <a:off x="7786255" y="3032446"/>
            <a:ext cx="4004125" cy="1143315"/>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lnSpc>
                <a:spcPct val="100000"/>
              </a:lnSpc>
              <a:defRPr sz="1600">
                <a:solidFill>
                  <a:schemeClr val="bg1"/>
                </a:solidFill>
              </a:defRPr>
            </a:lvl2pPr>
            <a:lvl3pPr>
              <a:lnSpc>
                <a:spcPct val="100000"/>
              </a:lnSpc>
              <a:defRPr sz="16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vl6pPr>
              <a:lnSpc>
                <a:spcPct val="100000"/>
              </a:lnSpc>
              <a:defRPr sz="1600">
                <a:solidFill>
                  <a:schemeClr val="bg1"/>
                </a:solidFill>
              </a:defRPr>
            </a:lvl6pPr>
            <a:lvl7pPr>
              <a:lnSpc>
                <a:spcPct val="100000"/>
              </a:lnSpc>
              <a:defRPr sz="1600">
                <a:solidFill>
                  <a:schemeClr val="bg1"/>
                </a:solidFill>
              </a:defRPr>
            </a:lvl7pPr>
            <a:lvl8pPr>
              <a:lnSpc>
                <a:spcPct val="100000"/>
              </a:lnSpc>
              <a:defRPr sz="1600">
                <a:solidFill>
                  <a:schemeClr val="bg1"/>
                </a:solidFill>
              </a:defRPr>
            </a:lvl8pPr>
            <a:lvl9pPr>
              <a:lnSpc>
                <a:spcPct val="100000"/>
              </a:lnSpc>
              <a:defRPr sz="1600">
                <a:solidFill>
                  <a:schemeClr val="bg1"/>
                </a:solidFill>
              </a:defRPr>
            </a:lvl9pPr>
          </a:lstStyle>
          <a:p>
            <a:pPr lvl="0"/>
            <a:r>
              <a:rPr lang="sv-SE"/>
              <a:t>Kort punktlista</a:t>
            </a:r>
          </a:p>
          <a:p>
            <a:pPr lvl="0"/>
            <a:r>
              <a:rPr lang="sv-SE"/>
              <a:t>Skriv här </a:t>
            </a:r>
          </a:p>
          <a:p>
            <a:pPr lvl="0"/>
            <a:r>
              <a:rPr lang="sv-SE"/>
              <a:t>Skriv här</a:t>
            </a:r>
          </a:p>
        </p:txBody>
      </p:sp>
      <p:sp>
        <p:nvSpPr>
          <p:cNvPr id="40" name="Platshållare för text 18">
            <a:extLst>
              <a:ext uri="{FF2B5EF4-FFF2-40B4-BE49-F238E27FC236}">
                <a16:creationId xmlns:a16="http://schemas.microsoft.com/office/drawing/2014/main" id="{77827197-4780-DF41-A496-38B7968C5978}"/>
              </a:ext>
            </a:extLst>
          </p:cNvPr>
          <p:cNvSpPr>
            <a:spLocks noGrp="1"/>
          </p:cNvSpPr>
          <p:nvPr>
            <p:ph type="body" sz="quarter" idx="19" hasCustomPrompt="1"/>
          </p:nvPr>
        </p:nvSpPr>
        <p:spPr>
          <a:xfrm>
            <a:off x="7786255" y="4489583"/>
            <a:ext cx="4004125" cy="1143314"/>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lnSpc>
                <a:spcPct val="100000"/>
              </a:lnSpc>
              <a:defRPr sz="1600">
                <a:solidFill>
                  <a:schemeClr val="bg1"/>
                </a:solidFill>
              </a:defRPr>
            </a:lvl2pPr>
            <a:lvl3pPr>
              <a:lnSpc>
                <a:spcPct val="100000"/>
              </a:lnSpc>
              <a:defRPr sz="16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vl6pPr>
              <a:lnSpc>
                <a:spcPct val="100000"/>
              </a:lnSpc>
              <a:defRPr sz="1600">
                <a:solidFill>
                  <a:schemeClr val="bg1"/>
                </a:solidFill>
              </a:defRPr>
            </a:lvl6pPr>
            <a:lvl7pPr>
              <a:lnSpc>
                <a:spcPct val="100000"/>
              </a:lnSpc>
              <a:defRPr sz="1600">
                <a:solidFill>
                  <a:schemeClr val="bg1"/>
                </a:solidFill>
              </a:defRPr>
            </a:lvl7pPr>
            <a:lvl8pPr>
              <a:lnSpc>
                <a:spcPct val="100000"/>
              </a:lnSpc>
              <a:defRPr sz="1600">
                <a:solidFill>
                  <a:schemeClr val="bg1"/>
                </a:solidFill>
              </a:defRPr>
            </a:lvl8pPr>
            <a:lvl9pPr>
              <a:lnSpc>
                <a:spcPct val="100000"/>
              </a:lnSpc>
              <a:defRPr sz="1600">
                <a:solidFill>
                  <a:schemeClr val="bg1"/>
                </a:solidFill>
              </a:defRPr>
            </a:lvl9pPr>
          </a:lstStyle>
          <a:p>
            <a:pPr lvl="0"/>
            <a:r>
              <a:rPr lang="sv-SE"/>
              <a:t>Kort punktlista</a:t>
            </a:r>
          </a:p>
          <a:p>
            <a:pPr lvl="0"/>
            <a:r>
              <a:rPr lang="sv-SE"/>
              <a:t>Skriv här </a:t>
            </a:r>
          </a:p>
          <a:p>
            <a:pPr lvl="0"/>
            <a:r>
              <a:rPr lang="sv-SE"/>
              <a:t>Skriv här</a:t>
            </a:r>
          </a:p>
        </p:txBody>
      </p:sp>
      <p:cxnSp>
        <p:nvCxnSpPr>
          <p:cNvPr id="26" name="Rak 25">
            <a:extLst>
              <a:ext uri="{FF2B5EF4-FFF2-40B4-BE49-F238E27FC236}">
                <a16:creationId xmlns:a16="http://schemas.microsoft.com/office/drawing/2014/main" id="{50D6A072-391C-9148-AA12-4775E9A8DBD1}"/>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Bildobjekt 13">
            <a:extLst>
              <a:ext uri="{FF2B5EF4-FFF2-40B4-BE49-F238E27FC236}">
                <a16:creationId xmlns:a16="http://schemas.microsoft.com/office/drawing/2014/main" id="{1F8F18EF-DEF0-634A-A952-ACCB06981F76}"/>
              </a:ext>
            </a:extLst>
          </p:cNvPr>
          <p:cNvPicPr>
            <a:picLocks noChangeAspect="1"/>
          </p:cNvPicPr>
          <p:nvPr userDrawn="1"/>
        </p:nvPicPr>
        <p:blipFill>
          <a:blip r:embed="rId2"/>
          <a:srcRect/>
          <a:stretch/>
        </p:blipFill>
        <p:spPr>
          <a:xfrm>
            <a:off x="343317" y="103524"/>
            <a:ext cx="1430143" cy="195306"/>
          </a:xfrm>
          <a:prstGeom prst="rect">
            <a:avLst/>
          </a:prstGeom>
        </p:spPr>
      </p:pic>
    </p:spTree>
    <p:extLst>
      <p:ext uri="{BB962C8B-B14F-4D97-AF65-F5344CB8AC3E}">
        <p14:creationId xmlns:p14="http://schemas.microsoft.com/office/powerpoint/2010/main" val="2849945012"/>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rojektgrupp">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843643E0-F22D-6E46-B565-85CBE7B6D714}"/>
              </a:ext>
            </a:extLst>
          </p:cNvPr>
          <p:cNvSpPr/>
          <p:nvPr userDrawn="1"/>
        </p:nvSpPr>
        <p:spPr>
          <a:xfrm>
            <a:off x="6194642" y="0"/>
            <a:ext cx="5997358" cy="6858000"/>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43" name="Platshållare för bild 6">
            <a:extLst>
              <a:ext uri="{FF2B5EF4-FFF2-40B4-BE49-F238E27FC236}">
                <a16:creationId xmlns:a16="http://schemas.microsoft.com/office/drawing/2014/main" id="{4199C96A-BC3A-894F-B41F-872EA8F17A4F}"/>
              </a:ext>
            </a:extLst>
          </p:cNvPr>
          <p:cNvSpPr>
            <a:spLocks noGrp="1"/>
          </p:cNvSpPr>
          <p:nvPr>
            <p:ph type="pic" sz="quarter" idx="15"/>
          </p:nvPr>
        </p:nvSpPr>
        <p:spPr>
          <a:xfrm>
            <a:off x="6879398" y="1912648"/>
            <a:ext cx="1093788" cy="1095375"/>
          </a:xfrm>
          <a:prstGeom prst="ellipse">
            <a:avLst/>
          </a:prstGeom>
          <a:solidFill>
            <a:schemeClr val="bg2">
              <a:lumMod val="90000"/>
            </a:schemeClr>
          </a:solidFill>
        </p:spPr>
        <p:txBody>
          <a:bodyPr/>
          <a:lstStyle>
            <a:lvl1pPr>
              <a:defRPr sz="900" b="1" i="0">
                <a:latin typeface="Lab Grotesque Black" pitchFamily="2" charset="0"/>
              </a:defRPr>
            </a:lvl1pPr>
          </a:lstStyle>
          <a:p>
            <a:endParaRPr lang="sv-SE"/>
          </a:p>
        </p:txBody>
      </p:sp>
      <p:sp>
        <p:nvSpPr>
          <p:cNvPr id="44" name="Platshållare för bild 6">
            <a:extLst>
              <a:ext uri="{FF2B5EF4-FFF2-40B4-BE49-F238E27FC236}">
                <a16:creationId xmlns:a16="http://schemas.microsoft.com/office/drawing/2014/main" id="{17B42EDD-73D1-AE4B-966F-BD73B459F142}"/>
              </a:ext>
            </a:extLst>
          </p:cNvPr>
          <p:cNvSpPr>
            <a:spLocks noGrp="1"/>
          </p:cNvSpPr>
          <p:nvPr>
            <p:ph type="pic" sz="quarter" idx="16"/>
          </p:nvPr>
        </p:nvSpPr>
        <p:spPr>
          <a:xfrm>
            <a:off x="8585366" y="1912648"/>
            <a:ext cx="1093788" cy="1095375"/>
          </a:xfrm>
          <a:prstGeom prst="ellipse">
            <a:avLst/>
          </a:prstGeom>
          <a:solidFill>
            <a:schemeClr val="bg2">
              <a:lumMod val="90000"/>
            </a:schemeClr>
          </a:solidFill>
        </p:spPr>
        <p:txBody>
          <a:bodyPr/>
          <a:lstStyle>
            <a:lvl1pPr>
              <a:defRPr sz="900" b="1" i="0">
                <a:latin typeface="Lab Grotesque Black" pitchFamily="2" charset="0"/>
              </a:defRPr>
            </a:lvl1pPr>
          </a:lstStyle>
          <a:p>
            <a:endParaRPr lang="sv-SE"/>
          </a:p>
        </p:txBody>
      </p:sp>
      <p:sp>
        <p:nvSpPr>
          <p:cNvPr id="45" name="Platshållare för bild 6">
            <a:extLst>
              <a:ext uri="{FF2B5EF4-FFF2-40B4-BE49-F238E27FC236}">
                <a16:creationId xmlns:a16="http://schemas.microsoft.com/office/drawing/2014/main" id="{5E3A32BD-84C6-D147-9801-1FC380ACE25A}"/>
              </a:ext>
            </a:extLst>
          </p:cNvPr>
          <p:cNvSpPr>
            <a:spLocks noGrp="1"/>
          </p:cNvSpPr>
          <p:nvPr>
            <p:ph type="pic" sz="quarter" idx="17"/>
          </p:nvPr>
        </p:nvSpPr>
        <p:spPr>
          <a:xfrm>
            <a:off x="10293939" y="1912648"/>
            <a:ext cx="1093788" cy="1095375"/>
          </a:xfrm>
          <a:prstGeom prst="ellipse">
            <a:avLst/>
          </a:prstGeom>
          <a:solidFill>
            <a:schemeClr val="bg2">
              <a:lumMod val="90000"/>
            </a:schemeClr>
          </a:solidFill>
        </p:spPr>
        <p:txBody>
          <a:bodyPr/>
          <a:lstStyle>
            <a:lvl1pPr>
              <a:defRPr sz="900" b="1" i="0">
                <a:latin typeface="Lab Grotesque Black" pitchFamily="2" charset="0"/>
              </a:defRPr>
            </a:lvl1pPr>
          </a:lstStyle>
          <a:p>
            <a:endParaRPr lang="sv-SE"/>
          </a:p>
        </p:txBody>
      </p:sp>
      <p:sp>
        <p:nvSpPr>
          <p:cNvPr id="46" name="Platshållare för text 10">
            <a:extLst>
              <a:ext uri="{FF2B5EF4-FFF2-40B4-BE49-F238E27FC236}">
                <a16:creationId xmlns:a16="http://schemas.microsoft.com/office/drawing/2014/main" id="{FA321765-832C-9D4E-81D7-F0BDDFE632F7}"/>
              </a:ext>
            </a:extLst>
          </p:cNvPr>
          <p:cNvSpPr>
            <a:spLocks noGrp="1"/>
          </p:cNvSpPr>
          <p:nvPr>
            <p:ph type="body" sz="quarter" idx="18" hasCustomPrompt="1"/>
          </p:nvPr>
        </p:nvSpPr>
        <p:spPr>
          <a:xfrm>
            <a:off x="6811442" y="3130096"/>
            <a:ext cx="1229701" cy="447481"/>
          </a:xfrm>
          <a:prstGeom prst="rect">
            <a:avLst/>
          </a:prstGeom>
        </p:spPr>
        <p:txBody>
          <a:bodyPr anchor="ctr"/>
          <a:lstStyle>
            <a:lvl1pPr marL="0" indent="0" algn="ctr">
              <a:lnSpc>
                <a:spcPct val="100000"/>
              </a:lnSpc>
              <a:buNone/>
              <a:defRPr sz="900" b="0" i="0">
                <a:latin typeface="Lab Grotesque" pitchFamily="2" charset="0"/>
              </a:defRPr>
            </a:lvl1pPr>
          </a:lstStyle>
          <a:p>
            <a:pPr lvl="0"/>
            <a:r>
              <a:rPr lang="sv-SE"/>
              <a:t>Förnamn Efternamn</a:t>
            </a:r>
            <a:br>
              <a:rPr lang="sv-SE"/>
            </a:br>
            <a:r>
              <a:rPr lang="sv-SE"/>
              <a:t>Projektledare</a:t>
            </a:r>
          </a:p>
        </p:txBody>
      </p:sp>
      <p:sp>
        <p:nvSpPr>
          <p:cNvPr id="47" name="Platshållare för text 10">
            <a:extLst>
              <a:ext uri="{FF2B5EF4-FFF2-40B4-BE49-F238E27FC236}">
                <a16:creationId xmlns:a16="http://schemas.microsoft.com/office/drawing/2014/main" id="{445D0329-46F5-C142-9D34-DE305C0611C2}"/>
              </a:ext>
            </a:extLst>
          </p:cNvPr>
          <p:cNvSpPr>
            <a:spLocks noGrp="1"/>
          </p:cNvSpPr>
          <p:nvPr>
            <p:ph type="body" sz="quarter" idx="19" hasCustomPrompt="1"/>
          </p:nvPr>
        </p:nvSpPr>
        <p:spPr>
          <a:xfrm>
            <a:off x="8517410" y="3130096"/>
            <a:ext cx="1229701" cy="447481"/>
          </a:xfrm>
          <a:prstGeom prst="rect">
            <a:avLst/>
          </a:prstGeom>
        </p:spPr>
        <p:txBody>
          <a:bodyPr anchor="ctr"/>
          <a:lstStyle>
            <a:lvl1pPr marL="0" indent="0" algn="ctr">
              <a:lnSpc>
                <a:spcPct val="100000"/>
              </a:lnSpc>
              <a:buNone/>
              <a:defRPr sz="900" b="0" i="0">
                <a:latin typeface="Lab Grotesque" pitchFamily="2" charset="0"/>
              </a:defRPr>
            </a:lvl1pPr>
          </a:lstStyle>
          <a:p>
            <a:pPr lvl="0"/>
            <a:r>
              <a:rPr lang="sv-SE"/>
              <a:t>Förnamn Efternamn</a:t>
            </a:r>
            <a:br>
              <a:rPr lang="sv-SE"/>
            </a:br>
            <a:r>
              <a:rPr lang="sv-SE"/>
              <a:t>Projektledare</a:t>
            </a:r>
          </a:p>
        </p:txBody>
      </p:sp>
      <p:sp>
        <p:nvSpPr>
          <p:cNvPr id="48" name="Platshållare för text 10">
            <a:extLst>
              <a:ext uri="{FF2B5EF4-FFF2-40B4-BE49-F238E27FC236}">
                <a16:creationId xmlns:a16="http://schemas.microsoft.com/office/drawing/2014/main" id="{1E21F13C-C237-BD4E-B689-0F6C07C61065}"/>
              </a:ext>
            </a:extLst>
          </p:cNvPr>
          <p:cNvSpPr>
            <a:spLocks noGrp="1"/>
          </p:cNvSpPr>
          <p:nvPr>
            <p:ph type="body" sz="quarter" idx="20" hasCustomPrompt="1"/>
          </p:nvPr>
        </p:nvSpPr>
        <p:spPr>
          <a:xfrm>
            <a:off x="10225983" y="3130096"/>
            <a:ext cx="1229701" cy="447481"/>
          </a:xfrm>
          <a:prstGeom prst="rect">
            <a:avLst/>
          </a:prstGeom>
        </p:spPr>
        <p:txBody>
          <a:bodyPr anchor="ctr"/>
          <a:lstStyle>
            <a:lvl1pPr marL="0" indent="0" algn="ctr">
              <a:lnSpc>
                <a:spcPct val="100000"/>
              </a:lnSpc>
              <a:buNone/>
              <a:defRPr sz="900" b="0" i="0">
                <a:latin typeface="Lab Grotesque" pitchFamily="2" charset="0"/>
              </a:defRPr>
            </a:lvl1pPr>
          </a:lstStyle>
          <a:p>
            <a:pPr lvl="0"/>
            <a:r>
              <a:rPr lang="sv-SE"/>
              <a:t>Förnamn Efternamn</a:t>
            </a:r>
            <a:br>
              <a:rPr lang="sv-SE"/>
            </a:br>
            <a:r>
              <a:rPr lang="sv-SE"/>
              <a:t>Projektledare</a:t>
            </a:r>
          </a:p>
        </p:txBody>
      </p:sp>
      <p:sp>
        <p:nvSpPr>
          <p:cNvPr id="49" name="Platshållare för bild 6">
            <a:extLst>
              <a:ext uri="{FF2B5EF4-FFF2-40B4-BE49-F238E27FC236}">
                <a16:creationId xmlns:a16="http://schemas.microsoft.com/office/drawing/2014/main" id="{F5688C09-5238-EC44-90CB-FA26466B087F}"/>
              </a:ext>
            </a:extLst>
          </p:cNvPr>
          <p:cNvSpPr>
            <a:spLocks noGrp="1"/>
          </p:cNvSpPr>
          <p:nvPr>
            <p:ph type="pic" sz="quarter" idx="21"/>
          </p:nvPr>
        </p:nvSpPr>
        <p:spPr>
          <a:xfrm>
            <a:off x="6879398" y="4046248"/>
            <a:ext cx="1093788" cy="1095375"/>
          </a:xfrm>
          <a:prstGeom prst="ellipse">
            <a:avLst/>
          </a:prstGeom>
          <a:solidFill>
            <a:schemeClr val="bg2">
              <a:lumMod val="90000"/>
            </a:schemeClr>
          </a:solidFill>
        </p:spPr>
        <p:txBody>
          <a:bodyPr/>
          <a:lstStyle>
            <a:lvl1pPr>
              <a:defRPr sz="900" b="1" i="0">
                <a:latin typeface="Lab Grotesque Black" pitchFamily="2" charset="0"/>
              </a:defRPr>
            </a:lvl1pPr>
          </a:lstStyle>
          <a:p>
            <a:endParaRPr lang="sv-SE"/>
          </a:p>
        </p:txBody>
      </p:sp>
      <p:sp>
        <p:nvSpPr>
          <p:cNvPr id="50" name="Platshållare för bild 6">
            <a:extLst>
              <a:ext uri="{FF2B5EF4-FFF2-40B4-BE49-F238E27FC236}">
                <a16:creationId xmlns:a16="http://schemas.microsoft.com/office/drawing/2014/main" id="{31D05D45-D52C-8C4A-A4F6-E63CBA56531D}"/>
              </a:ext>
            </a:extLst>
          </p:cNvPr>
          <p:cNvSpPr>
            <a:spLocks noGrp="1"/>
          </p:cNvSpPr>
          <p:nvPr>
            <p:ph type="pic" sz="quarter" idx="22"/>
          </p:nvPr>
        </p:nvSpPr>
        <p:spPr>
          <a:xfrm>
            <a:off x="8585366" y="4046248"/>
            <a:ext cx="1093788" cy="1095375"/>
          </a:xfrm>
          <a:prstGeom prst="ellipse">
            <a:avLst/>
          </a:prstGeom>
          <a:solidFill>
            <a:schemeClr val="bg2">
              <a:lumMod val="90000"/>
            </a:schemeClr>
          </a:solidFill>
        </p:spPr>
        <p:txBody>
          <a:bodyPr/>
          <a:lstStyle>
            <a:lvl1pPr>
              <a:defRPr sz="900" b="1" i="0">
                <a:latin typeface="Lab Grotesque Black" pitchFamily="2" charset="0"/>
              </a:defRPr>
            </a:lvl1pPr>
          </a:lstStyle>
          <a:p>
            <a:endParaRPr lang="sv-SE"/>
          </a:p>
        </p:txBody>
      </p:sp>
      <p:sp>
        <p:nvSpPr>
          <p:cNvPr id="51" name="Platshållare för bild 6">
            <a:extLst>
              <a:ext uri="{FF2B5EF4-FFF2-40B4-BE49-F238E27FC236}">
                <a16:creationId xmlns:a16="http://schemas.microsoft.com/office/drawing/2014/main" id="{02038311-D51C-684F-9171-B937CD446C07}"/>
              </a:ext>
            </a:extLst>
          </p:cNvPr>
          <p:cNvSpPr>
            <a:spLocks noGrp="1"/>
          </p:cNvSpPr>
          <p:nvPr>
            <p:ph type="pic" sz="quarter" idx="23"/>
          </p:nvPr>
        </p:nvSpPr>
        <p:spPr>
          <a:xfrm>
            <a:off x="10293939" y="4046248"/>
            <a:ext cx="1093788" cy="1095375"/>
          </a:xfrm>
          <a:prstGeom prst="ellipse">
            <a:avLst/>
          </a:prstGeom>
          <a:solidFill>
            <a:schemeClr val="bg2">
              <a:lumMod val="90000"/>
            </a:schemeClr>
          </a:solidFill>
        </p:spPr>
        <p:txBody>
          <a:bodyPr/>
          <a:lstStyle>
            <a:lvl1pPr>
              <a:defRPr sz="900" b="1" i="0">
                <a:latin typeface="Lab Grotesque Black" pitchFamily="2" charset="0"/>
              </a:defRPr>
            </a:lvl1pPr>
          </a:lstStyle>
          <a:p>
            <a:endParaRPr lang="sv-SE"/>
          </a:p>
        </p:txBody>
      </p:sp>
      <p:sp>
        <p:nvSpPr>
          <p:cNvPr id="52" name="Platshållare för text 10">
            <a:extLst>
              <a:ext uri="{FF2B5EF4-FFF2-40B4-BE49-F238E27FC236}">
                <a16:creationId xmlns:a16="http://schemas.microsoft.com/office/drawing/2014/main" id="{0FD337D5-4498-DD4A-BDD2-5C751D2DE4F5}"/>
              </a:ext>
            </a:extLst>
          </p:cNvPr>
          <p:cNvSpPr>
            <a:spLocks noGrp="1"/>
          </p:cNvSpPr>
          <p:nvPr>
            <p:ph type="body" sz="quarter" idx="24" hasCustomPrompt="1"/>
          </p:nvPr>
        </p:nvSpPr>
        <p:spPr>
          <a:xfrm>
            <a:off x="6811442" y="5263696"/>
            <a:ext cx="1229701" cy="447481"/>
          </a:xfrm>
          <a:prstGeom prst="rect">
            <a:avLst/>
          </a:prstGeom>
        </p:spPr>
        <p:txBody>
          <a:bodyPr anchor="ctr"/>
          <a:lstStyle>
            <a:lvl1pPr marL="0" indent="0" algn="ctr">
              <a:lnSpc>
                <a:spcPct val="100000"/>
              </a:lnSpc>
              <a:buNone/>
              <a:defRPr sz="900" b="0" i="0">
                <a:latin typeface="Lab Grotesque" pitchFamily="2" charset="0"/>
              </a:defRPr>
            </a:lvl1pPr>
          </a:lstStyle>
          <a:p>
            <a:pPr lvl="0"/>
            <a:r>
              <a:rPr lang="sv-SE"/>
              <a:t>Förnamn Efternamn</a:t>
            </a:r>
            <a:br>
              <a:rPr lang="sv-SE"/>
            </a:br>
            <a:r>
              <a:rPr lang="sv-SE"/>
              <a:t>Projektledare</a:t>
            </a:r>
          </a:p>
        </p:txBody>
      </p:sp>
      <p:sp>
        <p:nvSpPr>
          <p:cNvPr id="53" name="Platshållare för text 10">
            <a:extLst>
              <a:ext uri="{FF2B5EF4-FFF2-40B4-BE49-F238E27FC236}">
                <a16:creationId xmlns:a16="http://schemas.microsoft.com/office/drawing/2014/main" id="{3A59C96E-A634-CB48-9F24-BF54DAEF501F}"/>
              </a:ext>
            </a:extLst>
          </p:cNvPr>
          <p:cNvSpPr>
            <a:spLocks noGrp="1"/>
          </p:cNvSpPr>
          <p:nvPr>
            <p:ph type="body" sz="quarter" idx="25" hasCustomPrompt="1"/>
          </p:nvPr>
        </p:nvSpPr>
        <p:spPr>
          <a:xfrm>
            <a:off x="8517410" y="5263696"/>
            <a:ext cx="1229701" cy="447481"/>
          </a:xfrm>
          <a:prstGeom prst="rect">
            <a:avLst/>
          </a:prstGeom>
        </p:spPr>
        <p:txBody>
          <a:bodyPr anchor="ctr"/>
          <a:lstStyle>
            <a:lvl1pPr marL="0" indent="0" algn="ctr">
              <a:lnSpc>
                <a:spcPct val="100000"/>
              </a:lnSpc>
              <a:buNone/>
              <a:defRPr sz="900" b="0" i="0">
                <a:latin typeface="Lab Grotesque" pitchFamily="2" charset="0"/>
              </a:defRPr>
            </a:lvl1pPr>
          </a:lstStyle>
          <a:p>
            <a:pPr lvl="0"/>
            <a:r>
              <a:rPr lang="sv-SE"/>
              <a:t>Förnamn Efternamn</a:t>
            </a:r>
            <a:br>
              <a:rPr lang="sv-SE"/>
            </a:br>
            <a:r>
              <a:rPr lang="sv-SE"/>
              <a:t>Projektledare</a:t>
            </a:r>
          </a:p>
        </p:txBody>
      </p:sp>
      <p:sp>
        <p:nvSpPr>
          <p:cNvPr id="54" name="Platshållare för text 10">
            <a:extLst>
              <a:ext uri="{FF2B5EF4-FFF2-40B4-BE49-F238E27FC236}">
                <a16:creationId xmlns:a16="http://schemas.microsoft.com/office/drawing/2014/main" id="{20C72DDE-F2D2-2D4A-8555-B9542A802A65}"/>
              </a:ext>
            </a:extLst>
          </p:cNvPr>
          <p:cNvSpPr>
            <a:spLocks noGrp="1"/>
          </p:cNvSpPr>
          <p:nvPr>
            <p:ph type="body" sz="quarter" idx="26" hasCustomPrompt="1"/>
          </p:nvPr>
        </p:nvSpPr>
        <p:spPr>
          <a:xfrm>
            <a:off x="10225983" y="5263696"/>
            <a:ext cx="1229701" cy="447481"/>
          </a:xfrm>
          <a:prstGeom prst="rect">
            <a:avLst/>
          </a:prstGeom>
        </p:spPr>
        <p:txBody>
          <a:bodyPr anchor="ctr"/>
          <a:lstStyle>
            <a:lvl1pPr marL="0" indent="0" algn="ctr">
              <a:lnSpc>
                <a:spcPct val="100000"/>
              </a:lnSpc>
              <a:buNone/>
              <a:defRPr sz="900" b="0" i="0">
                <a:latin typeface="Lab Grotesque" pitchFamily="2" charset="0"/>
              </a:defRPr>
            </a:lvl1pPr>
          </a:lstStyle>
          <a:p>
            <a:pPr lvl="0"/>
            <a:r>
              <a:rPr lang="sv-SE"/>
              <a:t>Förnamn Efternamn</a:t>
            </a:r>
            <a:br>
              <a:rPr lang="sv-SE"/>
            </a:br>
            <a:r>
              <a:rPr lang="sv-SE"/>
              <a:t>Projektledare</a:t>
            </a:r>
          </a:p>
        </p:txBody>
      </p:sp>
      <p:sp>
        <p:nvSpPr>
          <p:cNvPr id="55" name="Title 1">
            <a:extLst>
              <a:ext uri="{FF2B5EF4-FFF2-40B4-BE49-F238E27FC236}">
                <a16:creationId xmlns:a16="http://schemas.microsoft.com/office/drawing/2014/main" id="{DAC58017-48D9-804C-B07A-68A06AADCF18}"/>
              </a:ext>
            </a:extLst>
          </p:cNvPr>
          <p:cNvSpPr txBox="1">
            <a:spLocks/>
          </p:cNvSpPr>
          <p:nvPr userDrawn="1"/>
        </p:nvSpPr>
        <p:spPr>
          <a:xfrm>
            <a:off x="6194642" y="820267"/>
            <a:ext cx="5997358" cy="555661"/>
          </a:xfrm>
          <a:prstGeom prst="rect">
            <a:avLst/>
          </a:prstGeom>
        </p:spPr>
        <p:txBody>
          <a:bodyPr anchor="ctr"/>
          <a:lstStyle>
            <a:lvl1pPr algn="l" defTabSz="914400" rtl="0" eaLnBrk="1" latinLnBrk="0" hangingPunct="1">
              <a:lnSpc>
                <a:spcPct val="100000"/>
              </a:lnSpc>
              <a:spcBef>
                <a:spcPct val="0"/>
              </a:spcBef>
              <a:buNone/>
              <a:defRPr sz="3600" b="1" i="0" kern="1200">
                <a:solidFill>
                  <a:schemeClr val="tx1"/>
                </a:solidFill>
                <a:latin typeface="Lab Grotesque Black" pitchFamily="2" charset="77"/>
                <a:ea typeface="+mj-ea"/>
                <a:cs typeface="+mj-cs"/>
              </a:defRPr>
            </a:lvl1pPr>
          </a:lstStyle>
          <a:p>
            <a:pPr algn="ctr"/>
            <a:r>
              <a:rPr lang="sv-SE" sz="2000" b="1" i="0">
                <a:latin typeface="Lab Grotesque Black" pitchFamily="2" charset="0"/>
              </a:rPr>
              <a:t>PROJEKTGRUPP</a:t>
            </a:r>
            <a:endParaRPr lang="en-US" sz="2000" b="1" i="0">
              <a:latin typeface="Lab Grotesque Black" pitchFamily="2" charset="0"/>
            </a:endParaRPr>
          </a:p>
        </p:txBody>
      </p:sp>
      <p:sp>
        <p:nvSpPr>
          <p:cNvPr id="5" name="Platshållare för text 4">
            <a:extLst>
              <a:ext uri="{FF2B5EF4-FFF2-40B4-BE49-F238E27FC236}">
                <a16:creationId xmlns:a16="http://schemas.microsoft.com/office/drawing/2014/main" id="{06153400-2096-4E4C-8653-2BFB85E86D43}"/>
              </a:ext>
            </a:extLst>
          </p:cNvPr>
          <p:cNvSpPr>
            <a:spLocks noGrp="1"/>
          </p:cNvSpPr>
          <p:nvPr>
            <p:ph type="body" sz="quarter" idx="13" hasCustomPrompt="1"/>
          </p:nvPr>
        </p:nvSpPr>
        <p:spPr>
          <a:xfrm>
            <a:off x="814161" y="3429000"/>
            <a:ext cx="4764259" cy="1683779"/>
          </a:xfrm>
          <a:prstGeom prst="rect">
            <a:avLst/>
          </a:prstGeom>
        </p:spPr>
        <p:txBody>
          <a:bodyPr anchor="t"/>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600" b="0" i="0">
                <a:latin typeface="Lab Grotesque" pitchFamily="2" charset="0"/>
              </a:defRPr>
            </a:lvl1pPr>
            <a:lvl2pPr marL="514350" indent="0">
              <a:lnSpc>
                <a:spcPct val="100000"/>
              </a:lnSpc>
              <a:buFont typeface="Arial" panose="020B0604020202020204" pitchFamily="34" charset="0"/>
              <a:buChar char="•"/>
              <a:defRPr sz="1600"/>
            </a:lvl2pPr>
            <a:lvl3pPr>
              <a:lnSpc>
                <a:spcPct val="100000"/>
              </a:lnSpc>
              <a:defRPr sz="1600"/>
            </a:lvl3pPr>
            <a:lvl4pPr>
              <a:lnSpc>
                <a:spcPct val="100000"/>
              </a:lnSpc>
              <a:buNone/>
              <a:defRPr sz="1600"/>
            </a:lvl4pPr>
            <a:lvl5pPr>
              <a:lnSpc>
                <a:spcPct val="100000"/>
              </a:lnSpc>
              <a:defRPr sz="1600"/>
            </a:lvl5pPr>
            <a:lvl6pPr>
              <a:lnSpc>
                <a:spcPct val="100000"/>
              </a:lnSpc>
              <a:buFont typeface="Arial" panose="020B0604020202020204" pitchFamily="34" charset="0"/>
              <a:buChar char="•"/>
              <a:defRPr sz="1600"/>
            </a:lvl6pPr>
            <a:lvl7pPr>
              <a:lnSpc>
                <a:spcPct val="100000"/>
              </a:lnSpc>
              <a:defRPr sz="1600"/>
            </a:lvl7pPr>
            <a:lvl8pPr>
              <a:lnSpc>
                <a:spcPct val="100000"/>
              </a:lnSpc>
              <a:defRPr sz="1600"/>
            </a:lvl8pPr>
            <a:lvl9pPr>
              <a:lnSpc>
                <a:spcPct val="100000"/>
              </a:lnSpc>
              <a:defRPr sz="1600"/>
            </a:lvl9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2514600" marR="0" lvl="5" indent="-171450" algn="l" defTabSz="914400" rtl="0" eaLnBrk="1" fontAlgn="auto" latinLnBrk="0" hangingPunct="1">
              <a:lnSpc>
                <a:spcPct val="90000"/>
              </a:lnSpc>
              <a:spcBef>
                <a:spcPts val="1000"/>
              </a:spcBef>
              <a:spcAft>
                <a:spcPts val="0"/>
              </a:spcAft>
              <a:buClrTx/>
              <a:buSzTx/>
              <a:tabLst/>
              <a:defRPr/>
            </a:pPr>
            <a:endParaRPr lang="sv-SE"/>
          </a:p>
        </p:txBody>
      </p:sp>
      <p:sp>
        <p:nvSpPr>
          <p:cNvPr id="3" name="Platshållare för text 2">
            <a:extLst>
              <a:ext uri="{FF2B5EF4-FFF2-40B4-BE49-F238E27FC236}">
                <a16:creationId xmlns:a16="http://schemas.microsoft.com/office/drawing/2014/main" id="{A4643E52-3B0D-F041-AAB3-D7BEB7F6413F}"/>
              </a:ext>
            </a:extLst>
          </p:cNvPr>
          <p:cNvSpPr>
            <a:spLocks noGrp="1"/>
          </p:cNvSpPr>
          <p:nvPr>
            <p:ph type="body" sz="quarter" idx="14" hasCustomPrompt="1"/>
          </p:nvPr>
        </p:nvSpPr>
        <p:spPr>
          <a:xfrm>
            <a:off x="803275" y="1748967"/>
            <a:ext cx="4776581" cy="1381129"/>
          </a:xfrm>
          <a:prstGeom prst="rect">
            <a:avLst/>
          </a:prstGeom>
        </p:spPr>
        <p:txBody>
          <a:bodyPr anchor="ctr"/>
          <a:lstStyle>
            <a:lvl1pPr marL="0" indent="0">
              <a:buNone/>
              <a:defRPr sz="3600" b="1" i="0">
                <a:solidFill>
                  <a:schemeClr val="tx1"/>
                </a:solidFill>
                <a:latin typeface="Lab Grotesque Black" pitchFamily="2" charset="0"/>
              </a:defRPr>
            </a:lvl1pPr>
          </a:lstStyle>
          <a:p>
            <a:pPr lvl="0"/>
            <a:r>
              <a:rPr lang="sv-SE"/>
              <a:t>Projektgruppens</a:t>
            </a:r>
            <a:br>
              <a:rPr lang="sv-SE"/>
            </a:br>
            <a:r>
              <a:rPr lang="sv-SE"/>
              <a:t>uppdrag och sammansättning:</a:t>
            </a:r>
          </a:p>
        </p:txBody>
      </p:sp>
      <p:sp>
        <p:nvSpPr>
          <p:cNvPr id="4" name="textruta 3">
            <a:extLst>
              <a:ext uri="{FF2B5EF4-FFF2-40B4-BE49-F238E27FC236}">
                <a16:creationId xmlns:a16="http://schemas.microsoft.com/office/drawing/2014/main" id="{8BD54290-CEC5-3C43-AC9D-60EF6697CA0A}"/>
              </a:ext>
            </a:extLst>
          </p:cNvPr>
          <p:cNvSpPr txBox="1"/>
          <p:nvPr userDrawn="1"/>
        </p:nvSpPr>
        <p:spPr>
          <a:xfrm>
            <a:off x="9135655" y="1468582"/>
            <a:ext cx="184731" cy="646331"/>
          </a:xfrm>
          <a:prstGeom prst="rect">
            <a:avLst/>
          </a:prstGeom>
          <a:noFill/>
        </p:spPr>
        <p:txBody>
          <a:bodyPr wrap="none" rtlCol="0">
            <a:spAutoFit/>
          </a:bodyPr>
          <a:lstStyle/>
          <a:p>
            <a:pPr algn="l"/>
            <a:endParaRPr lang="sv-SE" sz="3600" b="1" i="0">
              <a:latin typeface="Lab Grotesque Black" pitchFamily="2" charset="0"/>
            </a:endParaRPr>
          </a:p>
        </p:txBody>
      </p:sp>
      <p:sp>
        <p:nvSpPr>
          <p:cNvPr id="28" name="Platshållare för datum 21">
            <a:extLst>
              <a:ext uri="{FF2B5EF4-FFF2-40B4-BE49-F238E27FC236}">
                <a16:creationId xmlns:a16="http://schemas.microsoft.com/office/drawing/2014/main" id="{83114287-95CF-EB4E-868F-FF3192DA6DB4}"/>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1249C834-F37F-6248-8E7B-07349C8473B9}" type="datetime1">
              <a:rPr lang="sv-SE" smtClean="0"/>
              <a:pPr/>
              <a:t>2024-06-10</a:t>
            </a:fld>
            <a:endParaRPr lang="sv-SE"/>
          </a:p>
        </p:txBody>
      </p:sp>
      <p:sp>
        <p:nvSpPr>
          <p:cNvPr id="29" name="Platshållare för bildnummer 23">
            <a:extLst>
              <a:ext uri="{FF2B5EF4-FFF2-40B4-BE49-F238E27FC236}">
                <a16:creationId xmlns:a16="http://schemas.microsoft.com/office/drawing/2014/main" id="{285B95EA-B48C-7A43-A00F-6388FE10B531}"/>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cxnSp>
        <p:nvCxnSpPr>
          <p:cNvPr id="24" name="Rak 23">
            <a:extLst>
              <a:ext uri="{FF2B5EF4-FFF2-40B4-BE49-F238E27FC236}">
                <a16:creationId xmlns:a16="http://schemas.microsoft.com/office/drawing/2014/main" id="{A64A0616-5C8E-314B-B1B9-82737A545357}"/>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970775"/>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ild + textpuffar">
    <p:spTree>
      <p:nvGrpSpPr>
        <p:cNvPr id="1" name=""/>
        <p:cNvGrpSpPr/>
        <p:nvPr/>
      </p:nvGrpSpPr>
      <p:grpSpPr>
        <a:xfrm>
          <a:off x="0" y="0"/>
          <a:ext cx="0" cy="0"/>
          <a:chOff x="0" y="0"/>
          <a:chExt cx="0" cy="0"/>
        </a:xfrm>
      </p:grpSpPr>
      <p:sp>
        <p:nvSpPr>
          <p:cNvPr id="31" name="Rektangel 12">
            <a:extLst>
              <a:ext uri="{FF2B5EF4-FFF2-40B4-BE49-F238E27FC236}">
                <a16:creationId xmlns:a16="http://schemas.microsoft.com/office/drawing/2014/main" id="{447C0918-AA53-1144-8862-D38D059A4E16}"/>
              </a:ext>
            </a:extLst>
          </p:cNvPr>
          <p:cNvSpPr/>
          <p:nvPr userDrawn="1"/>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6" name="Platshållare för bild 15">
            <a:extLst>
              <a:ext uri="{FF2B5EF4-FFF2-40B4-BE49-F238E27FC236}">
                <a16:creationId xmlns:a16="http://schemas.microsoft.com/office/drawing/2014/main" id="{25A22ABF-3C7B-B340-94C9-3A893D569BC3}"/>
              </a:ext>
            </a:extLst>
          </p:cNvPr>
          <p:cNvSpPr>
            <a:spLocks noGrp="1"/>
          </p:cNvSpPr>
          <p:nvPr>
            <p:ph type="pic" sz="quarter" idx="13"/>
          </p:nvPr>
        </p:nvSpPr>
        <p:spPr>
          <a:xfrm>
            <a:off x="5616974" y="2408449"/>
            <a:ext cx="3086478" cy="3661911"/>
          </a:xfrm>
          <a:prstGeom prst="rect">
            <a:avLst/>
          </a:prstGeom>
          <a:solidFill>
            <a:schemeClr val="bg2">
              <a:lumMod val="90000"/>
            </a:schemeClr>
          </a:solidFill>
        </p:spPr>
        <p:txBody>
          <a:bodyPr/>
          <a:lstStyle>
            <a:lvl1pPr>
              <a:defRPr b="1" i="0">
                <a:latin typeface="Lab Grotesque Black" pitchFamily="2" charset="0"/>
              </a:defRPr>
            </a:lvl1pPr>
          </a:lstStyle>
          <a:p>
            <a:endParaRPr lang="sv-SE"/>
          </a:p>
        </p:txBody>
      </p:sp>
      <p:sp>
        <p:nvSpPr>
          <p:cNvPr id="8" name="Platshållare för bild 15">
            <a:extLst>
              <a:ext uri="{FF2B5EF4-FFF2-40B4-BE49-F238E27FC236}">
                <a16:creationId xmlns:a16="http://schemas.microsoft.com/office/drawing/2014/main" id="{D1E704DE-FF3C-8541-9E99-2699DEC1D923}"/>
              </a:ext>
            </a:extLst>
          </p:cNvPr>
          <p:cNvSpPr>
            <a:spLocks noGrp="1"/>
          </p:cNvSpPr>
          <p:nvPr>
            <p:ph type="pic" sz="quarter" idx="14"/>
          </p:nvPr>
        </p:nvSpPr>
        <p:spPr>
          <a:xfrm>
            <a:off x="8703903" y="927021"/>
            <a:ext cx="3086478" cy="2175474"/>
          </a:xfrm>
          <a:prstGeom prst="rect">
            <a:avLst/>
          </a:prstGeom>
          <a:solidFill>
            <a:schemeClr val="bg2">
              <a:lumMod val="90000"/>
            </a:schemeClr>
          </a:solidFill>
        </p:spPr>
        <p:txBody>
          <a:bodyPr/>
          <a:lstStyle>
            <a:lvl1pPr>
              <a:defRPr b="1" i="0">
                <a:latin typeface="Lab Grotesque Black" pitchFamily="2" charset="0"/>
              </a:defRPr>
            </a:lvl1pPr>
          </a:lstStyle>
          <a:p>
            <a:endParaRPr lang="sv-SE"/>
          </a:p>
        </p:txBody>
      </p:sp>
      <p:sp>
        <p:nvSpPr>
          <p:cNvPr id="9" name="Title 1">
            <a:extLst>
              <a:ext uri="{FF2B5EF4-FFF2-40B4-BE49-F238E27FC236}">
                <a16:creationId xmlns:a16="http://schemas.microsoft.com/office/drawing/2014/main" id="{103FB473-B84C-3340-9CC3-FA42AC471C06}"/>
              </a:ext>
            </a:extLst>
          </p:cNvPr>
          <p:cNvSpPr>
            <a:spLocks noGrp="1"/>
          </p:cNvSpPr>
          <p:nvPr>
            <p:ph type="ctrTitle" hasCustomPrompt="1"/>
          </p:nvPr>
        </p:nvSpPr>
        <p:spPr>
          <a:xfrm>
            <a:off x="806918" y="960387"/>
            <a:ext cx="4222284" cy="1177751"/>
          </a:xfrm>
          <a:prstGeom prst="rect">
            <a:avLst/>
          </a:prstGeom>
        </p:spPr>
        <p:txBody>
          <a:bodyPr anchor="ctr"/>
          <a:lstStyle>
            <a:lvl1pPr algn="l">
              <a:lnSpc>
                <a:spcPct val="100000"/>
              </a:lnSpc>
              <a:defRPr sz="3600" b="1" i="0">
                <a:latin typeface="Lab Grotesque Black" pitchFamily="2" charset="0"/>
              </a:defRPr>
            </a:lvl1pPr>
          </a:lstStyle>
          <a:p>
            <a:r>
              <a:rPr lang="sv-SE"/>
              <a:t>Här kan en kortare rubrik skrivas</a:t>
            </a:r>
            <a:endParaRPr lang="en-US"/>
          </a:p>
        </p:txBody>
      </p:sp>
      <p:sp>
        <p:nvSpPr>
          <p:cNvPr id="10" name="Subtitle 2">
            <a:extLst>
              <a:ext uri="{FF2B5EF4-FFF2-40B4-BE49-F238E27FC236}">
                <a16:creationId xmlns:a16="http://schemas.microsoft.com/office/drawing/2014/main" id="{F2B5159E-CC67-BF43-998F-CDD5B51649DB}"/>
              </a:ext>
            </a:extLst>
          </p:cNvPr>
          <p:cNvSpPr>
            <a:spLocks noGrp="1"/>
          </p:cNvSpPr>
          <p:nvPr>
            <p:ph type="subTitle" idx="1" hasCustomPrompt="1"/>
          </p:nvPr>
        </p:nvSpPr>
        <p:spPr>
          <a:xfrm>
            <a:off x="807062" y="2442315"/>
            <a:ext cx="4222678" cy="335052"/>
          </a:xfrm>
          <a:prstGeom prst="rect">
            <a:avLst/>
          </a:prstGeom>
        </p:spPr>
        <p:txBody>
          <a:bodyPr anchor="ctr"/>
          <a:lstStyle>
            <a:lvl1pPr marL="0" indent="0" algn="l">
              <a:lnSpc>
                <a:spcPct val="100000"/>
              </a:lnSpc>
              <a:buNone/>
              <a:defRPr sz="1800" b="1" i="0">
                <a:latin typeface="Lab Grotesque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endParaRPr lang="en-US"/>
          </a:p>
        </p:txBody>
      </p:sp>
      <p:sp>
        <p:nvSpPr>
          <p:cNvPr id="19" name="Platshållare för text 18">
            <a:extLst>
              <a:ext uri="{FF2B5EF4-FFF2-40B4-BE49-F238E27FC236}">
                <a16:creationId xmlns:a16="http://schemas.microsoft.com/office/drawing/2014/main" id="{43AB2B65-1D65-194A-A7A2-F2747CE9EF1B}"/>
              </a:ext>
            </a:extLst>
          </p:cNvPr>
          <p:cNvSpPr>
            <a:spLocks noGrp="1"/>
          </p:cNvSpPr>
          <p:nvPr>
            <p:ph type="body" sz="quarter" idx="15" hasCustomPrompt="1"/>
          </p:nvPr>
        </p:nvSpPr>
        <p:spPr>
          <a:xfrm>
            <a:off x="806917" y="2793772"/>
            <a:ext cx="4222284" cy="1348283"/>
          </a:xfrm>
          <a:prstGeom prst="rect">
            <a:avLst/>
          </a:prstGeom>
        </p:spPr>
        <p:txBody>
          <a:bodyPr/>
          <a:lstStyle>
            <a:lvl1pPr marL="0" indent="0">
              <a:lnSpc>
                <a:spcPct val="100000"/>
              </a:lnSpc>
              <a:buFont typeface="Arial" panose="020B0604020202020204" pitchFamily="34" charset="0"/>
              <a:buNone/>
              <a:defRPr sz="1600" b="0" i="0">
                <a:latin typeface="Lab Grotesque" pitchFamily="2" charset="0"/>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vl7pPr>
              <a:lnSpc>
                <a:spcPct val="100000"/>
              </a:lnSpc>
              <a:defRPr sz="1600"/>
            </a:lvl7pPr>
          </a:lstStyle>
          <a:p>
            <a:pPr lvl="0"/>
            <a:r>
              <a:rPr lang="sv-SE"/>
              <a:t>Skriv text här</a:t>
            </a:r>
          </a:p>
        </p:txBody>
      </p:sp>
      <p:sp>
        <p:nvSpPr>
          <p:cNvPr id="26" name="Platshållare för text 18">
            <a:extLst>
              <a:ext uri="{FF2B5EF4-FFF2-40B4-BE49-F238E27FC236}">
                <a16:creationId xmlns:a16="http://schemas.microsoft.com/office/drawing/2014/main" id="{88B0ED07-B9FC-244F-A30B-78F8F1889A93}"/>
              </a:ext>
            </a:extLst>
          </p:cNvPr>
          <p:cNvSpPr>
            <a:spLocks noGrp="1"/>
          </p:cNvSpPr>
          <p:nvPr>
            <p:ph type="body" sz="quarter" idx="16" hasCustomPrompt="1"/>
          </p:nvPr>
        </p:nvSpPr>
        <p:spPr>
          <a:xfrm>
            <a:off x="806917" y="5049898"/>
            <a:ext cx="4222284" cy="1369720"/>
          </a:xfrm>
          <a:prstGeom prst="rect">
            <a:avLst/>
          </a:prstGeom>
        </p:spPr>
        <p:txBody>
          <a:bodyPr/>
          <a:lstStyle>
            <a:lvl1pPr marL="0" indent="0">
              <a:lnSpc>
                <a:spcPct val="130000"/>
              </a:lnSpc>
              <a:buFont typeface="Arial" panose="020B0604020202020204" pitchFamily="34" charset="0"/>
              <a:buNone/>
              <a:defRPr sz="1600" b="0" i="0">
                <a:latin typeface="Lab Grotesque" pitchFamily="2" charset="0"/>
              </a:defRPr>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sv-SE"/>
              <a:t>Skriv text här</a:t>
            </a:r>
          </a:p>
        </p:txBody>
      </p:sp>
      <p:sp>
        <p:nvSpPr>
          <p:cNvPr id="23" name="Platshållare för text 22">
            <a:extLst>
              <a:ext uri="{FF2B5EF4-FFF2-40B4-BE49-F238E27FC236}">
                <a16:creationId xmlns:a16="http://schemas.microsoft.com/office/drawing/2014/main" id="{A87ADC04-BEBE-7342-A8AD-83D58F4FA753}"/>
              </a:ext>
            </a:extLst>
          </p:cNvPr>
          <p:cNvSpPr>
            <a:spLocks noGrp="1"/>
          </p:cNvSpPr>
          <p:nvPr>
            <p:ph type="body" sz="quarter" idx="17" hasCustomPrompt="1"/>
          </p:nvPr>
        </p:nvSpPr>
        <p:spPr>
          <a:xfrm>
            <a:off x="806917" y="4443162"/>
            <a:ext cx="4222284" cy="338137"/>
          </a:xfrm>
          <a:prstGeom prst="rect">
            <a:avLst/>
          </a:prstGeom>
        </p:spPr>
        <p:txBody>
          <a:bodyPr anchor="ctr"/>
          <a:lstStyle>
            <a:lvl1pPr marL="0" indent="0">
              <a:buNone/>
              <a:defRPr sz="1800" b="1" i="0">
                <a:latin typeface="Lab Grotesque Black" pitchFamily="2" charset="0"/>
              </a:defRPr>
            </a:lvl1pPr>
          </a:lstStyle>
          <a:p>
            <a:pPr lvl="0"/>
            <a:r>
              <a:rPr lang="sv-SE"/>
              <a:t>Underrubrik</a:t>
            </a:r>
          </a:p>
        </p:txBody>
      </p:sp>
      <p:sp>
        <p:nvSpPr>
          <p:cNvPr id="22" name="Platshållare för datum 21">
            <a:extLst>
              <a:ext uri="{FF2B5EF4-FFF2-40B4-BE49-F238E27FC236}">
                <a16:creationId xmlns:a16="http://schemas.microsoft.com/office/drawing/2014/main" id="{BBA6B25A-ECAC-1548-8B6F-D4B4F9B809F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01569D40-41E3-1A42-B6DE-89B0CEBA0DB6}" type="datetime1">
              <a:rPr lang="sv-SE" smtClean="0"/>
              <a:pPr/>
              <a:t>2024-06-10</a:t>
            </a:fld>
            <a:endParaRPr lang="sv-SE"/>
          </a:p>
        </p:txBody>
      </p:sp>
      <p:sp>
        <p:nvSpPr>
          <p:cNvPr id="24" name="Platshållare för bildnummer 23">
            <a:extLst>
              <a:ext uri="{FF2B5EF4-FFF2-40B4-BE49-F238E27FC236}">
                <a16:creationId xmlns:a16="http://schemas.microsoft.com/office/drawing/2014/main" id="{D1FE9E5D-AAA2-7B45-B774-5E945779D744}"/>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cxnSp>
        <p:nvCxnSpPr>
          <p:cNvPr id="17" name="Rak 16">
            <a:extLst>
              <a:ext uri="{FF2B5EF4-FFF2-40B4-BE49-F238E27FC236}">
                <a16:creationId xmlns:a16="http://schemas.microsoft.com/office/drawing/2014/main" id="{17820710-E85E-DD4A-BE0A-EE2E8E34660C}"/>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7663892"/>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Kollage + text">
    <p:spTree>
      <p:nvGrpSpPr>
        <p:cNvPr id="1" name=""/>
        <p:cNvGrpSpPr/>
        <p:nvPr/>
      </p:nvGrpSpPr>
      <p:grpSpPr>
        <a:xfrm>
          <a:off x="0" y="0"/>
          <a:ext cx="0" cy="0"/>
          <a:chOff x="0" y="0"/>
          <a:chExt cx="0" cy="0"/>
        </a:xfrm>
      </p:grpSpPr>
      <p:sp>
        <p:nvSpPr>
          <p:cNvPr id="18" name="Platshållare för bild 13">
            <a:extLst>
              <a:ext uri="{FF2B5EF4-FFF2-40B4-BE49-F238E27FC236}">
                <a16:creationId xmlns:a16="http://schemas.microsoft.com/office/drawing/2014/main" id="{91847E4E-EFEF-5348-B6F4-5001C7DC2675}"/>
              </a:ext>
            </a:extLst>
          </p:cNvPr>
          <p:cNvSpPr>
            <a:spLocks noGrp="1"/>
          </p:cNvSpPr>
          <p:nvPr>
            <p:ph type="pic" sz="quarter" idx="13"/>
          </p:nvPr>
        </p:nvSpPr>
        <p:spPr>
          <a:xfrm>
            <a:off x="349250" y="875846"/>
            <a:ext cx="3332163" cy="2678113"/>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19" name="Platshållare för bild 13">
            <a:extLst>
              <a:ext uri="{FF2B5EF4-FFF2-40B4-BE49-F238E27FC236}">
                <a16:creationId xmlns:a16="http://schemas.microsoft.com/office/drawing/2014/main" id="{AAD030D5-1C3E-8643-9B0B-29F870458200}"/>
              </a:ext>
            </a:extLst>
          </p:cNvPr>
          <p:cNvSpPr>
            <a:spLocks noGrp="1"/>
          </p:cNvSpPr>
          <p:nvPr>
            <p:ph type="pic" sz="quarter" idx="14"/>
          </p:nvPr>
        </p:nvSpPr>
        <p:spPr>
          <a:xfrm>
            <a:off x="3845379" y="875846"/>
            <a:ext cx="3332163" cy="2678113"/>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20" name="Platshållare för bild 13">
            <a:extLst>
              <a:ext uri="{FF2B5EF4-FFF2-40B4-BE49-F238E27FC236}">
                <a16:creationId xmlns:a16="http://schemas.microsoft.com/office/drawing/2014/main" id="{3B0D857C-287C-3F4B-BF2F-70E29ADB2B70}"/>
              </a:ext>
            </a:extLst>
          </p:cNvPr>
          <p:cNvSpPr>
            <a:spLocks noGrp="1"/>
          </p:cNvSpPr>
          <p:nvPr>
            <p:ph type="pic" sz="quarter" idx="15"/>
          </p:nvPr>
        </p:nvSpPr>
        <p:spPr>
          <a:xfrm>
            <a:off x="349250" y="3727156"/>
            <a:ext cx="3332163" cy="2678113"/>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21" name="Platshållare för bild 13">
            <a:extLst>
              <a:ext uri="{FF2B5EF4-FFF2-40B4-BE49-F238E27FC236}">
                <a16:creationId xmlns:a16="http://schemas.microsoft.com/office/drawing/2014/main" id="{E70A5B43-1BFC-D04C-9450-D18063C8287A}"/>
              </a:ext>
            </a:extLst>
          </p:cNvPr>
          <p:cNvSpPr>
            <a:spLocks noGrp="1"/>
          </p:cNvSpPr>
          <p:nvPr>
            <p:ph type="pic" sz="quarter" idx="16"/>
          </p:nvPr>
        </p:nvSpPr>
        <p:spPr>
          <a:xfrm>
            <a:off x="3845379" y="3727156"/>
            <a:ext cx="3332163" cy="2678113"/>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22" name="Title 1">
            <a:extLst>
              <a:ext uri="{FF2B5EF4-FFF2-40B4-BE49-F238E27FC236}">
                <a16:creationId xmlns:a16="http://schemas.microsoft.com/office/drawing/2014/main" id="{C4DA1D60-3A84-3847-A83B-689F524A6FC5}"/>
              </a:ext>
            </a:extLst>
          </p:cNvPr>
          <p:cNvSpPr>
            <a:spLocks noGrp="1"/>
          </p:cNvSpPr>
          <p:nvPr>
            <p:ph type="ctrTitle" hasCustomPrompt="1"/>
          </p:nvPr>
        </p:nvSpPr>
        <p:spPr>
          <a:xfrm>
            <a:off x="7632834" y="1841311"/>
            <a:ext cx="4156718" cy="182012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rubriken</a:t>
            </a:r>
            <a:endParaRPr lang="en-US"/>
          </a:p>
        </p:txBody>
      </p:sp>
      <p:sp>
        <p:nvSpPr>
          <p:cNvPr id="23" name="Subtitle 2">
            <a:extLst>
              <a:ext uri="{FF2B5EF4-FFF2-40B4-BE49-F238E27FC236}">
                <a16:creationId xmlns:a16="http://schemas.microsoft.com/office/drawing/2014/main" id="{11121701-9CA7-FC42-9186-19A124C758CB}"/>
              </a:ext>
            </a:extLst>
          </p:cNvPr>
          <p:cNvSpPr>
            <a:spLocks noGrp="1"/>
          </p:cNvSpPr>
          <p:nvPr>
            <p:ph type="subTitle" idx="1" hasCustomPrompt="1"/>
          </p:nvPr>
        </p:nvSpPr>
        <p:spPr>
          <a:xfrm>
            <a:off x="7605718" y="3874514"/>
            <a:ext cx="4173777" cy="2542161"/>
          </a:xfrm>
          <a:prstGeom prst="rect">
            <a:avLst/>
          </a:prstGeom>
        </p:spPr>
        <p:txBody>
          <a:bodyPr/>
          <a:lstStyle>
            <a:lvl1pPr marL="0" indent="0" algn="l">
              <a:lnSpc>
                <a:spcPct val="130000"/>
              </a:lnSpc>
              <a:buNone/>
              <a:defRPr sz="18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24" name="Platshållare för datum 21">
            <a:extLst>
              <a:ext uri="{FF2B5EF4-FFF2-40B4-BE49-F238E27FC236}">
                <a16:creationId xmlns:a16="http://schemas.microsoft.com/office/drawing/2014/main" id="{9E8FB540-90CF-A04D-970C-9C53103DC8F9}"/>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EECC9CB8-12C7-4C4D-9160-5F05B69F77B1}" type="datetime1">
              <a:rPr lang="sv-SE" smtClean="0"/>
              <a:pPr/>
              <a:t>2024-06-10</a:t>
            </a:fld>
            <a:endParaRPr lang="sv-SE"/>
          </a:p>
        </p:txBody>
      </p:sp>
      <p:sp>
        <p:nvSpPr>
          <p:cNvPr id="25" name="Platshållare för bildnummer 23">
            <a:extLst>
              <a:ext uri="{FF2B5EF4-FFF2-40B4-BE49-F238E27FC236}">
                <a16:creationId xmlns:a16="http://schemas.microsoft.com/office/drawing/2014/main" id="{A1A2DFA3-374D-B34E-88AD-F851DD032471}"/>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474630780"/>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Utfallande bild med text">
    <p:spTree>
      <p:nvGrpSpPr>
        <p:cNvPr id="1" name=""/>
        <p:cNvGrpSpPr/>
        <p:nvPr/>
      </p:nvGrpSpPr>
      <p:grpSpPr>
        <a:xfrm>
          <a:off x="0" y="0"/>
          <a:ext cx="0" cy="0"/>
          <a:chOff x="0" y="0"/>
          <a:chExt cx="0" cy="0"/>
        </a:xfrm>
      </p:grpSpPr>
      <p:sp>
        <p:nvSpPr>
          <p:cNvPr id="6" name="Platshållare för bild 15">
            <a:extLst>
              <a:ext uri="{FF2B5EF4-FFF2-40B4-BE49-F238E27FC236}">
                <a16:creationId xmlns:a16="http://schemas.microsoft.com/office/drawing/2014/main" id="{7A94AEDA-8355-1D4F-A84E-C6EB0507B172}"/>
              </a:ext>
            </a:extLst>
          </p:cNvPr>
          <p:cNvSpPr>
            <a:spLocks noGrp="1"/>
          </p:cNvSpPr>
          <p:nvPr>
            <p:ph type="pic" sz="quarter" idx="13"/>
          </p:nvPr>
        </p:nvSpPr>
        <p:spPr>
          <a:xfrm>
            <a:off x="0" y="8467"/>
            <a:ext cx="12192000" cy="6849533"/>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8" name="Title 1">
            <a:extLst>
              <a:ext uri="{FF2B5EF4-FFF2-40B4-BE49-F238E27FC236}">
                <a16:creationId xmlns:a16="http://schemas.microsoft.com/office/drawing/2014/main" id="{BAAAD11C-DAC5-F040-BB6F-61022800A4E0}"/>
              </a:ext>
            </a:extLst>
          </p:cNvPr>
          <p:cNvSpPr>
            <a:spLocks noGrp="1"/>
          </p:cNvSpPr>
          <p:nvPr>
            <p:ph type="ctrTitle" hasCustomPrompt="1"/>
          </p:nvPr>
        </p:nvSpPr>
        <p:spPr>
          <a:xfrm>
            <a:off x="814161" y="1841312"/>
            <a:ext cx="3954478" cy="182012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rubriken</a:t>
            </a:r>
            <a:endParaRPr lang="en-US"/>
          </a:p>
        </p:txBody>
      </p:sp>
      <p:sp>
        <p:nvSpPr>
          <p:cNvPr id="9" name="Subtitle 2">
            <a:extLst>
              <a:ext uri="{FF2B5EF4-FFF2-40B4-BE49-F238E27FC236}">
                <a16:creationId xmlns:a16="http://schemas.microsoft.com/office/drawing/2014/main" id="{DB93F747-7128-4C49-96A2-FD74608E645D}"/>
              </a:ext>
            </a:extLst>
          </p:cNvPr>
          <p:cNvSpPr>
            <a:spLocks noGrp="1"/>
          </p:cNvSpPr>
          <p:nvPr>
            <p:ph type="subTitle" idx="1" hasCustomPrompt="1"/>
          </p:nvPr>
        </p:nvSpPr>
        <p:spPr>
          <a:xfrm>
            <a:off x="808817" y="3874515"/>
            <a:ext cx="3970707" cy="1663481"/>
          </a:xfrm>
          <a:prstGeom prst="rect">
            <a:avLst/>
          </a:prstGeom>
        </p:spPr>
        <p:txBody>
          <a:bodyPr anchor="t"/>
          <a:lstStyle>
            <a:lvl1pPr marL="0" indent="0" algn="l">
              <a:lnSpc>
                <a:spcPct val="130000"/>
              </a:lnSpc>
              <a:buNone/>
              <a:defRPr sz="18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Tree>
    <p:extLst>
      <p:ext uri="{BB962C8B-B14F-4D97-AF65-F5344CB8AC3E}">
        <p14:creationId xmlns:p14="http://schemas.microsoft.com/office/powerpoint/2010/main" val="55478034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Rubrik, punktlista, färgad bakgrund">
    <p:bg>
      <p:bgPr>
        <a:solidFill>
          <a:schemeClr val="tx2"/>
        </a:solidFill>
        <a:effectLst/>
      </p:bgPr>
    </p:bg>
    <p:spTree>
      <p:nvGrpSpPr>
        <p:cNvPr id="1" name=""/>
        <p:cNvGrpSpPr/>
        <p:nvPr/>
      </p:nvGrpSpPr>
      <p:grpSpPr>
        <a:xfrm>
          <a:off x="0" y="0"/>
          <a:ext cx="0" cy="0"/>
          <a:chOff x="0" y="0"/>
          <a:chExt cx="0" cy="0"/>
        </a:xfrm>
      </p:grpSpPr>
      <p:sp>
        <p:nvSpPr>
          <p:cNvPr id="6" name="Rektangel 12">
            <a:extLst>
              <a:ext uri="{FF2B5EF4-FFF2-40B4-BE49-F238E27FC236}">
                <a16:creationId xmlns:a16="http://schemas.microsoft.com/office/drawing/2014/main" id="{3030809C-53BA-064E-AED5-3E756369DD24}"/>
              </a:ext>
            </a:extLst>
          </p:cNvPr>
          <p:cNvSpPr/>
          <p:nvPr userDrawn="1"/>
        </p:nvSpPr>
        <p:spPr>
          <a:xfrm rot="10800000">
            <a:off x="0"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dirty="0">
              <a:latin typeface="Lab Grotesque Black" pitchFamily="2" charset="0"/>
            </a:endParaRPr>
          </a:p>
        </p:txBody>
      </p:sp>
      <p:sp>
        <p:nvSpPr>
          <p:cNvPr id="11" name="Title 1">
            <a:extLst>
              <a:ext uri="{FF2B5EF4-FFF2-40B4-BE49-F238E27FC236}">
                <a16:creationId xmlns:a16="http://schemas.microsoft.com/office/drawing/2014/main" id="{85BD86B4-B6C0-1C41-AE2B-D2E900198182}"/>
              </a:ext>
            </a:extLst>
          </p:cNvPr>
          <p:cNvSpPr>
            <a:spLocks noGrp="1"/>
          </p:cNvSpPr>
          <p:nvPr>
            <p:ph type="ctrTitle" hasCustomPrompt="1"/>
          </p:nvPr>
        </p:nvSpPr>
        <p:spPr>
          <a:xfrm>
            <a:off x="829260" y="1841311"/>
            <a:ext cx="4738419" cy="1820127"/>
          </a:xfrm>
          <a:prstGeom prst="rect">
            <a:avLst/>
          </a:prstGeom>
        </p:spPr>
        <p:txBody>
          <a:bodyPr anchor="ctr"/>
          <a:lstStyle>
            <a:lvl1pPr algn="l">
              <a:lnSpc>
                <a:spcPct val="100000"/>
              </a:lnSpc>
              <a:defRPr sz="3600" b="1" i="0">
                <a:solidFill>
                  <a:schemeClr val="tx1"/>
                </a:solidFill>
                <a:latin typeface="Lab Grotesque Black" pitchFamily="2" charset="0"/>
              </a:defRPr>
            </a:lvl1pPr>
          </a:lstStyle>
          <a:p>
            <a:r>
              <a:rPr lang="sv-SE"/>
              <a:t>Klicka här för att ändra rubriken</a:t>
            </a:r>
            <a:endParaRPr lang="en-US"/>
          </a:p>
        </p:txBody>
      </p:sp>
      <p:sp>
        <p:nvSpPr>
          <p:cNvPr id="12" name="Subtitle 2">
            <a:extLst>
              <a:ext uri="{FF2B5EF4-FFF2-40B4-BE49-F238E27FC236}">
                <a16:creationId xmlns:a16="http://schemas.microsoft.com/office/drawing/2014/main" id="{49EC6415-96E4-2A47-ABC9-EEE164D3BE9E}"/>
              </a:ext>
            </a:extLst>
          </p:cNvPr>
          <p:cNvSpPr>
            <a:spLocks noGrp="1"/>
          </p:cNvSpPr>
          <p:nvPr>
            <p:ph type="subTitle" idx="1" hasCustomPrompt="1"/>
          </p:nvPr>
        </p:nvSpPr>
        <p:spPr>
          <a:xfrm>
            <a:off x="813031" y="3874514"/>
            <a:ext cx="4575396" cy="1663481"/>
          </a:xfrm>
          <a:prstGeom prst="rect">
            <a:avLst/>
          </a:prstGeom>
        </p:spPr>
        <p:txBody>
          <a:bodyPr/>
          <a:lstStyle>
            <a:lvl1pPr marL="0" indent="0" algn="l">
              <a:lnSpc>
                <a:spcPct val="130000"/>
              </a:lnSpc>
              <a:buNone/>
              <a:defRPr sz="1800" b="0" i="0">
                <a:solidFill>
                  <a:schemeClr val="tx2"/>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18" name="Platshållare för datum 21">
            <a:extLst>
              <a:ext uri="{FF2B5EF4-FFF2-40B4-BE49-F238E27FC236}">
                <a16:creationId xmlns:a16="http://schemas.microsoft.com/office/drawing/2014/main" id="{57061951-7D62-AE45-B7CD-A1237E7E418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34E33A72-E738-2045-A89C-6C983AF5ABBD}" type="datetime1">
              <a:rPr lang="sv-SE" smtClean="0"/>
              <a:pPr/>
              <a:t>2024-06-10</a:t>
            </a:fld>
            <a:endParaRPr lang="sv-SE" dirty="0"/>
          </a:p>
        </p:txBody>
      </p:sp>
      <p:sp>
        <p:nvSpPr>
          <p:cNvPr id="19" name="Platshållare för bildnummer 23">
            <a:extLst>
              <a:ext uri="{FF2B5EF4-FFF2-40B4-BE49-F238E27FC236}">
                <a16:creationId xmlns:a16="http://schemas.microsoft.com/office/drawing/2014/main" id="{99EBBDAB-6D65-8C49-B3A9-8A9B13986E8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dirty="0"/>
          </a:p>
        </p:txBody>
      </p:sp>
      <p:cxnSp>
        <p:nvCxnSpPr>
          <p:cNvPr id="21" name="Rak 20">
            <a:extLst>
              <a:ext uri="{FF2B5EF4-FFF2-40B4-BE49-F238E27FC236}">
                <a16:creationId xmlns:a16="http://schemas.microsoft.com/office/drawing/2014/main" id="{5F09914A-1941-EF48-9E36-E2D36C28D1DB}"/>
              </a:ext>
            </a:extLst>
          </p:cNvPr>
          <p:cNvCxnSpPr>
            <a:cxnSpLocks/>
          </p:cNvCxnSpPr>
          <p:nvPr userDrawn="1"/>
        </p:nvCxnSpPr>
        <p:spPr>
          <a:xfrm>
            <a:off x="6695162" y="430305"/>
            <a:ext cx="509522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ak 26">
            <a:extLst>
              <a:ext uri="{FF2B5EF4-FFF2-40B4-BE49-F238E27FC236}">
                <a16:creationId xmlns:a16="http://schemas.microsoft.com/office/drawing/2014/main" id="{5D7E1D7F-5B8F-454A-83BD-D4BE19FE9EB7}"/>
              </a:ext>
            </a:extLst>
          </p:cNvPr>
          <p:cNvCxnSpPr>
            <a:cxnSpLocks/>
          </p:cNvCxnSpPr>
          <p:nvPr userDrawn="1"/>
        </p:nvCxnSpPr>
        <p:spPr>
          <a:xfrm>
            <a:off x="333488" y="428431"/>
            <a:ext cx="636167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latshållare för text 18">
            <a:extLst>
              <a:ext uri="{FF2B5EF4-FFF2-40B4-BE49-F238E27FC236}">
                <a16:creationId xmlns:a16="http://schemas.microsoft.com/office/drawing/2014/main" id="{C8B245FE-A202-AC44-8B0F-83E46D7F5D05}"/>
              </a:ext>
            </a:extLst>
          </p:cNvPr>
          <p:cNvSpPr>
            <a:spLocks noGrp="1"/>
          </p:cNvSpPr>
          <p:nvPr>
            <p:ph type="body" sz="quarter" idx="15" hasCustomPrompt="1"/>
          </p:nvPr>
        </p:nvSpPr>
        <p:spPr>
          <a:xfrm>
            <a:off x="7492323" y="2270772"/>
            <a:ext cx="4298058" cy="1158227"/>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defRPr sz="1600">
                <a:solidFill>
                  <a:schemeClr val="bg1"/>
                </a:solidFill>
              </a:defRPr>
            </a:lvl2pPr>
            <a:lvl3pPr>
              <a:defRPr sz="1600">
                <a:solidFill>
                  <a:schemeClr val="bg1"/>
                </a:solidFill>
              </a:defRPr>
            </a:lvl3pPr>
            <a:lvl4pPr marL="1371600" indent="0">
              <a:buFont typeface="Arial" panose="020B0604020202020204" pitchFamily="34" charset="0"/>
              <a:buChar char="•"/>
              <a:defRPr sz="1600">
                <a:solidFill>
                  <a:schemeClr val="bg1"/>
                </a:solidFill>
              </a:defRPr>
            </a:lvl4pPr>
            <a:lvl5pPr>
              <a:defRPr sz="1600">
                <a:solidFill>
                  <a:schemeClr val="bg1"/>
                </a:solidFill>
              </a:defRPr>
            </a:lvl5pPr>
            <a:lvl6pPr>
              <a:defRPr sz="1600">
                <a:solidFill>
                  <a:schemeClr val="bg1"/>
                </a:solidFill>
              </a:defRPr>
            </a:lvl6pPr>
            <a:lvl7pPr>
              <a:defRPr sz="1600">
                <a:solidFill>
                  <a:schemeClr val="bg1"/>
                </a:solidFill>
              </a:defRPr>
            </a:lvl7pPr>
            <a:lvl8pPr>
              <a:defRPr sz="1600">
                <a:solidFill>
                  <a:schemeClr val="bg1"/>
                </a:solidFill>
              </a:defRPr>
            </a:lvl8pPr>
            <a:lvl9pPr marL="3657600" indent="0">
              <a:buNone/>
              <a:defRPr sz="1600">
                <a:solidFill>
                  <a:schemeClr val="bg1"/>
                </a:solidFill>
              </a:defRPr>
            </a:lvl9pPr>
          </a:lstStyle>
          <a:p>
            <a:pPr lvl="0"/>
            <a:r>
              <a:rPr lang="sv-SE"/>
              <a:t>Skriv text här</a:t>
            </a:r>
          </a:p>
          <a:p>
            <a:pPr lvl="0"/>
            <a:r>
              <a:rPr lang="sv-SE"/>
              <a:t>Skriv här </a:t>
            </a:r>
          </a:p>
          <a:p>
            <a:pPr lvl="0"/>
            <a:r>
              <a:rPr lang="sv-SE"/>
              <a:t>Skriv här</a:t>
            </a:r>
          </a:p>
        </p:txBody>
      </p:sp>
      <p:sp>
        <p:nvSpPr>
          <p:cNvPr id="22" name="Platshållare för text 22">
            <a:extLst>
              <a:ext uri="{FF2B5EF4-FFF2-40B4-BE49-F238E27FC236}">
                <a16:creationId xmlns:a16="http://schemas.microsoft.com/office/drawing/2014/main" id="{D6DC127B-0696-5E4B-8869-F7F2FC0C70A8}"/>
              </a:ext>
            </a:extLst>
          </p:cNvPr>
          <p:cNvSpPr>
            <a:spLocks noGrp="1"/>
          </p:cNvSpPr>
          <p:nvPr>
            <p:ph type="body" sz="quarter" idx="17" hasCustomPrompt="1"/>
          </p:nvPr>
        </p:nvSpPr>
        <p:spPr>
          <a:xfrm>
            <a:off x="7492323" y="1841311"/>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23" name="Platshållare för text 18">
            <a:extLst>
              <a:ext uri="{FF2B5EF4-FFF2-40B4-BE49-F238E27FC236}">
                <a16:creationId xmlns:a16="http://schemas.microsoft.com/office/drawing/2014/main" id="{7B931328-AE8E-0841-BEB6-855317D39E24}"/>
              </a:ext>
            </a:extLst>
          </p:cNvPr>
          <p:cNvSpPr>
            <a:spLocks noGrp="1"/>
          </p:cNvSpPr>
          <p:nvPr>
            <p:ph type="body" sz="quarter" idx="18" hasCustomPrompt="1"/>
          </p:nvPr>
        </p:nvSpPr>
        <p:spPr>
          <a:xfrm>
            <a:off x="7492323" y="4303976"/>
            <a:ext cx="4298058" cy="1070664"/>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buFont typeface="Arial" panose="020B0604020202020204" pitchFamily="34" charset="0"/>
              <a:buChar cha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600">
                <a:solidFill>
                  <a:schemeClr val="bg1"/>
                </a:solidFill>
              </a:defRPr>
            </a:lvl6pPr>
            <a:lvl7pPr>
              <a:defRPr sz="1600">
                <a:solidFill>
                  <a:schemeClr val="bg1"/>
                </a:solidFill>
              </a:defRPr>
            </a:lvl7pPr>
            <a:lvl8pPr>
              <a:defRPr sz="1600">
                <a:solidFill>
                  <a:schemeClr val="bg1"/>
                </a:solidFill>
              </a:defRPr>
            </a:lvl8pPr>
            <a:lvl9pPr>
              <a:defRPr sz="1600">
                <a:solidFill>
                  <a:schemeClr val="bg1"/>
                </a:solidFill>
              </a:defRPr>
            </a:lvl9pPr>
          </a:lstStyle>
          <a:p>
            <a:pPr lvl="0"/>
            <a:r>
              <a:rPr lang="sv-SE"/>
              <a:t>Skriv text här</a:t>
            </a:r>
          </a:p>
          <a:p>
            <a:pPr lvl="0"/>
            <a:r>
              <a:rPr lang="sv-SE"/>
              <a:t>Skriv här </a:t>
            </a:r>
          </a:p>
          <a:p>
            <a:pPr lvl="0"/>
            <a:r>
              <a:rPr lang="sv-SE"/>
              <a:t>Skriv här</a:t>
            </a:r>
          </a:p>
        </p:txBody>
      </p:sp>
      <p:sp>
        <p:nvSpPr>
          <p:cNvPr id="24" name="Platshållare för text 22">
            <a:extLst>
              <a:ext uri="{FF2B5EF4-FFF2-40B4-BE49-F238E27FC236}">
                <a16:creationId xmlns:a16="http://schemas.microsoft.com/office/drawing/2014/main" id="{F383040D-3E30-B24C-B435-B1D4D9C3762C}"/>
              </a:ext>
            </a:extLst>
          </p:cNvPr>
          <p:cNvSpPr>
            <a:spLocks noGrp="1"/>
          </p:cNvSpPr>
          <p:nvPr>
            <p:ph type="body" sz="quarter" idx="19" hasCustomPrompt="1"/>
          </p:nvPr>
        </p:nvSpPr>
        <p:spPr>
          <a:xfrm>
            <a:off x="7492323" y="3874514"/>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pic>
        <p:nvPicPr>
          <p:cNvPr id="14" name="Bildobjekt 13">
            <a:extLst>
              <a:ext uri="{FF2B5EF4-FFF2-40B4-BE49-F238E27FC236}">
                <a16:creationId xmlns:a16="http://schemas.microsoft.com/office/drawing/2014/main" id="{C6D594FA-9A3A-0547-8591-A2E6960503D5}"/>
              </a:ext>
            </a:extLst>
          </p:cNvPr>
          <p:cNvPicPr>
            <a:picLocks noChangeAspect="1"/>
          </p:cNvPicPr>
          <p:nvPr userDrawn="1"/>
        </p:nvPicPr>
        <p:blipFill>
          <a:blip r:embed="rId2"/>
          <a:srcRect/>
          <a:stretch/>
        </p:blipFill>
        <p:spPr>
          <a:xfrm>
            <a:off x="333491" y="104033"/>
            <a:ext cx="1441406" cy="196843"/>
          </a:xfrm>
          <a:prstGeom prst="rect">
            <a:avLst/>
          </a:prstGeom>
        </p:spPr>
      </p:pic>
    </p:spTree>
    <p:extLst>
      <p:ext uri="{BB962C8B-B14F-4D97-AF65-F5344CB8AC3E}">
        <p14:creationId xmlns:p14="http://schemas.microsoft.com/office/powerpoint/2010/main" val="1096681306"/>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ildkollage">
    <p:spTree>
      <p:nvGrpSpPr>
        <p:cNvPr id="1" name=""/>
        <p:cNvGrpSpPr/>
        <p:nvPr/>
      </p:nvGrpSpPr>
      <p:grpSpPr>
        <a:xfrm>
          <a:off x="0" y="0"/>
          <a:ext cx="0" cy="0"/>
          <a:chOff x="0" y="0"/>
          <a:chExt cx="0" cy="0"/>
        </a:xfrm>
      </p:grpSpPr>
      <p:sp>
        <p:nvSpPr>
          <p:cNvPr id="24" name="Platshållare för bild 14">
            <a:extLst>
              <a:ext uri="{FF2B5EF4-FFF2-40B4-BE49-F238E27FC236}">
                <a16:creationId xmlns:a16="http://schemas.microsoft.com/office/drawing/2014/main" id="{2DC9E5D3-F0E9-1648-A784-1295005DC89D}"/>
              </a:ext>
            </a:extLst>
          </p:cNvPr>
          <p:cNvSpPr>
            <a:spLocks noGrp="1"/>
          </p:cNvSpPr>
          <p:nvPr>
            <p:ph type="pic" sz="quarter" idx="10"/>
          </p:nvPr>
        </p:nvSpPr>
        <p:spPr>
          <a:xfrm>
            <a:off x="962025" y="1204913"/>
            <a:ext cx="3697288" cy="2395537"/>
          </a:xfrm>
          <a:prstGeom prst="rect">
            <a:avLst/>
          </a:prstGeom>
          <a:solidFill>
            <a:schemeClr val="bg2"/>
          </a:solidFill>
        </p:spPr>
        <p:txBody>
          <a:bodyPr/>
          <a:lstStyle>
            <a:lvl1pPr>
              <a:defRPr sz="900" b="1" i="0">
                <a:latin typeface="Lab Grotesque Black" pitchFamily="2" charset="0"/>
              </a:defRPr>
            </a:lvl1pPr>
          </a:lstStyle>
          <a:p>
            <a:endParaRPr lang="sv-SE"/>
          </a:p>
        </p:txBody>
      </p:sp>
      <p:sp>
        <p:nvSpPr>
          <p:cNvPr id="25" name="Platshållare för bild 16">
            <a:extLst>
              <a:ext uri="{FF2B5EF4-FFF2-40B4-BE49-F238E27FC236}">
                <a16:creationId xmlns:a16="http://schemas.microsoft.com/office/drawing/2014/main" id="{4CD03E9A-DC69-4446-A773-C1DD5F4E502F}"/>
              </a:ext>
            </a:extLst>
          </p:cNvPr>
          <p:cNvSpPr>
            <a:spLocks noGrp="1"/>
          </p:cNvSpPr>
          <p:nvPr>
            <p:ph type="pic" sz="quarter" idx="11"/>
          </p:nvPr>
        </p:nvSpPr>
        <p:spPr>
          <a:xfrm>
            <a:off x="952500" y="3749675"/>
            <a:ext cx="3698875" cy="2395538"/>
          </a:xfrm>
          <a:prstGeom prst="rect">
            <a:avLst/>
          </a:prstGeom>
          <a:solidFill>
            <a:schemeClr val="bg2"/>
          </a:solidFill>
        </p:spPr>
        <p:txBody>
          <a:bodyPr/>
          <a:lstStyle>
            <a:lvl1pPr>
              <a:defRPr sz="900" b="1" i="0">
                <a:latin typeface="Lab Grotesque Black" pitchFamily="2" charset="0"/>
              </a:defRPr>
            </a:lvl1pPr>
          </a:lstStyle>
          <a:p>
            <a:endParaRPr lang="sv-SE"/>
          </a:p>
        </p:txBody>
      </p:sp>
      <p:sp>
        <p:nvSpPr>
          <p:cNvPr id="26" name="Platshållare för bild 18">
            <a:extLst>
              <a:ext uri="{FF2B5EF4-FFF2-40B4-BE49-F238E27FC236}">
                <a16:creationId xmlns:a16="http://schemas.microsoft.com/office/drawing/2014/main" id="{CB4982CD-B1B3-9844-A0BD-E83438EACE8D}"/>
              </a:ext>
            </a:extLst>
          </p:cNvPr>
          <p:cNvSpPr>
            <a:spLocks noGrp="1"/>
          </p:cNvSpPr>
          <p:nvPr>
            <p:ph type="pic" sz="quarter" idx="12"/>
          </p:nvPr>
        </p:nvSpPr>
        <p:spPr>
          <a:xfrm>
            <a:off x="4818063" y="1204913"/>
            <a:ext cx="2584450" cy="4940300"/>
          </a:xfrm>
          <a:prstGeom prst="rect">
            <a:avLst/>
          </a:prstGeom>
          <a:solidFill>
            <a:schemeClr val="bg2"/>
          </a:solidFill>
        </p:spPr>
        <p:txBody>
          <a:bodyPr/>
          <a:lstStyle>
            <a:lvl1pPr>
              <a:defRPr sz="900" b="1" i="0">
                <a:latin typeface="Lab Grotesque Black" pitchFamily="2" charset="0"/>
              </a:defRPr>
            </a:lvl1pPr>
          </a:lstStyle>
          <a:p>
            <a:endParaRPr lang="sv-SE"/>
          </a:p>
        </p:txBody>
      </p:sp>
      <p:sp>
        <p:nvSpPr>
          <p:cNvPr id="27" name="Platshållare för bild 20">
            <a:extLst>
              <a:ext uri="{FF2B5EF4-FFF2-40B4-BE49-F238E27FC236}">
                <a16:creationId xmlns:a16="http://schemas.microsoft.com/office/drawing/2014/main" id="{A57F60E6-14C3-6040-9CE8-6502E500DC32}"/>
              </a:ext>
            </a:extLst>
          </p:cNvPr>
          <p:cNvSpPr>
            <a:spLocks noGrp="1"/>
          </p:cNvSpPr>
          <p:nvPr>
            <p:ph type="pic" sz="quarter" idx="13" hasCustomPrompt="1"/>
          </p:nvPr>
        </p:nvSpPr>
        <p:spPr>
          <a:xfrm>
            <a:off x="7561263" y="1204913"/>
            <a:ext cx="3668712" cy="2395537"/>
          </a:xfrm>
          <a:prstGeom prst="rect">
            <a:avLst/>
          </a:prstGeom>
          <a:solidFill>
            <a:schemeClr val="bg2"/>
          </a:solidFill>
        </p:spPr>
        <p:txBody>
          <a:bodyPr/>
          <a:lstStyle>
            <a:lvl1pPr>
              <a:defRPr sz="900" b="1" i="0">
                <a:latin typeface="Lab Grotesque Black" pitchFamily="2" charset="0"/>
              </a:defRPr>
            </a:lvl1pPr>
          </a:lstStyle>
          <a:p>
            <a:r>
              <a:rPr lang="sv-SE"/>
              <a:t>Istället för en bild så kan man lägga ett textblock eller ett citat i en av rutorna</a:t>
            </a:r>
          </a:p>
        </p:txBody>
      </p:sp>
      <p:sp>
        <p:nvSpPr>
          <p:cNvPr id="28" name="Platshållare för bild 22">
            <a:extLst>
              <a:ext uri="{FF2B5EF4-FFF2-40B4-BE49-F238E27FC236}">
                <a16:creationId xmlns:a16="http://schemas.microsoft.com/office/drawing/2014/main" id="{95FDF529-C476-9F40-9103-9499C7EDAEF3}"/>
              </a:ext>
            </a:extLst>
          </p:cNvPr>
          <p:cNvSpPr>
            <a:spLocks noGrp="1"/>
          </p:cNvSpPr>
          <p:nvPr>
            <p:ph type="pic" sz="quarter" idx="14"/>
          </p:nvPr>
        </p:nvSpPr>
        <p:spPr>
          <a:xfrm>
            <a:off x="7561263" y="3749675"/>
            <a:ext cx="3678237" cy="2395538"/>
          </a:xfrm>
          <a:prstGeom prst="rect">
            <a:avLst/>
          </a:prstGeom>
          <a:solidFill>
            <a:schemeClr val="bg2"/>
          </a:solidFill>
        </p:spPr>
        <p:txBody>
          <a:bodyPr/>
          <a:lstStyle>
            <a:lvl1pPr>
              <a:defRPr sz="900" b="1" i="0">
                <a:latin typeface="Lab Grotesque Black" pitchFamily="2" charset="0"/>
              </a:defRPr>
            </a:lvl1pPr>
          </a:lstStyle>
          <a:p>
            <a:endParaRPr lang="sv-SE"/>
          </a:p>
        </p:txBody>
      </p:sp>
      <p:sp>
        <p:nvSpPr>
          <p:cNvPr id="16" name="Platshållare för datum 21">
            <a:extLst>
              <a:ext uri="{FF2B5EF4-FFF2-40B4-BE49-F238E27FC236}">
                <a16:creationId xmlns:a16="http://schemas.microsoft.com/office/drawing/2014/main" id="{F05A5BAC-5876-8745-A7D7-ABCEE49825EB}"/>
              </a:ext>
            </a:extLst>
          </p:cNvPr>
          <p:cNvSpPr>
            <a:spLocks noGrp="1"/>
          </p:cNvSpPr>
          <p:nvPr>
            <p:ph type="dt" sz="half" idx="15"/>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6449B397-705C-8644-91DC-4A59CC3B9AAA}" type="datetime1">
              <a:rPr lang="sv-SE" smtClean="0"/>
              <a:pPr/>
              <a:t>2024-06-10</a:t>
            </a:fld>
            <a:endParaRPr lang="sv-SE"/>
          </a:p>
        </p:txBody>
      </p:sp>
      <p:sp>
        <p:nvSpPr>
          <p:cNvPr id="17" name="Platshållare för bildnummer 23">
            <a:extLst>
              <a:ext uri="{FF2B5EF4-FFF2-40B4-BE49-F238E27FC236}">
                <a16:creationId xmlns:a16="http://schemas.microsoft.com/office/drawing/2014/main" id="{4C009CD6-185B-6C4A-B3BA-C4DFF4701C53}"/>
              </a:ext>
            </a:extLst>
          </p:cNvPr>
          <p:cNvSpPr>
            <a:spLocks noGrp="1"/>
          </p:cNvSpPr>
          <p:nvPr>
            <p:ph type="sldNum" sz="quarter" idx="16"/>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9852399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Rubrik, snedskuren färgplatta">
    <p:bg>
      <p:bgPr>
        <a:solidFill>
          <a:schemeClr val="tx1"/>
        </a:solidFill>
        <a:effectLst/>
      </p:bgPr>
    </p:bg>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61E2AC65-364B-4C4D-A416-C3C9CA1D3389}"/>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cxnSp>
        <p:nvCxnSpPr>
          <p:cNvPr id="14" name="Rak 13">
            <a:extLst>
              <a:ext uri="{FF2B5EF4-FFF2-40B4-BE49-F238E27FC236}">
                <a16:creationId xmlns:a16="http://schemas.microsoft.com/office/drawing/2014/main" id="{FB0A1862-F830-1A43-A35C-3E58ED225DE8}"/>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ktangel 12">
            <a:extLst>
              <a:ext uri="{FF2B5EF4-FFF2-40B4-BE49-F238E27FC236}">
                <a16:creationId xmlns:a16="http://schemas.microsoft.com/office/drawing/2014/main" id="{3030809C-53BA-064E-AED5-3E756369DD24}"/>
              </a:ext>
            </a:extLst>
          </p:cNvPr>
          <p:cNvSpPr/>
          <p:nvPr userDrawn="1"/>
        </p:nvSpPr>
        <p:spPr>
          <a:xfrm>
            <a:off x="5363266"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1" name="Title 1">
            <a:extLst>
              <a:ext uri="{FF2B5EF4-FFF2-40B4-BE49-F238E27FC236}">
                <a16:creationId xmlns:a16="http://schemas.microsoft.com/office/drawing/2014/main" id="{85BD86B4-B6C0-1C41-AE2B-D2E900198182}"/>
              </a:ext>
            </a:extLst>
          </p:cNvPr>
          <p:cNvSpPr>
            <a:spLocks noGrp="1"/>
          </p:cNvSpPr>
          <p:nvPr>
            <p:ph type="ctrTitle" hasCustomPrompt="1"/>
          </p:nvPr>
        </p:nvSpPr>
        <p:spPr>
          <a:xfrm>
            <a:off x="819505" y="1841311"/>
            <a:ext cx="4556696" cy="182012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rubriken</a:t>
            </a:r>
            <a:endParaRPr lang="en-US"/>
          </a:p>
        </p:txBody>
      </p:sp>
      <p:sp>
        <p:nvSpPr>
          <p:cNvPr id="12" name="Subtitle 2">
            <a:extLst>
              <a:ext uri="{FF2B5EF4-FFF2-40B4-BE49-F238E27FC236}">
                <a16:creationId xmlns:a16="http://schemas.microsoft.com/office/drawing/2014/main" id="{49EC6415-96E4-2A47-ABC9-EEE164D3BE9E}"/>
              </a:ext>
            </a:extLst>
          </p:cNvPr>
          <p:cNvSpPr>
            <a:spLocks noGrp="1"/>
          </p:cNvSpPr>
          <p:nvPr>
            <p:ph type="subTitle" idx="1" hasCustomPrompt="1"/>
          </p:nvPr>
        </p:nvSpPr>
        <p:spPr>
          <a:xfrm>
            <a:off x="803275" y="3874514"/>
            <a:ext cx="4575396" cy="1663481"/>
          </a:xfrm>
          <a:prstGeom prst="rect">
            <a:avLst/>
          </a:prstGeom>
        </p:spPr>
        <p:txBody>
          <a:bodyPr/>
          <a:lstStyle>
            <a:lvl1pPr marL="0" indent="0" algn="l">
              <a:lnSpc>
                <a:spcPct val="130000"/>
              </a:lnSpc>
              <a:buNone/>
              <a:defRPr sz="1800" b="0" i="0">
                <a:solidFill>
                  <a:schemeClr val="bg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18" name="Platshållare för datum 21">
            <a:extLst>
              <a:ext uri="{FF2B5EF4-FFF2-40B4-BE49-F238E27FC236}">
                <a16:creationId xmlns:a16="http://schemas.microsoft.com/office/drawing/2014/main" id="{90E2D66F-3BD6-3B4D-B498-110ABBDB1527}"/>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FAE9B3D2-6248-914A-B753-08FF3BE360DF}" type="datetime1">
              <a:rPr lang="sv-SE" smtClean="0"/>
              <a:pPr/>
              <a:t>2024-06-10</a:t>
            </a:fld>
            <a:endParaRPr lang="sv-SE"/>
          </a:p>
        </p:txBody>
      </p:sp>
      <p:sp>
        <p:nvSpPr>
          <p:cNvPr id="19" name="Platshållare för bildnummer 23">
            <a:extLst>
              <a:ext uri="{FF2B5EF4-FFF2-40B4-BE49-F238E27FC236}">
                <a16:creationId xmlns:a16="http://schemas.microsoft.com/office/drawing/2014/main" id="{549EDFFC-1533-7B49-94F8-880585A31987}"/>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cxnSp>
        <p:nvCxnSpPr>
          <p:cNvPr id="22" name="Rak 21">
            <a:extLst>
              <a:ext uri="{FF2B5EF4-FFF2-40B4-BE49-F238E27FC236}">
                <a16:creationId xmlns:a16="http://schemas.microsoft.com/office/drawing/2014/main" id="{0958D60D-08F9-9241-B694-5DB8AFF40B00}"/>
              </a:ext>
            </a:extLst>
          </p:cNvPr>
          <p:cNvCxnSpPr>
            <a:cxnSpLocks/>
          </p:cNvCxnSpPr>
          <p:nvPr userDrawn="1"/>
        </p:nvCxnSpPr>
        <p:spPr>
          <a:xfrm>
            <a:off x="7570033" y="432805"/>
            <a:ext cx="4220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5" name="Bildobjekt 14">
            <a:extLst>
              <a:ext uri="{FF2B5EF4-FFF2-40B4-BE49-F238E27FC236}">
                <a16:creationId xmlns:a16="http://schemas.microsoft.com/office/drawing/2014/main" id="{E5AF3D0C-2BED-E74C-8350-D0FDA04BEBD9}"/>
              </a:ext>
            </a:extLst>
          </p:cNvPr>
          <p:cNvPicPr>
            <a:picLocks noChangeAspect="1"/>
          </p:cNvPicPr>
          <p:nvPr userDrawn="1"/>
        </p:nvPicPr>
        <p:blipFill>
          <a:blip r:embed="rId2"/>
          <a:srcRect/>
          <a:stretch/>
        </p:blipFill>
        <p:spPr>
          <a:xfrm>
            <a:off x="343317" y="103524"/>
            <a:ext cx="1430143" cy="195306"/>
          </a:xfrm>
          <a:prstGeom prst="rect">
            <a:avLst/>
          </a:prstGeom>
        </p:spPr>
      </p:pic>
    </p:spTree>
    <p:extLst>
      <p:ext uri="{BB962C8B-B14F-4D97-AF65-F5344CB8AC3E}">
        <p14:creationId xmlns:p14="http://schemas.microsoft.com/office/powerpoint/2010/main" val="1849922034"/>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dslinje början">
    <p:bg>
      <p:bgPr>
        <a:solidFill>
          <a:schemeClr val="bg1"/>
        </a:solidFill>
        <a:effectLst/>
      </p:bgPr>
    </p:bg>
    <p:spTree>
      <p:nvGrpSpPr>
        <p:cNvPr id="1" name=""/>
        <p:cNvGrpSpPr/>
        <p:nvPr/>
      </p:nvGrpSpPr>
      <p:grpSpPr>
        <a:xfrm>
          <a:off x="0" y="0"/>
          <a:ext cx="0" cy="0"/>
          <a:chOff x="0" y="0"/>
          <a:chExt cx="0" cy="0"/>
        </a:xfrm>
      </p:grpSpPr>
      <p:cxnSp>
        <p:nvCxnSpPr>
          <p:cNvPr id="9" name="Straight Connector 3">
            <a:extLst>
              <a:ext uri="{FF2B5EF4-FFF2-40B4-BE49-F238E27FC236}">
                <a16:creationId xmlns:a16="http://schemas.microsoft.com/office/drawing/2014/main" id="{99B64DFF-15E0-5648-87A7-970D68B2B236}"/>
              </a:ext>
            </a:extLst>
          </p:cNvPr>
          <p:cNvCxnSpPr>
            <a:cxnSpLocks/>
          </p:cNvCxnSpPr>
          <p:nvPr userDrawn="1"/>
        </p:nvCxnSpPr>
        <p:spPr>
          <a:xfrm>
            <a:off x="1035505" y="3617632"/>
            <a:ext cx="11281189" cy="1"/>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Oval 4">
            <a:extLst>
              <a:ext uri="{FF2B5EF4-FFF2-40B4-BE49-F238E27FC236}">
                <a16:creationId xmlns:a16="http://schemas.microsoft.com/office/drawing/2014/main" id="{EFD1C21E-0393-A244-A909-0FC7CEFE8139}"/>
              </a:ext>
            </a:extLst>
          </p:cNvPr>
          <p:cNvSpPr/>
          <p:nvPr userDrawn="1"/>
        </p:nvSpPr>
        <p:spPr>
          <a:xfrm rot="16200000">
            <a:off x="803276" y="3491244"/>
            <a:ext cx="232229" cy="2322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11" name="Oval 5">
            <a:extLst>
              <a:ext uri="{FF2B5EF4-FFF2-40B4-BE49-F238E27FC236}">
                <a16:creationId xmlns:a16="http://schemas.microsoft.com/office/drawing/2014/main" id="{D9E4678F-30A1-7746-A7D2-D6AAC6027784}"/>
              </a:ext>
            </a:extLst>
          </p:cNvPr>
          <p:cNvSpPr/>
          <p:nvPr userDrawn="1"/>
        </p:nvSpPr>
        <p:spPr>
          <a:xfrm rot="16200000">
            <a:off x="2444300" y="3550208"/>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12" name="Oval 6">
            <a:extLst>
              <a:ext uri="{FF2B5EF4-FFF2-40B4-BE49-F238E27FC236}">
                <a16:creationId xmlns:a16="http://schemas.microsoft.com/office/drawing/2014/main" id="{CBCBD74A-8311-CE4E-9C21-98B2452DF678}"/>
              </a:ext>
            </a:extLst>
          </p:cNvPr>
          <p:cNvSpPr/>
          <p:nvPr userDrawn="1"/>
        </p:nvSpPr>
        <p:spPr>
          <a:xfrm rot="16200000">
            <a:off x="7472593" y="3550209"/>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28" name="Platshållare för text 5">
            <a:extLst>
              <a:ext uri="{FF2B5EF4-FFF2-40B4-BE49-F238E27FC236}">
                <a16:creationId xmlns:a16="http://schemas.microsoft.com/office/drawing/2014/main" id="{98C1E78E-BF24-B94A-9E40-DAC0457FED67}"/>
              </a:ext>
            </a:extLst>
          </p:cNvPr>
          <p:cNvSpPr>
            <a:spLocks noGrp="1"/>
          </p:cNvSpPr>
          <p:nvPr userDrawn="1">
            <p:ph type="body" sz="quarter" idx="13" hasCustomPrompt="1"/>
          </p:nvPr>
        </p:nvSpPr>
        <p:spPr>
          <a:xfrm>
            <a:off x="803275" y="1306945"/>
            <a:ext cx="5443870" cy="634033"/>
          </a:xfrm>
          <a:prstGeom prst="rect">
            <a:avLst/>
          </a:prstGeom>
        </p:spPr>
        <p:txBody>
          <a:bodyPr anchor="ctr"/>
          <a:lstStyle>
            <a:lvl1pPr marL="0" indent="0" algn="l">
              <a:buNone/>
              <a:defRPr sz="3600" b="1" i="0">
                <a:solidFill>
                  <a:schemeClr val="tx1"/>
                </a:solidFill>
                <a:latin typeface="Lab Grotesque Black" pitchFamily="2" charset="0"/>
                <a:cs typeface="Arial" panose="020B0604020202020204" pitchFamily="34" charset="0"/>
              </a:defRPr>
            </a:lvl1pPr>
          </a:lstStyle>
          <a:p>
            <a:pPr lvl="0"/>
            <a:r>
              <a:rPr lang="sv-SE"/>
              <a:t>Tidslinje</a:t>
            </a:r>
          </a:p>
        </p:txBody>
      </p:sp>
      <p:sp>
        <p:nvSpPr>
          <p:cNvPr id="33" name="Subtitle 2">
            <a:extLst>
              <a:ext uri="{FF2B5EF4-FFF2-40B4-BE49-F238E27FC236}">
                <a16:creationId xmlns:a16="http://schemas.microsoft.com/office/drawing/2014/main" id="{33F16FFB-6CBB-C043-97D0-0FA46837E6CD}"/>
              </a:ext>
            </a:extLst>
          </p:cNvPr>
          <p:cNvSpPr>
            <a:spLocks noGrp="1"/>
          </p:cNvSpPr>
          <p:nvPr userDrawn="1">
            <p:ph type="subTitle" idx="1" hasCustomPrompt="1"/>
          </p:nvPr>
        </p:nvSpPr>
        <p:spPr>
          <a:xfrm>
            <a:off x="803275" y="2048693"/>
            <a:ext cx="5443870" cy="907304"/>
          </a:xfrm>
          <a:prstGeom prst="rect">
            <a:avLst/>
          </a:prstGeom>
        </p:spPr>
        <p:txBody>
          <a:bodyPr/>
          <a:lstStyle>
            <a:lvl1pPr marL="0" indent="0" algn="l">
              <a:lnSpc>
                <a:spcPct val="120000"/>
              </a:lnSpc>
              <a:buNone/>
              <a:defRPr sz="1800" b="0" i="0">
                <a:solidFill>
                  <a:schemeClr val="tx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 Här kan det stå något på två rader.</a:t>
            </a:r>
            <a:endParaRPr lang="en-US"/>
          </a:p>
        </p:txBody>
      </p:sp>
      <p:sp>
        <p:nvSpPr>
          <p:cNvPr id="36" name="Platshållare för text 2">
            <a:extLst>
              <a:ext uri="{FF2B5EF4-FFF2-40B4-BE49-F238E27FC236}">
                <a16:creationId xmlns:a16="http://schemas.microsoft.com/office/drawing/2014/main" id="{5F299593-70B4-764C-8CB3-1D4A4385E795}"/>
              </a:ext>
            </a:extLst>
          </p:cNvPr>
          <p:cNvSpPr>
            <a:spLocks noGrp="1"/>
          </p:cNvSpPr>
          <p:nvPr userDrawn="1">
            <p:ph type="body" sz="quarter" idx="14" hasCustomPrompt="1"/>
          </p:nvPr>
        </p:nvSpPr>
        <p:spPr>
          <a:xfrm>
            <a:off x="8356937" y="2092088"/>
            <a:ext cx="2995275" cy="708266"/>
          </a:xfrm>
          <a:prstGeom prst="rect">
            <a:avLst/>
          </a:prstGeom>
        </p:spPr>
        <p:txBody>
          <a:bodyPr/>
          <a:lstStyle>
            <a:lvl1pPr marL="0" indent="0">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38" name="Platshållare för text 2">
            <a:extLst>
              <a:ext uri="{FF2B5EF4-FFF2-40B4-BE49-F238E27FC236}">
                <a16:creationId xmlns:a16="http://schemas.microsoft.com/office/drawing/2014/main" id="{B232424C-00B1-CB43-9DA5-DFFE516B677E}"/>
              </a:ext>
            </a:extLst>
          </p:cNvPr>
          <p:cNvSpPr>
            <a:spLocks noGrp="1"/>
          </p:cNvSpPr>
          <p:nvPr userDrawn="1">
            <p:ph type="body" sz="quarter" idx="15" hasCustomPrompt="1"/>
          </p:nvPr>
        </p:nvSpPr>
        <p:spPr>
          <a:xfrm>
            <a:off x="8356937" y="1602463"/>
            <a:ext cx="2995275" cy="422201"/>
          </a:xfrm>
          <a:prstGeom prst="rect">
            <a:avLst/>
          </a:prstGeom>
        </p:spPr>
        <p:txBody>
          <a:bodyPr anchor="ctr"/>
          <a:lstStyle>
            <a:lvl1pPr marL="0" indent="0">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39" name="Platshållare för text 2">
            <a:extLst>
              <a:ext uri="{FF2B5EF4-FFF2-40B4-BE49-F238E27FC236}">
                <a16:creationId xmlns:a16="http://schemas.microsoft.com/office/drawing/2014/main" id="{500EDBFF-B9AF-8A41-B9A0-9328B80E2544}"/>
              </a:ext>
            </a:extLst>
          </p:cNvPr>
          <p:cNvSpPr>
            <a:spLocks noGrp="1"/>
          </p:cNvSpPr>
          <p:nvPr userDrawn="1">
            <p:ph type="body" sz="quarter" idx="16" hasCustomPrompt="1"/>
          </p:nvPr>
        </p:nvSpPr>
        <p:spPr>
          <a:xfrm>
            <a:off x="3335013" y="5014857"/>
            <a:ext cx="2912132" cy="708266"/>
          </a:xfrm>
          <a:prstGeom prst="rect">
            <a:avLst/>
          </a:prstGeom>
        </p:spPr>
        <p:txBody>
          <a:bodyPr/>
          <a:lstStyle>
            <a:lvl1pPr marL="0" indent="0" algn="l">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40" name="Platshållare för text 2">
            <a:extLst>
              <a:ext uri="{FF2B5EF4-FFF2-40B4-BE49-F238E27FC236}">
                <a16:creationId xmlns:a16="http://schemas.microsoft.com/office/drawing/2014/main" id="{1BF96F7A-5484-8A45-BCD1-8CC5BA6C3741}"/>
              </a:ext>
            </a:extLst>
          </p:cNvPr>
          <p:cNvSpPr>
            <a:spLocks noGrp="1"/>
          </p:cNvSpPr>
          <p:nvPr userDrawn="1">
            <p:ph type="body" sz="quarter" idx="17" hasCustomPrompt="1"/>
          </p:nvPr>
        </p:nvSpPr>
        <p:spPr>
          <a:xfrm>
            <a:off x="3349873" y="4521717"/>
            <a:ext cx="2893062" cy="422201"/>
          </a:xfrm>
          <a:prstGeom prst="rect">
            <a:avLst/>
          </a:prstGeom>
        </p:spPr>
        <p:txBody>
          <a:bodyPr anchor="ctr"/>
          <a:lstStyle>
            <a:lvl1pPr marL="0" indent="0" algn="l">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42" name="Platshållare för text 2">
            <a:extLst>
              <a:ext uri="{FF2B5EF4-FFF2-40B4-BE49-F238E27FC236}">
                <a16:creationId xmlns:a16="http://schemas.microsoft.com/office/drawing/2014/main" id="{537E3ED1-2338-A64B-B367-F23AF9837499}"/>
              </a:ext>
            </a:extLst>
          </p:cNvPr>
          <p:cNvSpPr>
            <a:spLocks noGrp="1"/>
          </p:cNvSpPr>
          <p:nvPr userDrawn="1">
            <p:ph type="body" sz="quarter" idx="18" hasCustomPrompt="1"/>
          </p:nvPr>
        </p:nvSpPr>
        <p:spPr>
          <a:xfrm>
            <a:off x="7117267" y="2966271"/>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2014</a:t>
            </a:r>
          </a:p>
        </p:txBody>
      </p:sp>
      <p:sp>
        <p:nvSpPr>
          <p:cNvPr id="44" name="Platshållare för text 2">
            <a:extLst>
              <a:ext uri="{FF2B5EF4-FFF2-40B4-BE49-F238E27FC236}">
                <a16:creationId xmlns:a16="http://schemas.microsoft.com/office/drawing/2014/main" id="{643EFF5B-8CF9-4C46-BC8E-618DA8BB5458}"/>
              </a:ext>
            </a:extLst>
          </p:cNvPr>
          <p:cNvSpPr>
            <a:spLocks noGrp="1"/>
          </p:cNvSpPr>
          <p:nvPr userDrawn="1">
            <p:ph type="body" sz="quarter" idx="19" hasCustomPrompt="1"/>
          </p:nvPr>
        </p:nvSpPr>
        <p:spPr>
          <a:xfrm>
            <a:off x="2099528" y="3831559"/>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2013</a:t>
            </a:r>
          </a:p>
        </p:txBody>
      </p:sp>
      <p:sp>
        <p:nvSpPr>
          <p:cNvPr id="25" name="Platshållare för datum 21">
            <a:extLst>
              <a:ext uri="{FF2B5EF4-FFF2-40B4-BE49-F238E27FC236}">
                <a16:creationId xmlns:a16="http://schemas.microsoft.com/office/drawing/2014/main" id="{15783652-C51E-6B4E-A5B6-25A9C8AF76A9}"/>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259166DD-E322-2742-8124-93A49A0EAA4A}" type="datetime1">
              <a:rPr lang="sv-SE" smtClean="0"/>
              <a:pPr/>
              <a:t>2024-06-10</a:t>
            </a:fld>
            <a:endParaRPr lang="sv-SE"/>
          </a:p>
        </p:txBody>
      </p:sp>
      <p:sp>
        <p:nvSpPr>
          <p:cNvPr id="26" name="Platshållare för bildnummer 23">
            <a:extLst>
              <a:ext uri="{FF2B5EF4-FFF2-40B4-BE49-F238E27FC236}">
                <a16:creationId xmlns:a16="http://schemas.microsoft.com/office/drawing/2014/main" id="{A982CB0D-C432-6247-A3A2-DD6116566ED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19" name="Platshållare för bild 2">
            <a:extLst>
              <a:ext uri="{FF2B5EF4-FFF2-40B4-BE49-F238E27FC236}">
                <a16:creationId xmlns:a16="http://schemas.microsoft.com/office/drawing/2014/main" id="{DF0CD8D2-266D-4240-99B6-677F07BCD129}"/>
              </a:ext>
            </a:extLst>
          </p:cNvPr>
          <p:cNvSpPr>
            <a:spLocks noGrp="1"/>
          </p:cNvSpPr>
          <p:nvPr>
            <p:ph type="pic" sz="quarter" idx="20" hasCustomPrompt="1"/>
          </p:nvPr>
        </p:nvSpPr>
        <p:spPr>
          <a:xfrm>
            <a:off x="6920614" y="1569731"/>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
        <p:nvSpPr>
          <p:cNvPr id="20" name="Platshållare för bild 2">
            <a:extLst>
              <a:ext uri="{FF2B5EF4-FFF2-40B4-BE49-F238E27FC236}">
                <a16:creationId xmlns:a16="http://schemas.microsoft.com/office/drawing/2014/main" id="{C9096691-695B-F84C-AA63-C937F2D767F1}"/>
              </a:ext>
            </a:extLst>
          </p:cNvPr>
          <p:cNvSpPr>
            <a:spLocks noGrp="1"/>
          </p:cNvSpPr>
          <p:nvPr>
            <p:ph type="pic" sz="quarter" idx="21" hasCustomPrompt="1"/>
          </p:nvPr>
        </p:nvSpPr>
        <p:spPr>
          <a:xfrm>
            <a:off x="1920911" y="4438293"/>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Tree>
    <p:extLst>
      <p:ext uri="{BB962C8B-B14F-4D97-AF65-F5344CB8AC3E}">
        <p14:creationId xmlns:p14="http://schemas.microsoft.com/office/powerpoint/2010/main" val="2257042059"/>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dslinje fortsättning">
    <p:bg>
      <p:bgPr>
        <a:solidFill>
          <a:schemeClr val="bg1"/>
        </a:solidFill>
        <a:effectLst/>
      </p:bgPr>
    </p:bg>
    <p:spTree>
      <p:nvGrpSpPr>
        <p:cNvPr id="1" name=""/>
        <p:cNvGrpSpPr/>
        <p:nvPr/>
      </p:nvGrpSpPr>
      <p:grpSpPr>
        <a:xfrm>
          <a:off x="0" y="0"/>
          <a:ext cx="0" cy="0"/>
          <a:chOff x="0" y="0"/>
          <a:chExt cx="0" cy="0"/>
        </a:xfrm>
      </p:grpSpPr>
      <p:cxnSp>
        <p:nvCxnSpPr>
          <p:cNvPr id="28" name="Straight Connector 3">
            <a:extLst>
              <a:ext uri="{FF2B5EF4-FFF2-40B4-BE49-F238E27FC236}">
                <a16:creationId xmlns:a16="http://schemas.microsoft.com/office/drawing/2014/main" id="{9A691CD8-E4C7-1349-8F47-2EA5BDEF1267}"/>
              </a:ext>
            </a:extLst>
          </p:cNvPr>
          <p:cNvCxnSpPr>
            <a:cxnSpLocks/>
          </p:cNvCxnSpPr>
          <p:nvPr userDrawn="1"/>
        </p:nvCxnSpPr>
        <p:spPr>
          <a:xfrm>
            <a:off x="-29380" y="3598307"/>
            <a:ext cx="12221380" cy="0"/>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6" name="Oval 5">
            <a:extLst>
              <a:ext uri="{FF2B5EF4-FFF2-40B4-BE49-F238E27FC236}">
                <a16:creationId xmlns:a16="http://schemas.microsoft.com/office/drawing/2014/main" id="{80F9F23C-17B8-5447-AE5D-A4A21365DF23}"/>
              </a:ext>
            </a:extLst>
          </p:cNvPr>
          <p:cNvSpPr/>
          <p:nvPr userDrawn="1"/>
        </p:nvSpPr>
        <p:spPr>
          <a:xfrm rot="16200000">
            <a:off x="1288782" y="3550208"/>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38" name="Oval 6">
            <a:extLst>
              <a:ext uri="{FF2B5EF4-FFF2-40B4-BE49-F238E27FC236}">
                <a16:creationId xmlns:a16="http://schemas.microsoft.com/office/drawing/2014/main" id="{8AF59ABB-96DA-3044-853C-1569B0AD20AF}"/>
              </a:ext>
            </a:extLst>
          </p:cNvPr>
          <p:cNvSpPr/>
          <p:nvPr userDrawn="1"/>
        </p:nvSpPr>
        <p:spPr>
          <a:xfrm rot="16200000">
            <a:off x="4878105" y="3550209"/>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43" name="Platshållare för text 2">
            <a:extLst>
              <a:ext uri="{FF2B5EF4-FFF2-40B4-BE49-F238E27FC236}">
                <a16:creationId xmlns:a16="http://schemas.microsoft.com/office/drawing/2014/main" id="{67045B70-AACC-6D41-A633-BC53E08E734A}"/>
              </a:ext>
            </a:extLst>
          </p:cNvPr>
          <p:cNvSpPr>
            <a:spLocks noGrp="1"/>
          </p:cNvSpPr>
          <p:nvPr>
            <p:ph type="body" sz="quarter" idx="14" hasCustomPrompt="1"/>
          </p:nvPr>
        </p:nvSpPr>
        <p:spPr>
          <a:xfrm>
            <a:off x="5759551" y="2008898"/>
            <a:ext cx="2708459" cy="708266"/>
          </a:xfrm>
          <a:prstGeom prst="rect">
            <a:avLst/>
          </a:prstGeom>
        </p:spPr>
        <p:txBody>
          <a:bodyPr/>
          <a:lstStyle>
            <a:lvl1pPr marL="0" indent="0">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44" name="Platshållare för text 2">
            <a:extLst>
              <a:ext uri="{FF2B5EF4-FFF2-40B4-BE49-F238E27FC236}">
                <a16:creationId xmlns:a16="http://schemas.microsoft.com/office/drawing/2014/main" id="{D3461C67-FB42-2840-A375-3D4C51474D0F}"/>
              </a:ext>
            </a:extLst>
          </p:cNvPr>
          <p:cNvSpPr>
            <a:spLocks noGrp="1"/>
          </p:cNvSpPr>
          <p:nvPr>
            <p:ph type="body" sz="quarter" idx="15" hasCustomPrompt="1"/>
          </p:nvPr>
        </p:nvSpPr>
        <p:spPr>
          <a:xfrm>
            <a:off x="5774410" y="1602463"/>
            <a:ext cx="2693599" cy="422201"/>
          </a:xfrm>
          <a:prstGeom prst="rect">
            <a:avLst/>
          </a:prstGeom>
        </p:spPr>
        <p:txBody>
          <a:bodyPr anchor="ctr"/>
          <a:lstStyle>
            <a:lvl1pPr marL="0" indent="0">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47" name="Platshållare för text 2">
            <a:extLst>
              <a:ext uri="{FF2B5EF4-FFF2-40B4-BE49-F238E27FC236}">
                <a16:creationId xmlns:a16="http://schemas.microsoft.com/office/drawing/2014/main" id="{70A4363B-3084-AF4C-A729-B91753C717D2}"/>
              </a:ext>
            </a:extLst>
          </p:cNvPr>
          <p:cNvSpPr>
            <a:spLocks noGrp="1"/>
          </p:cNvSpPr>
          <p:nvPr>
            <p:ph type="body" sz="quarter" idx="16" hasCustomPrompt="1"/>
          </p:nvPr>
        </p:nvSpPr>
        <p:spPr>
          <a:xfrm>
            <a:off x="2151793" y="4928152"/>
            <a:ext cx="2726312" cy="708266"/>
          </a:xfrm>
          <a:prstGeom prst="rect">
            <a:avLst/>
          </a:prstGeom>
        </p:spPr>
        <p:txBody>
          <a:bodyPr/>
          <a:lstStyle>
            <a:lvl1pPr marL="0" indent="0" algn="l">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48" name="Platshållare för text 2">
            <a:extLst>
              <a:ext uri="{FF2B5EF4-FFF2-40B4-BE49-F238E27FC236}">
                <a16:creationId xmlns:a16="http://schemas.microsoft.com/office/drawing/2014/main" id="{806AA443-DD96-7E49-8B61-ED1A3009167E}"/>
              </a:ext>
            </a:extLst>
          </p:cNvPr>
          <p:cNvSpPr>
            <a:spLocks noGrp="1"/>
          </p:cNvSpPr>
          <p:nvPr>
            <p:ph type="body" sz="quarter" idx="17" hasCustomPrompt="1"/>
          </p:nvPr>
        </p:nvSpPr>
        <p:spPr>
          <a:xfrm>
            <a:off x="2166652" y="4521717"/>
            <a:ext cx="2708459" cy="422201"/>
          </a:xfrm>
          <a:prstGeom prst="rect">
            <a:avLst/>
          </a:prstGeom>
        </p:spPr>
        <p:txBody>
          <a:bodyPr anchor="ctr"/>
          <a:lstStyle>
            <a:lvl1pPr marL="0" indent="0" algn="l">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49" name="Platshållare för text 2">
            <a:extLst>
              <a:ext uri="{FF2B5EF4-FFF2-40B4-BE49-F238E27FC236}">
                <a16:creationId xmlns:a16="http://schemas.microsoft.com/office/drawing/2014/main" id="{69E042E9-86E2-EC4E-B862-7C5D12947670}"/>
              </a:ext>
            </a:extLst>
          </p:cNvPr>
          <p:cNvSpPr>
            <a:spLocks noGrp="1"/>
          </p:cNvSpPr>
          <p:nvPr>
            <p:ph type="body" sz="quarter" idx="18" hasCustomPrompt="1"/>
          </p:nvPr>
        </p:nvSpPr>
        <p:spPr>
          <a:xfrm>
            <a:off x="4534740" y="2966271"/>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2016</a:t>
            </a:r>
          </a:p>
        </p:txBody>
      </p:sp>
      <p:sp>
        <p:nvSpPr>
          <p:cNvPr id="50" name="Platshållare för text 2">
            <a:extLst>
              <a:ext uri="{FF2B5EF4-FFF2-40B4-BE49-F238E27FC236}">
                <a16:creationId xmlns:a16="http://schemas.microsoft.com/office/drawing/2014/main" id="{4F9CB9FC-3879-2746-B30F-D860CE3E1299}"/>
              </a:ext>
            </a:extLst>
          </p:cNvPr>
          <p:cNvSpPr>
            <a:spLocks noGrp="1"/>
          </p:cNvSpPr>
          <p:nvPr>
            <p:ph type="body" sz="quarter" idx="19" hasCustomPrompt="1"/>
          </p:nvPr>
        </p:nvSpPr>
        <p:spPr>
          <a:xfrm>
            <a:off x="916308" y="3831559"/>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2015</a:t>
            </a:r>
          </a:p>
        </p:txBody>
      </p:sp>
      <p:sp>
        <p:nvSpPr>
          <p:cNvPr id="52" name="Oval 5">
            <a:extLst>
              <a:ext uri="{FF2B5EF4-FFF2-40B4-BE49-F238E27FC236}">
                <a16:creationId xmlns:a16="http://schemas.microsoft.com/office/drawing/2014/main" id="{7F4C0B73-E024-DE45-9B73-1D444563FDE0}"/>
              </a:ext>
            </a:extLst>
          </p:cNvPr>
          <p:cNvSpPr/>
          <p:nvPr userDrawn="1"/>
        </p:nvSpPr>
        <p:spPr>
          <a:xfrm rot="16200000">
            <a:off x="8313039" y="3550208"/>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55" name="Platshållare för text 2">
            <a:extLst>
              <a:ext uri="{FF2B5EF4-FFF2-40B4-BE49-F238E27FC236}">
                <a16:creationId xmlns:a16="http://schemas.microsoft.com/office/drawing/2014/main" id="{51559B37-FD13-7A44-9A76-AB813DA72751}"/>
              </a:ext>
            </a:extLst>
          </p:cNvPr>
          <p:cNvSpPr>
            <a:spLocks noGrp="1"/>
          </p:cNvSpPr>
          <p:nvPr>
            <p:ph type="body" sz="quarter" idx="20" hasCustomPrompt="1"/>
          </p:nvPr>
        </p:nvSpPr>
        <p:spPr>
          <a:xfrm>
            <a:off x="9176050" y="4928152"/>
            <a:ext cx="2593103" cy="708266"/>
          </a:xfrm>
          <a:prstGeom prst="rect">
            <a:avLst/>
          </a:prstGeom>
        </p:spPr>
        <p:txBody>
          <a:bodyPr/>
          <a:lstStyle>
            <a:lvl1pPr marL="0" indent="0" algn="l">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56" name="Platshållare för text 2">
            <a:extLst>
              <a:ext uri="{FF2B5EF4-FFF2-40B4-BE49-F238E27FC236}">
                <a16:creationId xmlns:a16="http://schemas.microsoft.com/office/drawing/2014/main" id="{7AB08A90-A53E-A74D-9F9E-378B2197A49E}"/>
              </a:ext>
            </a:extLst>
          </p:cNvPr>
          <p:cNvSpPr>
            <a:spLocks noGrp="1"/>
          </p:cNvSpPr>
          <p:nvPr>
            <p:ph type="body" sz="quarter" idx="21" hasCustomPrompt="1"/>
          </p:nvPr>
        </p:nvSpPr>
        <p:spPr>
          <a:xfrm>
            <a:off x="9190909" y="4521717"/>
            <a:ext cx="2593103" cy="422201"/>
          </a:xfrm>
          <a:prstGeom prst="rect">
            <a:avLst/>
          </a:prstGeom>
        </p:spPr>
        <p:txBody>
          <a:bodyPr anchor="ctr"/>
          <a:lstStyle>
            <a:lvl1pPr marL="0" indent="0" algn="l">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57" name="Platshållare för text 2">
            <a:extLst>
              <a:ext uri="{FF2B5EF4-FFF2-40B4-BE49-F238E27FC236}">
                <a16:creationId xmlns:a16="http://schemas.microsoft.com/office/drawing/2014/main" id="{B75484B7-6448-C247-B5C6-094430641E84}"/>
              </a:ext>
            </a:extLst>
          </p:cNvPr>
          <p:cNvSpPr>
            <a:spLocks noGrp="1"/>
          </p:cNvSpPr>
          <p:nvPr>
            <p:ph type="body" sz="quarter" idx="22" hasCustomPrompt="1"/>
          </p:nvPr>
        </p:nvSpPr>
        <p:spPr>
          <a:xfrm>
            <a:off x="7940565" y="3831559"/>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2017</a:t>
            </a:r>
          </a:p>
        </p:txBody>
      </p:sp>
      <p:sp>
        <p:nvSpPr>
          <p:cNvPr id="25" name="Platshållare för datum 21">
            <a:extLst>
              <a:ext uri="{FF2B5EF4-FFF2-40B4-BE49-F238E27FC236}">
                <a16:creationId xmlns:a16="http://schemas.microsoft.com/office/drawing/2014/main" id="{2C72BB45-E2B2-BD4A-A1FB-62D025FE9868}"/>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ED208E48-45F8-6845-8C78-E6CABABA87A4}" type="datetime1">
              <a:rPr lang="sv-SE" smtClean="0"/>
              <a:pPr/>
              <a:t>2024-06-10</a:t>
            </a:fld>
            <a:endParaRPr lang="sv-SE"/>
          </a:p>
        </p:txBody>
      </p:sp>
      <p:sp>
        <p:nvSpPr>
          <p:cNvPr id="26" name="Platshållare för bildnummer 23">
            <a:extLst>
              <a:ext uri="{FF2B5EF4-FFF2-40B4-BE49-F238E27FC236}">
                <a16:creationId xmlns:a16="http://schemas.microsoft.com/office/drawing/2014/main" id="{D429AB2E-A884-0645-8BAA-4533E1DA9C6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27" name="Platshållare för bild 2">
            <a:extLst>
              <a:ext uri="{FF2B5EF4-FFF2-40B4-BE49-F238E27FC236}">
                <a16:creationId xmlns:a16="http://schemas.microsoft.com/office/drawing/2014/main" id="{043EFB23-ABDC-7143-8CFF-F449C0B893E3}"/>
              </a:ext>
            </a:extLst>
          </p:cNvPr>
          <p:cNvSpPr>
            <a:spLocks noGrp="1"/>
          </p:cNvSpPr>
          <p:nvPr>
            <p:ph type="pic" sz="quarter" idx="24" hasCustomPrompt="1"/>
          </p:nvPr>
        </p:nvSpPr>
        <p:spPr>
          <a:xfrm>
            <a:off x="710832" y="4438293"/>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
        <p:nvSpPr>
          <p:cNvPr id="29" name="Platshållare för bild 2">
            <a:extLst>
              <a:ext uri="{FF2B5EF4-FFF2-40B4-BE49-F238E27FC236}">
                <a16:creationId xmlns:a16="http://schemas.microsoft.com/office/drawing/2014/main" id="{5033FAB7-A8FB-8948-AE97-C46B78BD1A26}"/>
              </a:ext>
            </a:extLst>
          </p:cNvPr>
          <p:cNvSpPr>
            <a:spLocks noGrp="1"/>
          </p:cNvSpPr>
          <p:nvPr>
            <p:ph type="pic" sz="quarter" idx="25" hasCustomPrompt="1"/>
          </p:nvPr>
        </p:nvSpPr>
        <p:spPr>
          <a:xfrm>
            <a:off x="4382426" y="1577106"/>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
        <p:nvSpPr>
          <p:cNvPr id="30" name="Platshållare för bild 2">
            <a:extLst>
              <a:ext uri="{FF2B5EF4-FFF2-40B4-BE49-F238E27FC236}">
                <a16:creationId xmlns:a16="http://schemas.microsoft.com/office/drawing/2014/main" id="{0F353B09-A757-1A46-80FC-271D61468E23}"/>
              </a:ext>
            </a:extLst>
          </p:cNvPr>
          <p:cNvSpPr>
            <a:spLocks noGrp="1"/>
          </p:cNvSpPr>
          <p:nvPr>
            <p:ph type="pic" sz="quarter" idx="26" hasCustomPrompt="1"/>
          </p:nvPr>
        </p:nvSpPr>
        <p:spPr>
          <a:xfrm>
            <a:off x="7759806" y="4438293"/>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Tree>
    <p:extLst>
      <p:ext uri="{BB962C8B-B14F-4D97-AF65-F5344CB8AC3E}">
        <p14:creationId xmlns:p14="http://schemas.microsoft.com/office/powerpoint/2010/main" val="693386114"/>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dslinje slut">
    <p:bg>
      <p:bgPr>
        <a:solidFill>
          <a:schemeClr val="bg1"/>
        </a:solidFill>
        <a:effectLst/>
      </p:bgPr>
    </p:bg>
    <p:spTree>
      <p:nvGrpSpPr>
        <p:cNvPr id="1" name=""/>
        <p:cNvGrpSpPr/>
        <p:nvPr/>
      </p:nvGrpSpPr>
      <p:grpSpPr>
        <a:xfrm>
          <a:off x="0" y="0"/>
          <a:ext cx="0" cy="0"/>
          <a:chOff x="0" y="0"/>
          <a:chExt cx="0" cy="0"/>
        </a:xfrm>
      </p:grpSpPr>
      <p:cxnSp>
        <p:nvCxnSpPr>
          <p:cNvPr id="28" name="Straight Connector 3">
            <a:extLst>
              <a:ext uri="{FF2B5EF4-FFF2-40B4-BE49-F238E27FC236}">
                <a16:creationId xmlns:a16="http://schemas.microsoft.com/office/drawing/2014/main" id="{9A691CD8-E4C7-1349-8F47-2EA5BDEF1267}"/>
              </a:ext>
            </a:extLst>
          </p:cNvPr>
          <p:cNvCxnSpPr>
            <a:cxnSpLocks/>
            <a:endCxn id="33" idx="4"/>
          </p:cNvCxnSpPr>
          <p:nvPr userDrawn="1"/>
        </p:nvCxnSpPr>
        <p:spPr>
          <a:xfrm>
            <a:off x="-29380" y="3598307"/>
            <a:ext cx="8510216" cy="9051"/>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3" name="Oval 4">
            <a:extLst>
              <a:ext uri="{FF2B5EF4-FFF2-40B4-BE49-F238E27FC236}">
                <a16:creationId xmlns:a16="http://schemas.microsoft.com/office/drawing/2014/main" id="{52894B20-9563-944E-96F3-4ACF178E6FE2}"/>
              </a:ext>
            </a:extLst>
          </p:cNvPr>
          <p:cNvSpPr/>
          <p:nvPr userDrawn="1"/>
        </p:nvSpPr>
        <p:spPr>
          <a:xfrm rot="16200000">
            <a:off x="8248607" y="3491244"/>
            <a:ext cx="232229" cy="2322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36" name="Oval 5">
            <a:extLst>
              <a:ext uri="{FF2B5EF4-FFF2-40B4-BE49-F238E27FC236}">
                <a16:creationId xmlns:a16="http://schemas.microsoft.com/office/drawing/2014/main" id="{80F9F23C-17B8-5447-AE5D-A4A21365DF23}"/>
              </a:ext>
            </a:extLst>
          </p:cNvPr>
          <p:cNvSpPr/>
          <p:nvPr userDrawn="1"/>
        </p:nvSpPr>
        <p:spPr>
          <a:xfrm rot="16200000">
            <a:off x="1288782" y="3550208"/>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38" name="Oval 6">
            <a:extLst>
              <a:ext uri="{FF2B5EF4-FFF2-40B4-BE49-F238E27FC236}">
                <a16:creationId xmlns:a16="http://schemas.microsoft.com/office/drawing/2014/main" id="{8AF59ABB-96DA-3044-853C-1569B0AD20AF}"/>
              </a:ext>
            </a:extLst>
          </p:cNvPr>
          <p:cNvSpPr/>
          <p:nvPr userDrawn="1"/>
        </p:nvSpPr>
        <p:spPr>
          <a:xfrm rot="16200000">
            <a:off x="4878105" y="3550209"/>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43" name="Platshållare för text 2">
            <a:extLst>
              <a:ext uri="{FF2B5EF4-FFF2-40B4-BE49-F238E27FC236}">
                <a16:creationId xmlns:a16="http://schemas.microsoft.com/office/drawing/2014/main" id="{67045B70-AACC-6D41-A633-BC53E08E734A}"/>
              </a:ext>
            </a:extLst>
          </p:cNvPr>
          <p:cNvSpPr>
            <a:spLocks noGrp="1"/>
          </p:cNvSpPr>
          <p:nvPr>
            <p:ph type="body" sz="quarter" idx="14" hasCustomPrompt="1"/>
          </p:nvPr>
        </p:nvSpPr>
        <p:spPr>
          <a:xfrm>
            <a:off x="5759552" y="2008898"/>
            <a:ext cx="2721284" cy="708266"/>
          </a:xfrm>
          <a:prstGeom prst="rect">
            <a:avLst/>
          </a:prstGeom>
        </p:spPr>
        <p:txBody>
          <a:bodyPr/>
          <a:lstStyle>
            <a:lvl1pPr marL="0" indent="0">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44" name="Platshållare för text 2">
            <a:extLst>
              <a:ext uri="{FF2B5EF4-FFF2-40B4-BE49-F238E27FC236}">
                <a16:creationId xmlns:a16="http://schemas.microsoft.com/office/drawing/2014/main" id="{D3461C67-FB42-2840-A375-3D4C51474D0F}"/>
              </a:ext>
            </a:extLst>
          </p:cNvPr>
          <p:cNvSpPr>
            <a:spLocks noGrp="1"/>
          </p:cNvSpPr>
          <p:nvPr>
            <p:ph type="body" sz="quarter" idx="15" hasCustomPrompt="1"/>
          </p:nvPr>
        </p:nvSpPr>
        <p:spPr>
          <a:xfrm>
            <a:off x="5774411" y="1602463"/>
            <a:ext cx="2721284" cy="422201"/>
          </a:xfrm>
          <a:prstGeom prst="rect">
            <a:avLst/>
          </a:prstGeom>
        </p:spPr>
        <p:txBody>
          <a:bodyPr anchor="ctr"/>
          <a:lstStyle>
            <a:lvl1pPr marL="0" indent="0">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47" name="Platshållare för text 2">
            <a:extLst>
              <a:ext uri="{FF2B5EF4-FFF2-40B4-BE49-F238E27FC236}">
                <a16:creationId xmlns:a16="http://schemas.microsoft.com/office/drawing/2014/main" id="{70A4363B-3084-AF4C-A729-B91753C717D2}"/>
              </a:ext>
            </a:extLst>
          </p:cNvPr>
          <p:cNvSpPr>
            <a:spLocks noGrp="1"/>
          </p:cNvSpPr>
          <p:nvPr>
            <p:ph type="body" sz="quarter" idx="16" hasCustomPrompt="1"/>
          </p:nvPr>
        </p:nvSpPr>
        <p:spPr>
          <a:xfrm>
            <a:off x="2151793" y="4928152"/>
            <a:ext cx="2620623" cy="708266"/>
          </a:xfrm>
          <a:prstGeom prst="rect">
            <a:avLst/>
          </a:prstGeom>
        </p:spPr>
        <p:txBody>
          <a:bodyPr/>
          <a:lstStyle>
            <a:lvl1pPr marL="0" indent="0" algn="l">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48" name="Platshållare för text 2">
            <a:extLst>
              <a:ext uri="{FF2B5EF4-FFF2-40B4-BE49-F238E27FC236}">
                <a16:creationId xmlns:a16="http://schemas.microsoft.com/office/drawing/2014/main" id="{806AA443-DD96-7E49-8B61-ED1A3009167E}"/>
              </a:ext>
            </a:extLst>
          </p:cNvPr>
          <p:cNvSpPr>
            <a:spLocks noGrp="1"/>
          </p:cNvSpPr>
          <p:nvPr>
            <p:ph type="body" sz="quarter" idx="17" hasCustomPrompt="1"/>
          </p:nvPr>
        </p:nvSpPr>
        <p:spPr>
          <a:xfrm>
            <a:off x="2166653" y="4521717"/>
            <a:ext cx="2603462" cy="422201"/>
          </a:xfrm>
          <a:prstGeom prst="rect">
            <a:avLst/>
          </a:prstGeom>
        </p:spPr>
        <p:txBody>
          <a:bodyPr anchor="ctr"/>
          <a:lstStyle>
            <a:lvl1pPr marL="0" indent="0" algn="l">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49" name="Platshållare för text 2">
            <a:extLst>
              <a:ext uri="{FF2B5EF4-FFF2-40B4-BE49-F238E27FC236}">
                <a16:creationId xmlns:a16="http://schemas.microsoft.com/office/drawing/2014/main" id="{69E042E9-86E2-EC4E-B862-7C5D12947670}"/>
              </a:ext>
            </a:extLst>
          </p:cNvPr>
          <p:cNvSpPr>
            <a:spLocks noGrp="1"/>
          </p:cNvSpPr>
          <p:nvPr>
            <p:ph type="body" sz="quarter" idx="18" hasCustomPrompt="1"/>
          </p:nvPr>
        </p:nvSpPr>
        <p:spPr>
          <a:xfrm>
            <a:off x="4534740" y="2966271"/>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2019</a:t>
            </a:r>
          </a:p>
        </p:txBody>
      </p:sp>
      <p:sp>
        <p:nvSpPr>
          <p:cNvPr id="50" name="Platshållare för text 2">
            <a:extLst>
              <a:ext uri="{FF2B5EF4-FFF2-40B4-BE49-F238E27FC236}">
                <a16:creationId xmlns:a16="http://schemas.microsoft.com/office/drawing/2014/main" id="{4F9CB9FC-3879-2746-B30F-D860CE3E1299}"/>
              </a:ext>
            </a:extLst>
          </p:cNvPr>
          <p:cNvSpPr>
            <a:spLocks noGrp="1"/>
          </p:cNvSpPr>
          <p:nvPr>
            <p:ph type="body" sz="quarter" idx="19" hasCustomPrompt="1"/>
          </p:nvPr>
        </p:nvSpPr>
        <p:spPr>
          <a:xfrm>
            <a:off x="916308" y="3831559"/>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2018</a:t>
            </a:r>
          </a:p>
        </p:txBody>
      </p:sp>
      <p:sp>
        <p:nvSpPr>
          <p:cNvPr id="55" name="Platshållare för text 2">
            <a:extLst>
              <a:ext uri="{FF2B5EF4-FFF2-40B4-BE49-F238E27FC236}">
                <a16:creationId xmlns:a16="http://schemas.microsoft.com/office/drawing/2014/main" id="{51559B37-FD13-7A44-9A76-AB813DA72751}"/>
              </a:ext>
            </a:extLst>
          </p:cNvPr>
          <p:cNvSpPr>
            <a:spLocks noGrp="1"/>
          </p:cNvSpPr>
          <p:nvPr>
            <p:ph type="body" sz="quarter" idx="20" hasCustomPrompt="1"/>
          </p:nvPr>
        </p:nvSpPr>
        <p:spPr>
          <a:xfrm>
            <a:off x="9176050" y="4928152"/>
            <a:ext cx="2607963" cy="708266"/>
          </a:xfrm>
          <a:prstGeom prst="rect">
            <a:avLst/>
          </a:prstGeom>
        </p:spPr>
        <p:txBody>
          <a:bodyPr/>
          <a:lstStyle>
            <a:lvl1pPr marL="0" indent="0" algn="l">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56" name="Platshållare för text 2">
            <a:extLst>
              <a:ext uri="{FF2B5EF4-FFF2-40B4-BE49-F238E27FC236}">
                <a16:creationId xmlns:a16="http://schemas.microsoft.com/office/drawing/2014/main" id="{7AB08A90-A53E-A74D-9F9E-378B2197A49E}"/>
              </a:ext>
            </a:extLst>
          </p:cNvPr>
          <p:cNvSpPr>
            <a:spLocks noGrp="1"/>
          </p:cNvSpPr>
          <p:nvPr>
            <p:ph type="body" sz="quarter" idx="21" hasCustomPrompt="1"/>
          </p:nvPr>
        </p:nvSpPr>
        <p:spPr>
          <a:xfrm>
            <a:off x="9190909" y="4521717"/>
            <a:ext cx="2590885" cy="422201"/>
          </a:xfrm>
          <a:prstGeom prst="rect">
            <a:avLst/>
          </a:prstGeom>
        </p:spPr>
        <p:txBody>
          <a:bodyPr anchor="ctr"/>
          <a:lstStyle>
            <a:lvl1pPr marL="0" indent="0" algn="l">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57" name="Platshållare för text 2">
            <a:extLst>
              <a:ext uri="{FF2B5EF4-FFF2-40B4-BE49-F238E27FC236}">
                <a16:creationId xmlns:a16="http://schemas.microsoft.com/office/drawing/2014/main" id="{B75484B7-6448-C247-B5C6-094430641E84}"/>
              </a:ext>
            </a:extLst>
          </p:cNvPr>
          <p:cNvSpPr>
            <a:spLocks noGrp="1"/>
          </p:cNvSpPr>
          <p:nvPr>
            <p:ph type="body" sz="quarter" idx="22" hasCustomPrompt="1"/>
          </p:nvPr>
        </p:nvSpPr>
        <p:spPr>
          <a:xfrm>
            <a:off x="7940565" y="3831559"/>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2020</a:t>
            </a:r>
          </a:p>
        </p:txBody>
      </p:sp>
      <p:sp>
        <p:nvSpPr>
          <p:cNvPr id="25" name="Platshållare för datum 21">
            <a:extLst>
              <a:ext uri="{FF2B5EF4-FFF2-40B4-BE49-F238E27FC236}">
                <a16:creationId xmlns:a16="http://schemas.microsoft.com/office/drawing/2014/main" id="{2C72BB45-E2B2-BD4A-A1FB-62D025FE9868}"/>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ED208E48-45F8-6845-8C78-E6CABABA87A4}" type="datetime1">
              <a:rPr lang="sv-SE" smtClean="0"/>
              <a:pPr/>
              <a:t>2024-06-10</a:t>
            </a:fld>
            <a:endParaRPr lang="sv-SE"/>
          </a:p>
        </p:txBody>
      </p:sp>
      <p:sp>
        <p:nvSpPr>
          <p:cNvPr id="26" name="Platshållare för bildnummer 23">
            <a:extLst>
              <a:ext uri="{FF2B5EF4-FFF2-40B4-BE49-F238E27FC236}">
                <a16:creationId xmlns:a16="http://schemas.microsoft.com/office/drawing/2014/main" id="{D429AB2E-A884-0645-8BAA-4533E1DA9C6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22" name="Platshållare för bild 2">
            <a:extLst>
              <a:ext uri="{FF2B5EF4-FFF2-40B4-BE49-F238E27FC236}">
                <a16:creationId xmlns:a16="http://schemas.microsoft.com/office/drawing/2014/main" id="{63312707-2E82-074E-836A-2CA04C5C34E8}"/>
              </a:ext>
            </a:extLst>
          </p:cNvPr>
          <p:cNvSpPr>
            <a:spLocks noGrp="1"/>
          </p:cNvSpPr>
          <p:nvPr>
            <p:ph type="pic" sz="quarter" idx="24" hasCustomPrompt="1"/>
          </p:nvPr>
        </p:nvSpPr>
        <p:spPr>
          <a:xfrm>
            <a:off x="710832" y="4438293"/>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
        <p:nvSpPr>
          <p:cNvPr id="27" name="Platshållare för bild 2">
            <a:extLst>
              <a:ext uri="{FF2B5EF4-FFF2-40B4-BE49-F238E27FC236}">
                <a16:creationId xmlns:a16="http://schemas.microsoft.com/office/drawing/2014/main" id="{D7B85292-A2D6-2747-BE86-8A4D8A5D8F0F}"/>
              </a:ext>
            </a:extLst>
          </p:cNvPr>
          <p:cNvSpPr>
            <a:spLocks noGrp="1"/>
          </p:cNvSpPr>
          <p:nvPr>
            <p:ph type="pic" sz="quarter" idx="26" hasCustomPrompt="1"/>
          </p:nvPr>
        </p:nvSpPr>
        <p:spPr>
          <a:xfrm>
            <a:off x="7759806" y="4438293"/>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
        <p:nvSpPr>
          <p:cNvPr id="29" name="Platshållare för bild 2">
            <a:extLst>
              <a:ext uri="{FF2B5EF4-FFF2-40B4-BE49-F238E27FC236}">
                <a16:creationId xmlns:a16="http://schemas.microsoft.com/office/drawing/2014/main" id="{DFF40745-1673-5A4D-A25D-96F89484E926}"/>
              </a:ext>
            </a:extLst>
          </p:cNvPr>
          <p:cNvSpPr>
            <a:spLocks noGrp="1"/>
          </p:cNvSpPr>
          <p:nvPr>
            <p:ph type="pic" sz="quarter" idx="25" hasCustomPrompt="1"/>
          </p:nvPr>
        </p:nvSpPr>
        <p:spPr>
          <a:xfrm>
            <a:off x="4382426" y="1577106"/>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Tree>
    <p:extLst>
      <p:ext uri="{BB962C8B-B14F-4D97-AF65-F5344CB8AC3E}">
        <p14:creationId xmlns:p14="http://schemas.microsoft.com/office/powerpoint/2010/main" val="3878709531"/>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rganisations schema">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40A7-7CFC-724A-A436-D6BF68DA3354}"/>
              </a:ext>
            </a:extLst>
          </p:cNvPr>
          <p:cNvSpPr>
            <a:spLocks noGrp="1"/>
          </p:cNvSpPr>
          <p:nvPr>
            <p:ph type="ctrTitle" hasCustomPrompt="1"/>
          </p:nvPr>
        </p:nvSpPr>
        <p:spPr>
          <a:xfrm>
            <a:off x="806918" y="895747"/>
            <a:ext cx="4222284" cy="1177751"/>
          </a:xfrm>
          <a:prstGeom prst="rect">
            <a:avLst/>
          </a:prstGeom>
        </p:spPr>
        <p:txBody>
          <a:bodyPr anchor="ctr"/>
          <a:lstStyle>
            <a:lvl1pPr algn="l">
              <a:lnSpc>
                <a:spcPct val="100000"/>
              </a:lnSpc>
              <a:defRPr sz="3600" b="1" i="0">
                <a:latin typeface="Lab Grotesque Black" pitchFamily="2" charset="0"/>
              </a:defRPr>
            </a:lvl1pPr>
          </a:lstStyle>
          <a:p>
            <a:r>
              <a:rPr lang="sv-SE"/>
              <a:t>Organisations schema</a:t>
            </a:r>
            <a:endParaRPr lang="en-US"/>
          </a:p>
        </p:txBody>
      </p:sp>
      <p:sp>
        <p:nvSpPr>
          <p:cNvPr id="10" name="Platshållare för datum 21">
            <a:extLst>
              <a:ext uri="{FF2B5EF4-FFF2-40B4-BE49-F238E27FC236}">
                <a16:creationId xmlns:a16="http://schemas.microsoft.com/office/drawing/2014/main" id="{A37CB91F-21FB-0742-B06F-F4E00D94847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9EDDA992-151E-BA48-9FFD-8C64E0D5D43A}" type="datetime1">
              <a:rPr lang="sv-SE" smtClean="0"/>
              <a:pPr/>
              <a:t>2024-06-10</a:t>
            </a:fld>
            <a:endParaRPr lang="sv-SE"/>
          </a:p>
        </p:txBody>
      </p:sp>
      <p:sp>
        <p:nvSpPr>
          <p:cNvPr id="11" name="Platshållare för bildnummer 23">
            <a:extLst>
              <a:ext uri="{FF2B5EF4-FFF2-40B4-BE49-F238E27FC236}">
                <a16:creationId xmlns:a16="http://schemas.microsoft.com/office/drawing/2014/main" id="{09DC226F-354F-7A4E-9AE9-C6DA066017C5}"/>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19" name="Platshållare för text 15">
            <a:extLst>
              <a:ext uri="{FF2B5EF4-FFF2-40B4-BE49-F238E27FC236}">
                <a16:creationId xmlns:a16="http://schemas.microsoft.com/office/drawing/2014/main" id="{322D03FA-4730-DD41-803F-CF238B18EB44}"/>
              </a:ext>
            </a:extLst>
          </p:cNvPr>
          <p:cNvSpPr>
            <a:spLocks noGrp="1"/>
          </p:cNvSpPr>
          <p:nvPr>
            <p:ph type="body" sz="quarter" idx="14" hasCustomPrompt="1"/>
          </p:nvPr>
        </p:nvSpPr>
        <p:spPr>
          <a:xfrm>
            <a:off x="4928949" y="1821259"/>
            <a:ext cx="1944000" cy="972000"/>
          </a:xfrm>
          <a:prstGeom prst="rect">
            <a:avLst/>
          </a:prstGeom>
          <a:solidFill>
            <a:schemeClr val="accent1"/>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nchor="ctr">
            <a:noAutofit/>
          </a:bodyPr>
          <a:lstStyle>
            <a:lvl1pPr marL="0" indent="0" algn="ctr">
              <a:lnSpc>
                <a:spcPct val="100000"/>
              </a:lnSpc>
              <a:spcBef>
                <a:spcPts val="400"/>
              </a:spcBef>
              <a:buNone/>
              <a:defRPr sz="1200" b="0" i="0" baseline="0">
                <a:solidFill>
                  <a:schemeClr val="bg1"/>
                </a:solidFill>
                <a:latin typeface="Lab Grotesque" pitchFamily="2" charset="0"/>
                <a:ea typeface="Lab Grotesque" pitchFamily="2" charset="0"/>
                <a:cs typeface="Circular Std" charset="0"/>
              </a:defRPr>
            </a:lvl1pPr>
          </a:lstStyle>
          <a:p>
            <a:pPr lvl="0"/>
            <a:r>
              <a:rPr lang="sv-SE"/>
              <a:t>Förnamn Efternamn</a:t>
            </a:r>
            <a:br>
              <a:rPr lang="sv-SE"/>
            </a:br>
            <a:r>
              <a:rPr lang="sv-SE"/>
              <a:t>VD</a:t>
            </a:r>
          </a:p>
        </p:txBody>
      </p:sp>
      <p:sp>
        <p:nvSpPr>
          <p:cNvPr id="20" name="Platshållare för text 15">
            <a:extLst>
              <a:ext uri="{FF2B5EF4-FFF2-40B4-BE49-F238E27FC236}">
                <a16:creationId xmlns:a16="http://schemas.microsoft.com/office/drawing/2014/main" id="{62A6302D-2111-4544-86EB-1435991B81D4}"/>
              </a:ext>
            </a:extLst>
          </p:cNvPr>
          <p:cNvSpPr>
            <a:spLocks noGrp="1"/>
          </p:cNvSpPr>
          <p:nvPr>
            <p:ph type="body" sz="quarter" idx="15" hasCustomPrompt="1"/>
          </p:nvPr>
        </p:nvSpPr>
        <p:spPr>
          <a:xfrm>
            <a:off x="3760549" y="3207373"/>
            <a:ext cx="1944000" cy="972000"/>
          </a:xfrm>
          <a:prstGeom prst="rect">
            <a:avLst/>
          </a:prstGeom>
          <a:solidFill>
            <a:schemeClr val="tx2"/>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nchor="ctr">
            <a:noAutofit/>
          </a:bodyPr>
          <a:lstStyle>
            <a:lvl1pPr marL="0" indent="0" algn="ctr">
              <a:lnSpc>
                <a:spcPct val="100000"/>
              </a:lnSpc>
              <a:spcBef>
                <a:spcPts val="400"/>
              </a:spcBef>
              <a:buNone/>
              <a:defRPr sz="1200" b="0" i="0" baseline="0">
                <a:solidFill>
                  <a:schemeClr val="bg1"/>
                </a:solidFill>
                <a:latin typeface="Lab Grotesque" pitchFamily="2" charset="0"/>
                <a:ea typeface="Lab Grotesque" pitchFamily="2" charset="0"/>
                <a:cs typeface="Circular Std" charset="0"/>
              </a:defRPr>
            </a:lvl1pPr>
          </a:lstStyle>
          <a:p>
            <a:pPr lvl="0"/>
            <a:r>
              <a:rPr lang="sv-SE"/>
              <a:t>Förnamn Efternamn</a:t>
            </a:r>
            <a:br>
              <a:rPr lang="sv-SE"/>
            </a:br>
            <a:r>
              <a:rPr lang="sv-SE"/>
              <a:t>Titel</a:t>
            </a:r>
          </a:p>
        </p:txBody>
      </p:sp>
      <p:sp>
        <p:nvSpPr>
          <p:cNvPr id="21" name="Platshållare för text 15">
            <a:extLst>
              <a:ext uri="{FF2B5EF4-FFF2-40B4-BE49-F238E27FC236}">
                <a16:creationId xmlns:a16="http://schemas.microsoft.com/office/drawing/2014/main" id="{C756FD07-0861-584B-834D-154327D872CD}"/>
              </a:ext>
            </a:extLst>
          </p:cNvPr>
          <p:cNvSpPr>
            <a:spLocks noGrp="1"/>
          </p:cNvSpPr>
          <p:nvPr>
            <p:ph type="body" sz="quarter" idx="16" hasCustomPrompt="1"/>
          </p:nvPr>
        </p:nvSpPr>
        <p:spPr>
          <a:xfrm>
            <a:off x="6097349" y="3207373"/>
            <a:ext cx="1944000" cy="972000"/>
          </a:xfrm>
          <a:prstGeom prst="rect">
            <a:avLst/>
          </a:prstGeom>
          <a:solidFill>
            <a:schemeClr val="tx2"/>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nchor="ctr">
            <a:noAutofit/>
          </a:bodyPr>
          <a:lstStyle>
            <a:lvl1pPr marL="0" indent="0" algn="ctr">
              <a:lnSpc>
                <a:spcPct val="100000"/>
              </a:lnSpc>
              <a:spcBef>
                <a:spcPts val="400"/>
              </a:spcBef>
              <a:buNone/>
              <a:defRPr sz="1200" b="0" i="0" baseline="0">
                <a:solidFill>
                  <a:schemeClr val="bg1"/>
                </a:solidFill>
                <a:latin typeface="Lab Grotesque" pitchFamily="2" charset="0"/>
                <a:ea typeface="Lab Grotesque" pitchFamily="2" charset="0"/>
                <a:cs typeface="Circular Std" charset="0"/>
              </a:defRPr>
            </a:lvl1pPr>
          </a:lstStyle>
          <a:p>
            <a:pPr lvl="0"/>
            <a:r>
              <a:rPr lang="sv-SE"/>
              <a:t>Förnamn Efternamn</a:t>
            </a:r>
            <a:br>
              <a:rPr lang="sv-SE"/>
            </a:br>
            <a:r>
              <a:rPr lang="sv-SE"/>
              <a:t>Titel</a:t>
            </a:r>
          </a:p>
        </p:txBody>
      </p:sp>
      <p:sp>
        <p:nvSpPr>
          <p:cNvPr id="22" name="Platshållare för text 15">
            <a:extLst>
              <a:ext uri="{FF2B5EF4-FFF2-40B4-BE49-F238E27FC236}">
                <a16:creationId xmlns:a16="http://schemas.microsoft.com/office/drawing/2014/main" id="{FF6F8565-67D6-EC46-B719-8C0E7F0FA469}"/>
              </a:ext>
            </a:extLst>
          </p:cNvPr>
          <p:cNvSpPr>
            <a:spLocks noGrp="1"/>
          </p:cNvSpPr>
          <p:nvPr>
            <p:ph type="body" sz="quarter" idx="17" hasCustomPrompt="1"/>
          </p:nvPr>
        </p:nvSpPr>
        <p:spPr>
          <a:xfrm>
            <a:off x="2584892" y="4578973"/>
            <a:ext cx="1944000" cy="972000"/>
          </a:xfrm>
          <a:prstGeom prst="rect">
            <a:avLst/>
          </a:prstGeom>
          <a:solidFill>
            <a:schemeClr val="tx2"/>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nchor="ctr">
            <a:noAutofit/>
          </a:bodyPr>
          <a:lstStyle>
            <a:lvl1pPr marL="0" indent="0" algn="ctr">
              <a:lnSpc>
                <a:spcPct val="100000"/>
              </a:lnSpc>
              <a:spcBef>
                <a:spcPts val="400"/>
              </a:spcBef>
              <a:buNone/>
              <a:defRPr sz="1200" b="0" i="0" baseline="0">
                <a:solidFill>
                  <a:schemeClr val="bg1"/>
                </a:solidFill>
                <a:latin typeface="Lab Grotesque" pitchFamily="2" charset="0"/>
                <a:ea typeface="Lab Grotesque" pitchFamily="2" charset="0"/>
                <a:cs typeface="Circular Std" charset="0"/>
              </a:defRPr>
            </a:lvl1pPr>
          </a:lstStyle>
          <a:p>
            <a:pPr lvl="0"/>
            <a:r>
              <a:rPr lang="sv-SE"/>
              <a:t>Förnamn Efternamn</a:t>
            </a:r>
            <a:br>
              <a:rPr lang="sv-SE"/>
            </a:br>
            <a:r>
              <a:rPr lang="sv-SE"/>
              <a:t>Titel</a:t>
            </a:r>
          </a:p>
        </p:txBody>
      </p:sp>
      <p:sp>
        <p:nvSpPr>
          <p:cNvPr id="23" name="Platshållare för text 15">
            <a:extLst>
              <a:ext uri="{FF2B5EF4-FFF2-40B4-BE49-F238E27FC236}">
                <a16:creationId xmlns:a16="http://schemas.microsoft.com/office/drawing/2014/main" id="{333A4C86-6B8A-5C4A-B0CE-D015E0B82EFE}"/>
              </a:ext>
            </a:extLst>
          </p:cNvPr>
          <p:cNvSpPr>
            <a:spLocks noGrp="1"/>
          </p:cNvSpPr>
          <p:nvPr>
            <p:ph type="body" sz="quarter" idx="18" hasCustomPrompt="1"/>
          </p:nvPr>
        </p:nvSpPr>
        <p:spPr>
          <a:xfrm>
            <a:off x="4921692" y="4578973"/>
            <a:ext cx="1944000" cy="972000"/>
          </a:xfrm>
          <a:prstGeom prst="rect">
            <a:avLst/>
          </a:prstGeom>
          <a:solidFill>
            <a:schemeClr val="tx2"/>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nchor="ctr">
            <a:noAutofit/>
          </a:bodyPr>
          <a:lstStyle>
            <a:lvl1pPr marL="0" indent="0" algn="ctr">
              <a:lnSpc>
                <a:spcPct val="100000"/>
              </a:lnSpc>
              <a:spcBef>
                <a:spcPts val="400"/>
              </a:spcBef>
              <a:buNone/>
              <a:defRPr sz="1200" b="0" i="0" baseline="0">
                <a:solidFill>
                  <a:schemeClr val="bg1"/>
                </a:solidFill>
                <a:latin typeface="Lab Grotesque" pitchFamily="2" charset="0"/>
                <a:ea typeface="Lab Grotesque" pitchFamily="2" charset="0"/>
                <a:cs typeface="Circular Std" charset="0"/>
              </a:defRPr>
            </a:lvl1pPr>
          </a:lstStyle>
          <a:p>
            <a:pPr lvl="0"/>
            <a:r>
              <a:rPr lang="sv-SE"/>
              <a:t>Förnamn Efternamn</a:t>
            </a:r>
            <a:br>
              <a:rPr lang="sv-SE"/>
            </a:br>
            <a:r>
              <a:rPr lang="sv-SE"/>
              <a:t>Titel</a:t>
            </a:r>
          </a:p>
        </p:txBody>
      </p:sp>
      <p:sp>
        <p:nvSpPr>
          <p:cNvPr id="24" name="Platshållare för text 15">
            <a:extLst>
              <a:ext uri="{FF2B5EF4-FFF2-40B4-BE49-F238E27FC236}">
                <a16:creationId xmlns:a16="http://schemas.microsoft.com/office/drawing/2014/main" id="{19C03C32-1316-BC42-9E46-D031134514D9}"/>
              </a:ext>
            </a:extLst>
          </p:cNvPr>
          <p:cNvSpPr>
            <a:spLocks noGrp="1"/>
          </p:cNvSpPr>
          <p:nvPr>
            <p:ph type="body" sz="quarter" idx="19" hasCustomPrompt="1"/>
          </p:nvPr>
        </p:nvSpPr>
        <p:spPr>
          <a:xfrm>
            <a:off x="7280264" y="4578973"/>
            <a:ext cx="1944000" cy="972000"/>
          </a:xfrm>
          <a:prstGeom prst="rect">
            <a:avLst/>
          </a:prstGeom>
          <a:solidFill>
            <a:schemeClr val="tx2"/>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nchor="ctr">
            <a:noAutofit/>
          </a:bodyPr>
          <a:lstStyle>
            <a:lvl1pPr marL="0" indent="0" algn="ctr">
              <a:lnSpc>
                <a:spcPct val="100000"/>
              </a:lnSpc>
              <a:spcBef>
                <a:spcPts val="400"/>
              </a:spcBef>
              <a:buNone/>
              <a:defRPr sz="1200" b="0" i="0" baseline="0">
                <a:solidFill>
                  <a:schemeClr val="bg1"/>
                </a:solidFill>
                <a:latin typeface="Lab Grotesque" pitchFamily="2" charset="0"/>
                <a:ea typeface="Lab Grotesque" pitchFamily="2" charset="0"/>
                <a:cs typeface="Circular Std" charset="0"/>
              </a:defRPr>
            </a:lvl1pPr>
          </a:lstStyle>
          <a:p>
            <a:pPr lvl="0"/>
            <a:r>
              <a:rPr lang="sv-SE"/>
              <a:t>Förnamn Efternamn</a:t>
            </a:r>
            <a:br>
              <a:rPr lang="sv-SE"/>
            </a:br>
            <a:r>
              <a:rPr lang="sv-SE"/>
              <a:t>Titel</a:t>
            </a:r>
          </a:p>
        </p:txBody>
      </p:sp>
    </p:spTree>
    <p:extLst>
      <p:ext uri="{BB962C8B-B14F-4D97-AF65-F5344CB8AC3E}">
        <p14:creationId xmlns:p14="http://schemas.microsoft.com/office/powerpoint/2010/main" val="305899463"/>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Organisations schema">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40A7-7CFC-724A-A436-D6BF68DA3354}"/>
              </a:ext>
            </a:extLst>
          </p:cNvPr>
          <p:cNvSpPr>
            <a:spLocks noGrp="1"/>
          </p:cNvSpPr>
          <p:nvPr>
            <p:ph type="ctrTitle" hasCustomPrompt="1"/>
          </p:nvPr>
        </p:nvSpPr>
        <p:spPr>
          <a:xfrm>
            <a:off x="806918" y="895747"/>
            <a:ext cx="4222284" cy="1177751"/>
          </a:xfrm>
          <a:prstGeom prst="rect">
            <a:avLst/>
          </a:prstGeom>
        </p:spPr>
        <p:txBody>
          <a:bodyPr anchor="ctr"/>
          <a:lstStyle>
            <a:lvl1pPr algn="l">
              <a:lnSpc>
                <a:spcPct val="100000"/>
              </a:lnSpc>
              <a:defRPr sz="3600" b="1" i="0">
                <a:latin typeface="Lab Grotesque Black" pitchFamily="2" charset="0"/>
              </a:defRPr>
            </a:lvl1pPr>
          </a:lstStyle>
          <a:p>
            <a:r>
              <a:rPr lang="sv-SE"/>
              <a:t>Organisations schema</a:t>
            </a:r>
            <a:endParaRPr lang="en-US"/>
          </a:p>
        </p:txBody>
      </p:sp>
      <p:sp>
        <p:nvSpPr>
          <p:cNvPr id="10" name="Platshållare för datum 21">
            <a:extLst>
              <a:ext uri="{FF2B5EF4-FFF2-40B4-BE49-F238E27FC236}">
                <a16:creationId xmlns:a16="http://schemas.microsoft.com/office/drawing/2014/main" id="{A37CB91F-21FB-0742-B06F-F4E00D94847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9EDDA992-151E-BA48-9FFD-8C64E0D5D43A}" type="datetime1">
              <a:rPr lang="sv-SE" smtClean="0"/>
              <a:pPr/>
              <a:t>2024-06-10</a:t>
            </a:fld>
            <a:endParaRPr lang="sv-SE"/>
          </a:p>
        </p:txBody>
      </p:sp>
      <p:sp>
        <p:nvSpPr>
          <p:cNvPr id="11" name="Platshållare för bildnummer 23">
            <a:extLst>
              <a:ext uri="{FF2B5EF4-FFF2-40B4-BE49-F238E27FC236}">
                <a16:creationId xmlns:a16="http://schemas.microsoft.com/office/drawing/2014/main" id="{09DC226F-354F-7A4E-9AE9-C6DA066017C5}"/>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5" name="Platshållare för SmartArt 4">
            <a:extLst>
              <a:ext uri="{FF2B5EF4-FFF2-40B4-BE49-F238E27FC236}">
                <a16:creationId xmlns:a16="http://schemas.microsoft.com/office/drawing/2014/main" id="{BF679831-852E-D043-9262-3D5F9AB578DF}"/>
              </a:ext>
            </a:extLst>
          </p:cNvPr>
          <p:cNvSpPr>
            <a:spLocks noGrp="1"/>
          </p:cNvSpPr>
          <p:nvPr>
            <p:ph type="dgm" sz="quarter" idx="13" hasCustomPrompt="1"/>
          </p:nvPr>
        </p:nvSpPr>
        <p:spPr>
          <a:xfrm>
            <a:off x="2336459" y="2290592"/>
            <a:ext cx="7519081" cy="3671661"/>
          </a:xfrm>
          <a:prstGeom prst="rect">
            <a:avLst/>
          </a:prstGeom>
        </p:spPr>
        <p:txBody>
          <a:bodyPr/>
          <a:lstStyle>
            <a:lvl1pPr>
              <a:defRPr sz="1200" b="0" i="0">
                <a:latin typeface="Lab Grotesque" pitchFamily="2" charset="0"/>
              </a:defRPr>
            </a:lvl1pPr>
          </a:lstStyle>
          <a:p>
            <a:r>
              <a:rPr lang="sv-SE"/>
              <a:t>Klicka på ikonen för att skapa ett eget organisations schema</a:t>
            </a:r>
          </a:p>
        </p:txBody>
      </p:sp>
    </p:spTree>
    <p:extLst>
      <p:ext uri="{BB962C8B-B14F-4D97-AF65-F5344CB8AC3E}">
        <p14:creationId xmlns:p14="http://schemas.microsoft.com/office/powerpoint/2010/main" val="720544872"/>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lanering, Kalender">
    <p:bg>
      <p:bgPr>
        <a:solidFill>
          <a:srgbClr val="EFF2F5"/>
        </a:solidFill>
        <a:effectLst/>
      </p:bgPr>
    </p:bg>
    <p:spTree>
      <p:nvGrpSpPr>
        <p:cNvPr id="1" name=""/>
        <p:cNvGrpSpPr/>
        <p:nvPr/>
      </p:nvGrpSpPr>
      <p:grpSpPr>
        <a:xfrm>
          <a:off x="0" y="0"/>
          <a:ext cx="0" cy="0"/>
          <a:chOff x="0" y="0"/>
          <a:chExt cx="0" cy="0"/>
        </a:xfrm>
      </p:grpSpPr>
      <p:cxnSp>
        <p:nvCxnSpPr>
          <p:cNvPr id="3" name="Rak 2">
            <a:extLst>
              <a:ext uri="{FF2B5EF4-FFF2-40B4-BE49-F238E27FC236}">
                <a16:creationId xmlns:a16="http://schemas.microsoft.com/office/drawing/2014/main" id="{6AF4E571-0664-5241-A3C3-69319F1362B5}"/>
              </a:ext>
            </a:extLst>
          </p:cNvPr>
          <p:cNvCxnSpPr>
            <a:cxnSpLocks/>
          </p:cNvCxnSpPr>
          <p:nvPr userDrawn="1"/>
        </p:nvCxnSpPr>
        <p:spPr>
          <a:xfrm>
            <a:off x="1624482" y="2403563"/>
            <a:ext cx="0" cy="3960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 name="Platshållare för text 16">
            <a:extLst>
              <a:ext uri="{FF2B5EF4-FFF2-40B4-BE49-F238E27FC236}">
                <a16:creationId xmlns:a16="http://schemas.microsoft.com/office/drawing/2014/main" id="{D225DF4C-BE68-904A-A0AD-77C3BFCBFFED}"/>
              </a:ext>
            </a:extLst>
          </p:cNvPr>
          <p:cNvSpPr>
            <a:spLocks noGrp="1"/>
          </p:cNvSpPr>
          <p:nvPr>
            <p:ph type="body" sz="quarter" idx="30" hasCustomPrompt="1"/>
          </p:nvPr>
        </p:nvSpPr>
        <p:spPr>
          <a:xfrm>
            <a:off x="1379539" y="2148883"/>
            <a:ext cx="477075" cy="191117"/>
          </a:xfrm>
          <a:prstGeom prst="rect">
            <a:avLst/>
          </a:prstGeom>
        </p:spPr>
        <p:txBody>
          <a:bodyPr wrap="square" lIns="0" tIns="0" rIns="0" bIns="0" anchor="ctr" anchorCtr="0">
            <a:noAutofit/>
          </a:bodyPr>
          <a:lstStyle>
            <a:lvl1pPr marL="0" indent="0" algn="ctr">
              <a:lnSpc>
                <a:spcPct val="100000"/>
              </a:lnSpc>
              <a:buNone/>
              <a:defRPr sz="1400" b="1" i="0" baseline="0">
                <a:solidFill>
                  <a:schemeClr val="accent1"/>
                </a:solidFill>
                <a:latin typeface="Lab Grotesque Black" pitchFamily="2" charset="0"/>
                <a:ea typeface="Lab Grotesque Black" pitchFamily="2" charset="0"/>
                <a:cs typeface="Circular Std" charset="0"/>
              </a:defRPr>
            </a:lvl1pPr>
          </a:lstStyle>
          <a:p>
            <a:pPr lvl="0"/>
            <a:r>
              <a:rPr lang="sv-SE"/>
              <a:t>Dec</a:t>
            </a:r>
          </a:p>
        </p:txBody>
      </p:sp>
      <p:sp>
        <p:nvSpPr>
          <p:cNvPr id="5" name="Platshållare för text 16">
            <a:extLst>
              <a:ext uri="{FF2B5EF4-FFF2-40B4-BE49-F238E27FC236}">
                <a16:creationId xmlns:a16="http://schemas.microsoft.com/office/drawing/2014/main" id="{E31BBFFB-808F-3947-A919-B8AF708E722E}"/>
              </a:ext>
            </a:extLst>
          </p:cNvPr>
          <p:cNvSpPr>
            <a:spLocks noGrp="1"/>
          </p:cNvSpPr>
          <p:nvPr>
            <p:ph type="body" sz="quarter" idx="32" hasCustomPrompt="1"/>
          </p:nvPr>
        </p:nvSpPr>
        <p:spPr>
          <a:xfrm>
            <a:off x="3170709" y="2142064"/>
            <a:ext cx="477075" cy="191117"/>
          </a:xfrm>
          <a:prstGeom prst="rect">
            <a:avLst/>
          </a:prstGeom>
        </p:spPr>
        <p:txBody>
          <a:bodyPr wrap="square" lIns="0" tIns="0" rIns="0" bIns="0" anchor="ctr" anchorCtr="0">
            <a:noAutofit/>
          </a:bodyPr>
          <a:lstStyle>
            <a:lvl1pPr marL="0" indent="0" algn="ctr">
              <a:lnSpc>
                <a:spcPct val="100000"/>
              </a:lnSpc>
              <a:buNone/>
              <a:defRPr sz="1400" b="1" i="0" baseline="0">
                <a:solidFill>
                  <a:schemeClr val="accent1"/>
                </a:solidFill>
                <a:latin typeface="Lab Grotesque Black" pitchFamily="2" charset="0"/>
                <a:ea typeface="Lab Grotesque Black" pitchFamily="2" charset="0"/>
                <a:cs typeface="Circular Std" charset="0"/>
              </a:defRPr>
            </a:lvl1pPr>
          </a:lstStyle>
          <a:p>
            <a:pPr lvl="0"/>
            <a:r>
              <a:rPr lang="sv-SE"/>
              <a:t>Jan</a:t>
            </a:r>
          </a:p>
        </p:txBody>
      </p:sp>
      <p:sp>
        <p:nvSpPr>
          <p:cNvPr id="6" name="Platshållare för text 16">
            <a:extLst>
              <a:ext uri="{FF2B5EF4-FFF2-40B4-BE49-F238E27FC236}">
                <a16:creationId xmlns:a16="http://schemas.microsoft.com/office/drawing/2014/main" id="{2C6BB17D-AB9E-7147-ADA8-18180FF6D663}"/>
              </a:ext>
            </a:extLst>
          </p:cNvPr>
          <p:cNvSpPr>
            <a:spLocks noGrp="1"/>
          </p:cNvSpPr>
          <p:nvPr>
            <p:ph type="body" sz="quarter" idx="34" hasCustomPrompt="1"/>
          </p:nvPr>
        </p:nvSpPr>
        <p:spPr>
          <a:xfrm>
            <a:off x="4961879" y="2137585"/>
            <a:ext cx="477075" cy="191117"/>
          </a:xfrm>
          <a:prstGeom prst="rect">
            <a:avLst/>
          </a:prstGeom>
        </p:spPr>
        <p:txBody>
          <a:bodyPr wrap="square" lIns="0" tIns="0" rIns="0" bIns="0" anchor="ctr" anchorCtr="0">
            <a:noAutofit/>
          </a:bodyPr>
          <a:lstStyle>
            <a:lvl1pPr marL="0" indent="0" algn="ctr">
              <a:lnSpc>
                <a:spcPct val="100000"/>
              </a:lnSpc>
              <a:buNone/>
              <a:defRPr sz="1400" b="1" i="0" baseline="0">
                <a:solidFill>
                  <a:schemeClr val="accent1"/>
                </a:solidFill>
                <a:latin typeface="Lab Grotesque Black" pitchFamily="2" charset="0"/>
                <a:ea typeface="Lab Grotesque Black" pitchFamily="2" charset="0"/>
                <a:cs typeface="Circular Std" charset="0"/>
              </a:defRPr>
            </a:lvl1pPr>
          </a:lstStyle>
          <a:p>
            <a:pPr lvl="0"/>
            <a:r>
              <a:rPr lang="sv-SE"/>
              <a:t>Feb</a:t>
            </a:r>
          </a:p>
        </p:txBody>
      </p:sp>
      <p:sp>
        <p:nvSpPr>
          <p:cNvPr id="7" name="Platshållare för text 16">
            <a:extLst>
              <a:ext uri="{FF2B5EF4-FFF2-40B4-BE49-F238E27FC236}">
                <a16:creationId xmlns:a16="http://schemas.microsoft.com/office/drawing/2014/main" id="{27509B3E-BE46-F34A-93A1-AA55E842D091}"/>
              </a:ext>
            </a:extLst>
          </p:cNvPr>
          <p:cNvSpPr>
            <a:spLocks noGrp="1"/>
          </p:cNvSpPr>
          <p:nvPr>
            <p:ph type="body" sz="quarter" idx="36" hasCustomPrompt="1"/>
          </p:nvPr>
        </p:nvSpPr>
        <p:spPr>
          <a:xfrm>
            <a:off x="6753049" y="2137585"/>
            <a:ext cx="477075" cy="191117"/>
          </a:xfrm>
          <a:prstGeom prst="rect">
            <a:avLst/>
          </a:prstGeom>
        </p:spPr>
        <p:txBody>
          <a:bodyPr wrap="square" lIns="0" tIns="0" rIns="0" bIns="0" anchor="ctr" anchorCtr="0">
            <a:noAutofit/>
          </a:bodyPr>
          <a:lstStyle>
            <a:lvl1pPr marL="0" indent="0" algn="ctr">
              <a:lnSpc>
                <a:spcPct val="100000"/>
              </a:lnSpc>
              <a:buNone/>
              <a:defRPr sz="1400" b="1" i="0" baseline="0">
                <a:solidFill>
                  <a:schemeClr val="accent1"/>
                </a:solidFill>
                <a:latin typeface="Lab Grotesque Black" pitchFamily="2" charset="0"/>
                <a:ea typeface="Lab Grotesque Black" pitchFamily="2" charset="0"/>
                <a:cs typeface="Circular Std" charset="0"/>
              </a:defRPr>
            </a:lvl1pPr>
          </a:lstStyle>
          <a:p>
            <a:pPr lvl="0"/>
            <a:r>
              <a:rPr lang="sv-SE"/>
              <a:t>Mar</a:t>
            </a:r>
          </a:p>
        </p:txBody>
      </p:sp>
      <p:sp>
        <p:nvSpPr>
          <p:cNvPr id="8" name="Platshållare för text 16">
            <a:extLst>
              <a:ext uri="{FF2B5EF4-FFF2-40B4-BE49-F238E27FC236}">
                <a16:creationId xmlns:a16="http://schemas.microsoft.com/office/drawing/2014/main" id="{BAA02433-E208-0D41-B55E-D58863CB7478}"/>
              </a:ext>
            </a:extLst>
          </p:cNvPr>
          <p:cNvSpPr>
            <a:spLocks noGrp="1"/>
          </p:cNvSpPr>
          <p:nvPr>
            <p:ph type="body" sz="quarter" idx="38" hasCustomPrompt="1"/>
          </p:nvPr>
        </p:nvSpPr>
        <p:spPr>
          <a:xfrm>
            <a:off x="8544219" y="2137585"/>
            <a:ext cx="477075" cy="191117"/>
          </a:xfrm>
          <a:prstGeom prst="rect">
            <a:avLst/>
          </a:prstGeom>
        </p:spPr>
        <p:txBody>
          <a:bodyPr wrap="square" lIns="0" tIns="0" rIns="0" bIns="0" anchor="ctr" anchorCtr="0">
            <a:noAutofit/>
          </a:bodyPr>
          <a:lstStyle>
            <a:lvl1pPr marL="0" indent="0" algn="ctr">
              <a:lnSpc>
                <a:spcPct val="100000"/>
              </a:lnSpc>
              <a:buNone/>
              <a:defRPr sz="1400" b="1" i="0" baseline="0">
                <a:solidFill>
                  <a:schemeClr val="accent1"/>
                </a:solidFill>
                <a:latin typeface="Lab Grotesque Black" pitchFamily="2" charset="0"/>
                <a:ea typeface="Lab Grotesque Black" pitchFamily="2" charset="0"/>
                <a:cs typeface="Circular Std" charset="0"/>
              </a:defRPr>
            </a:lvl1pPr>
          </a:lstStyle>
          <a:p>
            <a:pPr lvl="0"/>
            <a:r>
              <a:rPr lang="sv-SE"/>
              <a:t>Apr</a:t>
            </a:r>
          </a:p>
        </p:txBody>
      </p:sp>
      <p:sp>
        <p:nvSpPr>
          <p:cNvPr id="9" name="Platshållare för text 16">
            <a:extLst>
              <a:ext uri="{FF2B5EF4-FFF2-40B4-BE49-F238E27FC236}">
                <a16:creationId xmlns:a16="http://schemas.microsoft.com/office/drawing/2014/main" id="{A35C9E46-985D-C04C-9791-87D5FC8097BC}"/>
              </a:ext>
            </a:extLst>
          </p:cNvPr>
          <p:cNvSpPr>
            <a:spLocks noGrp="1"/>
          </p:cNvSpPr>
          <p:nvPr>
            <p:ph type="body" sz="quarter" idx="44" hasCustomPrompt="1"/>
          </p:nvPr>
        </p:nvSpPr>
        <p:spPr>
          <a:xfrm>
            <a:off x="10335388" y="2137584"/>
            <a:ext cx="477075" cy="191117"/>
          </a:xfrm>
          <a:prstGeom prst="rect">
            <a:avLst/>
          </a:prstGeom>
        </p:spPr>
        <p:txBody>
          <a:bodyPr wrap="square" lIns="0" tIns="0" rIns="0" bIns="0" anchor="ctr" anchorCtr="0">
            <a:noAutofit/>
          </a:bodyPr>
          <a:lstStyle>
            <a:lvl1pPr marL="0" indent="0" algn="ctr">
              <a:lnSpc>
                <a:spcPct val="100000"/>
              </a:lnSpc>
              <a:buNone/>
              <a:defRPr sz="1400" b="1" i="0" baseline="0">
                <a:solidFill>
                  <a:schemeClr val="accent1"/>
                </a:solidFill>
                <a:latin typeface="Lab Grotesque Black" pitchFamily="2" charset="0"/>
                <a:ea typeface="Lab Grotesque Black" pitchFamily="2" charset="0"/>
                <a:cs typeface="Circular Std" charset="0"/>
              </a:defRPr>
            </a:lvl1pPr>
          </a:lstStyle>
          <a:p>
            <a:pPr lvl="0"/>
            <a:r>
              <a:rPr lang="sv-SE"/>
              <a:t>Maj</a:t>
            </a:r>
          </a:p>
        </p:txBody>
      </p:sp>
      <p:cxnSp>
        <p:nvCxnSpPr>
          <p:cNvPr id="10" name="Rak 9">
            <a:extLst>
              <a:ext uri="{FF2B5EF4-FFF2-40B4-BE49-F238E27FC236}">
                <a16:creationId xmlns:a16="http://schemas.microsoft.com/office/drawing/2014/main" id="{AEDA247B-3528-3249-865F-4E5ED86FE7D2}"/>
              </a:ext>
            </a:extLst>
          </p:cNvPr>
          <p:cNvCxnSpPr>
            <a:cxnSpLocks/>
          </p:cNvCxnSpPr>
          <p:nvPr userDrawn="1"/>
        </p:nvCxnSpPr>
        <p:spPr>
          <a:xfrm>
            <a:off x="3380266" y="2403563"/>
            <a:ext cx="0" cy="3960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65DE51CA-BBDD-B84A-992E-34AD55D91255}"/>
              </a:ext>
            </a:extLst>
          </p:cNvPr>
          <p:cNvCxnSpPr>
            <a:cxnSpLocks/>
          </p:cNvCxnSpPr>
          <p:nvPr userDrawn="1"/>
        </p:nvCxnSpPr>
        <p:spPr>
          <a:xfrm>
            <a:off x="5191028" y="2403563"/>
            <a:ext cx="0" cy="3960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Rak 11">
            <a:extLst>
              <a:ext uri="{FF2B5EF4-FFF2-40B4-BE49-F238E27FC236}">
                <a16:creationId xmlns:a16="http://schemas.microsoft.com/office/drawing/2014/main" id="{110E7593-1C01-844F-8CDB-6362417C5CCC}"/>
              </a:ext>
            </a:extLst>
          </p:cNvPr>
          <p:cNvCxnSpPr>
            <a:cxnSpLocks/>
          </p:cNvCxnSpPr>
          <p:nvPr userDrawn="1"/>
        </p:nvCxnSpPr>
        <p:spPr>
          <a:xfrm>
            <a:off x="7003407" y="2403563"/>
            <a:ext cx="0" cy="3960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Rak 12">
            <a:extLst>
              <a:ext uri="{FF2B5EF4-FFF2-40B4-BE49-F238E27FC236}">
                <a16:creationId xmlns:a16="http://schemas.microsoft.com/office/drawing/2014/main" id="{BE7B5FA1-D483-184F-B7DD-50D254361FD4}"/>
              </a:ext>
            </a:extLst>
          </p:cNvPr>
          <p:cNvCxnSpPr>
            <a:cxnSpLocks/>
          </p:cNvCxnSpPr>
          <p:nvPr userDrawn="1"/>
        </p:nvCxnSpPr>
        <p:spPr>
          <a:xfrm>
            <a:off x="8785579" y="2403563"/>
            <a:ext cx="0" cy="3960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Rak 13">
            <a:extLst>
              <a:ext uri="{FF2B5EF4-FFF2-40B4-BE49-F238E27FC236}">
                <a16:creationId xmlns:a16="http://schemas.microsoft.com/office/drawing/2014/main" id="{10CE83EA-200A-3B43-B4D4-26666BE0E22C}"/>
              </a:ext>
            </a:extLst>
          </p:cNvPr>
          <p:cNvCxnSpPr>
            <a:cxnSpLocks/>
          </p:cNvCxnSpPr>
          <p:nvPr userDrawn="1"/>
        </p:nvCxnSpPr>
        <p:spPr>
          <a:xfrm>
            <a:off x="10579571" y="2403563"/>
            <a:ext cx="0" cy="3960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 name="Platshållare för text 15">
            <a:extLst>
              <a:ext uri="{FF2B5EF4-FFF2-40B4-BE49-F238E27FC236}">
                <a16:creationId xmlns:a16="http://schemas.microsoft.com/office/drawing/2014/main" id="{A7BF8E69-3AA4-5447-BF52-C6CD6018B5C1}"/>
              </a:ext>
            </a:extLst>
          </p:cNvPr>
          <p:cNvSpPr>
            <a:spLocks noGrp="1"/>
          </p:cNvSpPr>
          <p:nvPr>
            <p:ph type="body" sz="quarter" idx="14" hasCustomPrompt="1"/>
          </p:nvPr>
        </p:nvSpPr>
        <p:spPr>
          <a:xfrm>
            <a:off x="1379538" y="2580739"/>
            <a:ext cx="3217862" cy="475478"/>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spAutoFit/>
          </a:bodyPr>
          <a:lstStyle>
            <a:lvl1pPr marL="0" indent="0" algn="ctr">
              <a:lnSpc>
                <a:spcPct val="100000"/>
              </a:lnSpc>
              <a:spcBef>
                <a:spcPts val="400"/>
              </a:spcBef>
              <a:buNone/>
              <a:defRPr sz="1200" b="0" i="0" baseline="0">
                <a:latin typeface="Lab Grotesque" pitchFamily="2" charset="0"/>
                <a:ea typeface="Lab Grotesque" pitchFamily="2" charset="0"/>
                <a:cs typeface="Circular Std" charset="0"/>
              </a:defRPr>
            </a:lvl1pPr>
          </a:lstStyle>
          <a:p>
            <a:pPr lvl="0"/>
            <a:r>
              <a:rPr lang="sv-SE"/>
              <a:t>Klicka för att ändra texten</a:t>
            </a:r>
          </a:p>
        </p:txBody>
      </p:sp>
      <p:sp>
        <p:nvSpPr>
          <p:cNvPr id="16" name="Platshållare för text 15">
            <a:extLst>
              <a:ext uri="{FF2B5EF4-FFF2-40B4-BE49-F238E27FC236}">
                <a16:creationId xmlns:a16="http://schemas.microsoft.com/office/drawing/2014/main" id="{7E11DEA4-74DC-8F49-8C0B-9F821D56D61C}"/>
              </a:ext>
            </a:extLst>
          </p:cNvPr>
          <p:cNvSpPr>
            <a:spLocks noGrp="1"/>
          </p:cNvSpPr>
          <p:nvPr>
            <p:ph type="body" sz="quarter" idx="40" hasCustomPrompt="1"/>
          </p:nvPr>
        </p:nvSpPr>
        <p:spPr>
          <a:xfrm>
            <a:off x="5334655" y="3811424"/>
            <a:ext cx="2505478" cy="475478"/>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spAutoFit/>
          </a:bodyPr>
          <a:lstStyle>
            <a:lvl1pPr marL="0" indent="0" algn="ctr">
              <a:lnSpc>
                <a:spcPct val="100000"/>
              </a:lnSpc>
              <a:spcBef>
                <a:spcPts val="400"/>
              </a:spcBef>
              <a:buNone/>
              <a:defRPr sz="1200" b="0" i="0" baseline="0">
                <a:latin typeface="Lab Grotesque" pitchFamily="2" charset="0"/>
                <a:ea typeface="Lab Grotesque" pitchFamily="2" charset="0"/>
                <a:cs typeface="Circular Std" charset="0"/>
              </a:defRPr>
            </a:lvl1pPr>
          </a:lstStyle>
          <a:p>
            <a:pPr lvl="0"/>
            <a:r>
              <a:rPr lang="sv-SE"/>
              <a:t>Klicka för att ändra texten</a:t>
            </a:r>
          </a:p>
        </p:txBody>
      </p:sp>
      <p:sp>
        <p:nvSpPr>
          <p:cNvPr id="17" name="Platshållare för text 15">
            <a:extLst>
              <a:ext uri="{FF2B5EF4-FFF2-40B4-BE49-F238E27FC236}">
                <a16:creationId xmlns:a16="http://schemas.microsoft.com/office/drawing/2014/main" id="{2BC81350-DE9B-6C47-86DE-0AF0340D96DB}"/>
              </a:ext>
            </a:extLst>
          </p:cNvPr>
          <p:cNvSpPr>
            <a:spLocks noGrp="1"/>
          </p:cNvSpPr>
          <p:nvPr>
            <p:ph type="body" sz="quarter" idx="41" hasCustomPrompt="1"/>
          </p:nvPr>
        </p:nvSpPr>
        <p:spPr>
          <a:xfrm>
            <a:off x="7672803" y="4333724"/>
            <a:ext cx="1251064" cy="475478"/>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spAutoFit/>
          </a:bodyPr>
          <a:lstStyle>
            <a:lvl1pPr marL="0" indent="0" algn="ctr">
              <a:lnSpc>
                <a:spcPct val="100000"/>
              </a:lnSpc>
              <a:spcBef>
                <a:spcPts val="400"/>
              </a:spcBef>
              <a:buNone/>
              <a:defRPr sz="1200" b="0" i="0" baseline="0">
                <a:latin typeface="Lab Grotesque" pitchFamily="2" charset="0"/>
                <a:ea typeface="Lab Grotesque" pitchFamily="2" charset="0"/>
                <a:cs typeface="Circular Std" charset="0"/>
              </a:defRPr>
            </a:lvl1pPr>
          </a:lstStyle>
          <a:p>
            <a:pPr lvl="0"/>
            <a:r>
              <a:rPr lang="sv-SE"/>
              <a:t>Text här</a:t>
            </a:r>
          </a:p>
        </p:txBody>
      </p:sp>
      <p:sp>
        <p:nvSpPr>
          <p:cNvPr id="18" name="Platshållare för text 15">
            <a:extLst>
              <a:ext uri="{FF2B5EF4-FFF2-40B4-BE49-F238E27FC236}">
                <a16:creationId xmlns:a16="http://schemas.microsoft.com/office/drawing/2014/main" id="{DC058DD7-2C67-0C4C-9250-B7C32D87D1CF}"/>
              </a:ext>
            </a:extLst>
          </p:cNvPr>
          <p:cNvSpPr>
            <a:spLocks noGrp="1"/>
          </p:cNvSpPr>
          <p:nvPr>
            <p:ph type="body" sz="quarter" idx="42" hasCustomPrompt="1"/>
          </p:nvPr>
        </p:nvSpPr>
        <p:spPr>
          <a:xfrm>
            <a:off x="7672803" y="4912129"/>
            <a:ext cx="1251064" cy="444701"/>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none" lIns="144000" tIns="144000" rIns="144000" bIns="144000">
            <a:noAutofit/>
          </a:bodyPr>
          <a:lstStyle>
            <a:lvl1pPr marL="0" indent="0" algn="ctr">
              <a:lnSpc>
                <a:spcPct val="100000"/>
              </a:lnSpc>
              <a:spcBef>
                <a:spcPts val="400"/>
              </a:spcBef>
              <a:buNone/>
              <a:defRPr sz="1200" b="0" i="0" baseline="0">
                <a:latin typeface="Lab Grotesque" pitchFamily="2" charset="0"/>
                <a:ea typeface="Lab Grotesque" pitchFamily="2" charset="0"/>
                <a:cs typeface="Circular Std" charset="0"/>
              </a:defRPr>
            </a:lvl1pPr>
          </a:lstStyle>
          <a:p>
            <a:pPr lvl="0"/>
            <a:r>
              <a:rPr lang="sv-SE"/>
              <a:t>Text här</a:t>
            </a:r>
          </a:p>
        </p:txBody>
      </p:sp>
      <p:sp>
        <p:nvSpPr>
          <p:cNvPr id="19" name="Platshållare för text 15">
            <a:extLst>
              <a:ext uri="{FF2B5EF4-FFF2-40B4-BE49-F238E27FC236}">
                <a16:creationId xmlns:a16="http://schemas.microsoft.com/office/drawing/2014/main" id="{123F2D45-760A-7449-8916-B6C5F77D5377}"/>
              </a:ext>
            </a:extLst>
          </p:cNvPr>
          <p:cNvSpPr>
            <a:spLocks noGrp="1"/>
          </p:cNvSpPr>
          <p:nvPr>
            <p:ph type="body" sz="quarter" idx="43" hasCustomPrompt="1"/>
          </p:nvPr>
        </p:nvSpPr>
        <p:spPr>
          <a:xfrm>
            <a:off x="8782757" y="5517551"/>
            <a:ext cx="691444" cy="444701"/>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none" lIns="144000" tIns="144000" rIns="144000" bIns="144000">
            <a:normAutofit/>
          </a:bodyPr>
          <a:lstStyle>
            <a:lvl1pPr marL="0" indent="0" algn="ctr">
              <a:lnSpc>
                <a:spcPct val="100000"/>
              </a:lnSpc>
              <a:spcBef>
                <a:spcPts val="400"/>
              </a:spcBef>
              <a:buNone/>
              <a:defRPr sz="1200" b="0" i="0" baseline="0">
                <a:latin typeface="Lab Grotesque" pitchFamily="2" charset="0"/>
                <a:ea typeface="Lab Grotesque" pitchFamily="2" charset="0"/>
                <a:cs typeface="Circular Std" charset="0"/>
              </a:defRPr>
            </a:lvl1pPr>
          </a:lstStyle>
          <a:p>
            <a:pPr lvl="0"/>
            <a:r>
              <a:rPr lang="sv-SE"/>
              <a:t>Text</a:t>
            </a:r>
          </a:p>
        </p:txBody>
      </p:sp>
      <p:sp>
        <p:nvSpPr>
          <p:cNvPr id="20" name="Platshållare för text 15">
            <a:extLst>
              <a:ext uri="{FF2B5EF4-FFF2-40B4-BE49-F238E27FC236}">
                <a16:creationId xmlns:a16="http://schemas.microsoft.com/office/drawing/2014/main" id="{1D9B46B3-9C7C-7C48-9A4B-276D30DEE9D8}"/>
              </a:ext>
            </a:extLst>
          </p:cNvPr>
          <p:cNvSpPr>
            <a:spLocks noGrp="1"/>
          </p:cNvSpPr>
          <p:nvPr>
            <p:ph type="body" sz="quarter" idx="39" hasCustomPrompt="1"/>
          </p:nvPr>
        </p:nvSpPr>
        <p:spPr>
          <a:xfrm>
            <a:off x="4604519" y="3155420"/>
            <a:ext cx="1710267" cy="475478"/>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spAutoFit/>
          </a:bodyPr>
          <a:lstStyle>
            <a:lvl1pPr marL="0" indent="0" algn="ctr">
              <a:lnSpc>
                <a:spcPct val="100000"/>
              </a:lnSpc>
              <a:spcBef>
                <a:spcPts val="400"/>
              </a:spcBef>
              <a:buNone/>
              <a:defRPr sz="1200" b="0" i="0" baseline="0">
                <a:latin typeface="Lab Grotesque" pitchFamily="2" charset="0"/>
                <a:ea typeface="Lab Grotesque" pitchFamily="2" charset="0"/>
                <a:cs typeface="Circular Std" charset="0"/>
              </a:defRPr>
            </a:lvl1pPr>
          </a:lstStyle>
          <a:p>
            <a:pPr lvl="0"/>
            <a:r>
              <a:rPr lang="sv-SE"/>
              <a:t>Text här</a:t>
            </a:r>
          </a:p>
        </p:txBody>
      </p:sp>
      <p:sp>
        <p:nvSpPr>
          <p:cNvPr id="26" name="Title 1">
            <a:extLst>
              <a:ext uri="{FF2B5EF4-FFF2-40B4-BE49-F238E27FC236}">
                <a16:creationId xmlns:a16="http://schemas.microsoft.com/office/drawing/2014/main" id="{9C75BA9C-652E-944E-B9C7-B5AAF76BC3E5}"/>
              </a:ext>
            </a:extLst>
          </p:cNvPr>
          <p:cNvSpPr>
            <a:spLocks noGrp="1"/>
          </p:cNvSpPr>
          <p:nvPr>
            <p:ph type="ctrTitle" hasCustomPrompt="1"/>
          </p:nvPr>
        </p:nvSpPr>
        <p:spPr>
          <a:xfrm>
            <a:off x="806918" y="895748"/>
            <a:ext cx="4222284" cy="606482"/>
          </a:xfrm>
          <a:prstGeom prst="rect">
            <a:avLst/>
          </a:prstGeom>
        </p:spPr>
        <p:txBody>
          <a:bodyPr anchor="ctr"/>
          <a:lstStyle>
            <a:lvl1pPr algn="l">
              <a:lnSpc>
                <a:spcPct val="100000"/>
              </a:lnSpc>
              <a:defRPr sz="3600" b="1" i="0">
                <a:latin typeface="Lab Grotesque Black" pitchFamily="2" charset="0"/>
              </a:defRPr>
            </a:lvl1pPr>
          </a:lstStyle>
          <a:p>
            <a:r>
              <a:rPr lang="sv-SE"/>
              <a:t>Planering</a:t>
            </a:r>
            <a:endParaRPr lang="en-US"/>
          </a:p>
        </p:txBody>
      </p:sp>
      <p:sp>
        <p:nvSpPr>
          <p:cNvPr id="27" name="Platshållare för datum 21">
            <a:extLst>
              <a:ext uri="{FF2B5EF4-FFF2-40B4-BE49-F238E27FC236}">
                <a16:creationId xmlns:a16="http://schemas.microsoft.com/office/drawing/2014/main" id="{496E724C-37F2-964A-819B-EE1401802BBA}"/>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AD76FC4-5A7C-EB46-9CEB-1A78B8760ADC}" type="datetime1">
              <a:rPr lang="sv-SE" smtClean="0"/>
              <a:pPr/>
              <a:t>2024-06-10</a:t>
            </a:fld>
            <a:endParaRPr lang="sv-SE"/>
          </a:p>
        </p:txBody>
      </p:sp>
      <p:sp>
        <p:nvSpPr>
          <p:cNvPr id="28" name="Platshållare för bildnummer 23">
            <a:extLst>
              <a:ext uri="{FF2B5EF4-FFF2-40B4-BE49-F238E27FC236}">
                <a16:creationId xmlns:a16="http://schemas.microsoft.com/office/drawing/2014/main" id="{47872BF0-DF75-1C42-98C4-53B6A90197C1}"/>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345496059"/>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Vita boxar anpassad för loggor">
    <p:bg>
      <p:bgPr>
        <a:solidFill>
          <a:srgbClr val="EFF2F5"/>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50B0BDDF-8E03-8D4F-BDDB-4DAB243F21FC}"/>
              </a:ext>
            </a:extLst>
          </p:cNvPr>
          <p:cNvSpPr>
            <a:spLocks noGrp="1"/>
          </p:cNvSpPr>
          <p:nvPr>
            <p:ph type="ctrTitle" hasCustomPrompt="1"/>
          </p:nvPr>
        </p:nvSpPr>
        <p:spPr>
          <a:xfrm>
            <a:off x="806917" y="895748"/>
            <a:ext cx="7128769" cy="606476"/>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texten</a:t>
            </a:r>
            <a:endParaRPr lang="en-US"/>
          </a:p>
        </p:txBody>
      </p:sp>
      <p:sp>
        <p:nvSpPr>
          <p:cNvPr id="32" name="Text Placeholder 2">
            <a:extLst>
              <a:ext uri="{FF2B5EF4-FFF2-40B4-BE49-F238E27FC236}">
                <a16:creationId xmlns:a16="http://schemas.microsoft.com/office/drawing/2014/main" id="{14089DB9-F9C3-CA42-BFAE-DFA6F4CAD8A6}"/>
              </a:ext>
            </a:extLst>
          </p:cNvPr>
          <p:cNvSpPr>
            <a:spLocks noGrp="1"/>
          </p:cNvSpPr>
          <p:nvPr>
            <p:ph type="body" idx="1" hasCustomPrompt="1"/>
          </p:nvPr>
        </p:nvSpPr>
        <p:spPr>
          <a:xfrm>
            <a:off x="831850" y="1403577"/>
            <a:ext cx="9335407" cy="455230"/>
          </a:xfrm>
          <a:prstGeom prst="rect">
            <a:avLst/>
          </a:prstGeom>
        </p:spPr>
        <p:txBody>
          <a:bodyPr/>
          <a:lstStyle>
            <a:lvl1pPr marL="0" indent="0">
              <a:lnSpc>
                <a:spcPct val="130000"/>
              </a:lnSpc>
              <a:buNone/>
              <a:defRPr sz="1800" b="0" i="0">
                <a:solidFill>
                  <a:schemeClr val="tx1">
                    <a:tint val="75000"/>
                  </a:schemeClr>
                </a:solidFill>
                <a:latin typeface="Lab Grotesqu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Detta är en underrubrik. Placera logotyper i de vita boxarna. </a:t>
            </a:r>
          </a:p>
        </p:txBody>
      </p:sp>
      <p:sp>
        <p:nvSpPr>
          <p:cNvPr id="24" name="Platshållare för datum 21">
            <a:extLst>
              <a:ext uri="{FF2B5EF4-FFF2-40B4-BE49-F238E27FC236}">
                <a16:creationId xmlns:a16="http://schemas.microsoft.com/office/drawing/2014/main" id="{DE7638BB-FAEA-0D47-A946-BEA4283D9692}"/>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173ED053-3041-434A-846F-1D3539A0EA01}" type="datetime1">
              <a:rPr lang="sv-SE" smtClean="0"/>
              <a:pPr/>
              <a:t>2024-06-10</a:t>
            </a:fld>
            <a:endParaRPr lang="sv-SE"/>
          </a:p>
        </p:txBody>
      </p:sp>
      <p:sp>
        <p:nvSpPr>
          <p:cNvPr id="25" name="Platshållare för bildnummer 23">
            <a:extLst>
              <a:ext uri="{FF2B5EF4-FFF2-40B4-BE49-F238E27FC236}">
                <a16:creationId xmlns:a16="http://schemas.microsoft.com/office/drawing/2014/main" id="{98384C1B-F48F-E543-9875-E6D3B7909820}"/>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26" name="Platshållare för bild 16">
            <a:extLst>
              <a:ext uri="{FF2B5EF4-FFF2-40B4-BE49-F238E27FC236}">
                <a16:creationId xmlns:a16="http://schemas.microsoft.com/office/drawing/2014/main" id="{8DC66312-3A93-1940-A88D-7F1A6D61D631}"/>
              </a:ext>
            </a:extLst>
          </p:cNvPr>
          <p:cNvSpPr>
            <a:spLocks noGrp="1"/>
          </p:cNvSpPr>
          <p:nvPr>
            <p:ph type="pic" sz="quarter" idx="13" hasCustomPrompt="1"/>
          </p:nvPr>
        </p:nvSpPr>
        <p:spPr>
          <a:xfrm>
            <a:off x="1200150" y="2305050"/>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28" name="Platshållare för bild 16">
            <a:extLst>
              <a:ext uri="{FF2B5EF4-FFF2-40B4-BE49-F238E27FC236}">
                <a16:creationId xmlns:a16="http://schemas.microsoft.com/office/drawing/2014/main" id="{D4A4933F-CB29-8549-8151-0457C8C774F2}"/>
              </a:ext>
            </a:extLst>
          </p:cNvPr>
          <p:cNvSpPr>
            <a:spLocks noGrp="1"/>
          </p:cNvSpPr>
          <p:nvPr>
            <p:ph type="pic" sz="quarter" idx="14" hasCustomPrompt="1"/>
          </p:nvPr>
        </p:nvSpPr>
        <p:spPr>
          <a:xfrm>
            <a:off x="3122185" y="2305050"/>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30" name="Platshållare för bild 16">
            <a:extLst>
              <a:ext uri="{FF2B5EF4-FFF2-40B4-BE49-F238E27FC236}">
                <a16:creationId xmlns:a16="http://schemas.microsoft.com/office/drawing/2014/main" id="{4E7AF49C-B4DA-024F-94A5-4863E1439CD3}"/>
              </a:ext>
            </a:extLst>
          </p:cNvPr>
          <p:cNvSpPr>
            <a:spLocks noGrp="1"/>
          </p:cNvSpPr>
          <p:nvPr>
            <p:ph type="pic" sz="quarter" idx="15" hasCustomPrompt="1"/>
          </p:nvPr>
        </p:nvSpPr>
        <p:spPr>
          <a:xfrm>
            <a:off x="5045328" y="2302463"/>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33" name="Platshållare för bild 16">
            <a:extLst>
              <a:ext uri="{FF2B5EF4-FFF2-40B4-BE49-F238E27FC236}">
                <a16:creationId xmlns:a16="http://schemas.microsoft.com/office/drawing/2014/main" id="{E722EE90-CC94-1B4C-AC65-98ECE9185BC6}"/>
              </a:ext>
            </a:extLst>
          </p:cNvPr>
          <p:cNvSpPr>
            <a:spLocks noGrp="1"/>
          </p:cNvSpPr>
          <p:nvPr>
            <p:ph type="pic" sz="quarter" idx="16" hasCustomPrompt="1"/>
          </p:nvPr>
        </p:nvSpPr>
        <p:spPr>
          <a:xfrm>
            <a:off x="6968471" y="2305780"/>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35" name="Platshållare för bild 16">
            <a:extLst>
              <a:ext uri="{FF2B5EF4-FFF2-40B4-BE49-F238E27FC236}">
                <a16:creationId xmlns:a16="http://schemas.microsoft.com/office/drawing/2014/main" id="{1FF77304-1B06-DE46-AE4B-64103259CCF4}"/>
              </a:ext>
            </a:extLst>
          </p:cNvPr>
          <p:cNvSpPr>
            <a:spLocks noGrp="1"/>
          </p:cNvSpPr>
          <p:nvPr>
            <p:ph type="pic" sz="quarter" idx="17" hasCustomPrompt="1"/>
          </p:nvPr>
        </p:nvSpPr>
        <p:spPr>
          <a:xfrm>
            <a:off x="8890194" y="2305780"/>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41" name="Platshållare för bild 16">
            <a:extLst>
              <a:ext uri="{FF2B5EF4-FFF2-40B4-BE49-F238E27FC236}">
                <a16:creationId xmlns:a16="http://schemas.microsoft.com/office/drawing/2014/main" id="{90886466-5A94-DE47-BAC7-A789D372AB17}"/>
              </a:ext>
            </a:extLst>
          </p:cNvPr>
          <p:cNvSpPr>
            <a:spLocks noGrp="1"/>
          </p:cNvSpPr>
          <p:nvPr>
            <p:ph type="pic" sz="quarter" idx="18" hasCustomPrompt="1"/>
          </p:nvPr>
        </p:nvSpPr>
        <p:spPr>
          <a:xfrm>
            <a:off x="1200150" y="3538764"/>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42" name="Platshållare för bild 16">
            <a:extLst>
              <a:ext uri="{FF2B5EF4-FFF2-40B4-BE49-F238E27FC236}">
                <a16:creationId xmlns:a16="http://schemas.microsoft.com/office/drawing/2014/main" id="{780A3EE8-27A3-5D42-9136-F388A0843322}"/>
              </a:ext>
            </a:extLst>
          </p:cNvPr>
          <p:cNvSpPr>
            <a:spLocks noGrp="1"/>
          </p:cNvSpPr>
          <p:nvPr>
            <p:ph type="pic" sz="quarter" idx="19" hasCustomPrompt="1"/>
          </p:nvPr>
        </p:nvSpPr>
        <p:spPr>
          <a:xfrm>
            <a:off x="3122185" y="3538764"/>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43" name="Platshållare för bild 16">
            <a:extLst>
              <a:ext uri="{FF2B5EF4-FFF2-40B4-BE49-F238E27FC236}">
                <a16:creationId xmlns:a16="http://schemas.microsoft.com/office/drawing/2014/main" id="{F8F7C9B6-4FF1-FD41-A671-237CD95DD202}"/>
              </a:ext>
            </a:extLst>
          </p:cNvPr>
          <p:cNvSpPr>
            <a:spLocks noGrp="1"/>
          </p:cNvSpPr>
          <p:nvPr>
            <p:ph type="pic" sz="quarter" idx="20" hasCustomPrompt="1"/>
          </p:nvPr>
        </p:nvSpPr>
        <p:spPr>
          <a:xfrm>
            <a:off x="5045328" y="3536177"/>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44" name="Platshållare för bild 16">
            <a:extLst>
              <a:ext uri="{FF2B5EF4-FFF2-40B4-BE49-F238E27FC236}">
                <a16:creationId xmlns:a16="http://schemas.microsoft.com/office/drawing/2014/main" id="{800A29CC-8606-2D4E-B0F8-5D54F215E217}"/>
              </a:ext>
            </a:extLst>
          </p:cNvPr>
          <p:cNvSpPr>
            <a:spLocks noGrp="1"/>
          </p:cNvSpPr>
          <p:nvPr>
            <p:ph type="pic" sz="quarter" idx="21" hasCustomPrompt="1"/>
          </p:nvPr>
        </p:nvSpPr>
        <p:spPr>
          <a:xfrm>
            <a:off x="6968471" y="3539494"/>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45" name="Platshållare för bild 16">
            <a:extLst>
              <a:ext uri="{FF2B5EF4-FFF2-40B4-BE49-F238E27FC236}">
                <a16:creationId xmlns:a16="http://schemas.microsoft.com/office/drawing/2014/main" id="{09BD6279-EDBB-354C-859F-6B0129926024}"/>
              </a:ext>
            </a:extLst>
          </p:cNvPr>
          <p:cNvSpPr>
            <a:spLocks noGrp="1"/>
          </p:cNvSpPr>
          <p:nvPr>
            <p:ph type="pic" sz="quarter" idx="22" hasCustomPrompt="1"/>
          </p:nvPr>
        </p:nvSpPr>
        <p:spPr>
          <a:xfrm>
            <a:off x="8890194" y="3539494"/>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51" name="Platshållare för bild 16">
            <a:extLst>
              <a:ext uri="{FF2B5EF4-FFF2-40B4-BE49-F238E27FC236}">
                <a16:creationId xmlns:a16="http://schemas.microsoft.com/office/drawing/2014/main" id="{45B157AE-0160-B341-8FC9-B5E01E87D6D2}"/>
              </a:ext>
            </a:extLst>
          </p:cNvPr>
          <p:cNvSpPr>
            <a:spLocks noGrp="1"/>
          </p:cNvSpPr>
          <p:nvPr>
            <p:ph type="pic" sz="quarter" idx="23" hasCustomPrompt="1"/>
          </p:nvPr>
        </p:nvSpPr>
        <p:spPr>
          <a:xfrm>
            <a:off x="1200150" y="4787289"/>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52" name="Platshållare för bild 16">
            <a:extLst>
              <a:ext uri="{FF2B5EF4-FFF2-40B4-BE49-F238E27FC236}">
                <a16:creationId xmlns:a16="http://schemas.microsoft.com/office/drawing/2014/main" id="{CBB4928E-9CB0-B34B-A549-AAE78CBB8536}"/>
              </a:ext>
            </a:extLst>
          </p:cNvPr>
          <p:cNvSpPr>
            <a:spLocks noGrp="1"/>
          </p:cNvSpPr>
          <p:nvPr>
            <p:ph type="pic" sz="quarter" idx="24" hasCustomPrompt="1"/>
          </p:nvPr>
        </p:nvSpPr>
        <p:spPr>
          <a:xfrm>
            <a:off x="3122185" y="4787289"/>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53" name="Platshållare för bild 16">
            <a:extLst>
              <a:ext uri="{FF2B5EF4-FFF2-40B4-BE49-F238E27FC236}">
                <a16:creationId xmlns:a16="http://schemas.microsoft.com/office/drawing/2014/main" id="{872F6228-952C-B744-9013-C8681F9AEDBD}"/>
              </a:ext>
            </a:extLst>
          </p:cNvPr>
          <p:cNvSpPr>
            <a:spLocks noGrp="1"/>
          </p:cNvSpPr>
          <p:nvPr>
            <p:ph type="pic" sz="quarter" idx="25" hasCustomPrompt="1"/>
          </p:nvPr>
        </p:nvSpPr>
        <p:spPr>
          <a:xfrm>
            <a:off x="5045328" y="4784702"/>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54" name="Platshållare för bild 16">
            <a:extLst>
              <a:ext uri="{FF2B5EF4-FFF2-40B4-BE49-F238E27FC236}">
                <a16:creationId xmlns:a16="http://schemas.microsoft.com/office/drawing/2014/main" id="{3CBD17C3-3D9F-014E-82BC-BB6BC723693A}"/>
              </a:ext>
            </a:extLst>
          </p:cNvPr>
          <p:cNvSpPr>
            <a:spLocks noGrp="1"/>
          </p:cNvSpPr>
          <p:nvPr>
            <p:ph type="pic" sz="quarter" idx="26" hasCustomPrompt="1"/>
          </p:nvPr>
        </p:nvSpPr>
        <p:spPr>
          <a:xfrm>
            <a:off x="6968471" y="4788019"/>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55" name="Platshållare för bild 16">
            <a:extLst>
              <a:ext uri="{FF2B5EF4-FFF2-40B4-BE49-F238E27FC236}">
                <a16:creationId xmlns:a16="http://schemas.microsoft.com/office/drawing/2014/main" id="{9B21672A-993A-6D49-8F07-9C75A5C119AA}"/>
              </a:ext>
            </a:extLst>
          </p:cNvPr>
          <p:cNvSpPr>
            <a:spLocks noGrp="1"/>
          </p:cNvSpPr>
          <p:nvPr>
            <p:ph type="pic" sz="quarter" idx="27" hasCustomPrompt="1"/>
          </p:nvPr>
        </p:nvSpPr>
        <p:spPr>
          <a:xfrm>
            <a:off x="8890194" y="4788019"/>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Tree>
    <p:extLst>
      <p:ext uri="{BB962C8B-B14F-4D97-AF65-F5344CB8AC3E}">
        <p14:creationId xmlns:p14="http://schemas.microsoft.com/office/powerpoint/2010/main" val="1093504234"/>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 Avslut">
    <p:bg>
      <p:bgPr>
        <a:solidFill>
          <a:srgbClr val="FAEFDF"/>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6E73705-2835-304A-B978-FEBF035E471E}"/>
              </a:ext>
            </a:extLst>
          </p:cNvPr>
          <p:cNvSpPr/>
          <p:nvPr userDrawn="1"/>
        </p:nvSpPr>
        <p:spPr>
          <a:xfrm>
            <a:off x="0" y="0"/>
            <a:ext cx="12192000" cy="6858000"/>
          </a:xfrm>
          <a:prstGeom prst="rect">
            <a:avLst/>
          </a:prstGeom>
          <a:solidFill>
            <a:srgbClr val="FAE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24" name="Bild 23">
            <a:extLst>
              <a:ext uri="{FF2B5EF4-FFF2-40B4-BE49-F238E27FC236}">
                <a16:creationId xmlns:a16="http://schemas.microsoft.com/office/drawing/2014/main" id="{E23F5BBB-C9C0-CC47-AC05-378CCA1382E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97181" y="5433231"/>
            <a:ext cx="1997637" cy="948519"/>
          </a:xfrm>
          <a:prstGeom prst="rect">
            <a:avLst/>
          </a:prstGeom>
        </p:spPr>
      </p:pic>
      <p:sp>
        <p:nvSpPr>
          <p:cNvPr id="25" name="Platshållare för text 5">
            <a:extLst>
              <a:ext uri="{FF2B5EF4-FFF2-40B4-BE49-F238E27FC236}">
                <a16:creationId xmlns:a16="http://schemas.microsoft.com/office/drawing/2014/main" id="{2624F830-1254-5447-BD06-4EFEEFD16E0C}"/>
              </a:ext>
            </a:extLst>
          </p:cNvPr>
          <p:cNvSpPr>
            <a:spLocks noGrp="1"/>
          </p:cNvSpPr>
          <p:nvPr>
            <p:ph type="body" sz="quarter" idx="10" hasCustomPrompt="1"/>
          </p:nvPr>
        </p:nvSpPr>
        <p:spPr>
          <a:xfrm>
            <a:off x="3916402" y="2712524"/>
            <a:ext cx="4359193" cy="1432951"/>
          </a:xfrm>
          <a:prstGeom prst="rect">
            <a:avLst/>
          </a:prstGeom>
        </p:spPr>
        <p:txBody>
          <a:bodyPr anchor="ctr"/>
          <a:lstStyle>
            <a:lvl1pPr marL="0" indent="0" algn="ctr">
              <a:buNone/>
              <a:defRPr sz="6000" b="1" i="0">
                <a:solidFill>
                  <a:schemeClr val="tx1"/>
                </a:solidFill>
                <a:latin typeface="Lab Grotesque Black" pitchFamily="2" charset="0"/>
                <a:cs typeface="Arial" panose="020B0604020202020204" pitchFamily="34" charset="0"/>
              </a:defRPr>
            </a:lvl1pPr>
          </a:lstStyle>
          <a:p>
            <a:pPr lvl="0"/>
            <a:r>
              <a:rPr lang="sv-SE"/>
              <a:t>Sista sidan!</a:t>
            </a:r>
          </a:p>
        </p:txBody>
      </p:sp>
    </p:spTree>
    <p:extLst>
      <p:ext uri="{BB962C8B-B14F-4D97-AF65-F5344CB8AC3E}">
        <p14:creationId xmlns:p14="http://schemas.microsoft.com/office/powerpoint/2010/main" val="285239335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0BFAA5-D199-F247-86C7-AB944FAF6CB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F8C2A713-97B3-684F-B185-63347A5E58DA}"/>
              </a:ext>
            </a:extLst>
          </p:cNvPr>
          <p:cNvSpPr>
            <a:spLocks noGrp="1"/>
          </p:cNvSpPr>
          <p:nvPr>
            <p:ph type="dt" sz="half" idx="10"/>
          </p:nvPr>
        </p:nvSpPr>
        <p:spPr/>
        <p:txBody>
          <a:bodyPr/>
          <a:lstStyle/>
          <a:p>
            <a:fld id="{CF0C2AF8-CF07-F84C-9A4A-79F6D3437CF6}" type="datetime1">
              <a:rPr lang="sv-SE" smtClean="0"/>
              <a:pPr/>
              <a:t>2024-06-10</a:t>
            </a:fld>
            <a:endParaRPr lang="sv-SE" dirty="0"/>
          </a:p>
        </p:txBody>
      </p:sp>
      <p:sp>
        <p:nvSpPr>
          <p:cNvPr id="4" name="Platshållare för bildnummer 3">
            <a:extLst>
              <a:ext uri="{FF2B5EF4-FFF2-40B4-BE49-F238E27FC236}">
                <a16:creationId xmlns:a16="http://schemas.microsoft.com/office/drawing/2014/main" id="{710F480D-16FF-9145-B88C-FC1A5656D081}"/>
              </a:ext>
            </a:extLst>
          </p:cNvPr>
          <p:cNvSpPr>
            <a:spLocks noGrp="1"/>
          </p:cNvSpPr>
          <p:nvPr>
            <p:ph type="sldNum" sz="quarter" idx="11"/>
          </p:nvPr>
        </p:nvSpPr>
        <p:spPr/>
        <p:txBody>
          <a:body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3361813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 Avslut ">
    <p:bg>
      <p:bgPr>
        <a:solidFill>
          <a:schemeClr val="tx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55EF2F5F-BFF3-9B49-B085-5BAC23257EF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25" name="Platshållare för text 5">
            <a:extLst>
              <a:ext uri="{FF2B5EF4-FFF2-40B4-BE49-F238E27FC236}">
                <a16:creationId xmlns:a16="http://schemas.microsoft.com/office/drawing/2014/main" id="{2624F830-1254-5447-BD06-4EFEEFD16E0C}"/>
              </a:ext>
            </a:extLst>
          </p:cNvPr>
          <p:cNvSpPr>
            <a:spLocks noGrp="1"/>
          </p:cNvSpPr>
          <p:nvPr>
            <p:ph type="body" sz="quarter" idx="10" hasCustomPrompt="1"/>
          </p:nvPr>
        </p:nvSpPr>
        <p:spPr>
          <a:xfrm>
            <a:off x="3916402" y="2712524"/>
            <a:ext cx="4359193" cy="1432951"/>
          </a:xfrm>
          <a:prstGeom prst="rect">
            <a:avLst/>
          </a:prstGeom>
        </p:spPr>
        <p:txBody>
          <a:bodyPr anchor="ctr"/>
          <a:lstStyle>
            <a:lvl1pPr marL="0" indent="0" algn="ctr">
              <a:buNone/>
              <a:defRPr sz="6000" b="1" i="0">
                <a:solidFill>
                  <a:schemeClr val="bg1"/>
                </a:solidFill>
                <a:latin typeface="Lab Grotesque Black" pitchFamily="2" charset="0"/>
                <a:cs typeface="Arial" panose="020B0604020202020204" pitchFamily="34" charset="0"/>
              </a:defRPr>
            </a:lvl1pPr>
          </a:lstStyle>
          <a:p>
            <a:pPr lvl="0"/>
            <a:r>
              <a:rPr lang="sv-SE"/>
              <a:t>Sista sidan!</a:t>
            </a:r>
          </a:p>
        </p:txBody>
      </p:sp>
      <p:pic>
        <p:nvPicPr>
          <p:cNvPr id="5" name="Bildobjekt 4">
            <a:extLst>
              <a:ext uri="{FF2B5EF4-FFF2-40B4-BE49-F238E27FC236}">
                <a16:creationId xmlns:a16="http://schemas.microsoft.com/office/drawing/2014/main" id="{A6186630-E3AC-D24E-BCA1-8E95E621EDA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94783" y="5433231"/>
            <a:ext cx="2002431" cy="948519"/>
          </a:xfrm>
          <a:prstGeom prst="rect">
            <a:avLst/>
          </a:prstGeom>
        </p:spPr>
      </p:pic>
    </p:spTree>
    <p:extLst>
      <p:ext uri="{BB962C8B-B14F-4D97-AF65-F5344CB8AC3E}">
        <p14:creationId xmlns:p14="http://schemas.microsoft.com/office/powerpoint/2010/main" val="3039782534"/>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13A4A-B873-0045-8788-0300067634BC}"/>
              </a:ext>
            </a:extLst>
          </p:cNvPr>
          <p:cNvSpPr>
            <a:spLocks noGrp="1"/>
          </p:cNvSpPr>
          <p:nvPr>
            <p:ph type="ctrTitle" hasCustomPrompt="1"/>
          </p:nvPr>
        </p:nvSpPr>
        <p:spPr>
          <a:xfrm>
            <a:off x="1524000" y="1728538"/>
            <a:ext cx="9144000" cy="2387600"/>
          </a:xfrm>
        </p:spPr>
        <p:txBody>
          <a:bodyPr anchor="b"/>
          <a:lstStyle>
            <a:lvl1pPr algn="ctr">
              <a:defRPr sz="6000"/>
            </a:lvl1pPr>
          </a:lstStyle>
          <a:p>
            <a:r>
              <a:rPr lang="sv-SE"/>
              <a:t>Klicka här för att </a:t>
            </a:r>
            <a:br>
              <a:rPr lang="sv-SE"/>
            </a:br>
            <a:r>
              <a:rPr lang="sv-SE"/>
              <a:t>ändra rubriken</a:t>
            </a:r>
          </a:p>
        </p:txBody>
      </p:sp>
      <p:sp>
        <p:nvSpPr>
          <p:cNvPr id="3" name="Underrubrik 2">
            <a:extLst>
              <a:ext uri="{FF2B5EF4-FFF2-40B4-BE49-F238E27FC236}">
                <a16:creationId xmlns:a16="http://schemas.microsoft.com/office/drawing/2014/main" id="{67588388-7C97-D049-B3EF-48EF5F48EE99}"/>
              </a:ext>
            </a:extLst>
          </p:cNvPr>
          <p:cNvSpPr>
            <a:spLocks noGrp="1"/>
          </p:cNvSpPr>
          <p:nvPr>
            <p:ph type="subTitle" idx="1" hasCustomPrompt="1"/>
          </p:nvPr>
        </p:nvSpPr>
        <p:spPr>
          <a:xfrm>
            <a:off x="1524000" y="4208213"/>
            <a:ext cx="9144000" cy="1655762"/>
          </a:xfrm>
          <a:prstGeom prst="rect">
            <a:avLst/>
          </a:prstGeom>
        </p:spPr>
        <p:txBody>
          <a:bodyPr/>
          <a:lstStyle>
            <a:lvl1pPr marL="0" indent="0" algn="ctr">
              <a:buNone/>
              <a:defRPr sz="24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p>
        </p:txBody>
      </p:sp>
      <p:sp>
        <p:nvSpPr>
          <p:cNvPr id="7" name="Platshållare för datum 21">
            <a:extLst>
              <a:ext uri="{FF2B5EF4-FFF2-40B4-BE49-F238E27FC236}">
                <a16:creationId xmlns:a16="http://schemas.microsoft.com/office/drawing/2014/main" id="{5296578B-EE30-374D-84A7-FDD9263DB274}"/>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2024-06-10</a:t>
            </a:fld>
            <a:endParaRPr lang="sv-SE"/>
          </a:p>
        </p:txBody>
      </p:sp>
      <p:sp>
        <p:nvSpPr>
          <p:cNvPr id="8" name="Platshållare för bildnummer 23">
            <a:extLst>
              <a:ext uri="{FF2B5EF4-FFF2-40B4-BE49-F238E27FC236}">
                <a16:creationId xmlns:a16="http://schemas.microsoft.com/office/drawing/2014/main" id="{0234C5AA-D8FA-414B-AC70-96D3B3883021}"/>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8713197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 Startbild">
    <p:bg>
      <p:bgPr>
        <a:solidFill>
          <a:srgbClr val="EFF2F5"/>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7D44B0B-6197-FA45-BE51-6BBD1D204D6B}"/>
              </a:ext>
            </a:extLst>
          </p:cNvPr>
          <p:cNvSpPr/>
          <p:nvPr userDrawn="1"/>
        </p:nvSpPr>
        <p:spPr>
          <a:xfrm>
            <a:off x="0" y="0"/>
            <a:ext cx="12192000" cy="6858000"/>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4" name="Bild 3">
            <a:extLst>
              <a:ext uri="{FF2B5EF4-FFF2-40B4-BE49-F238E27FC236}">
                <a16:creationId xmlns:a16="http://schemas.microsoft.com/office/drawing/2014/main" id="{063E2934-3E0B-FB4C-95AB-DBE817B6039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3842" y="497090"/>
            <a:ext cx="1997637" cy="948519"/>
          </a:xfrm>
          <a:prstGeom prst="rect">
            <a:avLst/>
          </a:prstGeom>
        </p:spPr>
      </p:pic>
      <p:sp>
        <p:nvSpPr>
          <p:cNvPr id="10" name="Platshållare för text 5">
            <a:extLst>
              <a:ext uri="{FF2B5EF4-FFF2-40B4-BE49-F238E27FC236}">
                <a16:creationId xmlns:a16="http://schemas.microsoft.com/office/drawing/2014/main" id="{BD4B3B90-963F-8C45-9ACA-207A2ACC8D85}"/>
              </a:ext>
            </a:extLst>
          </p:cNvPr>
          <p:cNvSpPr>
            <a:spLocks noGrp="1"/>
          </p:cNvSpPr>
          <p:nvPr>
            <p:ph type="body" sz="quarter" idx="10" hasCustomPrompt="1"/>
          </p:nvPr>
        </p:nvSpPr>
        <p:spPr>
          <a:xfrm>
            <a:off x="643842" y="2450892"/>
            <a:ext cx="5430387" cy="2616408"/>
          </a:xfrm>
          <a:prstGeom prst="rect">
            <a:avLst/>
          </a:prstGeom>
        </p:spPr>
        <p:txBody>
          <a:bodyPr anchor="ctr"/>
          <a:lstStyle>
            <a:lvl1pPr marL="0" indent="0">
              <a:buNone/>
              <a:defRPr sz="6000" b="1" i="0">
                <a:solidFill>
                  <a:schemeClr val="tx1"/>
                </a:solidFill>
                <a:latin typeface="Lab Grotesque Black" pitchFamily="2" charset="0"/>
                <a:cs typeface="Arial" panose="020B0604020202020204" pitchFamily="34" charset="0"/>
              </a:defRPr>
            </a:lvl1pPr>
          </a:lstStyle>
          <a:p>
            <a:pPr lvl="0"/>
            <a:r>
              <a:rPr lang="sv-SE"/>
              <a:t>Klicka för </a:t>
            </a:r>
          </a:p>
          <a:p>
            <a:pPr lvl="0"/>
            <a:r>
              <a:rPr lang="sv-SE"/>
              <a:t>att ändra rubrik</a:t>
            </a:r>
          </a:p>
        </p:txBody>
      </p:sp>
      <p:sp>
        <p:nvSpPr>
          <p:cNvPr id="6" name="Rektangel 12">
            <a:extLst>
              <a:ext uri="{FF2B5EF4-FFF2-40B4-BE49-F238E27FC236}">
                <a16:creationId xmlns:a16="http://schemas.microsoft.com/office/drawing/2014/main" id="{BB698276-7501-CD45-879F-2EEB37D5A7A0}"/>
              </a:ext>
            </a:extLst>
          </p:cNvPr>
          <p:cNvSpPr/>
          <p:nvPr userDrawn="1"/>
        </p:nvSpPr>
        <p:spPr>
          <a:xfrm>
            <a:off x="6117771" y="0"/>
            <a:ext cx="6074229" cy="68834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 name="connsiteX0" fmla="*/ 1757130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1757130 w 5744930"/>
              <a:gd name="connsiteY4" fmla="*/ 0 h 6858000"/>
              <a:gd name="connsiteX0" fmla="*/ 3727652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3727652 w 5744930"/>
              <a:gd name="connsiteY4" fmla="*/ 0 h 6858000"/>
              <a:gd name="connsiteX0" fmla="*/ 3489830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3489830 w 5507108"/>
              <a:gd name="connsiteY4" fmla="*/ 0 h 6870700"/>
              <a:gd name="connsiteX0" fmla="*/ 2900939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2900939 w 5507108"/>
              <a:gd name="connsiteY4" fmla="*/ 0 h 6870700"/>
              <a:gd name="connsiteX0" fmla="*/ 2810340 w 5416509"/>
              <a:gd name="connsiteY0" fmla="*/ 0 h 6883400"/>
              <a:gd name="connsiteX1" fmla="*/ 5416509 w 5416509"/>
              <a:gd name="connsiteY1" fmla="*/ 0 h 6883400"/>
              <a:gd name="connsiteX2" fmla="*/ 5416509 w 5416509"/>
              <a:gd name="connsiteY2" fmla="*/ 6858000 h 6883400"/>
              <a:gd name="connsiteX3" fmla="*/ 0 w 5416509"/>
              <a:gd name="connsiteY3" fmla="*/ 6883400 h 6883400"/>
              <a:gd name="connsiteX4" fmla="*/ 2810340 w 5416509"/>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509" h="6883400">
                <a:moveTo>
                  <a:pt x="2810340" y="0"/>
                </a:moveTo>
                <a:lnTo>
                  <a:pt x="5416509" y="0"/>
                </a:lnTo>
                <a:lnTo>
                  <a:pt x="5416509" y="6858000"/>
                </a:lnTo>
                <a:lnTo>
                  <a:pt x="0" y="6883400"/>
                </a:lnTo>
                <a:lnTo>
                  <a:pt x="2810340" y="0"/>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8" name="Platshållare för text 3">
            <a:extLst>
              <a:ext uri="{FF2B5EF4-FFF2-40B4-BE49-F238E27FC236}">
                <a16:creationId xmlns:a16="http://schemas.microsoft.com/office/drawing/2014/main" id="{8307AF78-96A9-8E4F-BDFA-1A595BD92821}"/>
              </a:ext>
            </a:extLst>
          </p:cNvPr>
          <p:cNvSpPr>
            <a:spLocks noGrp="1"/>
          </p:cNvSpPr>
          <p:nvPr>
            <p:ph type="body" sz="quarter" idx="17" hasCustomPrompt="1"/>
          </p:nvPr>
        </p:nvSpPr>
        <p:spPr>
          <a:xfrm>
            <a:off x="643842" y="5431455"/>
            <a:ext cx="5430387" cy="429795"/>
          </a:xfrm>
          <a:prstGeom prst="rect">
            <a:avLst/>
          </a:prstGeom>
        </p:spPr>
        <p:txBody>
          <a:bodyPr anchor="t"/>
          <a:lstStyle>
            <a:lvl1pPr marL="0" indent="0" algn="l">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8589570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 Startbild">
    <p:spTree>
      <p:nvGrpSpPr>
        <p:cNvPr id="1" name=""/>
        <p:cNvGrpSpPr/>
        <p:nvPr/>
      </p:nvGrpSpPr>
      <p:grpSpPr>
        <a:xfrm>
          <a:off x="0" y="0"/>
          <a:ext cx="0" cy="0"/>
          <a:chOff x="0" y="0"/>
          <a:chExt cx="0" cy="0"/>
        </a:xfrm>
      </p:grpSpPr>
      <p:pic>
        <p:nvPicPr>
          <p:cNvPr id="7" name="Bildobjekt 6" descr="En bild som visar inomhus, person, stående, kök&#10;&#10;Automatiskt genererad beskrivning">
            <a:extLst>
              <a:ext uri="{FF2B5EF4-FFF2-40B4-BE49-F238E27FC236}">
                <a16:creationId xmlns:a16="http://schemas.microsoft.com/office/drawing/2014/main" id="{2D0DDEEA-C739-9E42-9DC7-49DE5D7918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Bildobjekt 9" descr="En bild som visar gitarr&#10;&#10;Automatiskt genererad beskrivning">
            <a:extLst>
              <a:ext uri="{FF2B5EF4-FFF2-40B4-BE49-F238E27FC236}">
                <a16:creationId xmlns:a16="http://schemas.microsoft.com/office/drawing/2014/main" id="{23D75F42-9386-6D4E-B858-1292FDEAA56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Bild 12">
            <a:extLst>
              <a:ext uri="{FF2B5EF4-FFF2-40B4-BE49-F238E27FC236}">
                <a16:creationId xmlns:a16="http://schemas.microsoft.com/office/drawing/2014/main" id="{2FCB708A-DA4B-8B4C-A0FF-822E99B8A5C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
        <p:nvSpPr>
          <p:cNvPr id="12" name="Platshållare för text 5">
            <a:extLst>
              <a:ext uri="{FF2B5EF4-FFF2-40B4-BE49-F238E27FC236}">
                <a16:creationId xmlns:a16="http://schemas.microsoft.com/office/drawing/2014/main" id="{C002FEDF-21F7-2748-9AEA-062A1C304AF8}"/>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4" name="Platshållare för text 3">
            <a:extLst>
              <a:ext uri="{FF2B5EF4-FFF2-40B4-BE49-F238E27FC236}">
                <a16:creationId xmlns:a16="http://schemas.microsoft.com/office/drawing/2014/main" id="{7B5FB8A3-C8F9-6249-A2A9-B66BA43E4AAA}"/>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4333462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om sida med rubri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B0FB7A5-156A-F643-900D-09F11958714C}"/>
              </a:ext>
            </a:extLst>
          </p:cNvPr>
          <p:cNvSpPr>
            <a:spLocks noGrp="1"/>
          </p:cNvSpPr>
          <p:nvPr>
            <p:ph type="title" hasCustomPrompt="1"/>
          </p:nvPr>
        </p:nvSpPr>
        <p:spPr>
          <a:xfrm>
            <a:off x="831850" y="989572"/>
            <a:ext cx="10515600" cy="1018853"/>
          </a:xfrm>
          <a:prstGeom prst="rect">
            <a:avLst/>
          </a:prstGeom>
        </p:spPr>
        <p:txBody>
          <a:bodyPr anchor="ctr">
            <a:noAutofit/>
          </a:bodyPr>
          <a:lstStyle>
            <a:lvl1pPr>
              <a:lnSpc>
                <a:spcPct val="90000"/>
              </a:lnSpc>
              <a:defRPr sz="4400" b="1" i="0">
                <a:latin typeface="Lab Grotesque Black" pitchFamily="2" charset="0"/>
              </a:defRPr>
            </a:lvl1pPr>
          </a:lstStyle>
          <a:p>
            <a:r>
              <a:rPr lang="sv-SE"/>
              <a:t>Klicka här för att </a:t>
            </a:r>
            <a:br>
              <a:rPr lang="sv-SE"/>
            </a:br>
            <a:r>
              <a:rPr lang="sv-SE"/>
              <a:t>ändra rubriken</a:t>
            </a:r>
            <a:endParaRPr lang="en-US"/>
          </a:p>
        </p:txBody>
      </p:sp>
      <p:sp>
        <p:nvSpPr>
          <p:cNvPr id="5" name="Platshållare för datum 21">
            <a:extLst>
              <a:ext uri="{FF2B5EF4-FFF2-40B4-BE49-F238E27FC236}">
                <a16:creationId xmlns:a16="http://schemas.microsoft.com/office/drawing/2014/main" id="{C3A6FB87-11E3-0D4D-A5E1-C3B330B626D6}"/>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2024-06-10</a:t>
            </a:fld>
            <a:endParaRPr lang="sv-SE"/>
          </a:p>
        </p:txBody>
      </p:sp>
      <p:sp>
        <p:nvSpPr>
          <p:cNvPr id="7" name="Platshållare för bildnummer 23">
            <a:extLst>
              <a:ext uri="{FF2B5EF4-FFF2-40B4-BE49-F238E27FC236}">
                <a16:creationId xmlns:a16="http://schemas.microsoft.com/office/drawing/2014/main" id="{811DB2C4-8CD2-7241-9C2E-F64A0E061799}"/>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899602011"/>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VFS">
    <p:spTree>
      <p:nvGrpSpPr>
        <p:cNvPr id="1" name=""/>
        <p:cNvGrpSpPr/>
        <p:nvPr/>
      </p:nvGrpSpPr>
      <p:grpSpPr>
        <a:xfrm>
          <a:off x="0" y="0"/>
          <a:ext cx="0" cy="0"/>
          <a:chOff x="0" y="0"/>
          <a:chExt cx="0" cy="0"/>
        </a:xfrm>
      </p:grpSpPr>
      <p:sp>
        <p:nvSpPr>
          <p:cNvPr id="5" name="Platshållare för datum 21">
            <a:extLst>
              <a:ext uri="{FF2B5EF4-FFF2-40B4-BE49-F238E27FC236}">
                <a16:creationId xmlns:a16="http://schemas.microsoft.com/office/drawing/2014/main" id="{C3A6FB87-11E3-0D4D-A5E1-C3B330B626D6}"/>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2024-06-10</a:t>
            </a:fld>
            <a:endParaRPr lang="sv-SE"/>
          </a:p>
        </p:txBody>
      </p:sp>
      <p:sp>
        <p:nvSpPr>
          <p:cNvPr id="7" name="Platshållare för bildnummer 23">
            <a:extLst>
              <a:ext uri="{FF2B5EF4-FFF2-40B4-BE49-F238E27FC236}">
                <a16:creationId xmlns:a16="http://schemas.microsoft.com/office/drawing/2014/main" id="{811DB2C4-8CD2-7241-9C2E-F64A0E061799}"/>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4" name="Bildobjekt 3" descr="En bild som visar person, inomhus, kök, vägg&#10;&#10;Automatiskt genererad beskrivning">
            <a:extLst>
              <a:ext uri="{FF2B5EF4-FFF2-40B4-BE49-F238E27FC236}">
                <a16:creationId xmlns:a16="http://schemas.microsoft.com/office/drawing/2014/main" id="{C4E8F71B-F38A-8C39-2983-BE58A15401B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85190892"/>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 bild">
    <p:spTree>
      <p:nvGrpSpPr>
        <p:cNvPr id="1" name=""/>
        <p:cNvGrpSpPr/>
        <p:nvPr/>
      </p:nvGrpSpPr>
      <p:grpSpPr>
        <a:xfrm>
          <a:off x="0" y="0"/>
          <a:ext cx="0" cy="0"/>
          <a:chOff x="0" y="0"/>
          <a:chExt cx="0" cy="0"/>
        </a:xfrm>
      </p:grpSpPr>
      <p:sp>
        <p:nvSpPr>
          <p:cNvPr id="6" name="Platshållare för bild 15">
            <a:extLst>
              <a:ext uri="{FF2B5EF4-FFF2-40B4-BE49-F238E27FC236}">
                <a16:creationId xmlns:a16="http://schemas.microsoft.com/office/drawing/2014/main" id="{7A94AEDA-8355-1D4F-A84E-C6EB0507B172}"/>
              </a:ext>
            </a:extLst>
          </p:cNvPr>
          <p:cNvSpPr>
            <a:spLocks noGrp="1"/>
          </p:cNvSpPr>
          <p:nvPr>
            <p:ph type="pic" sz="quarter" idx="13"/>
          </p:nvPr>
        </p:nvSpPr>
        <p:spPr>
          <a:xfrm>
            <a:off x="6371915" y="1103882"/>
            <a:ext cx="5352206" cy="4939732"/>
          </a:xfrm>
          <a:prstGeom prst="rect">
            <a:avLst/>
          </a:prstGeom>
          <a:solidFill>
            <a:schemeClr val="bg2"/>
          </a:solidFill>
        </p:spPr>
        <p:txBody>
          <a:bodyPr/>
          <a:lstStyle>
            <a:lvl1pPr>
              <a:defRPr b="1" i="0">
                <a:latin typeface="Lab Grotesque Black" pitchFamily="2" charset="0"/>
              </a:defRPr>
            </a:lvl1pPr>
          </a:lstStyle>
          <a:p>
            <a:r>
              <a:rPr lang="sv-SE"/>
              <a:t>Klicka på ikonen för att lägga till en bild</a:t>
            </a:r>
          </a:p>
        </p:txBody>
      </p:sp>
      <p:sp>
        <p:nvSpPr>
          <p:cNvPr id="8" name="Title 1">
            <a:extLst>
              <a:ext uri="{FF2B5EF4-FFF2-40B4-BE49-F238E27FC236}">
                <a16:creationId xmlns:a16="http://schemas.microsoft.com/office/drawing/2014/main" id="{BAAAD11C-DAC5-F040-BB6F-61022800A4E0}"/>
              </a:ext>
            </a:extLst>
          </p:cNvPr>
          <p:cNvSpPr>
            <a:spLocks noGrp="1"/>
          </p:cNvSpPr>
          <p:nvPr>
            <p:ph type="ctrTitle" hasCustomPrompt="1"/>
          </p:nvPr>
        </p:nvSpPr>
        <p:spPr>
          <a:xfrm>
            <a:off x="819504" y="2036324"/>
            <a:ext cx="4996307" cy="1244539"/>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rubriken</a:t>
            </a:r>
            <a:endParaRPr lang="en-US"/>
          </a:p>
        </p:txBody>
      </p:sp>
      <p:sp>
        <p:nvSpPr>
          <p:cNvPr id="9" name="Subtitle 2">
            <a:extLst>
              <a:ext uri="{FF2B5EF4-FFF2-40B4-BE49-F238E27FC236}">
                <a16:creationId xmlns:a16="http://schemas.microsoft.com/office/drawing/2014/main" id="{DB93F747-7128-4C49-96A2-FD74608E645D}"/>
              </a:ext>
            </a:extLst>
          </p:cNvPr>
          <p:cNvSpPr>
            <a:spLocks noGrp="1"/>
          </p:cNvSpPr>
          <p:nvPr>
            <p:ph type="subTitle" idx="1" hasCustomPrompt="1"/>
          </p:nvPr>
        </p:nvSpPr>
        <p:spPr>
          <a:xfrm>
            <a:off x="803275" y="3493939"/>
            <a:ext cx="5016812" cy="1663481"/>
          </a:xfrm>
          <a:prstGeom prst="rect">
            <a:avLst/>
          </a:prstGeom>
        </p:spPr>
        <p:txBody>
          <a:bodyPr/>
          <a:lstStyle>
            <a:lvl1pPr marL="0" indent="0" algn="l">
              <a:lnSpc>
                <a:spcPct val="130000"/>
              </a:lnSpc>
              <a:buNone/>
              <a:defRPr sz="18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7" name="Platshållare för datum 21">
            <a:extLst>
              <a:ext uri="{FF2B5EF4-FFF2-40B4-BE49-F238E27FC236}">
                <a16:creationId xmlns:a16="http://schemas.microsoft.com/office/drawing/2014/main" id="{A9BF24EF-1D11-EF4D-83B2-172F61FC383E}"/>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2024-06-10</a:t>
            </a:fld>
            <a:endParaRPr lang="sv-SE"/>
          </a:p>
        </p:txBody>
      </p:sp>
      <p:sp>
        <p:nvSpPr>
          <p:cNvPr id="12" name="Platshållare för bildnummer 23">
            <a:extLst>
              <a:ext uri="{FF2B5EF4-FFF2-40B4-BE49-F238E27FC236}">
                <a16:creationId xmlns:a16="http://schemas.microsoft.com/office/drawing/2014/main" id="{96307288-30B8-3B4C-8651-4DD980555460}"/>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68736288"/>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 Rubrik, punktlista, färgad bakgrund">
    <p:bg>
      <p:bgPr>
        <a:solidFill>
          <a:schemeClr val="accent2"/>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90F5A76A-C2E0-4341-B31D-612DAE2877FF}"/>
              </a:ext>
            </a:extLst>
          </p:cNvPr>
          <p:cNvSpPr/>
          <p:nvPr userDrawn="1"/>
        </p:nvSpPr>
        <p:spPr>
          <a:xfrm>
            <a:off x="0" y="0"/>
            <a:ext cx="12192000" cy="6858000"/>
          </a:xfrm>
          <a:prstGeom prst="rect">
            <a:avLst/>
          </a:prstGeom>
          <a:solidFill>
            <a:srgbClr val="F4B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6" name="Rektangel 12">
            <a:extLst>
              <a:ext uri="{FF2B5EF4-FFF2-40B4-BE49-F238E27FC236}">
                <a16:creationId xmlns:a16="http://schemas.microsoft.com/office/drawing/2014/main" id="{3030809C-53BA-064E-AED5-3E756369DD24}"/>
              </a:ext>
            </a:extLst>
          </p:cNvPr>
          <p:cNvSpPr/>
          <p:nvPr userDrawn="1"/>
        </p:nvSpPr>
        <p:spPr>
          <a:xfrm>
            <a:off x="5355771"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5" name="Title 1">
            <a:extLst>
              <a:ext uri="{FF2B5EF4-FFF2-40B4-BE49-F238E27FC236}">
                <a16:creationId xmlns:a16="http://schemas.microsoft.com/office/drawing/2014/main" id="{B6ACF7E5-B7E4-9641-8B4E-293685098BB3}"/>
              </a:ext>
            </a:extLst>
          </p:cNvPr>
          <p:cNvSpPr>
            <a:spLocks noGrp="1"/>
          </p:cNvSpPr>
          <p:nvPr>
            <p:ph type="ctrTitle" hasCustomPrompt="1"/>
          </p:nvPr>
        </p:nvSpPr>
        <p:spPr>
          <a:xfrm>
            <a:off x="840148" y="1841311"/>
            <a:ext cx="4727531" cy="182012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rubriken</a:t>
            </a:r>
            <a:endParaRPr lang="en-US"/>
          </a:p>
        </p:txBody>
      </p:sp>
      <p:sp>
        <p:nvSpPr>
          <p:cNvPr id="16" name="Subtitle 2">
            <a:extLst>
              <a:ext uri="{FF2B5EF4-FFF2-40B4-BE49-F238E27FC236}">
                <a16:creationId xmlns:a16="http://schemas.microsoft.com/office/drawing/2014/main" id="{B79B89DB-7A8D-CB49-882C-CED1F8881723}"/>
              </a:ext>
            </a:extLst>
          </p:cNvPr>
          <p:cNvSpPr>
            <a:spLocks noGrp="1"/>
          </p:cNvSpPr>
          <p:nvPr>
            <p:ph type="subTitle" idx="1" hasCustomPrompt="1"/>
          </p:nvPr>
        </p:nvSpPr>
        <p:spPr>
          <a:xfrm>
            <a:off x="823919" y="3874514"/>
            <a:ext cx="4575396" cy="1663481"/>
          </a:xfrm>
          <a:prstGeom prst="rect">
            <a:avLst/>
          </a:prstGeom>
        </p:spPr>
        <p:txBody>
          <a:bodyPr/>
          <a:lstStyle>
            <a:lvl1pPr marL="0" indent="0" algn="l">
              <a:lnSpc>
                <a:spcPct val="130000"/>
              </a:lnSpc>
              <a:buNone/>
              <a:defRPr sz="1800" b="0" i="0">
                <a:solidFill>
                  <a:schemeClr val="bg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21" name="Platshållare för text 22">
            <a:extLst>
              <a:ext uri="{FF2B5EF4-FFF2-40B4-BE49-F238E27FC236}">
                <a16:creationId xmlns:a16="http://schemas.microsoft.com/office/drawing/2014/main" id="{9E231565-F42F-B84D-8630-23A4EDE9A4C0}"/>
              </a:ext>
            </a:extLst>
          </p:cNvPr>
          <p:cNvSpPr>
            <a:spLocks noGrp="1"/>
          </p:cNvSpPr>
          <p:nvPr>
            <p:ph type="body" sz="quarter" idx="17" hasCustomPrompt="1"/>
          </p:nvPr>
        </p:nvSpPr>
        <p:spPr>
          <a:xfrm>
            <a:off x="7492323" y="1841311"/>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22" name="Platshållare för text 18">
            <a:extLst>
              <a:ext uri="{FF2B5EF4-FFF2-40B4-BE49-F238E27FC236}">
                <a16:creationId xmlns:a16="http://schemas.microsoft.com/office/drawing/2014/main" id="{89CB3AA9-3A88-B04F-91F4-DFBEE7FB3F69}"/>
              </a:ext>
            </a:extLst>
          </p:cNvPr>
          <p:cNvSpPr>
            <a:spLocks noGrp="1"/>
          </p:cNvSpPr>
          <p:nvPr>
            <p:ph type="body" sz="quarter" idx="18" hasCustomPrompt="1"/>
          </p:nvPr>
        </p:nvSpPr>
        <p:spPr>
          <a:xfrm>
            <a:off x="7492323" y="4303976"/>
            <a:ext cx="4298058" cy="1070664"/>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600">
                <a:solidFill>
                  <a:schemeClr val="bg1"/>
                </a:solidFill>
              </a:defRPr>
            </a:lvl6pPr>
            <a:lvl7pPr>
              <a:defRPr sz="1600">
                <a:solidFill>
                  <a:schemeClr val="bg1"/>
                </a:solidFill>
              </a:defRPr>
            </a:lvl7pPr>
            <a:lvl8pPr marL="3200400" indent="0">
              <a:buNone/>
              <a:defRPr sz="1600">
                <a:solidFill>
                  <a:schemeClr val="bg1"/>
                </a:solidFill>
              </a:defRPr>
            </a:lvl8pPr>
            <a:lvl9pPr>
              <a:defRPr sz="1600">
                <a:solidFill>
                  <a:schemeClr val="bg1"/>
                </a:solidFill>
              </a:defRPr>
            </a:lvl9pPr>
          </a:lstStyle>
          <a:p>
            <a:pPr lvl="0"/>
            <a:r>
              <a:rPr lang="sv-SE"/>
              <a:t>Skriv text här</a:t>
            </a:r>
          </a:p>
          <a:p>
            <a:pPr lvl="0"/>
            <a:r>
              <a:rPr lang="sv-SE"/>
              <a:t>Skriv här </a:t>
            </a:r>
          </a:p>
          <a:p>
            <a:pPr lvl="0"/>
            <a:r>
              <a:rPr lang="sv-SE"/>
              <a:t>Skriv här</a:t>
            </a:r>
          </a:p>
        </p:txBody>
      </p:sp>
      <p:sp>
        <p:nvSpPr>
          <p:cNvPr id="23" name="Platshållare för text 22">
            <a:extLst>
              <a:ext uri="{FF2B5EF4-FFF2-40B4-BE49-F238E27FC236}">
                <a16:creationId xmlns:a16="http://schemas.microsoft.com/office/drawing/2014/main" id="{BC829B71-8E95-3F4C-9BCC-DDE757128DC0}"/>
              </a:ext>
            </a:extLst>
          </p:cNvPr>
          <p:cNvSpPr>
            <a:spLocks noGrp="1"/>
          </p:cNvSpPr>
          <p:nvPr>
            <p:ph type="body" sz="quarter" idx="19" hasCustomPrompt="1"/>
          </p:nvPr>
        </p:nvSpPr>
        <p:spPr>
          <a:xfrm>
            <a:off x="7492323" y="3874514"/>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17" name="Platshållare för datum 21">
            <a:extLst>
              <a:ext uri="{FF2B5EF4-FFF2-40B4-BE49-F238E27FC236}">
                <a16:creationId xmlns:a16="http://schemas.microsoft.com/office/drawing/2014/main" id="{6E349BA9-827D-334B-9F42-49A1C4151A77}"/>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2FA265FD-F983-CF4D-893D-355FF8FAF7E2}" type="datetime1">
              <a:rPr lang="sv-SE" smtClean="0"/>
              <a:pPr/>
              <a:t>2024-06-10</a:t>
            </a:fld>
            <a:endParaRPr lang="sv-SE"/>
          </a:p>
        </p:txBody>
      </p:sp>
      <p:sp>
        <p:nvSpPr>
          <p:cNvPr id="18" name="Platshållare för bildnummer 23">
            <a:extLst>
              <a:ext uri="{FF2B5EF4-FFF2-40B4-BE49-F238E27FC236}">
                <a16:creationId xmlns:a16="http://schemas.microsoft.com/office/drawing/2014/main" id="{900572AA-3182-B143-AB69-10324F826E2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20" name="Rak 19">
            <a:extLst>
              <a:ext uri="{FF2B5EF4-FFF2-40B4-BE49-F238E27FC236}">
                <a16:creationId xmlns:a16="http://schemas.microsoft.com/office/drawing/2014/main" id="{BD69D38F-AB20-C548-8B39-6F3A365D81D1}"/>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Bildobjekt 23">
            <a:extLst>
              <a:ext uri="{FF2B5EF4-FFF2-40B4-BE49-F238E27FC236}">
                <a16:creationId xmlns:a16="http://schemas.microsoft.com/office/drawing/2014/main" id="{D2A49CFB-4771-C545-8946-19BC20DFAAC5}"/>
              </a:ext>
            </a:extLst>
          </p:cNvPr>
          <p:cNvPicPr>
            <a:picLocks noChangeAspect="1"/>
          </p:cNvPicPr>
          <p:nvPr userDrawn="1"/>
        </p:nvPicPr>
        <p:blipFill>
          <a:blip r:embed="rId2"/>
          <a:srcRect/>
          <a:stretch/>
        </p:blipFill>
        <p:spPr>
          <a:xfrm>
            <a:off x="343317" y="103524"/>
            <a:ext cx="1430143" cy="195306"/>
          </a:xfrm>
          <a:prstGeom prst="rect">
            <a:avLst/>
          </a:prstGeom>
        </p:spPr>
      </p:pic>
      <p:sp>
        <p:nvSpPr>
          <p:cNvPr id="14" name="Platshållare för text 18">
            <a:extLst>
              <a:ext uri="{FF2B5EF4-FFF2-40B4-BE49-F238E27FC236}">
                <a16:creationId xmlns:a16="http://schemas.microsoft.com/office/drawing/2014/main" id="{9F94B155-B0BE-444A-B67F-5110C1437837}"/>
              </a:ext>
            </a:extLst>
          </p:cNvPr>
          <p:cNvSpPr>
            <a:spLocks noGrp="1"/>
          </p:cNvSpPr>
          <p:nvPr>
            <p:ph type="body" sz="quarter" idx="20" hasCustomPrompt="1"/>
          </p:nvPr>
        </p:nvSpPr>
        <p:spPr>
          <a:xfrm>
            <a:off x="7492323" y="2270771"/>
            <a:ext cx="4298058" cy="1158227"/>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600">
                <a:solidFill>
                  <a:schemeClr val="bg1"/>
                </a:solidFill>
              </a:defRPr>
            </a:lvl6pPr>
            <a:lvl7pPr>
              <a:defRPr sz="1600">
                <a:solidFill>
                  <a:schemeClr val="bg1"/>
                </a:solidFill>
              </a:defRPr>
            </a:lvl7pPr>
            <a:lvl8pPr marL="3200400" indent="0">
              <a:buNone/>
              <a:defRPr sz="1600">
                <a:solidFill>
                  <a:schemeClr val="bg1"/>
                </a:solidFill>
              </a:defRPr>
            </a:lvl8pPr>
            <a:lvl9pPr>
              <a:defRPr sz="1600">
                <a:solidFill>
                  <a:schemeClr val="bg1"/>
                </a:solidFill>
              </a:defRPr>
            </a:lvl9pPr>
          </a:lstStyle>
          <a:p>
            <a:pPr lvl="0"/>
            <a:r>
              <a:rPr lang="sv-SE"/>
              <a:t>Skriv text här</a:t>
            </a:r>
          </a:p>
          <a:p>
            <a:pPr lvl="0"/>
            <a:r>
              <a:rPr lang="sv-SE"/>
              <a:t>Skriv här </a:t>
            </a:r>
          </a:p>
          <a:p>
            <a:pPr lvl="0"/>
            <a:r>
              <a:rPr lang="sv-SE"/>
              <a:t>Skriv här</a:t>
            </a:r>
          </a:p>
        </p:txBody>
      </p:sp>
    </p:spTree>
    <p:extLst>
      <p:ext uri="{BB962C8B-B14F-4D97-AF65-F5344CB8AC3E}">
        <p14:creationId xmlns:p14="http://schemas.microsoft.com/office/powerpoint/2010/main" val="501113148"/>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 Rubrik, punktlista, färgad bakgrund">
    <p:bg>
      <p:bgPr>
        <a:solidFill>
          <a:schemeClr val="tx2"/>
        </a:solidFill>
        <a:effectLst/>
      </p:bgPr>
    </p:bg>
    <p:spTree>
      <p:nvGrpSpPr>
        <p:cNvPr id="1" name=""/>
        <p:cNvGrpSpPr/>
        <p:nvPr/>
      </p:nvGrpSpPr>
      <p:grpSpPr>
        <a:xfrm>
          <a:off x="0" y="0"/>
          <a:ext cx="0" cy="0"/>
          <a:chOff x="0" y="0"/>
          <a:chExt cx="0" cy="0"/>
        </a:xfrm>
      </p:grpSpPr>
      <p:sp>
        <p:nvSpPr>
          <p:cNvPr id="6" name="Rektangel 12">
            <a:extLst>
              <a:ext uri="{FF2B5EF4-FFF2-40B4-BE49-F238E27FC236}">
                <a16:creationId xmlns:a16="http://schemas.microsoft.com/office/drawing/2014/main" id="{3030809C-53BA-064E-AED5-3E756369DD24}"/>
              </a:ext>
            </a:extLst>
          </p:cNvPr>
          <p:cNvSpPr/>
          <p:nvPr userDrawn="1"/>
        </p:nvSpPr>
        <p:spPr>
          <a:xfrm rot="10800000">
            <a:off x="0"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1" name="Title 1">
            <a:extLst>
              <a:ext uri="{FF2B5EF4-FFF2-40B4-BE49-F238E27FC236}">
                <a16:creationId xmlns:a16="http://schemas.microsoft.com/office/drawing/2014/main" id="{85BD86B4-B6C0-1C41-AE2B-D2E900198182}"/>
              </a:ext>
            </a:extLst>
          </p:cNvPr>
          <p:cNvSpPr>
            <a:spLocks noGrp="1"/>
          </p:cNvSpPr>
          <p:nvPr>
            <p:ph type="ctrTitle" hasCustomPrompt="1"/>
          </p:nvPr>
        </p:nvSpPr>
        <p:spPr>
          <a:xfrm>
            <a:off x="829260" y="1841311"/>
            <a:ext cx="4738419" cy="1820127"/>
          </a:xfrm>
          <a:prstGeom prst="rect">
            <a:avLst/>
          </a:prstGeom>
        </p:spPr>
        <p:txBody>
          <a:bodyPr anchor="ctr"/>
          <a:lstStyle>
            <a:lvl1pPr algn="l">
              <a:lnSpc>
                <a:spcPct val="100000"/>
              </a:lnSpc>
              <a:defRPr sz="3600" b="1" i="0">
                <a:solidFill>
                  <a:schemeClr val="tx1"/>
                </a:solidFill>
                <a:latin typeface="Lab Grotesque Black" pitchFamily="2" charset="0"/>
              </a:defRPr>
            </a:lvl1pPr>
          </a:lstStyle>
          <a:p>
            <a:r>
              <a:rPr lang="sv-SE"/>
              <a:t>Klicka här för att ändra rubriken</a:t>
            </a:r>
            <a:endParaRPr lang="en-US"/>
          </a:p>
        </p:txBody>
      </p:sp>
      <p:sp>
        <p:nvSpPr>
          <p:cNvPr id="12" name="Subtitle 2">
            <a:extLst>
              <a:ext uri="{FF2B5EF4-FFF2-40B4-BE49-F238E27FC236}">
                <a16:creationId xmlns:a16="http://schemas.microsoft.com/office/drawing/2014/main" id="{49EC6415-96E4-2A47-ABC9-EEE164D3BE9E}"/>
              </a:ext>
            </a:extLst>
          </p:cNvPr>
          <p:cNvSpPr>
            <a:spLocks noGrp="1"/>
          </p:cNvSpPr>
          <p:nvPr>
            <p:ph type="subTitle" idx="1" hasCustomPrompt="1"/>
          </p:nvPr>
        </p:nvSpPr>
        <p:spPr>
          <a:xfrm>
            <a:off x="813031" y="3874514"/>
            <a:ext cx="4575396" cy="1663481"/>
          </a:xfrm>
          <a:prstGeom prst="rect">
            <a:avLst/>
          </a:prstGeom>
        </p:spPr>
        <p:txBody>
          <a:bodyPr/>
          <a:lstStyle>
            <a:lvl1pPr marL="0" indent="0" algn="l">
              <a:lnSpc>
                <a:spcPct val="130000"/>
              </a:lnSpc>
              <a:buNone/>
              <a:defRPr sz="1800" b="0" i="0">
                <a:solidFill>
                  <a:schemeClr val="tx2"/>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18" name="Platshållare för datum 21">
            <a:extLst>
              <a:ext uri="{FF2B5EF4-FFF2-40B4-BE49-F238E27FC236}">
                <a16:creationId xmlns:a16="http://schemas.microsoft.com/office/drawing/2014/main" id="{57061951-7D62-AE45-B7CD-A1237E7E418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34E33A72-E738-2045-A89C-6C983AF5ABBD}" type="datetime1">
              <a:rPr lang="sv-SE" smtClean="0"/>
              <a:pPr/>
              <a:t>2024-06-10</a:t>
            </a:fld>
            <a:endParaRPr lang="sv-SE"/>
          </a:p>
        </p:txBody>
      </p:sp>
      <p:sp>
        <p:nvSpPr>
          <p:cNvPr id="19" name="Platshållare för bildnummer 23">
            <a:extLst>
              <a:ext uri="{FF2B5EF4-FFF2-40B4-BE49-F238E27FC236}">
                <a16:creationId xmlns:a16="http://schemas.microsoft.com/office/drawing/2014/main" id="{99EBBDAB-6D65-8C49-B3A9-8A9B13986E8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21" name="Rak 20">
            <a:extLst>
              <a:ext uri="{FF2B5EF4-FFF2-40B4-BE49-F238E27FC236}">
                <a16:creationId xmlns:a16="http://schemas.microsoft.com/office/drawing/2014/main" id="{5F09914A-1941-EF48-9E36-E2D36C28D1DB}"/>
              </a:ext>
            </a:extLst>
          </p:cNvPr>
          <p:cNvCxnSpPr>
            <a:cxnSpLocks/>
          </p:cNvCxnSpPr>
          <p:nvPr userDrawn="1"/>
        </p:nvCxnSpPr>
        <p:spPr>
          <a:xfrm>
            <a:off x="6695162" y="430305"/>
            <a:ext cx="509522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ak 26">
            <a:extLst>
              <a:ext uri="{FF2B5EF4-FFF2-40B4-BE49-F238E27FC236}">
                <a16:creationId xmlns:a16="http://schemas.microsoft.com/office/drawing/2014/main" id="{5D7E1D7F-5B8F-454A-83BD-D4BE19FE9EB7}"/>
              </a:ext>
            </a:extLst>
          </p:cNvPr>
          <p:cNvCxnSpPr>
            <a:cxnSpLocks/>
          </p:cNvCxnSpPr>
          <p:nvPr userDrawn="1"/>
        </p:nvCxnSpPr>
        <p:spPr>
          <a:xfrm>
            <a:off x="333488" y="428431"/>
            <a:ext cx="636167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latshållare för text 18">
            <a:extLst>
              <a:ext uri="{FF2B5EF4-FFF2-40B4-BE49-F238E27FC236}">
                <a16:creationId xmlns:a16="http://schemas.microsoft.com/office/drawing/2014/main" id="{C8B245FE-A202-AC44-8B0F-83E46D7F5D05}"/>
              </a:ext>
            </a:extLst>
          </p:cNvPr>
          <p:cNvSpPr>
            <a:spLocks noGrp="1"/>
          </p:cNvSpPr>
          <p:nvPr>
            <p:ph type="body" sz="quarter" idx="15" hasCustomPrompt="1"/>
          </p:nvPr>
        </p:nvSpPr>
        <p:spPr>
          <a:xfrm>
            <a:off x="7492323" y="2270772"/>
            <a:ext cx="4298058" cy="1158227"/>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defRPr sz="1600">
                <a:solidFill>
                  <a:schemeClr val="bg1"/>
                </a:solidFill>
              </a:defRPr>
            </a:lvl2pPr>
            <a:lvl3pPr>
              <a:defRPr sz="1600">
                <a:solidFill>
                  <a:schemeClr val="bg1"/>
                </a:solidFill>
              </a:defRPr>
            </a:lvl3pPr>
            <a:lvl4pPr marL="1371600" indent="0">
              <a:buFont typeface="Arial" panose="020B0604020202020204" pitchFamily="34" charset="0"/>
              <a:buChar char="•"/>
              <a:defRPr sz="1600">
                <a:solidFill>
                  <a:schemeClr val="bg1"/>
                </a:solidFill>
              </a:defRPr>
            </a:lvl4pPr>
            <a:lvl5pPr>
              <a:defRPr sz="1600">
                <a:solidFill>
                  <a:schemeClr val="bg1"/>
                </a:solidFill>
              </a:defRPr>
            </a:lvl5pPr>
            <a:lvl6pPr>
              <a:defRPr sz="1600">
                <a:solidFill>
                  <a:schemeClr val="bg1"/>
                </a:solidFill>
              </a:defRPr>
            </a:lvl6pPr>
            <a:lvl7pPr>
              <a:defRPr sz="1600">
                <a:solidFill>
                  <a:schemeClr val="bg1"/>
                </a:solidFill>
              </a:defRPr>
            </a:lvl7pPr>
            <a:lvl8pPr>
              <a:defRPr sz="1600">
                <a:solidFill>
                  <a:schemeClr val="bg1"/>
                </a:solidFill>
              </a:defRPr>
            </a:lvl8pPr>
            <a:lvl9pPr marL="3657600" indent="0">
              <a:buNone/>
              <a:defRPr sz="1600">
                <a:solidFill>
                  <a:schemeClr val="bg1"/>
                </a:solidFill>
              </a:defRPr>
            </a:lvl9pPr>
          </a:lstStyle>
          <a:p>
            <a:pPr lvl="0"/>
            <a:r>
              <a:rPr lang="sv-SE"/>
              <a:t>Skriv text här</a:t>
            </a:r>
          </a:p>
          <a:p>
            <a:pPr lvl="0"/>
            <a:r>
              <a:rPr lang="sv-SE"/>
              <a:t>Skriv här </a:t>
            </a:r>
          </a:p>
          <a:p>
            <a:pPr lvl="0"/>
            <a:r>
              <a:rPr lang="sv-SE"/>
              <a:t>Skriv här</a:t>
            </a:r>
          </a:p>
        </p:txBody>
      </p:sp>
      <p:sp>
        <p:nvSpPr>
          <p:cNvPr id="22" name="Platshållare för text 22">
            <a:extLst>
              <a:ext uri="{FF2B5EF4-FFF2-40B4-BE49-F238E27FC236}">
                <a16:creationId xmlns:a16="http://schemas.microsoft.com/office/drawing/2014/main" id="{D6DC127B-0696-5E4B-8869-F7F2FC0C70A8}"/>
              </a:ext>
            </a:extLst>
          </p:cNvPr>
          <p:cNvSpPr>
            <a:spLocks noGrp="1"/>
          </p:cNvSpPr>
          <p:nvPr>
            <p:ph type="body" sz="quarter" idx="17" hasCustomPrompt="1"/>
          </p:nvPr>
        </p:nvSpPr>
        <p:spPr>
          <a:xfrm>
            <a:off x="7492323" y="1841311"/>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23" name="Platshållare för text 18">
            <a:extLst>
              <a:ext uri="{FF2B5EF4-FFF2-40B4-BE49-F238E27FC236}">
                <a16:creationId xmlns:a16="http://schemas.microsoft.com/office/drawing/2014/main" id="{7B931328-AE8E-0841-BEB6-855317D39E24}"/>
              </a:ext>
            </a:extLst>
          </p:cNvPr>
          <p:cNvSpPr>
            <a:spLocks noGrp="1"/>
          </p:cNvSpPr>
          <p:nvPr>
            <p:ph type="body" sz="quarter" idx="18" hasCustomPrompt="1"/>
          </p:nvPr>
        </p:nvSpPr>
        <p:spPr>
          <a:xfrm>
            <a:off x="7492323" y="4303976"/>
            <a:ext cx="4298058" cy="1070664"/>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buFont typeface="Arial" panose="020B0604020202020204" pitchFamily="34" charset="0"/>
              <a:buChar cha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600">
                <a:solidFill>
                  <a:schemeClr val="bg1"/>
                </a:solidFill>
              </a:defRPr>
            </a:lvl6pPr>
            <a:lvl7pPr>
              <a:defRPr sz="1600">
                <a:solidFill>
                  <a:schemeClr val="bg1"/>
                </a:solidFill>
              </a:defRPr>
            </a:lvl7pPr>
            <a:lvl8pPr>
              <a:defRPr sz="1600">
                <a:solidFill>
                  <a:schemeClr val="bg1"/>
                </a:solidFill>
              </a:defRPr>
            </a:lvl8pPr>
            <a:lvl9pPr>
              <a:defRPr sz="1600">
                <a:solidFill>
                  <a:schemeClr val="bg1"/>
                </a:solidFill>
              </a:defRPr>
            </a:lvl9pPr>
          </a:lstStyle>
          <a:p>
            <a:pPr lvl="0"/>
            <a:r>
              <a:rPr lang="sv-SE"/>
              <a:t>Skriv text här</a:t>
            </a:r>
          </a:p>
          <a:p>
            <a:pPr lvl="0"/>
            <a:r>
              <a:rPr lang="sv-SE"/>
              <a:t>Skriv här </a:t>
            </a:r>
          </a:p>
          <a:p>
            <a:pPr lvl="0"/>
            <a:r>
              <a:rPr lang="sv-SE"/>
              <a:t>Skriv här</a:t>
            </a:r>
          </a:p>
        </p:txBody>
      </p:sp>
      <p:sp>
        <p:nvSpPr>
          <p:cNvPr id="24" name="Platshållare för text 22">
            <a:extLst>
              <a:ext uri="{FF2B5EF4-FFF2-40B4-BE49-F238E27FC236}">
                <a16:creationId xmlns:a16="http://schemas.microsoft.com/office/drawing/2014/main" id="{F383040D-3E30-B24C-B435-B1D4D9C3762C}"/>
              </a:ext>
            </a:extLst>
          </p:cNvPr>
          <p:cNvSpPr>
            <a:spLocks noGrp="1"/>
          </p:cNvSpPr>
          <p:nvPr>
            <p:ph type="body" sz="quarter" idx="19" hasCustomPrompt="1"/>
          </p:nvPr>
        </p:nvSpPr>
        <p:spPr>
          <a:xfrm>
            <a:off x="7492323" y="3874514"/>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pic>
        <p:nvPicPr>
          <p:cNvPr id="14" name="Bildobjekt 13">
            <a:extLst>
              <a:ext uri="{FF2B5EF4-FFF2-40B4-BE49-F238E27FC236}">
                <a16:creationId xmlns:a16="http://schemas.microsoft.com/office/drawing/2014/main" id="{C6D594FA-9A3A-0547-8591-A2E6960503D5}"/>
              </a:ext>
            </a:extLst>
          </p:cNvPr>
          <p:cNvPicPr>
            <a:picLocks noChangeAspect="1"/>
          </p:cNvPicPr>
          <p:nvPr userDrawn="1"/>
        </p:nvPicPr>
        <p:blipFill>
          <a:blip r:embed="rId2"/>
          <a:srcRect/>
          <a:stretch/>
        </p:blipFill>
        <p:spPr>
          <a:xfrm>
            <a:off x="333491" y="104033"/>
            <a:ext cx="1441406" cy="196843"/>
          </a:xfrm>
          <a:prstGeom prst="rect">
            <a:avLst/>
          </a:prstGeom>
        </p:spPr>
      </p:pic>
    </p:spTree>
    <p:extLst>
      <p:ext uri="{BB962C8B-B14F-4D97-AF65-F5344CB8AC3E}">
        <p14:creationId xmlns:p14="http://schemas.microsoft.com/office/powerpoint/2010/main" val="4210492083"/>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0BFAA5-D199-F247-86C7-AB944FAF6CB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F8C2A713-97B3-684F-B185-63347A5E58DA}"/>
              </a:ext>
            </a:extLst>
          </p:cNvPr>
          <p:cNvSpPr>
            <a:spLocks noGrp="1"/>
          </p:cNvSpPr>
          <p:nvPr>
            <p:ph type="dt" sz="half" idx="10"/>
          </p:nvPr>
        </p:nvSpPr>
        <p:spPr/>
        <p:txBody>
          <a:bodyPr/>
          <a:lstStyle/>
          <a:p>
            <a:fld id="{CF0C2AF8-CF07-F84C-9A4A-79F6D3437CF6}" type="datetime1">
              <a:rPr lang="sv-SE" smtClean="0"/>
              <a:pPr/>
              <a:t>2024-06-10</a:t>
            </a:fld>
            <a:endParaRPr lang="sv-SE"/>
          </a:p>
        </p:txBody>
      </p:sp>
      <p:sp>
        <p:nvSpPr>
          <p:cNvPr id="4" name="Platshållare för bildnummer 3">
            <a:extLst>
              <a:ext uri="{FF2B5EF4-FFF2-40B4-BE49-F238E27FC236}">
                <a16:creationId xmlns:a16="http://schemas.microsoft.com/office/drawing/2014/main" id="{710F480D-16FF-9145-B88C-FC1A5656D081}"/>
              </a:ext>
            </a:extLst>
          </p:cNvPr>
          <p:cNvSpPr>
            <a:spLocks noGrp="1"/>
          </p:cNvSpPr>
          <p:nvPr>
            <p:ph type="sldNum" sz="quarter" idx="11"/>
          </p:nvPr>
        </p:nvSpPr>
        <p:spPr/>
        <p:txBody>
          <a:bodyPr/>
          <a:lstStyle/>
          <a:p>
            <a:fld id="{B1B63437-8A26-BE43-AB46-80340C37E737}" type="slidenum">
              <a:rPr lang="sv-SE" smtClean="0"/>
              <a:pPr/>
              <a:t>‹#›</a:t>
            </a:fld>
            <a:endParaRPr lang="sv-SE"/>
          </a:p>
        </p:txBody>
      </p:sp>
    </p:spTree>
    <p:extLst>
      <p:ext uri="{BB962C8B-B14F-4D97-AF65-F5344CB8AC3E}">
        <p14:creationId xmlns:p14="http://schemas.microsoft.com/office/powerpoint/2010/main" val="1542435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4.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34" Type="http://schemas.openxmlformats.org/officeDocument/2006/relationships/image" Target="../media/image2.png"/><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image" Target="../media/image1.png"/><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29" Type="http://schemas.openxmlformats.org/officeDocument/2006/relationships/slideLayout" Target="../slideLayouts/slideLayout119.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theme" Target="../theme/theme10.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image" Target="../media/image4.png"/><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slideLayout" Target="../slideLayouts/slideLayout121.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theme" Target="../theme/theme2.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1.xml"/><Relationship Id="rId1" Type="http://schemas.openxmlformats.org/officeDocument/2006/relationships/slideLayout" Target="../slideLayouts/slideLayout60.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7.xml"/><Relationship Id="rId7"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4"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3.xml"/><Relationship Id="rId7" Type="http://schemas.openxmlformats.org/officeDocument/2006/relationships/image" Target="../media/image1.png"/><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theme" Target="../theme/theme7.xml"/><Relationship Id="rId5" Type="http://schemas.openxmlformats.org/officeDocument/2006/relationships/slideLayout" Target="../slideLayouts/slideLayout75.xml"/><Relationship Id="rId4"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8.xml"/><Relationship Id="rId7" Type="http://schemas.openxmlformats.org/officeDocument/2006/relationships/image" Target="../media/image1.png"/><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theme" Target="../theme/theme8.xml"/><Relationship Id="rId5" Type="http://schemas.openxmlformats.org/officeDocument/2006/relationships/slideLayout" Target="../slideLayouts/slideLayout80.xml"/><Relationship Id="rId4"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image" Target="../media/image1.png"/><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theme" Target="../theme/theme9.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07CB9EB-2406-544C-B77E-074F6E309FEB}"/>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Bildobjekt 7">
            <a:extLst>
              <a:ext uri="{FF2B5EF4-FFF2-40B4-BE49-F238E27FC236}">
                <a16:creationId xmlns:a16="http://schemas.microsoft.com/office/drawing/2014/main" id="{AED2A12B-9786-7C4E-8002-25B6656DE9BC}"/>
              </a:ext>
            </a:extLst>
          </p:cNvPr>
          <p:cNvPicPr>
            <a:picLocks noChangeAspect="1"/>
          </p:cNvPicPr>
          <p:nvPr userDrawn="1"/>
        </p:nvPicPr>
        <p:blipFill>
          <a:blip r:embed="rId45"/>
          <a:srcRect/>
          <a:stretch/>
        </p:blipFill>
        <p:spPr>
          <a:xfrm>
            <a:off x="333491" y="104033"/>
            <a:ext cx="1441406" cy="196843"/>
          </a:xfrm>
          <a:prstGeom prst="rect">
            <a:avLst/>
          </a:prstGeom>
        </p:spPr>
      </p:pic>
      <p:sp>
        <p:nvSpPr>
          <p:cNvPr id="14" name="Platshållare för datum 21">
            <a:extLst>
              <a:ext uri="{FF2B5EF4-FFF2-40B4-BE49-F238E27FC236}">
                <a16:creationId xmlns:a16="http://schemas.microsoft.com/office/drawing/2014/main" id="{63787B19-C6DC-BE4E-A598-D9CBC0607F30}"/>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2024-06-10</a:t>
            </a:fld>
            <a:endParaRPr lang="sv-SE" dirty="0"/>
          </a:p>
        </p:txBody>
      </p:sp>
      <p:sp>
        <p:nvSpPr>
          <p:cNvPr id="15" name="Platshållare för bildnummer 23">
            <a:extLst>
              <a:ext uri="{FF2B5EF4-FFF2-40B4-BE49-F238E27FC236}">
                <a16:creationId xmlns:a16="http://schemas.microsoft.com/office/drawing/2014/main" id="{83202537-DC3C-E749-94A4-EE7EF7DCDFB6}"/>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dirty="0"/>
          </a:p>
        </p:txBody>
      </p:sp>
      <p:pic>
        <p:nvPicPr>
          <p:cNvPr id="9" name="Revision_img_OK" descr="A picture containing object, clock&#10;&#10;Description automatically generated" hidden="1">
            <a:extLst>
              <a:ext uri="{FF2B5EF4-FFF2-40B4-BE49-F238E27FC236}">
                <a16:creationId xmlns:a16="http://schemas.microsoft.com/office/drawing/2014/main" id="{19031E7C-2958-49F4-97A0-AA19B63BF143}"/>
              </a:ext>
            </a:extLst>
          </p:cNvPr>
          <p:cNvPicPr>
            <a:picLocks noChangeAspect="1"/>
          </p:cNvPicPr>
          <p:nvPr userDrawn="1"/>
        </p:nvPicPr>
        <p:blipFill>
          <a:blip r:embed="rId46" cstate="email">
            <a:extLst>
              <a:ext uri="{28A0092B-C50C-407E-A947-70E740481C1C}">
                <a14:useLocalDpi xmlns:a14="http://schemas.microsoft.com/office/drawing/2010/main"/>
              </a:ext>
            </a:extLst>
          </a:blip>
          <a:stretch>
            <a:fillRect/>
          </a:stretch>
        </p:blipFill>
        <p:spPr>
          <a:xfrm>
            <a:off x="11472000" y="0"/>
            <a:ext cx="720000" cy="720000"/>
          </a:xfrm>
          <a:prstGeom prst="rect">
            <a:avLst/>
          </a:prstGeom>
        </p:spPr>
      </p:pic>
      <p:pic>
        <p:nvPicPr>
          <p:cNvPr id="10" name="Revision_img_REV" descr="A picture containing object, clock&#10;&#10;Description automatically generated" hidden="1">
            <a:extLst>
              <a:ext uri="{FF2B5EF4-FFF2-40B4-BE49-F238E27FC236}">
                <a16:creationId xmlns:a16="http://schemas.microsoft.com/office/drawing/2014/main" id="{E73A5CF4-331F-46CC-8C0B-EF246D20F96A}"/>
              </a:ext>
            </a:extLst>
          </p:cNvPr>
          <p:cNvPicPr>
            <a:picLocks noChangeAspect="1"/>
          </p:cNvPicPr>
          <p:nvPr userDrawn="1"/>
        </p:nvPicPr>
        <p:blipFill>
          <a:blip r:embed="rId47" cstate="email">
            <a:extLst>
              <a:ext uri="{28A0092B-C50C-407E-A947-70E740481C1C}">
                <a14:useLocalDpi xmlns:a14="http://schemas.microsoft.com/office/drawing/2010/main"/>
              </a:ext>
            </a:extLst>
          </a:blip>
          <a:stretch>
            <a:fillRect/>
          </a:stretch>
        </p:blipFill>
        <p:spPr>
          <a:xfrm>
            <a:off x="11472000" y="0"/>
            <a:ext cx="720000" cy="720000"/>
          </a:xfrm>
          <a:prstGeom prst="rect">
            <a:avLst/>
          </a:prstGeom>
        </p:spPr>
      </p:pic>
      <p:pic>
        <p:nvPicPr>
          <p:cNvPr id="11" name="Revision_img_PEND" descr="A close up of a clock&#10;&#10;Description automatically generated" hidden="1">
            <a:extLst>
              <a:ext uri="{FF2B5EF4-FFF2-40B4-BE49-F238E27FC236}">
                <a16:creationId xmlns:a16="http://schemas.microsoft.com/office/drawing/2014/main" id="{0A7DAD99-5201-4F10-9B95-45D015674430}"/>
              </a:ext>
            </a:extLst>
          </p:cNvPr>
          <p:cNvPicPr>
            <a:picLocks noChangeAspect="1"/>
          </p:cNvPicPr>
          <p:nvPr userDrawn="1"/>
        </p:nvPicPr>
        <p:blipFill>
          <a:blip r:embed="rId48" cstate="email">
            <a:extLst>
              <a:ext uri="{28A0092B-C50C-407E-A947-70E740481C1C}">
                <a14:useLocalDpi xmlns:a14="http://schemas.microsoft.com/office/drawing/2010/main"/>
              </a:ext>
            </a:extLst>
          </a:blip>
          <a:stretch>
            <a:fillRect/>
          </a:stretch>
        </p:blipFill>
        <p:spPr>
          <a:xfrm>
            <a:off x="11472000" y="0"/>
            <a:ext cx="720000" cy="720000"/>
          </a:xfrm>
          <a:prstGeom prst="rect">
            <a:avLst/>
          </a:prstGeom>
        </p:spPr>
      </p:pic>
      <p:graphicFrame>
        <p:nvGraphicFramePr>
          <p:cNvPr id="12" name="IpsosToolbar_Briefing_Slide" hidden="1">
            <a:extLst>
              <a:ext uri="{FF2B5EF4-FFF2-40B4-BE49-F238E27FC236}">
                <a16:creationId xmlns:a16="http://schemas.microsoft.com/office/drawing/2014/main" id="{00F8A73A-AA1E-4925-8DC6-3122DD960D14}"/>
              </a:ext>
            </a:extLst>
          </p:cNvPr>
          <p:cNvGraphicFramePr>
            <a:graphicFrameLocks noGrp="1"/>
          </p:cNvGraphicFramePr>
          <p:nvPr userDrawn="1">
            <p:extLst>
              <p:ext uri="{D42A27DB-BD31-4B8C-83A1-F6EECF244321}">
                <p14:modId xmlns:p14="http://schemas.microsoft.com/office/powerpoint/2010/main" val="4243210777"/>
              </p:ext>
            </p:extLst>
          </p:nvPr>
        </p:nvGraphicFramePr>
        <p:xfrm>
          <a:off x="0" y="679520"/>
          <a:ext cx="4320000" cy="1440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680429793"/>
                    </a:ext>
                  </a:extLst>
                </a:gridCol>
                <a:gridCol w="2736000">
                  <a:extLst>
                    <a:ext uri="{9D8B030D-6E8A-4147-A177-3AD203B41FA5}">
                      <a16:colId xmlns:a16="http://schemas.microsoft.com/office/drawing/2014/main" val="1717690144"/>
                    </a:ext>
                  </a:extLst>
                </a:gridCol>
              </a:tblGrid>
              <a:tr h="180000">
                <a:tc>
                  <a:txBody>
                    <a:bodyPr/>
                    <a:lstStyle/>
                    <a:p>
                      <a:r>
                        <a:rPr lang="en-US" sz="900" b="1" dirty="0">
                          <a:solidFill>
                            <a:srgbClr val="292929"/>
                          </a:solidFill>
                          <a:latin typeface="Arial" panose="020B0604020202020204" pitchFamily="34" charset="0"/>
                          <a:cs typeface="Arial" panose="020B0604020202020204" pitchFamily="34" charset="0"/>
                        </a:rPr>
                        <a:t>Base description (filter)</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15892294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Banner info</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2617901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Table/Question number/title</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589288394"/>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Break</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794224127"/>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Slide/Chart </a:t>
                      </a:r>
                      <a:r>
                        <a:rPr lang="en-US" sz="900" b="0" i="0" dirty="0">
                          <a:solidFill>
                            <a:srgbClr val="292929"/>
                          </a:solidFill>
                          <a:latin typeface="Arial" panose="020B0604020202020204" pitchFamily="34" charset="0"/>
                          <a:cs typeface="Arial" panose="020B0604020202020204" pitchFamily="34" charset="0"/>
                        </a:rPr>
                        <a:t>(if not in library!)</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4119806022"/>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Ranking</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0350353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Sigs</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012447535"/>
                  </a:ext>
                </a:extLst>
              </a:tr>
              <a:tr h="1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srgbClr val="292929"/>
                          </a:solidFill>
                          <a:latin typeface="Arial" panose="020B0604020202020204" pitchFamily="34" charset="0"/>
                          <a:cs typeface="Arial" panose="020B0604020202020204" pitchFamily="34" charset="0"/>
                        </a:rPr>
                        <a:t>Extra instruction</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extLst>
                  <a:ext uri="{0D108BD9-81ED-4DB2-BD59-A6C34878D82A}">
                    <a16:rowId xmlns:a16="http://schemas.microsoft.com/office/drawing/2014/main" val="3782981876"/>
                  </a:ext>
                </a:extLst>
              </a:tr>
            </a:tbl>
          </a:graphicData>
        </a:graphic>
      </p:graphicFrame>
      <p:graphicFrame>
        <p:nvGraphicFramePr>
          <p:cNvPr id="13" name="IpsosToolbar_Briefing_General" hidden="1">
            <a:extLst>
              <a:ext uri="{FF2B5EF4-FFF2-40B4-BE49-F238E27FC236}">
                <a16:creationId xmlns:a16="http://schemas.microsoft.com/office/drawing/2014/main" id="{3994C7E4-16A1-4F26-A14E-99A16BBFB06E}"/>
              </a:ext>
            </a:extLst>
          </p:cNvPr>
          <p:cNvGraphicFramePr>
            <a:graphicFrameLocks noGrp="1"/>
          </p:cNvGraphicFramePr>
          <p:nvPr userDrawn="1">
            <p:extLst>
              <p:ext uri="{D42A27DB-BD31-4B8C-83A1-F6EECF244321}">
                <p14:modId xmlns:p14="http://schemas.microsoft.com/office/powerpoint/2010/main" val="2778554650"/>
              </p:ext>
            </p:extLst>
          </p:nvPr>
        </p:nvGraphicFramePr>
        <p:xfrm>
          <a:off x="0" y="-1"/>
          <a:ext cx="4320000" cy="2700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680429793"/>
                    </a:ext>
                  </a:extLst>
                </a:gridCol>
                <a:gridCol w="2736000">
                  <a:extLst>
                    <a:ext uri="{9D8B030D-6E8A-4147-A177-3AD203B41FA5}">
                      <a16:colId xmlns:a16="http://schemas.microsoft.com/office/drawing/2014/main" val="1717690144"/>
                    </a:ext>
                  </a:extLst>
                </a:gridCol>
              </a:tblGrid>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PROJECT TIMINGS &amp; BATCHES </a:t>
                      </a:r>
                      <a:r>
                        <a:rPr lang="en-GB" sz="900" dirty="0">
                          <a:solidFill>
                            <a:srgbClr val="292929"/>
                          </a:solidFill>
                          <a:latin typeface="Arial" panose="020B0604020202020204" pitchFamily="34" charset="0"/>
                          <a:cs typeface="Arial" panose="020B0604020202020204" pitchFamily="34" charset="0"/>
                        </a:rPr>
                        <a:t>(intermediate deadlines)</a:t>
                      </a:r>
                      <a:r>
                        <a:rPr lang="en-GB" sz="900" b="1" dirty="0">
                          <a:solidFill>
                            <a:srgbClr val="292929"/>
                          </a:solidFill>
                          <a:latin typeface="Arial" panose="020B0604020202020204" pitchFamily="34" charset="0"/>
                          <a:cs typeface="Arial" panose="020B0604020202020204" pitchFamily="34" charset="0"/>
                        </a:rPr>
                        <a:t>:</a:t>
                      </a:r>
                      <a:endParaRPr lang="en-GB" sz="1000" b="1" dirty="0">
                        <a:solidFill>
                          <a:srgbClr val="292929"/>
                        </a:solidFill>
                        <a:latin typeface="Arial" panose="020B0604020202020204" pitchFamily="34" charset="0"/>
                        <a:cs typeface="Arial" panose="020B0604020202020204" pitchFamily="34" charset="0"/>
                      </a:endParaRP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a:solidFill>
                          <a:schemeClr val="tx1"/>
                        </a:solidFill>
                      </a:endParaRPr>
                    </a:p>
                  </a:txBody>
                  <a:tcPr marL="0" marR="0" marT="0" marB="0">
                    <a:lnL w="28575" cap="flat" cmpd="sng" algn="ctr">
                      <a:solidFill>
                        <a:srgbClr val="FF0000"/>
                      </a:solidFill>
                      <a:prstDash val="sysDash"/>
                      <a:round/>
                      <a:headEnd type="none" w="med" len="med"/>
                      <a:tailEnd type="none" w="med" len="med"/>
                    </a:lnL>
                  </a:tcPr>
                </a:tc>
                <a:extLst>
                  <a:ext uri="{0D108BD9-81ED-4DB2-BD59-A6C34878D82A}">
                    <a16:rowId xmlns:a16="http://schemas.microsoft.com/office/drawing/2014/main" val="3540381696"/>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First review moment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15892294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Batch 1, 2, ...</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2617901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Deadline full report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extLst>
                  <a:ext uri="{0D108BD9-81ED-4DB2-BD59-A6C34878D82A}">
                    <a16:rowId xmlns:a16="http://schemas.microsoft.com/office/drawing/2014/main" val="589288394"/>
                  </a:ext>
                </a:extLst>
              </a:tr>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PROJECT INFO</a:t>
                      </a: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9525" cap="flat" cmpd="sng" algn="ctr">
                      <a:solidFill>
                        <a:srgbClr val="FF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a:solidFill>
                          <a:schemeClr val="tx1"/>
                        </a:solidFill>
                      </a:endParaRPr>
                    </a:p>
                  </a:txBody>
                  <a:tcPr marL="0" marR="0" marT="0" marB="0">
                    <a:lnL w="28575" cap="flat" cmpd="sng" algn="ctr">
                      <a:solidFill>
                        <a:srgbClr val="FF0000"/>
                      </a:solidFill>
                      <a:prstDash val="sysDash"/>
                      <a:round/>
                      <a:headEnd type="none" w="med" len="med"/>
                      <a:tailEnd type="none" w="med" len="med"/>
                    </a:lnL>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404247477"/>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794224127"/>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Project title</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4119806022"/>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Client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0350353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Project leader</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extLst>
                  <a:ext uri="{0D108BD9-81ED-4DB2-BD59-A6C34878D82A}">
                    <a16:rowId xmlns:a16="http://schemas.microsoft.com/office/drawing/2014/main" val="2012447535"/>
                  </a:ext>
                </a:extLst>
              </a:tr>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BRIEFING INSTRUCTIONS</a:t>
                      </a: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9525" cap="flat" cmpd="sng" algn="ctr">
                      <a:solidFill>
                        <a:srgbClr val="FF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a:solidFill>
                          <a:schemeClr val="tx1"/>
                        </a:solidFill>
                      </a:endParaRPr>
                    </a:p>
                  </a:txBody>
                  <a:tcPr marL="0" marR="0" marT="0" marB="0">
                    <a:lnL w="28575" cap="flat" cmpd="sng" algn="ctr">
                      <a:solidFill>
                        <a:srgbClr val="FF0000"/>
                      </a:solidFill>
                      <a:prstDash val="sysDash"/>
                      <a:round/>
                      <a:headEnd type="none" w="med" len="med"/>
                      <a:tailEnd type="none" w="med" len="med"/>
                    </a:lnL>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281120632"/>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Overall project instruction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816729115"/>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Conclusion layout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775208648"/>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Report language</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3620477378"/>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Low base size indication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265250029"/>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Extra instruction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extLst>
                  <a:ext uri="{0D108BD9-81ED-4DB2-BD59-A6C34878D82A}">
                    <a16:rowId xmlns:a16="http://schemas.microsoft.com/office/drawing/2014/main" val="3782981876"/>
                  </a:ext>
                </a:extLst>
              </a:tr>
            </a:tbl>
          </a:graphicData>
        </a:graphic>
      </p:graphicFrame>
    </p:spTree>
    <p:extLst>
      <p:ext uri="{BB962C8B-B14F-4D97-AF65-F5344CB8AC3E}">
        <p14:creationId xmlns:p14="http://schemas.microsoft.com/office/powerpoint/2010/main" val="798668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733" r:id="rId5"/>
    <p:sldLayoutId id="2147483653" r:id="rId6"/>
    <p:sldLayoutId id="2147483654" r:id="rId7"/>
    <p:sldLayoutId id="2147483655" r:id="rId8"/>
    <p:sldLayoutId id="2147483724"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74" r:id="rId20"/>
    <p:sldLayoutId id="2147483720" r:id="rId21"/>
    <p:sldLayoutId id="2147483725" r:id="rId22"/>
    <p:sldLayoutId id="2147483721" r:id="rId23"/>
    <p:sldLayoutId id="2147483722" r:id="rId24"/>
    <p:sldLayoutId id="2147483728" r:id="rId25"/>
    <p:sldLayoutId id="2147483734" r:id="rId26"/>
    <p:sldLayoutId id="2147483735" r:id="rId27"/>
    <p:sldLayoutId id="2147483737" r:id="rId28"/>
    <p:sldLayoutId id="2147483736" r:id="rId29"/>
    <p:sldLayoutId id="2147483729" r:id="rId30"/>
    <p:sldLayoutId id="2147483732" r:id="rId31"/>
    <p:sldLayoutId id="2147483738" r:id="rId32"/>
    <p:sldLayoutId id="2147483771" r:id="rId33"/>
    <p:sldLayoutId id="2147483772" r:id="rId34"/>
    <p:sldLayoutId id="2147483773" r:id="rId35"/>
    <p:sldLayoutId id="2147483774" r:id="rId36"/>
    <p:sldLayoutId id="2147483775" r:id="rId37"/>
    <p:sldLayoutId id="2147483776" r:id="rId38"/>
    <p:sldLayoutId id="2147483777" r:id="rId39"/>
    <p:sldLayoutId id="2147483778" r:id="rId40"/>
    <p:sldLayoutId id="2147483779" r:id="rId41"/>
    <p:sldLayoutId id="2147483780" r:id="rId42"/>
    <p:sldLayoutId id="2147483781" r:id="rId43"/>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userDrawn="1">
          <p15:clr>
            <a:srgbClr val="F26B43"/>
          </p15:clr>
        </p15:guide>
        <p15:guide id="2" pos="506" userDrawn="1">
          <p15:clr>
            <a:srgbClr val="F26B43"/>
          </p15:clr>
        </p15:guide>
        <p15:guide id="3" pos="7151"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07CB9EB-2406-544C-B77E-074F6E309FEB}"/>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Bildobjekt 7">
            <a:extLst>
              <a:ext uri="{FF2B5EF4-FFF2-40B4-BE49-F238E27FC236}">
                <a16:creationId xmlns:a16="http://schemas.microsoft.com/office/drawing/2014/main" id="{AED2A12B-9786-7C4E-8002-25B6656DE9BC}"/>
              </a:ext>
            </a:extLst>
          </p:cNvPr>
          <p:cNvPicPr>
            <a:picLocks noChangeAspect="1"/>
          </p:cNvPicPr>
          <p:nvPr userDrawn="1"/>
        </p:nvPicPr>
        <p:blipFill>
          <a:blip r:embed="rId33"/>
          <a:srcRect/>
          <a:stretch/>
        </p:blipFill>
        <p:spPr>
          <a:xfrm>
            <a:off x="333491" y="104033"/>
            <a:ext cx="1441406" cy="196843"/>
          </a:xfrm>
          <a:prstGeom prst="rect">
            <a:avLst/>
          </a:prstGeom>
        </p:spPr>
      </p:pic>
      <p:sp>
        <p:nvSpPr>
          <p:cNvPr id="14" name="Platshållare för datum 21">
            <a:extLst>
              <a:ext uri="{FF2B5EF4-FFF2-40B4-BE49-F238E27FC236}">
                <a16:creationId xmlns:a16="http://schemas.microsoft.com/office/drawing/2014/main" id="{63787B19-C6DC-BE4E-A598-D9CBC0607F30}"/>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2024-06-10</a:t>
            </a:fld>
            <a:endParaRPr lang="sv-SE" dirty="0"/>
          </a:p>
        </p:txBody>
      </p:sp>
      <p:sp>
        <p:nvSpPr>
          <p:cNvPr id="15" name="Platshållare för bildnummer 23">
            <a:extLst>
              <a:ext uri="{FF2B5EF4-FFF2-40B4-BE49-F238E27FC236}">
                <a16:creationId xmlns:a16="http://schemas.microsoft.com/office/drawing/2014/main" id="{83202537-DC3C-E749-94A4-EE7EF7DCDFB6}"/>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dirty="0"/>
          </a:p>
        </p:txBody>
      </p:sp>
      <p:pic>
        <p:nvPicPr>
          <p:cNvPr id="9" name="Revision_img_OK" descr="A picture containing object, clock&#10;&#10;Description automatically generated" hidden="1">
            <a:extLst>
              <a:ext uri="{FF2B5EF4-FFF2-40B4-BE49-F238E27FC236}">
                <a16:creationId xmlns:a16="http://schemas.microsoft.com/office/drawing/2014/main" id="{19031E7C-2958-49F4-97A0-AA19B63BF143}"/>
              </a:ext>
            </a:extLst>
          </p:cNvPr>
          <p:cNvPicPr>
            <a:picLocks noChangeAspect="1"/>
          </p:cNvPicPr>
          <p:nvPr userDrawn="1"/>
        </p:nvPicPr>
        <p:blipFill>
          <a:blip r:embed="rId34" cstate="email">
            <a:extLst>
              <a:ext uri="{28A0092B-C50C-407E-A947-70E740481C1C}">
                <a14:useLocalDpi xmlns:a14="http://schemas.microsoft.com/office/drawing/2010/main"/>
              </a:ext>
            </a:extLst>
          </a:blip>
          <a:stretch>
            <a:fillRect/>
          </a:stretch>
        </p:blipFill>
        <p:spPr>
          <a:xfrm>
            <a:off x="11472000" y="0"/>
            <a:ext cx="720000" cy="720000"/>
          </a:xfrm>
          <a:prstGeom prst="rect">
            <a:avLst/>
          </a:prstGeom>
        </p:spPr>
      </p:pic>
      <p:pic>
        <p:nvPicPr>
          <p:cNvPr id="10" name="Revision_img_REV" descr="A picture containing object, clock&#10;&#10;Description automatically generated" hidden="1">
            <a:extLst>
              <a:ext uri="{FF2B5EF4-FFF2-40B4-BE49-F238E27FC236}">
                <a16:creationId xmlns:a16="http://schemas.microsoft.com/office/drawing/2014/main" id="{E73A5CF4-331F-46CC-8C0B-EF246D20F96A}"/>
              </a:ext>
            </a:extLst>
          </p:cNvPr>
          <p:cNvPicPr>
            <a:picLocks noChangeAspect="1"/>
          </p:cNvPicPr>
          <p:nvPr userDrawn="1"/>
        </p:nvPicPr>
        <p:blipFill>
          <a:blip r:embed="rId35" cstate="email">
            <a:extLst>
              <a:ext uri="{28A0092B-C50C-407E-A947-70E740481C1C}">
                <a14:useLocalDpi xmlns:a14="http://schemas.microsoft.com/office/drawing/2010/main"/>
              </a:ext>
            </a:extLst>
          </a:blip>
          <a:stretch>
            <a:fillRect/>
          </a:stretch>
        </p:blipFill>
        <p:spPr>
          <a:xfrm>
            <a:off x="11472000" y="0"/>
            <a:ext cx="720000" cy="720000"/>
          </a:xfrm>
          <a:prstGeom prst="rect">
            <a:avLst/>
          </a:prstGeom>
        </p:spPr>
      </p:pic>
      <p:pic>
        <p:nvPicPr>
          <p:cNvPr id="11" name="Revision_img_PEND" descr="A close up of a clock&#10;&#10;Description automatically generated" hidden="1">
            <a:extLst>
              <a:ext uri="{FF2B5EF4-FFF2-40B4-BE49-F238E27FC236}">
                <a16:creationId xmlns:a16="http://schemas.microsoft.com/office/drawing/2014/main" id="{0A7DAD99-5201-4F10-9B95-45D015674430}"/>
              </a:ext>
            </a:extLst>
          </p:cNvPr>
          <p:cNvPicPr>
            <a:picLocks noChangeAspect="1"/>
          </p:cNvPicPr>
          <p:nvPr userDrawn="1"/>
        </p:nvPicPr>
        <p:blipFill>
          <a:blip r:embed="rId36" cstate="email">
            <a:extLst>
              <a:ext uri="{28A0092B-C50C-407E-A947-70E740481C1C}">
                <a14:useLocalDpi xmlns:a14="http://schemas.microsoft.com/office/drawing/2010/main"/>
              </a:ext>
            </a:extLst>
          </a:blip>
          <a:stretch>
            <a:fillRect/>
          </a:stretch>
        </p:blipFill>
        <p:spPr>
          <a:xfrm>
            <a:off x="11472000" y="0"/>
            <a:ext cx="720000" cy="720000"/>
          </a:xfrm>
          <a:prstGeom prst="rect">
            <a:avLst/>
          </a:prstGeom>
        </p:spPr>
      </p:pic>
      <p:graphicFrame>
        <p:nvGraphicFramePr>
          <p:cNvPr id="12" name="IpsosToolbar_Briefing_Slide" hidden="1">
            <a:extLst>
              <a:ext uri="{FF2B5EF4-FFF2-40B4-BE49-F238E27FC236}">
                <a16:creationId xmlns:a16="http://schemas.microsoft.com/office/drawing/2014/main" id="{00F8A73A-AA1E-4925-8DC6-3122DD960D14}"/>
              </a:ext>
            </a:extLst>
          </p:cNvPr>
          <p:cNvGraphicFramePr>
            <a:graphicFrameLocks noGrp="1"/>
          </p:cNvGraphicFramePr>
          <p:nvPr userDrawn="1">
            <p:extLst>
              <p:ext uri="{D42A27DB-BD31-4B8C-83A1-F6EECF244321}">
                <p14:modId xmlns:p14="http://schemas.microsoft.com/office/powerpoint/2010/main" val="4243210777"/>
              </p:ext>
            </p:extLst>
          </p:nvPr>
        </p:nvGraphicFramePr>
        <p:xfrm>
          <a:off x="0" y="679520"/>
          <a:ext cx="4320000" cy="1440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680429793"/>
                    </a:ext>
                  </a:extLst>
                </a:gridCol>
                <a:gridCol w="2736000">
                  <a:extLst>
                    <a:ext uri="{9D8B030D-6E8A-4147-A177-3AD203B41FA5}">
                      <a16:colId xmlns:a16="http://schemas.microsoft.com/office/drawing/2014/main" val="1717690144"/>
                    </a:ext>
                  </a:extLst>
                </a:gridCol>
              </a:tblGrid>
              <a:tr h="180000">
                <a:tc>
                  <a:txBody>
                    <a:bodyPr/>
                    <a:lstStyle/>
                    <a:p>
                      <a:r>
                        <a:rPr lang="en-US" sz="900" b="1" dirty="0">
                          <a:solidFill>
                            <a:srgbClr val="292929"/>
                          </a:solidFill>
                          <a:latin typeface="Arial" panose="020B0604020202020204" pitchFamily="34" charset="0"/>
                          <a:cs typeface="Arial" panose="020B0604020202020204" pitchFamily="34" charset="0"/>
                        </a:rPr>
                        <a:t>Base description (filter)</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15892294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Banner info</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2617901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Table/Question number/title</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589288394"/>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Break</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794224127"/>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Slide/Chart </a:t>
                      </a:r>
                      <a:r>
                        <a:rPr lang="en-US" sz="900" b="0" i="0" dirty="0">
                          <a:solidFill>
                            <a:srgbClr val="292929"/>
                          </a:solidFill>
                          <a:latin typeface="Arial" panose="020B0604020202020204" pitchFamily="34" charset="0"/>
                          <a:cs typeface="Arial" panose="020B0604020202020204" pitchFamily="34" charset="0"/>
                        </a:rPr>
                        <a:t>(if not in library!)</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4119806022"/>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Ranking</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0350353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Sigs</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012447535"/>
                  </a:ext>
                </a:extLst>
              </a:tr>
              <a:tr h="1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srgbClr val="292929"/>
                          </a:solidFill>
                          <a:latin typeface="Arial" panose="020B0604020202020204" pitchFamily="34" charset="0"/>
                          <a:cs typeface="Arial" panose="020B0604020202020204" pitchFamily="34" charset="0"/>
                        </a:rPr>
                        <a:t>Extra instruction</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extLst>
                  <a:ext uri="{0D108BD9-81ED-4DB2-BD59-A6C34878D82A}">
                    <a16:rowId xmlns:a16="http://schemas.microsoft.com/office/drawing/2014/main" val="3782981876"/>
                  </a:ext>
                </a:extLst>
              </a:tr>
            </a:tbl>
          </a:graphicData>
        </a:graphic>
      </p:graphicFrame>
      <p:graphicFrame>
        <p:nvGraphicFramePr>
          <p:cNvPr id="13" name="IpsosToolbar_Briefing_General" hidden="1">
            <a:extLst>
              <a:ext uri="{FF2B5EF4-FFF2-40B4-BE49-F238E27FC236}">
                <a16:creationId xmlns:a16="http://schemas.microsoft.com/office/drawing/2014/main" id="{3994C7E4-16A1-4F26-A14E-99A16BBFB06E}"/>
              </a:ext>
            </a:extLst>
          </p:cNvPr>
          <p:cNvGraphicFramePr>
            <a:graphicFrameLocks noGrp="1"/>
          </p:cNvGraphicFramePr>
          <p:nvPr userDrawn="1">
            <p:extLst>
              <p:ext uri="{D42A27DB-BD31-4B8C-83A1-F6EECF244321}">
                <p14:modId xmlns:p14="http://schemas.microsoft.com/office/powerpoint/2010/main" val="2778554650"/>
              </p:ext>
            </p:extLst>
          </p:nvPr>
        </p:nvGraphicFramePr>
        <p:xfrm>
          <a:off x="0" y="-1"/>
          <a:ext cx="4320000" cy="2700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680429793"/>
                    </a:ext>
                  </a:extLst>
                </a:gridCol>
                <a:gridCol w="2736000">
                  <a:extLst>
                    <a:ext uri="{9D8B030D-6E8A-4147-A177-3AD203B41FA5}">
                      <a16:colId xmlns:a16="http://schemas.microsoft.com/office/drawing/2014/main" val="1717690144"/>
                    </a:ext>
                  </a:extLst>
                </a:gridCol>
              </a:tblGrid>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PROJECT TIMINGS &amp; BATCHES </a:t>
                      </a:r>
                      <a:r>
                        <a:rPr lang="en-GB" sz="900" dirty="0">
                          <a:solidFill>
                            <a:srgbClr val="292929"/>
                          </a:solidFill>
                          <a:latin typeface="Arial" panose="020B0604020202020204" pitchFamily="34" charset="0"/>
                          <a:cs typeface="Arial" panose="020B0604020202020204" pitchFamily="34" charset="0"/>
                        </a:rPr>
                        <a:t>(intermediate deadlines)</a:t>
                      </a:r>
                      <a:r>
                        <a:rPr lang="en-GB" sz="900" b="1" dirty="0">
                          <a:solidFill>
                            <a:srgbClr val="292929"/>
                          </a:solidFill>
                          <a:latin typeface="Arial" panose="020B0604020202020204" pitchFamily="34" charset="0"/>
                          <a:cs typeface="Arial" panose="020B0604020202020204" pitchFamily="34" charset="0"/>
                        </a:rPr>
                        <a:t>:</a:t>
                      </a:r>
                      <a:endParaRPr lang="en-GB" sz="1000" b="1" dirty="0">
                        <a:solidFill>
                          <a:srgbClr val="292929"/>
                        </a:solidFill>
                        <a:latin typeface="Arial" panose="020B0604020202020204" pitchFamily="34" charset="0"/>
                        <a:cs typeface="Arial" panose="020B0604020202020204" pitchFamily="34" charset="0"/>
                      </a:endParaRP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a:solidFill>
                          <a:schemeClr val="tx1"/>
                        </a:solidFill>
                      </a:endParaRPr>
                    </a:p>
                  </a:txBody>
                  <a:tcPr marL="0" marR="0" marT="0" marB="0">
                    <a:lnL w="28575" cap="flat" cmpd="sng" algn="ctr">
                      <a:solidFill>
                        <a:srgbClr val="FF0000"/>
                      </a:solidFill>
                      <a:prstDash val="sysDash"/>
                      <a:round/>
                      <a:headEnd type="none" w="med" len="med"/>
                      <a:tailEnd type="none" w="med" len="med"/>
                    </a:lnL>
                  </a:tcPr>
                </a:tc>
                <a:extLst>
                  <a:ext uri="{0D108BD9-81ED-4DB2-BD59-A6C34878D82A}">
                    <a16:rowId xmlns:a16="http://schemas.microsoft.com/office/drawing/2014/main" val="3540381696"/>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First review moment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15892294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Batch 1, 2, ...</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2617901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Deadline full report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extLst>
                  <a:ext uri="{0D108BD9-81ED-4DB2-BD59-A6C34878D82A}">
                    <a16:rowId xmlns:a16="http://schemas.microsoft.com/office/drawing/2014/main" val="589288394"/>
                  </a:ext>
                </a:extLst>
              </a:tr>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PROJECT INFO</a:t>
                      </a: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9525" cap="flat" cmpd="sng" algn="ctr">
                      <a:solidFill>
                        <a:srgbClr val="FF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a:solidFill>
                          <a:schemeClr val="tx1"/>
                        </a:solidFill>
                      </a:endParaRPr>
                    </a:p>
                  </a:txBody>
                  <a:tcPr marL="0" marR="0" marT="0" marB="0">
                    <a:lnL w="28575" cap="flat" cmpd="sng" algn="ctr">
                      <a:solidFill>
                        <a:srgbClr val="FF0000"/>
                      </a:solidFill>
                      <a:prstDash val="sysDash"/>
                      <a:round/>
                      <a:headEnd type="none" w="med" len="med"/>
                      <a:tailEnd type="none" w="med" len="med"/>
                    </a:lnL>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404247477"/>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794224127"/>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Project title</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4119806022"/>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Client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0350353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Project leader</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extLst>
                  <a:ext uri="{0D108BD9-81ED-4DB2-BD59-A6C34878D82A}">
                    <a16:rowId xmlns:a16="http://schemas.microsoft.com/office/drawing/2014/main" val="2012447535"/>
                  </a:ext>
                </a:extLst>
              </a:tr>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BRIEFING INSTRUCTIONS</a:t>
                      </a: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9525" cap="flat" cmpd="sng" algn="ctr">
                      <a:solidFill>
                        <a:srgbClr val="FF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a:solidFill>
                          <a:schemeClr val="tx1"/>
                        </a:solidFill>
                      </a:endParaRPr>
                    </a:p>
                  </a:txBody>
                  <a:tcPr marL="0" marR="0" marT="0" marB="0">
                    <a:lnL w="28575" cap="flat" cmpd="sng" algn="ctr">
                      <a:solidFill>
                        <a:srgbClr val="FF0000"/>
                      </a:solidFill>
                      <a:prstDash val="sysDash"/>
                      <a:round/>
                      <a:headEnd type="none" w="med" len="med"/>
                      <a:tailEnd type="none" w="med" len="med"/>
                    </a:lnL>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281120632"/>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Overall project instruction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816729115"/>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Conclusion layout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775208648"/>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Report language</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3620477378"/>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Low base size indication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265250029"/>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Extra instruction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extLst>
                  <a:ext uri="{0D108BD9-81ED-4DB2-BD59-A6C34878D82A}">
                    <a16:rowId xmlns:a16="http://schemas.microsoft.com/office/drawing/2014/main" val="3782981876"/>
                  </a:ext>
                </a:extLst>
              </a:tr>
            </a:tbl>
          </a:graphicData>
        </a:graphic>
      </p:graphicFrame>
    </p:spTree>
    <p:extLst>
      <p:ext uri="{BB962C8B-B14F-4D97-AF65-F5344CB8AC3E}">
        <p14:creationId xmlns:p14="http://schemas.microsoft.com/office/powerpoint/2010/main" val="123309009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Platshållare för rubrik 1">
            <a:extLst>
              <a:ext uri="{FF2B5EF4-FFF2-40B4-BE49-F238E27FC236}">
                <a16:creationId xmlns:a16="http://schemas.microsoft.com/office/drawing/2014/main" id="{69BF4903-BCFE-2A4D-8B9E-1009F2438FB1}"/>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9" name="Platshållare för datum 21">
            <a:extLst>
              <a:ext uri="{FF2B5EF4-FFF2-40B4-BE49-F238E27FC236}">
                <a16:creationId xmlns:a16="http://schemas.microsoft.com/office/drawing/2014/main" id="{EDB15CE7-9CCE-9B48-92D5-5B6D76690A1B}"/>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2024-06-10</a:t>
            </a:fld>
            <a:endParaRPr lang="sv-SE" dirty="0"/>
          </a:p>
        </p:txBody>
      </p:sp>
      <p:sp>
        <p:nvSpPr>
          <p:cNvPr id="10" name="Platshållare för bildnummer 23">
            <a:extLst>
              <a:ext uri="{FF2B5EF4-FFF2-40B4-BE49-F238E27FC236}">
                <a16:creationId xmlns:a16="http://schemas.microsoft.com/office/drawing/2014/main" id="{E9287CFE-6CB9-9144-8EFE-8B1CCF21CC64}"/>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231466603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726" r:id="rId8"/>
    <p:sldLayoutId id="2147483727" r:id="rId9"/>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Platshållare för rubrik 1">
            <a:extLst>
              <a:ext uri="{FF2B5EF4-FFF2-40B4-BE49-F238E27FC236}">
                <a16:creationId xmlns:a16="http://schemas.microsoft.com/office/drawing/2014/main" id="{73A2E444-62B3-7B40-830A-FCAB837C1BDB}"/>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9" name="Platshållare för datum 21">
            <a:extLst>
              <a:ext uri="{FF2B5EF4-FFF2-40B4-BE49-F238E27FC236}">
                <a16:creationId xmlns:a16="http://schemas.microsoft.com/office/drawing/2014/main" id="{11DA1CD7-E7A5-7544-BEAF-EEBB2B739FF7}"/>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2024-06-10</a:t>
            </a:fld>
            <a:endParaRPr lang="sv-SE" dirty="0"/>
          </a:p>
        </p:txBody>
      </p:sp>
      <p:sp>
        <p:nvSpPr>
          <p:cNvPr id="10" name="Platshållare för bildnummer 23">
            <a:extLst>
              <a:ext uri="{FF2B5EF4-FFF2-40B4-BE49-F238E27FC236}">
                <a16:creationId xmlns:a16="http://schemas.microsoft.com/office/drawing/2014/main" id="{11FB0B32-A9A6-F846-AF7A-CE7BBB9A1279}"/>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dirty="0"/>
          </a:p>
        </p:txBody>
      </p:sp>
    </p:spTree>
    <p:extLst>
      <p:ext uri="{BB962C8B-B14F-4D97-AF65-F5344CB8AC3E}">
        <p14:creationId xmlns:p14="http://schemas.microsoft.com/office/powerpoint/2010/main" val="210276677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latshållare för rubrik 1">
            <a:extLst>
              <a:ext uri="{FF2B5EF4-FFF2-40B4-BE49-F238E27FC236}">
                <a16:creationId xmlns:a16="http://schemas.microsoft.com/office/drawing/2014/main" id="{BBDECCAC-192C-3A45-9A1A-7197A07C4444}"/>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11" name="Platshållare för datum 21">
            <a:extLst>
              <a:ext uri="{FF2B5EF4-FFF2-40B4-BE49-F238E27FC236}">
                <a16:creationId xmlns:a16="http://schemas.microsoft.com/office/drawing/2014/main" id="{2B9262F9-F6FF-4D43-8541-B957A7BE342F}"/>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2024-06-10</a:t>
            </a:fld>
            <a:endParaRPr lang="sv-SE" dirty="0"/>
          </a:p>
        </p:txBody>
      </p:sp>
      <p:sp>
        <p:nvSpPr>
          <p:cNvPr id="12" name="Platshållare för bildnummer 23">
            <a:extLst>
              <a:ext uri="{FF2B5EF4-FFF2-40B4-BE49-F238E27FC236}">
                <a16:creationId xmlns:a16="http://schemas.microsoft.com/office/drawing/2014/main" id="{B5ED7DBE-53E3-4B4A-A10B-EFF59E36E6BD}"/>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dirty="0"/>
          </a:p>
        </p:txBody>
      </p:sp>
      <p:pic>
        <p:nvPicPr>
          <p:cNvPr id="8" name="Bildobjekt 7">
            <a:extLst>
              <a:ext uri="{FF2B5EF4-FFF2-40B4-BE49-F238E27FC236}">
                <a16:creationId xmlns:a16="http://schemas.microsoft.com/office/drawing/2014/main" id="{54806378-8FE3-0545-8BAC-F5AF944FA74A}"/>
              </a:ext>
            </a:extLst>
          </p:cNvPr>
          <p:cNvPicPr>
            <a:picLocks noChangeAspect="1"/>
          </p:cNvPicPr>
          <p:nvPr userDrawn="1"/>
        </p:nvPicPr>
        <p:blipFill>
          <a:blip r:embed="rId4"/>
          <a:srcRect/>
          <a:stretch/>
        </p:blipFill>
        <p:spPr>
          <a:xfrm>
            <a:off x="333491" y="104033"/>
            <a:ext cx="1441406" cy="196843"/>
          </a:xfrm>
          <a:prstGeom prst="rect">
            <a:avLst/>
          </a:prstGeom>
        </p:spPr>
      </p:pic>
    </p:spTree>
    <p:extLst>
      <p:ext uri="{BB962C8B-B14F-4D97-AF65-F5344CB8AC3E}">
        <p14:creationId xmlns:p14="http://schemas.microsoft.com/office/powerpoint/2010/main" val="2851420054"/>
      </p:ext>
    </p:extLst>
  </p:cSld>
  <p:clrMap bg1="lt1" tx1="dk1" bg2="lt2" tx2="dk2" accent1="accent1" accent2="accent2" accent3="accent3" accent4="accent4" accent5="accent5" accent6="accent6" hlink="hlink" folHlink="folHlink"/>
  <p:sldLayoutIdLst>
    <p:sldLayoutId id="2147483684" r:id="rId1"/>
    <p:sldLayoutId id="2147483685" r:id="rId2"/>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latshållare för rubrik 1">
            <a:extLst>
              <a:ext uri="{FF2B5EF4-FFF2-40B4-BE49-F238E27FC236}">
                <a16:creationId xmlns:a16="http://schemas.microsoft.com/office/drawing/2014/main" id="{1F32B7CF-E367-244E-9278-7FB560BE3E6A}"/>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11" name="Platshållare för datum 21">
            <a:extLst>
              <a:ext uri="{FF2B5EF4-FFF2-40B4-BE49-F238E27FC236}">
                <a16:creationId xmlns:a16="http://schemas.microsoft.com/office/drawing/2014/main" id="{F3F76584-490E-3949-9B65-EE0FA049A9D7}"/>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2024-06-10</a:t>
            </a:fld>
            <a:endParaRPr lang="sv-SE" dirty="0"/>
          </a:p>
        </p:txBody>
      </p:sp>
      <p:sp>
        <p:nvSpPr>
          <p:cNvPr id="12" name="Platshållare för bildnummer 23">
            <a:extLst>
              <a:ext uri="{FF2B5EF4-FFF2-40B4-BE49-F238E27FC236}">
                <a16:creationId xmlns:a16="http://schemas.microsoft.com/office/drawing/2014/main" id="{8A633FA7-5050-1247-AC72-E25ACC64F2C1}"/>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dirty="0"/>
          </a:p>
        </p:txBody>
      </p:sp>
      <p:pic>
        <p:nvPicPr>
          <p:cNvPr id="8" name="Bildobjekt 7">
            <a:extLst>
              <a:ext uri="{FF2B5EF4-FFF2-40B4-BE49-F238E27FC236}">
                <a16:creationId xmlns:a16="http://schemas.microsoft.com/office/drawing/2014/main" id="{C59F4C7A-E8E6-C144-9962-596787C1E579}"/>
              </a:ext>
            </a:extLst>
          </p:cNvPr>
          <p:cNvPicPr>
            <a:picLocks noChangeAspect="1"/>
          </p:cNvPicPr>
          <p:nvPr userDrawn="1"/>
        </p:nvPicPr>
        <p:blipFill>
          <a:blip r:embed="rId5"/>
          <a:srcRect/>
          <a:stretch/>
        </p:blipFill>
        <p:spPr>
          <a:xfrm>
            <a:off x="333491" y="104033"/>
            <a:ext cx="1441406" cy="196843"/>
          </a:xfrm>
          <a:prstGeom prst="rect">
            <a:avLst/>
          </a:prstGeom>
        </p:spPr>
      </p:pic>
    </p:spTree>
    <p:extLst>
      <p:ext uri="{BB962C8B-B14F-4D97-AF65-F5344CB8AC3E}">
        <p14:creationId xmlns:p14="http://schemas.microsoft.com/office/powerpoint/2010/main" val="17575607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latshållare för rubrik 1">
            <a:extLst>
              <a:ext uri="{FF2B5EF4-FFF2-40B4-BE49-F238E27FC236}">
                <a16:creationId xmlns:a16="http://schemas.microsoft.com/office/drawing/2014/main" id="{E6A6CD0B-0A5F-AE4A-A153-819941F704C4}"/>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11" name="Platshållare för datum 21">
            <a:extLst>
              <a:ext uri="{FF2B5EF4-FFF2-40B4-BE49-F238E27FC236}">
                <a16:creationId xmlns:a16="http://schemas.microsoft.com/office/drawing/2014/main" id="{E762145A-2BFF-9A44-86BD-CBA1300CD599}"/>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2024-06-10</a:t>
            </a:fld>
            <a:endParaRPr lang="sv-SE" dirty="0"/>
          </a:p>
        </p:txBody>
      </p:sp>
      <p:sp>
        <p:nvSpPr>
          <p:cNvPr id="12" name="Platshållare för bildnummer 23">
            <a:extLst>
              <a:ext uri="{FF2B5EF4-FFF2-40B4-BE49-F238E27FC236}">
                <a16:creationId xmlns:a16="http://schemas.microsoft.com/office/drawing/2014/main" id="{0B566E9C-81B0-3B4F-8651-935343021400}"/>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dirty="0"/>
          </a:p>
        </p:txBody>
      </p:sp>
      <p:pic>
        <p:nvPicPr>
          <p:cNvPr id="8" name="Bildobjekt 7">
            <a:extLst>
              <a:ext uri="{FF2B5EF4-FFF2-40B4-BE49-F238E27FC236}">
                <a16:creationId xmlns:a16="http://schemas.microsoft.com/office/drawing/2014/main" id="{4A44E55D-B2CA-A34B-8CB7-F625AFAF6B68}"/>
              </a:ext>
            </a:extLst>
          </p:cNvPr>
          <p:cNvPicPr>
            <a:picLocks noChangeAspect="1"/>
          </p:cNvPicPr>
          <p:nvPr userDrawn="1"/>
        </p:nvPicPr>
        <p:blipFill>
          <a:blip r:embed="rId8"/>
          <a:srcRect/>
          <a:stretch/>
        </p:blipFill>
        <p:spPr>
          <a:xfrm>
            <a:off x="333491" y="104033"/>
            <a:ext cx="1441406" cy="196843"/>
          </a:xfrm>
          <a:prstGeom prst="rect">
            <a:avLst/>
          </a:prstGeom>
        </p:spPr>
      </p:pic>
    </p:spTree>
    <p:extLst>
      <p:ext uri="{BB962C8B-B14F-4D97-AF65-F5344CB8AC3E}">
        <p14:creationId xmlns:p14="http://schemas.microsoft.com/office/powerpoint/2010/main" val="331380336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07CB9EB-2406-544C-B77E-074F6E309FEB}"/>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latshållare för datum 21">
            <a:extLst>
              <a:ext uri="{FF2B5EF4-FFF2-40B4-BE49-F238E27FC236}">
                <a16:creationId xmlns:a16="http://schemas.microsoft.com/office/drawing/2014/main" id="{EFEB37F3-7B8A-FC4D-B1A4-3D0A338C7662}"/>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2024-06-10</a:t>
            </a:fld>
            <a:endParaRPr lang="sv-SE" dirty="0"/>
          </a:p>
        </p:txBody>
      </p:sp>
      <p:sp>
        <p:nvSpPr>
          <p:cNvPr id="10" name="Platshållare för bildnummer 23">
            <a:extLst>
              <a:ext uri="{FF2B5EF4-FFF2-40B4-BE49-F238E27FC236}">
                <a16:creationId xmlns:a16="http://schemas.microsoft.com/office/drawing/2014/main" id="{BBBA9353-9A07-D344-8BC1-A6C8D6DDDB56}"/>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dirty="0"/>
          </a:p>
        </p:txBody>
      </p:sp>
      <p:pic>
        <p:nvPicPr>
          <p:cNvPr id="8" name="Bildobjekt 7">
            <a:extLst>
              <a:ext uri="{FF2B5EF4-FFF2-40B4-BE49-F238E27FC236}">
                <a16:creationId xmlns:a16="http://schemas.microsoft.com/office/drawing/2014/main" id="{0FF1A635-3FD9-4944-8E97-C74CFD7A9DD2}"/>
              </a:ext>
            </a:extLst>
          </p:cNvPr>
          <p:cNvPicPr>
            <a:picLocks noChangeAspect="1"/>
          </p:cNvPicPr>
          <p:nvPr userDrawn="1"/>
        </p:nvPicPr>
        <p:blipFill>
          <a:blip r:embed="rId7"/>
          <a:srcRect/>
          <a:stretch/>
        </p:blipFill>
        <p:spPr>
          <a:xfrm>
            <a:off x="333491" y="104033"/>
            <a:ext cx="1441406" cy="196843"/>
          </a:xfrm>
          <a:prstGeom prst="rect">
            <a:avLst/>
          </a:prstGeom>
        </p:spPr>
      </p:pic>
    </p:spTree>
    <p:extLst>
      <p:ext uri="{BB962C8B-B14F-4D97-AF65-F5344CB8AC3E}">
        <p14:creationId xmlns:p14="http://schemas.microsoft.com/office/powerpoint/2010/main" val="17612118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23" r:id="rId5"/>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latshållare för rubrik 1">
            <a:extLst>
              <a:ext uri="{FF2B5EF4-FFF2-40B4-BE49-F238E27FC236}">
                <a16:creationId xmlns:a16="http://schemas.microsoft.com/office/drawing/2014/main" id="{38BA8586-46AB-C346-8578-C73FCACC3A64}"/>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11" name="Platshållare för datum 21">
            <a:extLst>
              <a:ext uri="{FF2B5EF4-FFF2-40B4-BE49-F238E27FC236}">
                <a16:creationId xmlns:a16="http://schemas.microsoft.com/office/drawing/2014/main" id="{1B19AB6F-1BEA-1C40-B72B-312D2D45D6A2}"/>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1249C834-F37F-6248-8E7B-07349C8473B9}" type="datetime1">
              <a:rPr lang="sv-SE" smtClean="0"/>
              <a:pPr/>
              <a:t>2024-06-10</a:t>
            </a:fld>
            <a:endParaRPr lang="sv-SE" dirty="0"/>
          </a:p>
        </p:txBody>
      </p:sp>
      <p:sp>
        <p:nvSpPr>
          <p:cNvPr id="12" name="Platshållare för bildnummer 23">
            <a:extLst>
              <a:ext uri="{FF2B5EF4-FFF2-40B4-BE49-F238E27FC236}">
                <a16:creationId xmlns:a16="http://schemas.microsoft.com/office/drawing/2014/main" id="{8DDF1653-FFC8-3D44-8752-8547DBF8C4E6}"/>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dirty="0"/>
          </a:p>
        </p:txBody>
      </p:sp>
      <p:pic>
        <p:nvPicPr>
          <p:cNvPr id="8" name="Bildobjekt 7">
            <a:extLst>
              <a:ext uri="{FF2B5EF4-FFF2-40B4-BE49-F238E27FC236}">
                <a16:creationId xmlns:a16="http://schemas.microsoft.com/office/drawing/2014/main" id="{53CCF33E-2C4B-9448-9BEE-750C061B44BD}"/>
              </a:ext>
            </a:extLst>
          </p:cNvPr>
          <p:cNvPicPr>
            <a:picLocks noChangeAspect="1"/>
          </p:cNvPicPr>
          <p:nvPr userDrawn="1"/>
        </p:nvPicPr>
        <p:blipFill>
          <a:blip r:embed="rId7"/>
          <a:srcRect/>
          <a:stretch/>
        </p:blipFill>
        <p:spPr>
          <a:xfrm>
            <a:off x="333491" y="104033"/>
            <a:ext cx="1441406" cy="196843"/>
          </a:xfrm>
          <a:prstGeom prst="rect">
            <a:avLst/>
          </a:prstGeom>
        </p:spPr>
      </p:pic>
    </p:spTree>
    <p:extLst>
      <p:ext uri="{BB962C8B-B14F-4D97-AF65-F5344CB8AC3E}">
        <p14:creationId xmlns:p14="http://schemas.microsoft.com/office/powerpoint/2010/main" val="71173867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latshållare för rubrik 1">
            <a:extLst>
              <a:ext uri="{FF2B5EF4-FFF2-40B4-BE49-F238E27FC236}">
                <a16:creationId xmlns:a16="http://schemas.microsoft.com/office/drawing/2014/main" id="{478F77EB-EC71-A346-A9B0-6C48F7B9FD49}"/>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11" name="Platshållare för datum 21">
            <a:extLst>
              <a:ext uri="{FF2B5EF4-FFF2-40B4-BE49-F238E27FC236}">
                <a16:creationId xmlns:a16="http://schemas.microsoft.com/office/drawing/2014/main" id="{7AE9F9AD-B20A-E44E-A9CE-BCDA0436656F}"/>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2024-06-10</a:t>
            </a:fld>
            <a:endParaRPr lang="sv-SE" dirty="0"/>
          </a:p>
        </p:txBody>
      </p:sp>
      <p:sp>
        <p:nvSpPr>
          <p:cNvPr id="12" name="Platshållare för bildnummer 23">
            <a:extLst>
              <a:ext uri="{FF2B5EF4-FFF2-40B4-BE49-F238E27FC236}">
                <a16:creationId xmlns:a16="http://schemas.microsoft.com/office/drawing/2014/main" id="{BA8B414C-B89F-7C41-8DA9-E04CAE7B1CDE}"/>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dirty="0"/>
          </a:p>
        </p:txBody>
      </p:sp>
      <p:pic>
        <p:nvPicPr>
          <p:cNvPr id="8" name="Bildobjekt 7">
            <a:extLst>
              <a:ext uri="{FF2B5EF4-FFF2-40B4-BE49-F238E27FC236}">
                <a16:creationId xmlns:a16="http://schemas.microsoft.com/office/drawing/2014/main" id="{FECAF94E-9920-3448-B73A-DAAAC50CD02A}"/>
              </a:ext>
            </a:extLst>
          </p:cNvPr>
          <p:cNvPicPr>
            <a:picLocks noChangeAspect="1"/>
          </p:cNvPicPr>
          <p:nvPr userDrawn="1"/>
        </p:nvPicPr>
        <p:blipFill>
          <a:blip r:embed="rId12"/>
          <a:srcRect/>
          <a:stretch/>
        </p:blipFill>
        <p:spPr>
          <a:xfrm>
            <a:off x="333491" y="104033"/>
            <a:ext cx="1441406" cy="196843"/>
          </a:xfrm>
          <a:prstGeom prst="rect">
            <a:avLst/>
          </a:prstGeom>
        </p:spPr>
      </p:pic>
    </p:spTree>
    <p:extLst>
      <p:ext uri="{BB962C8B-B14F-4D97-AF65-F5344CB8AC3E}">
        <p14:creationId xmlns:p14="http://schemas.microsoft.com/office/powerpoint/2010/main" val="241018069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8" r:id="rId3"/>
    <p:sldLayoutId id="2147483712" r:id="rId4"/>
    <p:sldLayoutId id="2147483713" r:id="rId5"/>
    <p:sldLayoutId id="2147483719" r:id="rId6"/>
    <p:sldLayoutId id="2147483714" r:id="rId7"/>
    <p:sldLayoutId id="2147483715" r:id="rId8"/>
    <p:sldLayoutId id="2147483716" r:id="rId9"/>
    <p:sldLayoutId id="2147483717" r:id="rId10"/>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6.xml"/></Relationships>
</file>

<file path=ppt/slides/_rels/slide1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8.xml"/></Relationships>
</file>

<file path=ppt/slides/_rels/slide1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8.xml"/><Relationship Id="rId1" Type="http://schemas.openxmlformats.org/officeDocument/2006/relationships/slideLayout" Target="../slideLayouts/slideLayout25.xml"/><Relationship Id="rId4" Type="http://schemas.openxmlformats.org/officeDocument/2006/relationships/chart" Target="../charts/chart18.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keep_bygg">
            <a:extLst>
              <a:ext uri="{FF2B5EF4-FFF2-40B4-BE49-F238E27FC236}">
                <a16:creationId xmlns:a16="http://schemas.microsoft.com/office/drawing/2014/main" id="{62F33C09-352D-4CAA-9349-99346A3FB5DA}"/>
              </a:ext>
            </a:extLst>
          </p:cNvPr>
          <p:cNvSpPr>
            <a:spLocks noGrp="1"/>
          </p:cNvSpPr>
          <p:nvPr>
            <p:ph type="body" sz="quarter" idx="13"/>
          </p:nvPr>
        </p:nvSpPr>
        <p:spPr>
          <a:xfrm>
            <a:off x="963955" y="3679467"/>
            <a:ext cx="8895339" cy="1870292"/>
          </a:xfrm>
          <a:prstGeom prst="rect">
            <a:avLst/>
          </a:prstGeom>
        </p:spPr>
        <p:txBody>
          <a:bodyPr anchor="b">
            <a:noAutofit/>
          </a:bodyPr>
          <a:lstStyle/>
          <a:p>
            <a:r>
              <a:rPr lang="sv-SE" sz="5400" dirty="0">
                <a:effectLst>
                  <a:outerShdw blurRad="203200" dist="38100" dir="5400000" algn="t" rotWithShape="0">
                    <a:prstClr val="black">
                      <a:alpha val="35000"/>
                    </a:prstClr>
                  </a:outerShdw>
                </a:effectLst>
              </a:rPr>
              <a:t>Företagsklimatet i byggbranschen 2024</a:t>
            </a:r>
          </a:p>
        </p:txBody>
      </p:sp>
    </p:spTree>
    <p:extLst>
      <p:ext uri="{BB962C8B-B14F-4D97-AF65-F5344CB8AC3E}">
        <p14:creationId xmlns:p14="http://schemas.microsoft.com/office/powerpoint/2010/main" val="3861881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kommunens_service_dialog">
            <a:extLst>
              <a:ext uri="{FF2B5EF4-FFF2-40B4-BE49-F238E27FC236}">
                <a16:creationId xmlns:a16="http://schemas.microsoft.com/office/drawing/2014/main" id="{E142FF3C-E68A-45E3-A4B8-5852EAEA3997}"/>
              </a:ext>
            </a:extLst>
          </p:cNvPr>
          <p:cNvGraphicFramePr>
            <a:graphicFrameLocks/>
          </p:cNvGraphicFramePr>
          <p:nvPr>
            <p:extLst>
              <p:ext uri="{D42A27DB-BD31-4B8C-83A1-F6EECF244321}">
                <p14:modId xmlns:p14="http://schemas.microsoft.com/office/powerpoint/2010/main" val="3941421200"/>
              </p:ext>
            </p:extLst>
          </p:nvPr>
        </p:nvGraphicFramePr>
        <p:xfrm>
          <a:off x="2600807" y="1665463"/>
          <a:ext cx="8751406" cy="3938623"/>
        </p:xfrm>
        <a:graphic>
          <a:graphicData uri="http://schemas.openxmlformats.org/drawingml/2006/chart">
            <c:chart xmlns:c="http://schemas.openxmlformats.org/drawingml/2006/chart" xmlns:r="http://schemas.openxmlformats.org/officeDocument/2006/relationships" r:id="rId3"/>
          </a:graphicData>
        </a:graphic>
      </p:graphicFrame>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latin typeface="Lab Grotesque" panose="00000500000000000000" pitchFamily="50" charset="0"/>
              </a:rPr>
              <a:pPr/>
              <a:t>10</a:t>
            </a:fld>
            <a:endParaRPr lang="de-DE" dirty="0">
              <a:solidFill>
                <a:schemeClr val="tx2"/>
              </a:solidFill>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CC631ACA-5776-4733-B4B8-AB670F0CC20F}"/>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2024-06-10</a:t>
            </a:fld>
            <a:endParaRPr lang="sv-SE" sz="800" dirty="0">
              <a:solidFill>
                <a:schemeClr val="tx2"/>
              </a:solidFill>
              <a:latin typeface="Lab Grotesque" panose="00000500000000000000" pitchFamily="50" charset="0"/>
            </a:endParaRPr>
          </a:p>
        </p:txBody>
      </p:sp>
      <p:sp>
        <p:nvSpPr>
          <p:cNvPr id="20" name="bransch">
            <a:extLst>
              <a:ext uri="{FF2B5EF4-FFF2-40B4-BE49-F238E27FC236}">
                <a16:creationId xmlns:a16="http://schemas.microsoft.com/office/drawing/2014/main" id="{CBC1BA72-EF28-4B9B-BC60-955077DF8B22}"/>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21" name="o1">
            <a:extLst>
              <a:ext uri="{FF2B5EF4-FFF2-40B4-BE49-F238E27FC236}">
                <a16:creationId xmlns:a16="http://schemas.microsoft.com/office/drawing/2014/main" id="{8008B2F7-F428-4ADA-8835-93E8CAEBDFE0}"/>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dirty="0"/>
              <a:t>Kommunens service och dialog</a:t>
            </a:r>
          </a:p>
        </p:txBody>
      </p:sp>
      <p:graphicFrame>
        <p:nvGraphicFramePr>
          <p:cNvPr id="37" name="Table 2">
            <a:extLst>
              <a:ext uri="{FF2B5EF4-FFF2-40B4-BE49-F238E27FC236}">
                <a16:creationId xmlns:a16="http://schemas.microsoft.com/office/drawing/2014/main" id="{4FA80A91-C886-4989-9B09-B714932BC9BF}"/>
              </a:ext>
            </a:extLst>
          </p:cNvPr>
          <p:cNvGraphicFramePr>
            <a:graphicFrameLocks noGrp="1"/>
          </p:cNvGraphicFramePr>
          <p:nvPr/>
        </p:nvGraphicFramePr>
        <p:xfrm>
          <a:off x="800581" y="1877789"/>
          <a:ext cx="1800225" cy="3561144"/>
        </p:xfrm>
        <a:graphic>
          <a:graphicData uri="http://schemas.openxmlformats.org/drawingml/2006/table">
            <a:tbl>
              <a:tblPr firstRow="1" bandRow="1">
                <a:tableStyleId>{5C22544A-7EE6-4342-B048-85BDC9FD1C3A}</a:tableStyleId>
              </a:tblPr>
              <a:tblGrid>
                <a:gridCol w="1800225">
                  <a:extLst>
                    <a:ext uri="{9D8B030D-6E8A-4147-A177-3AD203B41FA5}">
                      <a16:colId xmlns:a16="http://schemas.microsoft.com/office/drawing/2014/main" val="434721633"/>
                    </a:ext>
                  </a:extLst>
                </a:gridCol>
              </a:tblGrid>
              <a:tr h="593524">
                <a:tc>
                  <a:txBody>
                    <a:bodyPr/>
                    <a:lstStyle/>
                    <a:p>
                      <a:pPr algn="l"/>
                      <a:r>
                        <a:rPr lang="sv-SE" sz="1400" b="0" noProof="0" dirty="0">
                          <a:solidFill>
                            <a:schemeClr val="tx1"/>
                          </a:solidFill>
                          <a:latin typeface="Lab Grotesque" panose="00000500000000000000" pitchFamily="50" charset="0"/>
                        </a:rPr>
                        <a:t>Utmärkt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0983570"/>
                  </a:ext>
                </a:extLst>
              </a:tr>
              <a:tr h="593524">
                <a:tc>
                  <a:txBody>
                    <a:bodyPr/>
                    <a:lstStyle/>
                    <a:p>
                      <a:pPr algn="l"/>
                      <a:r>
                        <a:rPr lang="sv-SE" sz="1400" b="0" noProof="0" dirty="0">
                          <a:solidFill>
                            <a:schemeClr val="tx1"/>
                          </a:solidFill>
                          <a:latin typeface="Lab Grotesque" panose="00000500000000000000" pitchFamily="50" charset="0"/>
                        </a:rPr>
                        <a:t>Mycket 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878699"/>
                  </a:ext>
                </a:extLst>
              </a:tr>
              <a:tr h="593524">
                <a:tc>
                  <a:txBody>
                    <a:bodyPr/>
                    <a:lstStyle/>
                    <a:p>
                      <a:pPr algn="l"/>
                      <a:r>
                        <a:rPr lang="sv-SE" sz="1400" b="0" noProof="0" dirty="0">
                          <a:solidFill>
                            <a:schemeClr val="tx1"/>
                          </a:solidFill>
                          <a:latin typeface="Lab Grotesque" panose="00000500000000000000" pitchFamily="50" charset="0"/>
                        </a:rPr>
                        <a:t>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7824741"/>
                  </a:ext>
                </a:extLst>
              </a:tr>
              <a:tr h="593524">
                <a:tc>
                  <a:txBody>
                    <a:bodyPr/>
                    <a:lstStyle/>
                    <a:p>
                      <a:pPr algn="l"/>
                      <a:r>
                        <a:rPr lang="sv-SE" sz="1400" b="0" noProof="0" dirty="0">
                          <a:solidFill>
                            <a:schemeClr val="tx1"/>
                          </a:solidFill>
                          <a:latin typeface="Lab Grotesque" panose="00000500000000000000" pitchFamily="50" charset="0"/>
                        </a:rPr>
                        <a:t>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4262657"/>
                  </a:ext>
                </a:extLst>
              </a:tr>
              <a:tr h="593524">
                <a:tc>
                  <a:txBody>
                    <a:bodyPr/>
                    <a:lstStyle/>
                    <a:p>
                      <a:pPr algn="l"/>
                      <a:r>
                        <a:rPr lang="sv-SE" sz="1400" b="0" noProof="0" dirty="0">
                          <a:solidFill>
                            <a:schemeClr val="tx1"/>
                          </a:solidFill>
                          <a:latin typeface="Lab Grotesque" panose="00000500000000000000" pitchFamily="50" charset="0"/>
                        </a:rPr>
                        <a:t>Inte helt 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011982"/>
                  </a:ext>
                </a:extLst>
              </a:tr>
              <a:tr h="593524">
                <a:tc>
                  <a:txBody>
                    <a:bodyPr/>
                    <a:lstStyle/>
                    <a:p>
                      <a:pPr algn="l"/>
                      <a:r>
                        <a:rPr lang="sv-SE" sz="1400" b="0" noProof="0" dirty="0">
                          <a:solidFill>
                            <a:schemeClr val="tx1"/>
                          </a:solidFill>
                          <a:latin typeface="Lab Grotesque" panose="00000500000000000000" pitchFamily="50" charset="0"/>
                        </a:rPr>
                        <a:t>Dåligt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5319592"/>
                  </a:ext>
                </a:extLst>
              </a:tr>
            </a:tbl>
          </a:graphicData>
        </a:graphic>
      </p:graphicFrame>
      <p:sp>
        <p:nvSpPr>
          <p:cNvPr id="16" name="TextBox 11">
            <a:extLst>
              <a:ext uri="{FF2B5EF4-FFF2-40B4-BE49-F238E27FC236}">
                <a16:creationId xmlns:a16="http://schemas.microsoft.com/office/drawing/2014/main" id="{CE766687-6DFC-48F4-B1B7-0052AC44B16B}"/>
              </a:ext>
            </a:extLst>
          </p:cNvPr>
          <p:cNvSpPr txBox="1"/>
          <p:nvPr/>
        </p:nvSpPr>
        <p:spPr>
          <a:xfrm>
            <a:off x="7412713" y="1665463"/>
            <a:ext cx="1356462" cy="307777"/>
          </a:xfrm>
          <a:prstGeom prst="rect">
            <a:avLst/>
          </a:prstGeom>
          <a:noFill/>
        </p:spPr>
        <p:txBody>
          <a:bodyPr wrap="none" rtlCol="0">
            <a:spAutoFit/>
          </a:bodyPr>
          <a:lstStyle/>
          <a:p>
            <a:r>
              <a:rPr lang="sv-SE" sz="1400" dirty="0">
                <a:latin typeface="Lab Grotesque" panose="00000500000000000000" pitchFamily="50" charset="0"/>
              </a:rPr>
              <a:t> Alla branscher</a:t>
            </a:r>
          </a:p>
        </p:txBody>
      </p:sp>
      <p:sp>
        <p:nvSpPr>
          <p:cNvPr id="17" name="Rounded Rectangle 15">
            <a:extLst>
              <a:ext uri="{FF2B5EF4-FFF2-40B4-BE49-F238E27FC236}">
                <a16:creationId xmlns:a16="http://schemas.microsoft.com/office/drawing/2014/main" id="{22A71B6B-8637-4893-A2E5-F46DC738A906}"/>
              </a:ext>
            </a:extLst>
          </p:cNvPr>
          <p:cNvSpPr/>
          <p:nvPr/>
        </p:nvSpPr>
        <p:spPr>
          <a:xfrm>
            <a:off x="7296408" y="1773594"/>
            <a:ext cx="153249" cy="9374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latin typeface="Lab Grotesque" panose="00000500000000000000" pitchFamily="50" charset="0"/>
            </a:endParaRPr>
          </a:p>
        </p:txBody>
      </p:sp>
      <p:sp>
        <p:nvSpPr>
          <p:cNvPr id="19" name="Rounded Rectangle 14">
            <a:extLst>
              <a:ext uri="{FF2B5EF4-FFF2-40B4-BE49-F238E27FC236}">
                <a16:creationId xmlns:a16="http://schemas.microsoft.com/office/drawing/2014/main" id="{F6EAB25A-AA3D-43F8-9A36-EE65D3CFA115}"/>
              </a:ext>
            </a:extLst>
          </p:cNvPr>
          <p:cNvSpPr/>
          <p:nvPr/>
        </p:nvSpPr>
        <p:spPr>
          <a:xfrm>
            <a:off x="4724580" y="1776640"/>
            <a:ext cx="130413" cy="87653"/>
          </a:xfrm>
          <a:prstGeom prst="roundRect">
            <a:avLst/>
          </a:prstGeom>
          <a:solidFill>
            <a:srgbClr val="33414E"/>
          </a:solidFill>
          <a:ln>
            <a:solidFill>
              <a:srgbClr val="334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latin typeface="Lab Grotesque" panose="00000500000000000000" pitchFamily="50" charset="0"/>
            </a:endParaRPr>
          </a:p>
        </p:txBody>
      </p:sp>
      <p:sp>
        <p:nvSpPr>
          <p:cNvPr id="22" name="textruta 6">
            <a:extLst>
              <a:ext uri="{FF2B5EF4-FFF2-40B4-BE49-F238E27FC236}">
                <a16:creationId xmlns:a16="http://schemas.microsoft.com/office/drawing/2014/main" id="{E49B1B81-F202-46F2-BB9B-BB7C8B8ABABF}"/>
              </a:ext>
            </a:extLst>
          </p:cNvPr>
          <p:cNvSpPr txBox="1"/>
          <p:nvPr/>
        </p:nvSpPr>
        <p:spPr>
          <a:xfrm>
            <a:off x="3525980" y="1665463"/>
            <a:ext cx="1177876" cy="307777"/>
          </a:xfrm>
          <a:prstGeom prst="rect">
            <a:avLst/>
          </a:prstGeom>
          <a:noFill/>
        </p:spPr>
        <p:txBody>
          <a:bodyPr wrap="square" rtlCol="0">
            <a:spAutoFit/>
          </a:bodyPr>
          <a:lstStyle/>
          <a:p>
            <a:r>
              <a:rPr lang="sv-SE" sz="1400" dirty="0">
                <a:latin typeface="Lab Grotesque" panose="00000500000000000000" pitchFamily="50" charset="0"/>
              </a:rPr>
              <a:t>Företagare i</a:t>
            </a:r>
          </a:p>
        </p:txBody>
      </p:sp>
      <p:sp>
        <p:nvSpPr>
          <p:cNvPr id="23" name="bransch">
            <a:extLst>
              <a:ext uri="{FF2B5EF4-FFF2-40B4-BE49-F238E27FC236}">
                <a16:creationId xmlns:a16="http://schemas.microsoft.com/office/drawing/2014/main" id="{C962A819-4CD4-489D-BFC0-76A6F96ED2C0}"/>
              </a:ext>
            </a:extLst>
          </p:cNvPr>
          <p:cNvSpPr txBox="1"/>
          <p:nvPr/>
        </p:nvSpPr>
        <p:spPr>
          <a:xfrm>
            <a:off x="4856984" y="1665463"/>
            <a:ext cx="2403330" cy="307777"/>
          </a:xfrm>
          <a:prstGeom prst="rect">
            <a:avLst/>
          </a:prstGeom>
          <a:noFill/>
        </p:spPr>
        <p:txBody>
          <a:bodyPr wrap="square" rtlCol="0">
            <a:spAutoFit/>
          </a:bodyPr>
          <a:lstStyle/>
          <a:p>
            <a:r>
              <a:rPr lang="sv-SE" sz="1400" dirty="0">
                <a:latin typeface="Lab Grotesque" panose="00000500000000000000" pitchFamily="50" charset="0"/>
              </a:rPr>
              <a:t>Byggbranschen</a:t>
            </a:r>
          </a:p>
        </p:txBody>
      </p:sp>
    </p:spTree>
    <p:extLst>
      <p:ext uri="{BB962C8B-B14F-4D97-AF65-F5344CB8AC3E}">
        <p14:creationId xmlns:p14="http://schemas.microsoft.com/office/powerpoint/2010/main" val="220368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latin typeface="Lab Grotesque" panose="00000500000000000000" pitchFamily="50" charset="0"/>
              </a:rPr>
              <a:pPr/>
              <a:t>11</a:t>
            </a:fld>
            <a:endParaRPr lang="de-DE" dirty="0">
              <a:solidFill>
                <a:schemeClr val="tx2"/>
              </a:solidFill>
              <a:latin typeface="Lab Grotesque" panose="00000500000000000000" pitchFamily="50" charset="0"/>
            </a:endParaRPr>
          </a:p>
        </p:txBody>
      </p:sp>
      <p:sp>
        <p:nvSpPr>
          <p:cNvPr id="26" name="TextBox 25"/>
          <p:cNvSpPr txBox="1"/>
          <p:nvPr/>
        </p:nvSpPr>
        <p:spPr>
          <a:xfrm>
            <a:off x="803275" y="6106041"/>
            <a:ext cx="10105812" cy="400110"/>
          </a:xfrm>
          <a:prstGeom prst="rect">
            <a:avLst/>
          </a:prstGeom>
          <a:noFill/>
        </p:spPr>
        <p:txBody>
          <a:bodyPr wrap="square" lIns="0" rtlCol="0">
            <a:spAutoFit/>
          </a:bodyPr>
          <a:lstStyle/>
          <a:p>
            <a:r>
              <a:rPr lang="sv-SE" sz="1000" dirty="0">
                <a:solidFill>
                  <a:prstClr val="black"/>
                </a:solidFill>
                <a:latin typeface="Lab Grotesque" panose="00000500000000000000" pitchFamily="50" charset="0"/>
              </a:rPr>
              <a:t>Företagarnas betyg sätts på skalan: 1 = Dåligt 2 = Inte helt godtagbart 3 = Godtagbart 4 = Bra 5 = Mycket bra 6 = Utmärkt</a:t>
            </a:r>
          </a:p>
          <a:p>
            <a:r>
              <a:rPr lang="sv-SE" sz="1000" dirty="0">
                <a:solidFill>
                  <a:prstClr val="black"/>
                </a:solidFill>
                <a:latin typeface="Lab Grotesque" panose="00000500000000000000" pitchFamily="50" charset="0"/>
              </a:rPr>
              <a:t>*Skala: 1 = I mycket hög utsträckning 2 = I ganska hög utsträckning 3 = I varken hög eller låg utsträckning 4 = I ganska liten utsträckning 5 = I mycket liten utsträckning 6 = Inte alls</a:t>
            </a:r>
          </a:p>
        </p:txBody>
      </p:sp>
      <p:sp>
        <p:nvSpPr>
          <p:cNvPr id="7" name="Platshållare för datum 1">
            <a:extLst>
              <a:ext uri="{FF2B5EF4-FFF2-40B4-BE49-F238E27FC236}">
                <a16:creationId xmlns:a16="http://schemas.microsoft.com/office/drawing/2014/main" id="{FF9412F6-AB9D-4EED-A37A-4424A16626F8}"/>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2024-06-10</a:t>
            </a:fld>
            <a:endParaRPr lang="sv-SE" sz="800" dirty="0">
              <a:solidFill>
                <a:schemeClr val="tx2"/>
              </a:solidFill>
              <a:latin typeface="Lab Grotesque" panose="00000500000000000000" pitchFamily="50" charset="0"/>
            </a:endParaRPr>
          </a:p>
        </p:txBody>
      </p:sp>
      <p:sp>
        <p:nvSpPr>
          <p:cNvPr id="9" name="bransch">
            <a:extLst>
              <a:ext uri="{FF2B5EF4-FFF2-40B4-BE49-F238E27FC236}">
                <a16:creationId xmlns:a16="http://schemas.microsoft.com/office/drawing/2014/main" id="{B419E8FB-D878-46C5-9D1D-9E7C18AB3737}"/>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graphicFrame>
        <p:nvGraphicFramePr>
          <p:cNvPr id="2" name="Table 1">
            <a:extLst>
              <a:ext uri="{FF2B5EF4-FFF2-40B4-BE49-F238E27FC236}">
                <a16:creationId xmlns:a16="http://schemas.microsoft.com/office/drawing/2014/main" id="{8E03783A-CEE1-4F7D-B823-6681FEE16C67}"/>
              </a:ext>
            </a:extLst>
          </p:cNvPr>
          <p:cNvGraphicFramePr>
            <a:graphicFrameLocks noGrp="1"/>
          </p:cNvGraphicFramePr>
          <p:nvPr>
            <p:extLst>
              <p:ext uri="{D42A27DB-BD31-4B8C-83A1-F6EECF244321}">
                <p14:modId xmlns:p14="http://schemas.microsoft.com/office/powerpoint/2010/main" val="2668519019"/>
              </p:ext>
            </p:extLst>
          </p:nvPr>
        </p:nvGraphicFramePr>
        <p:xfrm>
          <a:off x="812558" y="1395779"/>
          <a:ext cx="9150592" cy="576023"/>
        </p:xfrm>
        <a:graphic>
          <a:graphicData uri="http://schemas.openxmlformats.org/drawingml/2006/table">
            <a:tbl>
              <a:tblPr firstRow="1" bandRow="1">
                <a:effectLst/>
              </a:tblPr>
              <a:tblGrid>
                <a:gridCol w="4037030">
                  <a:extLst>
                    <a:ext uri="{9D8B030D-6E8A-4147-A177-3AD203B41FA5}">
                      <a16:colId xmlns:a16="http://schemas.microsoft.com/office/drawing/2014/main" val="2700546645"/>
                    </a:ext>
                  </a:extLst>
                </a:gridCol>
                <a:gridCol w="1457762">
                  <a:extLst>
                    <a:ext uri="{9D8B030D-6E8A-4147-A177-3AD203B41FA5}">
                      <a16:colId xmlns:a16="http://schemas.microsoft.com/office/drawing/2014/main" val="1889588836"/>
                    </a:ext>
                  </a:extLst>
                </a:gridCol>
                <a:gridCol w="629250">
                  <a:extLst>
                    <a:ext uri="{9D8B030D-6E8A-4147-A177-3AD203B41FA5}">
                      <a16:colId xmlns:a16="http://schemas.microsoft.com/office/drawing/2014/main" val="2019220357"/>
                    </a:ext>
                  </a:extLst>
                </a:gridCol>
                <a:gridCol w="1513275">
                  <a:extLst>
                    <a:ext uri="{9D8B030D-6E8A-4147-A177-3AD203B41FA5}">
                      <a16:colId xmlns:a16="http://schemas.microsoft.com/office/drawing/2014/main" val="207825696"/>
                    </a:ext>
                  </a:extLst>
                </a:gridCol>
                <a:gridCol w="1513275">
                  <a:extLst>
                    <a:ext uri="{9D8B030D-6E8A-4147-A177-3AD203B41FA5}">
                      <a16:colId xmlns:a16="http://schemas.microsoft.com/office/drawing/2014/main" val="2766084598"/>
                    </a:ext>
                  </a:extLst>
                </a:gridCol>
              </a:tblGrid>
              <a:tr h="576023">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chemeClr val="bg1"/>
                          </a:solidFill>
                          <a:effectLst/>
                          <a:uLnTx/>
                          <a:uFillTx/>
                          <a:latin typeface="Lab Grotesque" panose="00000500000000000000" pitchFamily="50" charset="0"/>
                          <a:ea typeface="+mn-ea"/>
                          <a:cs typeface="+mn-cs"/>
                        </a:rPr>
                        <a:t>Enkätfråga</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414E"/>
                    </a:solidFill>
                  </a:tcPr>
                </a:tc>
                <a:tc>
                  <a:txBody>
                    <a:bodyPr/>
                    <a:lstStyle/>
                    <a:p>
                      <a:pPr marL="0" algn="ctr" defTabSz="914400" rtl="0" eaLnBrk="1" latinLnBrk="0" hangingPunct="1"/>
                      <a:r>
                        <a:rPr kumimoji="0" lang="sv-SE" sz="1200" b="1" i="0" u="none" strike="noStrike" kern="1200" cap="none" spc="0" normalizeH="0" baseline="0" noProof="0" dirty="0">
                          <a:ln>
                            <a:noFill/>
                          </a:ln>
                          <a:solidFill>
                            <a:schemeClr val="bg1"/>
                          </a:solidFill>
                          <a:effectLst/>
                          <a:uLnTx/>
                          <a:uFillTx/>
                          <a:latin typeface="Lab Grotesque" panose="00000500000000000000" pitchFamily="50" charset="0"/>
                          <a:ea typeface="+mn-ea"/>
                          <a:cs typeface="+mn-cs"/>
                        </a:rPr>
                        <a:t>Betyg 2024</a:t>
                      </a:r>
                    </a:p>
                  </a:txBody>
                  <a:tcPr marL="121920" marR="12192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414E"/>
                    </a:solidFill>
                  </a:tcPr>
                </a:tc>
                <a:tc>
                  <a:txBody>
                    <a:bodyPr/>
                    <a:lstStyle/>
                    <a:p>
                      <a:pPr marL="0" algn="ctr" defTabSz="914400" rtl="0" eaLnBrk="1" latinLnBrk="0" hangingPunct="1"/>
                      <a:endParaRPr kumimoji="0" lang="sv-SE" sz="1200" b="1" i="0" u="none" strike="noStrike" kern="1200" cap="none" spc="0" normalizeH="0" baseline="0" noProof="0" dirty="0">
                        <a:ln>
                          <a:noFill/>
                        </a:ln>
                        <a:solidFill>
                          <a:schemeClr val="bg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kumimoji="0" lang="sv-SE" sz="1200" b="1" i="0" u="none" strike="noStrike" kern="1200" cap="none" spc="0" normalizeH="0" baseline="0" noProof="0" dirty="0">
                          <a:ln>
                            <a:noFill/>
                          </a:ln>
                          <a:solidFill>
                            <a:schemeClr val="bg1"/>
                          </a:solidFill>
                          <a:effectLst/>
                          <a:uLnTx/>
                          <a:uFillTx/>
                          <a:latin typeface="Lab Grotesque" panose="00000500000000000000" pitchFamily="50" charset="0"/>
                          <a:ea typeface="+mn-ea"/>
                          <a:cs typeface="+mn-cs"/>
                        </a:rPr>
                        <a:t>Jämfört med 2023</a:t>
                      </a:r>
                    </a:p>
                  </a:txBody>
                  <a:tcPr marL="121920" marR="121920" marT="0"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3414E"/>
                    </a:solidFill>
                  </a:tcPr>
                </a:tc>
                <a:tc>
                  <a:txBody>
                    <a:bodyPr/>
                    <a:lstStyle/>
                    <a:p>
                      <a:pPr marL="0" algn="ctr" defTabSz="914400" rtl="0" eaLnBrk="1" latinLnBrk="0" hangingPunct="1"/>
                      <a:r>
                        <a:rPr kumimoji="0" lang="sv-SE" sz="1200" b="1" i="0" u="none" strike="noStrike" kern="1200" cap="none" spc="0" normalizeH="0" baseline="0" noProof="0" dirty="0">
                          <a:ln>
                            <a:noFill/>
                          </a:ln>
                          <a:solidFill>
                            <a:schemeClr val="bg1"/>
                          </a:solidFill>
                          <a:effectLst/>
                          <a:uLnTx/>
                          <a:uFillTx/>
                          <a:latin typeface="Lab Grotesque" panose="00000500000000000000" pitchFamily="50" charset="0"/>
                          <a:ea typeface="+mn-ea"/>
                          <a:cs typeface="+mn-cs"/>
                        </a:rPr>
                        <a:t>Jämfört med snittet för alla branscher</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3414E"/>
                    </a:solidFill>
                  </a:tcPr>
                </a:tc>
                <a:extLst>
                  <a:ext uri="{0D108BD9-81ED-4DB2-BD59-A6C34878D82A}">
                    <a16:rowId xmlns:a16="http://schemas.microsoft.com/office/drawing/2014/main" val="3087196457"/>
                  </a:ext>
                </a:extLst>
              </a:tr>
            </a:tbl>
          </a:graphicData>
        </a:graphic>
      </p:graphicFrame>
      <p:sp>
        <p:nvSpPr>
          <p:cNvPr id="6" name="bransch_liten">
            <a:extLst>
              <a:ext uri="{FF2B5EF4-FFF2-40B4-BE49-F238E27FC236}">
                <a16:creationId xmlns:a16="http://schemas.microsoft.com/office/drawing/2014/main" id="{0B263F11-2C91-E684-E3D7-AA861ED08580}"/>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dirty="0"/>
              <a:t>Alla enkätfrågor för byggbranschen</a:t>
            </a:r>
          </a:p>
        </p:txBody>
      </p:sp>
      <p:graphicFrame>
        <p:nvGraphicFramePr>
          <p:cNvPr id="10" name="table_allafragor_jfr_prev">
            <a:extLst>
              <a:ext uri="{FF2B5EF4-FFF2-40B4-BE49-F238E27FC236}">
                <a16:creationId xmlns:a16="http://schemas.microsoft.com/office/drawing/2014/main" id="{7B7CA5FC-5C51-95A6-D6F2-5FD31B6BA29A}"/>
              </a:ext>
            </a:extLst>
          </p:cNvPr>
          <p:cNvGraphicFramePr>
            <a:graphicFrameLocks noGrp="1"/>
          </p:cNvGraphicFramePr>
          <p:nvPr>
            <p:extLst>
              <p:ext uri="{D42A27DB-BD31-4B8C-83A1-F6EECF244321}">
                <p14:modId xmlns:p14="http://schemas.microsoft.com/office/powerpoint/2010/main" val="3290741368"/>
              </p:ext>
            </p:extLst>
          </p:nvPr>
        </p:nvGraphicFramePr>
        <p:xfrm>
          <a:off x="6984755" y="1981933"/>
          <a:ext cx="1466019" cy="3983475"/>
        </p:xfrm>
        <a:graphic>
          <a:graphicData uri="http://schemas.openxmlformats.org/drawingml/2006/table">
            <a:tbl>
              <a:tblPr bandRow="1">
                <a:effectLst/>
              </a:tblPr>
              <a:tblGrid>
                <a:gridCol w="1466019">
                  <a:extLst>
                    <a:ext uri="{9D8B030D-6E8A-4147-A177-3AD203B41FA5}">
                      <a16:colId xmlns:a16="http://schemas.microsoft.com/office/drawing/2014/main" val="2968635718"/>
                    </a:ext>
                  </a:extLst>
                </a:gridCol>
              </a:tblGrid>
              <a:tr h="265565">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1"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9226554"/>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71B396"/>
                      </a:solidFill>
                      <a:prstDash val="solid"/>
                      <a:round/>
                      <a:tailEnd type="none" w="med" len="med"/>
                    </a:lnB>
                    <a:lnTlToBr w="12700" cmpd="sng">
                      <a:noFill/>
                      <a:prstDash val="solid"/>
                    </a:lnTlToBr>
                    <a:noFill/>
                  </a:tcPr>
                </a:tc>
                <a:extLst>
                  <a:ext uri="{0D108BD9-81ED-4DB2-BD59-A6C34878D82A}">
                    <a16:rowId xmlns:a16="http://schemas.microsoft.com/office/drawing/2014/main" val="2562383431"/>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71B396"/>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1211312"/>
                  </a:ext>
                </a:extLst>
              </a:tr>
              <a:tr h="265565">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246040"/>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365003"/>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5010167"/>
                  </a:ext>
                </a:extLst>
              </a:tr>
              <a:tr h="265565">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- 0,1</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557556399"/>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+ 0,1</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DBECE5"/>
                    </a:solidFill>
                  </a:tcPr>
                </a:tc>
                <a:extLst>
                  <a:ext uri="{0D108BD9-81ED-4DB2-BD59-A6C34878D82A}">
                    <a16:rowId xmlns:a16="http://schemas.microsoft.com/office/drawing/2014/main" val="513967490"/>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+ 0,1</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DBECE5"/>
                    </a:solidFill>
                  </a:tcPr>
                </a:tc>
                <a:extLst>
                  <a:ext uri="{0D108BD9-81ED-4DB2-BD59-A6C34878D82A}">
                    <a16:rowId xmlns:a16="http://schemas.microsoft.com/office/drawing/2014/main" val="262627497"/>
                  </a:ext>
                </a:extLst>
              </a:tr>
              <a:tr h="265565">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ysDot"/>
                      <a:round/>
                      <a:headEnd type="none" w="med" len="med"/>
                      <a:tailEnd type="none" w="med" len="med"/>
                    </a:lnT>
                    <a:lnB w="38100" cap="flat" cmpd="sng" algn="ctr">
                      <a:solidFill>
                        <a:srgbClr val="EA8F12"/>
                      </a:solidFill>
                      <a:prstDash val="solid"/>
                      <a:round/>
                      <a:tailEnd type="none" w="med" len="med"/>
                    </a:lnB>
                    <a:lnTlToBr w="12700" cmpd="sng">
                      <a:noFill/>
                      <a:prstDash val="solid"/>
                    </a:lnTlToBr>
                    <a:noFill/>
                  </a:tcPr>
                </a:tc>
                <a:extLst>
                  <a:ext uri="{0D108BD9-81ED-4DB2-BD59-A6C34878D82A}">
                    <a16:rowId xmlns:a16="http://schemas.microsoft.com/office/drawing/2014/main" val="281023109"/>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+ 0,1</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EA8F12"/>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DBECE5"/>
                    </a:solidFill>
                  </a:tcPr>
                </a:tc>
                <a:extLst>
                  <a:ext uri="{0D108BD9-81ED-4DB2-BD59-A6C34878D82A}">
                    <a16:rowId xmlns:a16="http://schemas.microsoft.com/office/drawing/2014/main" val="605146888"/>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4371847"/>
                  </a:ext>
                </a:extLst>
              </a:tr>
              <a:tr h="265565">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noFill/>
                  </a:tcPr>
                </a:tc>
                <a:extLst>
                  <a:ext uri="{0D108BD9-81ED-4DB2-BD59-A6C34878D82A}">
                    <a16:rowId xmlns:a16="http://schemas.microsoft.com/office/drawing/2014/main" val="3142543826"/>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+ 0,2</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DBECE5"/>
                    </a:solidFill>
                  </a:tcPr>
                </a:tc>
                <a:extLst>
                  <a:ext uri="{0D108BD9-81ED-4DB2-BD59-A6C34878D82A}">
                    <a16:rowId xmlns:a16="http://schemas.microsoft.com/office/drawing/2014/main" val="1430129799"/>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398181"/>
                  </a:ext>
                </a:extLst>
              </a:tr>
            </a:tbl>
          </a:graphicData>
        </a:graphic>
      </p:graphicFrame>
      <p:graphicFrame>
        <p:nvGraphicFramePr>
          <p:cNvPr id="11" name="table_allafragor_jfr_sve">
            <a:extLst>
              <a:ext uri="{FF2B5EF4-FFF2-40B4-BE49-F238E27FC236}">
                <a16:creationId xmlns:a16="http://schemas.microsoft.com/office/drawing/2014/main" id="{A2A5B621-8386-1ACA-5508-3CCC0B8CB9BF}"/>
              </a:ext>
            </a:extLst>
          </p:cNvPr>
          <p:cNvGraphicFramePr>
            <a:graphicFrameLocks noGrp="1"/>
          </p:cNvGraphicFramePr>
          <p:nvPr>
            <p:extLst>
              <p:ext uri="{D42A27DB-BD31-4B8C-83A1-F6EECF244321}">
                <p14:modId xmlns:p14="http://schemas.microsoft.com/office/powerpoint/2010/main" val="667350144"/>
              </p:ext>
            </p:extLst>
          </p:nvPr>
        </p:nvGraphicFramePr>
        <p:xfrm>
          <a:off x="8448675" y="1981933"/>
          <a:ext cx="1514475" cy="3983475"/>
        </p:xfrm>
        <a:graphic>
          <a:graphicData uri="http://schemas.openxmlformats.org/drawingml/2006/table">
            <a:tbl>
              <a:tblPr bandRow="1">
                <a:effectLst/>
              </a:tblPr>
              <a:tblGrid>
                <a:gridCol w="1514475">
                  <a:extLst>
                    <a:ext uri="{9D8B030D-6E8A-4147-A177-3AD203B41FA5}">
                      <a16:colId xmlns:a16="http://schemas.microsoft.com/office/drawing/2014/main" val="1556100983"/>
                    </a:ext>
                  </a:extLst>
                </a:gridCol>
              </a:tblGrid>
              <a:tr h="265565">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1"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- 0,2</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2761083757"/>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- 0,1</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71B396"/>
                      </a:solidFill>
                      <a:prstDash val="solid"/>
                      <a:round/>
                      <a:tailEnd type="none" w="med" len="med"/>
                    </a:lnB>
                    <a:lnTlToBr w="12700" cmpd="sng">
                      <a:noFill/>
                      <a:prstDash val="solid"/>
                    </a:lnTlToBr>
                    <a:solidFill>
                      <a:srgbClr val="FAE3C4"/>
                    </a:solidFill>
                  </a:tcPr>
                </a:tc>
                <a:extLst>
                  <a:ext uri="{0D108BD9-81ED-4DB2-BD59-A6C34878D82A}">
                    <a16:rowId xmlns:a16="http://schemas.microsoft.com/office/drawing/2014/main" val="1289893018"/>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- 0,1</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71B396"/>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795261366"/>
                  </a:ext>
                </a:extLst>
              </a:tr>
              <a:tr h="265565">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- 0,2</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3865455230"/>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- 0,1</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2770817204"/>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- 0,2</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2517640667"/>
                  </a:ext>
                </a:extLst>
              </a:tr>
              <a:tr h="265565">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91145"/>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- 0,2</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2240950926"/>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- 0,2</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852240846"/>
                  </a:ext>
                </a:extLst>
              </a:tr>
              <a:tr h="265565">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- 0,2</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38100" cap="flat" cmpd="sng" algn="ctr">
                      <a:solidFill>
                        <a:srgbClr val="EA8F12"/>
                      </a:solidFill>
                      <a:prstDash val="solid"/>
                      <a:round/>
                      <a:tailEnd type="none" w="med" len="med"/>
                    </a:lnB>
                    <a:lnTlToBr w="12700" cmpd="sng">
                      <a:noFill/>
                      <a:prstDash val="solid"/>
                    </a:lnTlToBr>
                    <a:solidFill>
                      <a:srgbClr val="FAE3C4"/>
                    </a:solidFill>
                  </a:tcPr>
                </a:tc>
                <a:extLst>
                  <a:ext uri="{0D108BD9-81ED-4DB2-BD59-A6C34878D82A}">
                    <a16:rowId xmlns:a16="http://schemas.microsoft.com/office/drawing/2014/main" val="2505035771"/>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- 0,1</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EA8F12"/>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747706045"/>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- 0,3</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2743986355"/>
                  </a:ext>
                </a:extLst>
              </a:tr>
              <a:tr h="265565">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- 0,3</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solidFill>
                      <a:srgbClr val="FAE3C4"/>
                    </a:solidFill>
                  </a:tcPr>
                </a:tc>
                <a:extLst>
                  <a:ext uri="{0D108BD9-81ED-4DB2-BD59-A6C34878D82A}">
                    <a16:rowId xmlns:a16="http://schemas.microsoft.com/office/drawing/2014/main" val="1338368370"/>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- 0,1</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1360280986"/>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- 0,2</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738711966"/>
                  </a:ext>
                </a:extLst>
              </a:tr>
            </a:tbl>
          </a:graphicData>
        </a:graphic>
      </p:graphicFrame>
      <p:graphicFrame>
        <p:nvGraphicFramePr>
          <p:cNvPr id="3" name="table_allafragor_mean_kommun">
            <a:extLst>
              <a:ext uri="{FF2B5EF4-FFF2-40B4-BE49-F238E27FC236}">
                <a16:creationId xmlns:a16="http://schemas.microsoft.com/office/drawing/2014/main" id="{389977CD-0CC0-375C-C852-04BAD4CBAB97}"/>
              </a:ext>
            </a:extLst>
          </p:cNvPr>
          <p:cNvGraphicFramePr>
            <a:graphicFrameLocks noGrp="1"/>
          </p:cNvGraphicFramePr>
          <p:nvPr>
            <p:extLst>
              <p:ext uri="{D42A27DB-BD31-4B8C-83A1-F6EECF244321}">
                <p14:modId xmlns:p14="http://schemas.microsoft.com/office/powerpoint/2010/main" val="824806983"/>
              </p:ext>
            </p:extLst>
          </p:nvPr>
        </p:nvGraphicFramePr>
        <p:xfrm>
          <a:off x="812557" y="1974088"/>
          <a:ext cx="5501291" cy="3983475"/>
        </p:xfrm>
        <a:graphic>
          <a:graphicData uri="http://schemas.openxmlformats.org/drawingml/2006/table">
            <a:tbl>
              <a:tblPr bandRow="1">
                <a:effectLst/>
              </a:tblPr>
              <a:tblGrid>
                <a:gridCol w="4042221">
                  <a:extLst>
                    <a:ext uri="{9D8B030D-6E8A-4147-A177-3AD203B41FA5}">
                      <a16:colId xmlns:a16="http://schemas.microsoft.com/office/drawing/2014/main" val="1107704313"/>
                    </a:ext>
                  </a:extLst>
                </a:gridCol>
                <a:gridCol w="1459070">
                  <a:extLst>
                    <a:ext uri="{9D8B030D-6E8A-4147-A177-3AD203B41FA5}">
                      <a16:colId xmlns:a16="http://schemas.microsoft.com/office/drawing/2014/main" val="1054141146"/>
                    </a:ext>
                  </a:extLst>
                </a:gridCol>
              </a:tblGrid>
              <a:tr h="265565">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08000" marR="0" lvl="0" indent="0" algn="l" defTabSz="914400" rtl="0" eaLnBrk="1" fontAlgn="ctr"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Sammanfattande omdöme</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kumimoji="0" lang="en-GB" sz="1200" b="1" i="0" u="none" strike="noStrike" kern="1200" cap="none" spc="0" normalizeH="0" baseline="0" noProof="0" dirty="0">
                          <a:ln>
                            <a:noFill/>
                          </a:ln>
                          <a:solidFill>
                            <a:schemeClr val="tx1"/>
                          </a:solidFill>
                          <a:effectLst/>
                          <a:uLnTx/>
                          <a:uFillTx/>
                          <a:latin typeface="Lab Grotesque Black" panose="00000A00000000000000" pitchFamily="50" charset="0"/>
                          <a:ea typeface="+mn-ea"/>
                          <a:cs typeface="+mn-cs"/>
                        </a:rPr>
                        <a:t>3,3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4540180"/>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algn="l" rtl="0" fontAlgn="b"/>
                      <a:r>
                        <a:rPr lang="sv-SE" sz="1200" b="0" i="0" u="none" strike="noStrike" dirty="0">
                          <a:solidFill>
                            <a:schemeClr val="tx1"/>
                          </a:solidFill>
                          <a:latin typeface="Lab Grotesque" panose="00000500000000000000" pitchFamily="50" charset="0"/>
                        </a:rPr>
                        <a:t>Mobilnät och bredband</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71B396"/>
                      </a:solidFill>
                      <a:prstDash val="solid"/>
                      <a:round/>
                      <a:tailEnd type="none" w="med" len="med"/>
                    </a:lnB>
                    <a:lnTlToBr w="12700" cmpd="sng">
                      <a:noFill/>
                      <a:prstDash val="solid"/>
                    </a:lnTlToB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dirty="0">
                          <a:ln>
                            <a:noFill/>
                          </a:ln>
                          <a:solidFill>
                            <a:schemeClr val="tx1"/>
                          </a:solidFill>
                          <a:effectLst/>
                          <a:uLnTx/>
                          <a:uFillTx/>
                          <a:latin typeface="Lab Grotesque Black" panose="00000A00000000000000" pitchFamily="50" charset="0"/>
                          <a:ea typeface="+mn-ea"/>
                          <a:cs typeface="+mn-cs"/>
                        </a:rPr>
                        <a:t>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71B396"/>
                      </a:solidFill>
                      <a:prstDash val="solid"/>
                      <a:round/>
                      <a:tailEnd type="none" w="med" len="med"/>
                    </a:lnB>
                    <a:lnTlToBr w="12700" cmpd="sng">
                      <a:noFill/>
                      <a:prstDash val="solid"/>
                    </a:lnTlToBr>
                    <a:noFill/>
                  </a:tcPr>
                </a:tc>
                <a:extLst>
                  <a:ext uri="{0D108BD9-81ED-4DB2-BD59-A6C34878D82A}">
                    <a16:rowId xmlns:a16="http://schemas.microsoft.com/office/drawing/2014/main" val="90365567"/>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algn="l" rtl="0" fontAlgn="b"/>
                      <a:r>
                        <a:rPr lang="sv-SE" sz="1200" b="0" i="0" u="none" strike="noStrike" dirty="0">
                          <a:solidFill>
                            <a:schemeClr val="tx1"/>
                          </a:solidFill>
                          <a:latin typeface="Lab Grotesque" panose="00000500000000000000" pitchFamily="50" charset="0"/>
                        </a:rPr>
                        <a:t>Allmänhetens attityder</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71B396"/>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kumimoji="0" lang="en-GB" sz="1200" b="1" i="0" u="none" strike="noStrike" kern="1200" cap="none" spc="0" normalizeH="0" baseline="0" noProof="0" dirty="0">
                          <a:ln>
                            <a:noFill/>
                          </a:ln>
                          <a:solidFill>
                            <a:schemeClr val="tx1"/>
                          </a:solidFill>
                          <a:effectLst/>
                          <a:uLnTx/>
                          <a:uFillTx/>
                          <a:latin typeface="Lab Grotesque Black" panose="00000A00000000000000" pitchFamily="50" charset="0"/>
                          <a:ea typeface="+mn-ea"/>
                          <a:cs typeface="+mn-cs"/>
                        </a:rPr>
                        <a:t>3,8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71B396"/>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2848675"/>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Påverkan av brottslighet/otrygghet*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dirty="0">
                          <a:ln>
                            <a:noFill/>
                          </a:ln>
                          <a:solidFill>
                            <a:schemeClr val="tx1"/>
                          </a:solidFill>
                          <a:effectLst/>
                          <a:uLnTx/>
                          <a:uFillTx/>
                          <a:latin typeface="Lab Grotesque Black" panose="00000A00000000000000" pitchFamily="50" charset="0"/>
                          <a:ea typeface="+mn-ea"/>
                          <a:cs typeface="+mn-cs"/>
                        </a:rPr>
                        <a:t>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727441"/>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algn="l" rtl="0" fontAlgn="b"/>
                      <a:r>
                        <a:rPr lang="sv-SE" sz="1200" b="0" i="0" u="none" strike="noStrike" dirty="0">
                          <a:solidFill>
                            <a:schemeClr val="tx1"/>
                          </a:solidFill>
                          <a:latin typeface="Lab Grotesque" panose="00000500000000000000" pitchFamily="50" charset="0"/>
                        </a:rPr>
                        <a:t>Konkurrens från kommunens verksamheter*</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kumimoji="0" lang="en-GB" sz="1200" b="1" i="0" u="none" strike="noStrike" kern="1200" cap="none" spc="0" normalizeH="0" baseline="0" noProof="0" dirty="0">
                          <a:ln>
                            <a:noFill/>
                          </a:ln>
                          <a:solidFill>
                            <a:schemeClr val="tx1"/>
                          </a:solidFill>
                          <a:effectLst/>
                          <a:uLnTx/>
                          <a:uFillTx/>
                          <a:latin typeface="Lab Grotesque Black" panose="00000A00000000000000" pitchFamily="50" charset="0"/>
                          <a:ea typeface="+mn-ea"/>
                          <a:cs typeface="+mn-cs"/>
                        </a:rPr>
                        <a:t>3,5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8589464"/>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Företagens engagemang för företagsklimatet</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dirty="0">
                          <a:ln>
                            <a:noFill/>
                          </a:ln>
                          <a:solidFill>
                            <a:schemeClr val="tx1"/>
                          </a:solidFill>
                          <a:effectLst/>
                          <a:uLnTx/>
                          <a:uFillTx/>
                          <a:latin typeface="Lab Grotesque Black" panose="00000A00000000000000" pitchFamily="50" charset="0"/>
                          <a:ea typeface="+mn-ea"/>
                          <a:cs typeface="+mn-cs"/>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9251747"/>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Vägnät, tåg- och flygförbindelser</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kumimoji="0" lang="en-GB" sz="1200" b="1" i="0" u="none" strike="noStrike" kern="1200" cap="none" spc="0" normalizeH="0" baseline="0" noProof="0" dirty="0">
                          <a:ln>
                            <a:noFill/>
                          </a:ln>
                          <a:solidFill>
                            <a:schemeClr val="tx1"/>
                          </a:solidFill>
                          <a:effectLst/>
                          <a:uLnTx/>
                          <a:uFillTx/>
                          <a:latin typeface="Lab Grotesque Black" panose="00000A00000000000000" pitchFamily="50" charset="0"/>
                          <a:ea typeface="+mn-ea"/>
                          <a:cs typeface="+mn-cs"/>
                        </a:rPr>
                        <a:t>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8907816"/>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Kommunpolitikers attityder</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dirty="0">
                          <a:ln>
                            <a:noFill/>
                          </a:ln>
                          <a:solidFill>
                            <a:schemeClr val="tx1"/>
                          </a:solidFill>
                          <a:effectLst/>
                          <a:uLnTx/>
                          <a:uFillTx/>
                          <a:latin typeface="Lab Grotesque Black" panose="00000A00000000000000" pitchFamily="50" charset="0"/>
                          <a:ea typeface="+mn-ea"/>
                          <a:cs typeface="+mn-cs"/>
                        </a:rPr>
                        <a:t>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1557806"/>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Kommunens service och bemötande</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kumimoji="0" lang="en-GB" sz="1200" b="1" i="0" u="none" strike="noStrike" kern="1200" cap="none" spc="0" normalizeH="0" baseline="0" noProof="0" dirty="0">
                          <a:ln>
                            <a:noFill/>
                          </a:ln>
                          <a:solidFill>
                            <a:schemeClr val="tx1"/>
                          </a:solidFill>
                          <a:effectLst/>
                          <a:uLnTx/>
                          <a:uFillTx/>
                          <a:latin typeface="Lab Grotesque Black" panose="00000A00000000000000" pitchFamily="50" charset="0"/>
                          <a:ea typeface="+mn-ea"/>
                          <a:cs typeface="+mn-cs"/>
                        </a:rPr>
                        <a:t>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1957156"/>
                  </a:ext>
                </a:extLst>
              </a:tr>
              <a:tr h="265565">
                <a:tc>
                  <a:txBody>
                    <a:bodyPr/>
                    <a:lstStyle/>
                    <a:p>
                      <a:pPr marL="108000" algn="l" rtl="0" fontAlgn="b"/>
                      <a:r>
                        <a:rPr lang="sv-SE" sz="1200" b="0" i="0" u="none" strike="noStrike" dirty="0">
                          <a:solidFill>
                            <a:schemeClr val="tx1"/>
                          </a:solidFill>
                          <a:latin typeface="Lab Grotesque" panose="00000500000000000000" pitchFamily="50" charset="0"/>
                        </a:rPr>
                        <a:t>Tjänstemännens attityder</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38100" cap="flat" cmpd="sng" algn="ctr">
                      <a:solidFill>
                        <a:srgbClr val="EA8F12"/>
                      </a:solidFill>
                      <a:prstDash val="solid"/>
                      <a:round/>
                      <a:tailEnd type="none" w="med" len="med"/>
                    </a:lnB>
                    <a:lnTlToBr w="12700" cmpd="sng">
                      <a:noFill/>
                      <a:prstDash val="solid"/>
                    </a:lnTlToB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dirty="0">
                          <a:ln>
                            <a:noFill/>
                          </a:ln>
                          <a:solidFill>
                            <a:schemeClr val="tx1"/>
                          </a:solidFill>
                          <a:effectLst/>
                          <a:uLnTx/>
                          <a:uFillTx/>
                          <a:latin typeface="Lab Grotesque Black" panose="00000A00000000000000" pitchFamily="50" charset="0"/>
                          <a:ea typeface="+mn-ea"/>
                          <a:cs typeface="+mn-cs"/>
                        </a:rPr>
                        <a:t>3,0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38100" cap="flat" cmpd="sng" algn="ctr">
                      <a:solidFill>
                        <a:srgbClr val="EA8F12"/>
                      </a:solidFill>
                      <a:prstDash val="solid"/>
                      <a:round/>
                      <a:tailEnd type="none" w="med" len="med"/>
                    </a:lnB>
                    <a:lnTlToBr w="12700" cmpd="sng">
                      <a:noFill/>
                      <a:prstDash val="solid"/>
                    </a:lnTlToBr>
                    <a:noFill/>
                  </a:tcPr>
                </a:tc>
                <a:extLst>
                  <a:ext uri="{0D108BD9-81ED-4DB2-BD59-A6C34878D82A}">
                    <a16:rowId xmlns:a16="http://schemas.microsoft.com/office/drawing/2014/main" val="2772136998"/>
                  </a:ext>
                </a:extLst>
              </a:tr>
              <a:tr h="265565">
                <a:tc>
                  <a:txBody>
                    <a:bodyPr/>
                    <a:lstStyle/>
                    <a:p>
                      <a:pPr marL="108000"/>
                      <a:r>
                        <a:rPr kumimoji="0" lang="sv-SE"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Skolans kontakter med lokala näringslivet</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EA8F12"/>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kumimoji="0" lang="en-GB" sz="1200" b="1" i="0" u="none" strike="noStrike" kern="1200" cap="none" spc="0" normalizeH="0" baseline="0" noProof="0" dirty="0">
                          <a:ln>
                            <a:noFill/>
                          </a:ln>
                          <a:solidFill>
                            <a:schemeClr val="tx1"/>
                          </a:solidFill>
                          <a:effectLst/>
                          <a:uLnTx/>
                          <a:uFillTx/>
                          <a:latin typeface="Lab Grotesque Black" panose="00000A00000000000000" pitchFamily="50" charset="0"/>
                          <a:ea typeface="+mn-ea"/>
                          <a:cs typeface="+mn-cs"/>
                        </a:rPr>
                        <a:t>2,9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EA8F12"/>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9488457"/>
                  </a:ext>
                </a:extLst>
              </a:tr>
              <a:tr h="265565">
                <a:tc>
                  <a:txBody>
                    <a:bodyPr/>
                    <a:lstStyle/>
                    <a:p>
                      <a:pPr marL="108000" algn="l" rtl="0" fontAlgn="b"/>
                      <a:r>
                        <a:rPr lang="sv-SE" sz="1200" b="0" i="0" u="none" strike="noStrike" dirty="0">
                          <a:solidFill>
                            <a:schemeClr val="tx1"/>
                          </a:solidFill>
                          <a:latin typeface="Lab Grotesque" panose="00000500000000000000" pitchFamily="50" charset="0"/>
                        </a:rPr>
                        <a:t>Information till företagen</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dirty="0">
                          <a:ln>
                            <a:noFill/>
                          </a:ln>
                          <a:solidFill>
                            <a:schemeClr val="tx1"/>
                          </a:solidFill>
                          <a:effectLst/>
                          <a:uLnTx/>
                          <a:uFillTx/>
                          <a:latin typeface="Lab Grotesque Black" panose="00000A00000000000000" pitchFamily="50" charset="0"/>
                          <a:ea typeface="+mn-ea"/>
                          <a:cs typeface="+mn-cs"/>
                        </a:rPr>
                        <a:t>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5075247"/>
                  </a:ext>
                </a:extLst>
              </a:tr>
              <a:tr h="265565">
                <a:tc>
                  <a:txBody>
                    <a:bodyPr/>
                    <a:lstStyle/>
                    <a:p>
                      <a:pPr marL="108000"/>
                      <a:r>
                        <a:rPr kumimoji="0" lang="sv-SE"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Dialogen med kommunens beslutsfattare</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kumimoji="0" lang="en-GB" sz="1200" b="1" i="0" u="none" strike="noStrike" kern="1200" cap="none" spc="0" normalizeH="0" baseline="0" noProof="0" dirty="0">
                          <a:ln>
                            <a:noFill/>
                          </a:ln>
                          <a:solidFill>
                            <a:schemeClr val="tx1"/>
                          </a:solidFill>
                          <a:effectLst/>
                          <a:uLnTx/>
                          <a:uFillTx/>
                          <a:latin typeface="Lab Grotesque Black" panose="00000A00000000000000" pitchFamily="50" charset="0"/>
                          <a:ea typeface="+mn-ea"/>
                          <a:cs typeface="+mn-cs"/>
                        </a:rPr>
                        <a:t>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noFill/>
                  </a:tcPr>
                </a:tc>
                <a:extLst>
                  <a:ext uri="{0D108BD9-81ED-4DB2-BD59-A6C34878D82A}">
                    <a16:rowId xmlns:a16="http://schemas.microsoft.com/office/drawing/2014/main" val="2098093470"/>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a:r>
                        <a:rPr kumimoji="0" lang="sv-SE"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Tillgång till relevant kompetens</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kumimoji="0" lang="en-GB" sz="1200" b="1" i="0" u="none" strike="noStrike" kern="1200" cap="none" spc="0" normalizeH="0" baseline="0" noProof="0" dirty="0">
                          <a:ln>
                            <a:noFill/>
                          </a:ln>
                          <a:solidFill>
                            <a:schemeClr val="tx1"/>
                          </a:solidFill>
                          <a:effectLst/>
                          <a:uLnTx/>
                          <a:uFillTx/>
                          <a:latin typeface="Lab Grotesque Black" panose="00000A00000000000000" pitchFamily="50" charset="0"/>
                          <a:ea typeface="+mn-ea"/>
                          <a:cs typeface="+mn-cs"/>
                        </a:rPr>
                        <a:t>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7277181"/>
                  </a:ext>
                </a:extLst>
              </a:tr>
              <a:tr h="265565">
                <a:tc>
                  <a:txBody>
                    <a:bodyPr/>
                    <a:lstStyle/>
                    <a:p>
                      <a:pPr marL="108000"/>
                      <a:r>
                        <a:rPr kumimoji="0" lang="sv-SE"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Upphandling</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dirty="0">
                          <a:ln>
                            <a:noFill/>
                          </a:ln>
                          <a:solidFill>
                            <a:schemeClr val="tx1"/>
                          </a:solidFill>
                          <a:effectLst/>
                          <a:uLnTx/>
                          <a:uFillTx/>
                          <a:latin typeface="Lab Grotesque Black" panose="00000A00000000000000" pitchFamily="50" charset="0"/>
                          <a:ea typeface="+mn-ea"/>
                          <a:cs typeface="+mn-cs"/>
                        </a:rPr>
                        <a:t>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9429534"/>
                  </a:ext>
                </a:extLst>
              </a:tr>
            </a:tbl>
          </a:graphicData>
        </a:graphic>
      </p:graphicFrame>
    </p:spTree>
    <p:extLst>
      <p:ext uri="{BB962C8B-B14F-4D97-AF65-F5344CB8AC3E}">
        <p14:creationId xmlns:p14="http://schemas.microsoft.com/office/powerpoint/2010/main" val="323678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A60AEB14-2F3B-4D15-A3EA-1F30ECA4F613}"/>
              </a:ext>
            </a:extLst>
          </p:cNvPr>
          <p:cNvPicPr>
            <a:picLocks noChangeAspect="1"/>
          </p:cNvPicPr>
          <p:nvPr/>
        </p:nvPicPr>
        <p:blipFill rotWithShape="1">
          <a:blip r:embed="rId3"/>
          <a:srcRect b="6306"/>
          <a:stretch/>
        </p:blipFill>
        <p:spPr>
          <a:xfrm>
            <a:off x="0" y="432447"/>
            <a:ext cx="12192000" cy="6425553"/>
          </a:xfrm>
          <a:prstGeom prst="rect">
            <a:avLst/>
          </a:prstGeom>
        </p:spPr>
      </p:pic>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rPr>
              <a:pPr/>
              <a:t>12</a:t>
            </a:fld>
            <a:endParaRPr lang="de-DE" dirty="0">
              <a:solidFill>
                <a:schemeClr val="tx2"/>
              </a:solidFill>
            </a:endParaRPr>
          </a:p>
        </p:txBody>
      </p:sp>
      <p:sp>
        <p:nvSpPr>
          <p:cNvPr id="13" name="bransch">
            <a:extLst>
              <a:ext uri="{FF2B5EF4-FFF2-40B4-BE49-F238E27FC236}">
                <a16:creationId xmlns:a16="http://schemas.microsoft.com/office/drawing/2014/main" id="{258F7D50-9BD4-4AB5-8943-C5EF2B415D75}"/>
              </a:ext>
            </a:extLst>
          </p:cNvPr>
          <p:cNvSpPr txBox="1"/>
          <p:nvPr/>
        </p:nvSpPr>
        <p:spPr>
          <a:xfrm>
            <a:off x="3921686" y="2348374"/>
            <a:ext cx="6527239" cy="1384995"/>
          </a:xfrm>
          <a:prstGeom prst="rect">
            <a:avLst/>
          </a:prstGeom>
          <a:noFill/>
        </p:spPr>
        <p:txBody>
          <a:bodyPr wrap="square" rtlCol="0">
            <a:spAutoFit/>
          </a:bodyPr>
          <a:lstStyle/>
          <a:p>
            <a:r>
              <a:rPr lang="sv-SE" sz="2800" b="1" dirty="0">
                <a:solidFill>
                  <a:schemeClr val="bg1"/>
                </a:solidFill>
                <a:latin typeface="Lab Grotesque" panose="00000500000000000000" pitchFamily="50" charset="0"/>
              </a:rPr>
              <a:t>av företagen inom Byggbranschen upplever att brottslighet/otrygghet påverkar dem negativt.</a:t>
            </a:r>
          </a:p>
        </p:txBody>
      </p:sp>
      <p:sp>
        <p:nvSpPr>
          <p:cNvPr id="14" name="Platshållare för datum 1">
            <a:extLst>
              <a:ext uri="{FF2B5EF4-FFF2-40B4-BE49-F238E27FC236}">
                <a16:creationId xmlns:a16="http://schemas.microsoft.com/office/drawing/2014/main" id="{D9A9444B-85FD-4E55-B2F9-424FC5A04DCD}"/>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2024-06-10</a:t>
            </a:fld>
            <a:endParaRPr lang="sv-SE" sz="800" dirty="0">
              <a:solidFill>
                <a:schemeClr val="tx2"/>
              </a:solidFill>
              <a:latin typeface="Lab Grotesque" panose="00000500000000000000" pitchFamily="50" charset="0"/>
            </a:endParaRPr>
          </a:p>
        </p:txBody>
      </p:sp>
      <p:sp>
        <p:nvSpPr>
          <p:cNvPr id="11" name="bransch">
            <a:extLst>
              <a:ext uri="{FF2B5EF4-FFF2-40B4-BE49-F238E27FC236}">
                <a16:creationId xmlns:a16="http://schemas.microsoft.com/office/drawing/2014/main" id="{628A3361-A21C-4868-BF92-C5B5DBF381D1}"/>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schemeClr val="bg1"/>
                </a:solidFill>
                <a:latin typeface="Lab Grotesque" panose="00000500000000000000" pitchFamily="50" charset="0"/>
              </a:rPr>
              <a:t>Byggbranschen</a:t>
            </a:r>
          </a:p>
        </p:txBody>
      </p:sp>
      <p:sp>
        <p:nvSpPr>
          <p:cNvPr id="10" name="o1">
            <a:extLst>
              <a:ext uri="{FF2B5EF4-FFF2-40B4-BE49-F238E27FC236}">
                <a16:creationId xmlns:a16="http://schemas.microsoft.com/office/drawing/2014/main" id="{4BAE3EE1-850B-4966-81B3-8D3E48BBE8DF}"/>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dirty="0">
                <a:solidFill>
                  <a:schemeClr val="bg1"/>
                </a:solidFill>
              </a:rPr>
              <a:t>Påverkan av brottslighet/otrygghet</a:t>
            </a:r>
          </a:p>
        </p:txBody>
      </p:sp>
      <p:sp>
        <p:nvSpPr>
          <p:cNvPr id="9" name="Rectangle">
            <a:extLst>
              <a:ext uri="{FF2B5EF4-FFF2-40B4-BE49-F238E27FC236}">
                <a16:creationId xmlns:a16="http://schemas.microsoft.com/office/drawing/2014/main" id="{2EF9293A-8ED1-4FD2-90EC-C18283A95ECB}"/>
              </a:ext>
            </a:extLst>
          </p:cNvPr>
          <p:cNvSpPr/>
          <p:nvPr/>
        </p:nvSpPr>
        <p:spPr>
          <a:xfrm>
            <a:off x="803276" y="2406868"/>
            <a:ext cx="2843561" cy="1268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7200" dirty="0">
              <a:latin typeface="Lab Grotesque Black" panose="00000A00000000000000" pitchFamily="50" charset="0"/>
            </a:endParaRPr>
          </a:p>
        </p:txBody>
      </p:sp>
      <p:sp>
        <p:nvSpPr>
          <p:cNvPr id="15" name="brottslighet_pavarkar_negativt">
            <a:extLst>
              <a:ext uri="{FF2B5EF4-FFF2-40B4-BE49-F238E27FC236}">
                <a16:creationId xmlns:a16="http://schemas.microsoft.com/office/drawing/2014/main" id="{46567810-3355-49FF-9F8A-8714D42C8936}"/>
              </a:ext>
            </a:extLst>
          </p:cNvPr>
          <p:cNvSpPr txBox="1"/>
          <p:nvPr/>
        </p:nvSpPr>
        <p:spPr>
          <a:xfrm>
            <a:off x="677141" y="2440706"/>
            <a:ext cx="3159481" cy="1200329"/>
          </a:xfrm>
          <a:prstGeom prst="rect">
            <a:avLst/>
          </a:prstGeom>
          <a:noFill/>
        </p:spPr>
        <p:txBody>
          <a:bodyPr wrap="square" rtlCol="0">
            <a:spAutoFit/>
          </a:bodyPr>
          <a:lstStyle/>
          <a:p>
            <a:pPr algn="ctr"/>
            <a:r>
              <a:rPr lang="sv-SE" sz="7200" dirty="0">
                <a:solidFill>
                  <a:schemeClr val="lt1"/>
                </a:solidFill>
                <a:latin typeface="Lab Grotesque Black" panose="00000A00000000000000" pitchFamily="50" charset="0"/>
              </a:rPr>
              <a:t>22 %</a:t>
            </a:r>
          </a:p>
        </p:txBody>
      </p:sp>
    </p:spTree>
    <p:extLst>
      <p:ext uri="{BB962C8B-B14F-4D97-AF65-F5344CB8AC3E}">
        <p14:creationId xmlns:p14="http://schemas.microsoft.com/office/powerpoint/2010/main" val="393024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718465E-2E6A-4310-8AAC-7D6E13D1D673}" type="slidenum">
              <a:rPr lang="sv-SE" smtClean="0">
                <a:latin typeface="Lab Grotesque" panose="00000500000000000000" pitchFamily="50" charset="0"/>
              </a:rPr>
              <a:pPr/>
              <a:t>13</a:t>
            </a:fld>
            <a:endParaRPr lang="sv-SE" dirty="0">
              <a:latin typeface="Lab Grotesque" panose="00000500000000000000" pitchFamily="50" charset="0"/>
            </a:endParaRPr>
          </a:p>
        </p:txBody>
      </p:sp>
      <p:sp>
        <p:nvSpPr>
          <p:cNvPr id="11" name="Platshållare för datum 1">
            <a:extLst>
              <a:ext uri="{FF2B5EF4-FFF2-40B4-BE49-F238E27FC236}">
                <a16:creationId xmlns:a16="http://schemas.microsoft.com/office/drawing/2014/main" id="{268C2B95-4355-4DF6-98D2-D7BA4DBE63E4}"/>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2024-06-10</a:t>
            </a:fld>
            <a:endParaRPr lang="sv-SE" sz="800" dirty="0">
              <a:solidFill>
                <a:schemeClr val="tx2"/>
              </a:solidFill>
              <a:latin typeface="Lab Grotesque" panose="00000500000000000000" pitchFamily="50" charset="0"/>
            </a:endParaRPr>
          </a:p>
        </p:txBody>
      </p:sp>
      <p:sp>
        <p:nvSpPr>
          <p:cNvPr id="12" name="bransch">
            <a:extLst>
              <a:ext uri="{FF2B5EF4-FFF2-40B4-BE49-F238E27FC236}">
                <a16:creationId xmlns:a16="http://schemas.microsoft.com/office/drawing/2014/main" id="{E6917796-0796-4B19-AFA6-60529E635159}"/>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13" name="o1">
            <a:extLst>
              <a:ext uri="{FF2B5EF4-FFF2-40B4-BE49-F238E27FC236}">
                <a16:creationId xmlns:a16="http://schemas.microsoft.com/office/drawing/2014/main" id="{5BA2BF30-5AFD-4AE7-A12B-D73C91802397}"/>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dirty="0"/>
              <a:t>Påverkan av brottslighet/otrygghet</a:t>
            </a:r>
          </a:p>
        </p:txBody>
      </p:sp>
      <p:graphicFrame>
        <p:nvGraphicFramePr>
          <p:cNvPr id="15" name="brottslighet_pct">
            <a:extLst>
              <a:ext uri="{FF2B5EF4-FFF2-40B4-BE49-F238E27FC236}">
                <a16:creationId xmlns:a16="http://schemas.microsoft.com/office/drawing/2014/main" id="{0DFD8908-8211-438A-A231-5526659799F4}"/>
              </a:ext>
            </a:extLst>
          </p:cNvPr>
          <p:cNvGraphicFramePr>
            <a:graphicFrameLocks/>
          </p:cNvGraphicFramePr>
          <p:nvPr>
            <p:extLst>
              <p:ext uri="{D42A27DB-BD31-4B8C-83A1-F6EECF244321}">
                <p14:modId xmlns:p14="http://schemas.microsoft.com/office/powerpoint/2010/main" val="170462580"/>
              </p:ext>
            </p:extLst>
          </p:nvPr>
        </p:nvGraphicFramePr>
        <p:xfrm>
          <a:off x="783398" y="1912459"/>
          <a:ext cx="10548937" cy="4323953"/>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 Box 7">
            <a:extLst>
              <a:ext uri="{FF2B5EF4-FFF2-40B4-BE49-F238E27FC236}">
                <a16:creationId xmlns:a16="http://schemas.microsoft.com/office/drawing/2014/main" id="{35A328CF-21A0-4243-B0C6-B85979283877}"/>
              </a:ext>
            </a:extLst>
          </p:cNvPr>
          <p:cNvSpPr txBox="1">
            <a:spLocks noChangeArrowheads="1"/>
          </p:cNvSpPr>
          <p:nvPr/>
        </p:nvSpPr>
        <p:spPr bwMode="auto">
          <a:xfrm>
            <a:off x="774925" y="2024772"/>
            <a:ext cx="478367" cy="307777"/>
          </a:xfrm>
          <a:prstGeom prst="rect">
            <a:avLst/>
          </a:prstGeom>
          <a:noFill/>
          <a:ln w="9525">
            <a:noFill/>
            <a:miter lim="800000"/>
            <a:headEnd/>
            <a:tailEnd/>
          </a:ln>
          <a:effectLst/>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219170">
              <a:spcBef>
                <a:spcPct val="50000"/>
              </a:spcBef>
              <a:defRPr/>
            </a:pPr>
            <a:r>
              <a:rPr lang="sv-SE" sz="1400" kern="0" dirty="0">
                <a:latin typeface="Lab Grotesque" panose="00000500000000000000" pitchFamily="50" charset="0"/>
                <a:cs typeface="Calibri" pitchFamily="34" charset="0"/>
              </a:rPr>
              <a:t>%</a:t>
            </a:r>
            <a:endParaRPr lang="en-US" sz="1400" kern="0" dirty="0">
              <a:latin typeface="Lab Grotesque" panose="00000500000000000000" pitchFamily="50" charset="0"/>
              <a:cs typeface="Calibri" pitchFamily="34" charset="0"/>
            </a:endParaRPr>
          </a:p>
        </p:txBody>
      </p:sp>
      <p:sp>
        <p:nvSpPr>
          <p:cNvPr id="2" name="o1">
            <a:extLst>
              <a:ext uri="{FF2B5EF4-FFF2-40B4-BE49-F238E27FC236}">
                <a16:creationId xmlns:a16="http://schemas.microsoft.com/office/drawing/2014/main" id="{78CCD00E-DEFD-AEE2-7DE1-A7F7BFD929A5}"/>
              </a:ext>
            </a:extLst>
          </p:cNvPr>
          <p:cNvSpPr txBox="1">
            <a:spLocks/>
          </p:cNvSpPr>
          <p:nvPr/>
        </p:nvSpPr>
        <p:spPr>
          <a:xfrm>
            <a:off x="803276" y="1128418"/>
            <a:ext cx="10754740" cy="369510"/>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2400" b="0" dirty="0"/>
              <a:t>Fördelning av svarsalternativ</a:t>
            </a:r>
          </a:p>
        </p:txBody>
      </p:sp>
      <p:grpSp>
        <p:nvGrpSpPr>
          <p:cNvPr id="3" name="Grupp 2">
            <a:extLst>
              <a:ext uri="{FF2B5EF4-FFF2-40B4-BE49-F238E27FC236}">
                <a16:creationId xmlns:a16="http://schemas.microsoft.com/office/drawing/2014/main" id="{5F77292C-2E41-9BEC-94EE-013D84318BDE}"/>
              </a:ext>
            </a:extLst>
          </p:cNvPr>
          <p:cNvGrpSpPr/>
          <p:nvPr/>
        </p:nvGrpSpPr>
        <p:grpSpPr>
          <a:xfrm>
            <a:off x="5001172" y="1665463"/>
            <a:ext cx="1536388" cy="307777"/>
            <a:chOff x="6375127" y="1665463"/>
            <a:chExt cx="1536388" cy="307777"/>
          </a:xfrm>
        </p:grpSpPr>
        <p:sp>
          <p:nvSpPr>
            <p:cNvPr id="5" name="TextBox 11">
              <a:extLst>
                <a:ext uri="{FF2B5EF4-FFF2-40B4-BE49-F238E27FC236}">
                  <a16:creationId xmlns:a16="http://schemas.microsoft.com/office/drawing/2014/main" id="{5B74F6CD-89CD-6BFE-D30D-C9DB566DE48A}"/>
                </a:ext>
              </a:extLst>
            </p:cNvPr>
            <p:cNvSpPr txBox="1"/>
            <p:nvPr/>
          </p:nvSpPr>
          <p:spPr>
            <a:xfrm>
              <a:off x="6595129" y="1665463"/>
              <a:ext cx="1316386" cy="307777"/>
            </a:xfrm>
            <a:prstGeom prst="rect">
              <a:avLst/>
            </a:prstGeom>
            <a:noFill/>
          </p:spPr>
          <p:txBody>
            <a:bodyPr wrap="none" rtlCol="0">
              <a:spAutoFit/>
            </a:bodyPr>
            <a:lstStyle/>
            <a:p>
              <a:r>
                <a:rPr lang="sv-SE" sz="1400" dirty="0">
                  <a:latin typeface="Lab Grotesque" panose="00000500000000000000" pitchFamily="50" charset="0"/>
                </a:rPr>
                <a:t>Alla branscher</a:t>
              </a:r>
            </a:p>
          </p:txBody>
        </p:sp>
        <p:cxnSp>
          <p:nvCxnSpPr>
            <p:cNvPr id="8" name="Rak koppling 7">
              <a:extLst>
                <a:ext uri="{FF2B5EF4-FFF2-40B4-BE49-F238E27FC236}">
                  <a16:creationId xmlns:a16="http://schemas.microsoft.com/office/drawing/2014/main" id="{0207343C-2271-6CB9-8256-067BD66DBB21}"/>
                </a:ext>
              </a:extLst>
            </p:cNvPr>
            <p:cNvCxnSpPr>
              <a:cxnSpLocks/>
              <a:endCxn id="5" idx="1"/>
            </p:cNvCxnSpPr>
            <p:nvPr/>
          </p:nvCxnSpPr>
          <p:spPr>
            <a:xfrm>
              <a:off x="6375127" y="1819351"/>
              <a:ext cx="220002" cy="1"/>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0782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brottslighet_pavarkar_negativt_tid">
            <a:extLst>
              <a:ext uri="{FF2B5EF4-FFF2-40B4-BE49-F238E27FC236}">
                <a16:creationId xmlns:a16="http://schemas.microsoft.com/office/drawing/2014/main" id="{E142FF3C-E68A-45E3-A4B8-5852EAEA3997}"/>
              </a:ext>
            </a:extLst>
          </p:cNvPr>
          <p:cNvGraphicFramePr>
            <a:graphicFrameLocks/>
          </p:cNvGraphicFramePr>
          <p:nvPr>
            <p:extLst>
              <p:ext uri="{D42A27DB-BD31-4B8C-83A1-F6EECF244321}">
                <p14:modId xmlns:p14="http://schemas.microsoft.com/office/powerpoint/2010/main" val="1992727184"/>
              </p:ext>
            </p:extLst>
          </p:nvPr>
        </p:nvGraphicFramePr>
        <p:xfrm>
          <a:off x="809392" y="1665462"/>
          <a:ext cx="10548938" cy="4220987"/>
        </p:xfrm>
        <a:graphic>
          <a:graphicData uri="http://schemas.openxmlformats.org/drawingml/2006/chart">
            <c:chart xmlns:c="http://schemas.openxmlformats.org/drawingml/2006/chart" xmlns:r="http://schemas.openxmlformats.org/officeDocument/2006/relationships" r:id="rId3"/>
          </a:graphicData>
        </a:graphic>
      </p:graphicFrame>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latin typeface="Lab Grotesque" panose="00000500000000000000" pitchFamily="50" charset="0"/>
              </a:rPr>
              <a:pPr/>
              <a:t>14</a:t>
            </a:fld>
            <a:endParaRPr lang="de-DE" dirty="0">
              <a:solidFill>
                <a:schemeClr val="tx2"/>
              </a:solidFill>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CC631ACA-5776-4733-B4B8-AB670F0CC20F}"/>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2024-06-10</a:t>
            </a:fld>
            <a:endParaRPr lang="sv-SE" sz="800" dirty="0">
              <a:solidFill>
                <a:schemeClr val="tx2"/>
              </a:solidFill>
              <a:latin typeface="Lab Grotesque" panose="00000500000000000000" pitchFamily="50" charset="0"/>
            </a:endParaRPr>
          </a:p>
        </p:txBody>
      </p:sp>
      <p:sp>
        <p:nvSpPr>
          <p:cNvPr id="20" name="bransch">
            <a:extLst>
              <a:ext uri="{FF2B5EF4-FFF2-40B4-BE49-F238E27FC236}">
                <a16:creationId xmlns:a16="http://schemas.microsoft.com/office/drawing/2014/main" id="{CBC1BA72-EF28-4B9B-BC60-955077DF8B22}"/>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21" name="o1">
            <a:extLst>
              <a:ext uri="{FF2B5EF4-FFF2-40B4-BE49-F238E27FC236}">
                <a16:creationId xmlns:a16="http://schemas.microsoft.com/office/drawing/2014/main" id="{8008B2F7-F428-4ADA-8835-93E8CAEBDFE0}"/>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dirty="0"/>
              <a:t>Påverkan av brottslighet/otrygghet</a:t>
            </a:r>
          </a:p>
        </p:txBody>
      </p:sp>
      <p:sp>
        <p:nvSpPr>
          <p:cNvPr id="16" name="TextBox 11">
            <a:extLst>
              <a:ext uri="{FF2B5EF4-FFF2-40B4-BE49-F238E27FC236}">
                <a16:creationId xmlns:a16="http://schemas.microsoft.com/office/drawing/2014/main" id="{CE766687-6DFC-48F4-B1B7-0052AC44B16B}"/>
              </a:ext>
            </a:extLst>
          </p:cNvPr>
          <p:cNvSpPr txBox="1"/>
          <p:nvPr/>
        </p:nvSpPr>
        <p:spPr>
          <a:xfrm>
            <a:off x="7412713" y="1665463"/>
            <a:ext cx="1356462" cy="307777"/>
          </a:xfrm>
          <a:prstGeom prst="rect">
            <a:avLst/>
          </a:prstGeom>
          <a:noFill/>
        </p:spPr>
        <p:txBody>
          <a:bodyPr wrap="none" rtlCol="0">
            <a:spAutoFit/>
          </a:bodyPr>
          <a:lstStyle/>
          <a:p>
            <a:r>
              <a:rPr lang="sv-SE" sz="1400" dirty="0">
                <a:latin typeface="Lab Grotesque" panose="00000500000000000000" pitchFamily="50" charset="0"/>
              </a:rPr>
              <a:t> Alla branscher</a:t>
            </a:r>
          </a:p>
        </p:txBody>
      </p:sp>
      <p:sp>
        <p:nvSpPr>
          <p:cNvPr id="17" name="Rounded Rectangle 15">
            <a:extLst>
              <a:ext uri="{FF2B5EF4-FFF2-40B4-BE49-F238E27FC236}">
                <a16:creationId xmlns:a16="http://schemas.microsoft.com/office/drawing/2014/main" id="{22A71B6B-8637-4893-A2E5-F46DC738A906}"/>
              </a:ext>
            </a:extLst>
          </p:cNvPr>
          <p:cNvSpPr/>
          <p:nvPr/>
        </p:nvSpPr>
        <p:spPr>
          <a:xfrm>
            <a:off x="7296408" y="1773594"/>
            <a:ext cx="153249" cy="9374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latin typeface="Lab Grotesque" panose="00000500000000000000" pitchFamily="50" charset="0"/>
            </a:endParaRPr>
          </a:p>
        </p:txBody>
      </p:sp>
      <p:sp>
        <p:nvSpPr>
          <p:cNvPr id="19" name="Rounded Rectangle 14">
            <a:extLst>
              <a:ext uri="{FF2B5EF4-FFF2-40B4-BE49-F238E27FC236}">
                <a16:creationId xmlns:a16="http://schemas.microsoft.com/office/drawing/2014/main" id="{F6EAB25A-AA3D-43F8-9A36-EE65D3CFA115}"/>
              </a:ext>
            </a:extLst>
          </p:cNvPr>
          <p:cNvSpPr/>
          <p:nvPr/>
        </p:nvSpPr>
        <p:spPr>
          <a:xfrm>
            <a:off x="4724580" y="1776640"/>
            <a:ext cx="130413" cy="87653"/>
          </a:xfrm>
          <a:prstGeom prst="roundRect">
            <a:avLst/>
          </a:prstGeom>
          <a:solidFill>
            <a:srgbClr val="33414E"/>
          </a:solidFill>
          <a:ln>
            <a:solidFill>
              <a:srgbClr val="334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latin typeface="Lab Grotesque" panose="00000500000000000000" pitchFamily="50" charset="0"/>
            </a:endParaRPr>
          </a:p>
        </p:txBody>
      </p:sp>
      <p:sp>
        <p:nvSpPr>
          <p:cNvPr id="22" name="textruta 6">
            <a:extLst>
              <a:ext uri="{FF2B5EF4-FFF2-40B4-BE49-F238E27FC236}">
                <a16:creationId xmlns:a16="http://schemas.microsoft.com/office/drawing/2014/main" id="{E49B1B81-F202-46F2-BB9B-BB7C8B8ABABF}"/>
              </a:ext>
            </a:extLst>
          </p:cNvPr>
          <p:cNvSpPr txBox="1"/>
          <p:nvPr/>
        </p:nvSpPr>
        <p:spPr>
          <a:xfrm>
            <a:off x="3525980" y="1665463"/>
            <a:ext cx="1177876" cy="307777"/>
          </a:xfrm>
          <a:prstGeom prst="rect">
            <a:avLst/>
          </a:prstGeom>
          <a:noFill/>
        </p:spPr>
        <p:txBody>
          <a:bodyPr wrap="square" rtlCol="0">
            <a:spAutoFit/>
          </a:bodyPr>
          <a:lstStyle/>
          <a:p>
            <a:r>
              <a:rPr lang="sv-SE" sz="1400" dirty="0">
                <a:latin typeface="Lab Grotesque" panose="00000500000000000000" pitchFamily="50" charset="0"/>
              </a:rPr>
              <a:t>Företagare i</a:t>
            </a:r>
          </a:p>
        </p:txBody>
      </p:sp>
      <p:sp>
        <p:nvSpPr>
          <p:cNvPr id="23" name="bransch">
            <a:extLst>
              <a:ext uri="{FF2B5EF4-FFF2-40B4-BE49-F238E27FC236}">
                <a16:creationId xmlns:a16="http://schemas.microsoft.com/office/drawing/2014/main" id="{C962A819-4CD4-489D-BFC0-76A6F96ED2C0}"/>
              </a:ext>
            </a:extLst>
          </p:cNvPr>
          <p:cNvSpPr txBox="1"/>
          <p:nvPr/>
        </p:nvSpPr>
        <p:spPr>
          <a:xfrm>
            <a:off x="4856984" y="1665463"/>
            <a:ext cx="2403330" cy="307777"/>
          </a:xfrm>
          <a:prstGeom prst="rect">
            <a:avLst/>
          </a:prstGeom>
          <a:noFill/>
        </p:spPr>
        <p:txBody>
          <a:bodyPr wrap="square" rtlCol="0">
            <a:spAutoFit/>
          </a:bodyPr>
          <a:lstStyle/>
          <a:p>
            <a:r>
              <a:rPr lang="sv-SE" sz="1400" dirty="0">
                <a:latin typeface="Lab Grotesque" panose="00000500000000000000" pitchFamily="50" charset="0"/>
              </a:rPr>
              <a:t>Byggbranschen</a:t>
            </a:r>
          </a:p>
        </p:txBody>
      </p:sp>
      <p:sp>
        <p:nvSpPr>
          <p:cNvPr id="29" name="Text Box 7">
            <a:extLst>
              <a:ext uri="{FF2B5EF4-FFF2-40B4-BE49-F238E27FC236}">
                <a16:creationId xmlns:a16="http://schemas.microsoft.com/office/drawing/2014/main" id="{51D30FE7-31D4-4C42-8C8B-C9F757C6EF53}"/>
              </a:ext>
            </a:extLst>
          </p:cNvPr>
          <p:cNvSpPr txBox="1">
            <a:spLocks noChangeArrowheads="1"/>
          </p:cNvSpPr>
          <p:nvPr/>
        </p:nvSpPr>
        <p:spPr bwMode="auto">
          <a:xfrm>
            <a:off x="803275" y="1820089"/>
            <a:ext cx="478367" cy="276999"/>
          </a:xfrm>
          <a:prstGeom prst="rect">
            <a:avLst/>
          </a:prstGeom>
          <a:noFill/>
          <a:ln w="9525">
            <a:noFill/>
            <a:miter lim="800000"/>
            <a:headEnd/>
            <a:tailEnd/>
          </a:ln>
          <a:effectLst/>
        </p:spPr>
        <p:txBody>
          <a:bodyPr>
            <a:spAutoFit/>
          </a:bodyPr>
          <a:lstStyle/>
          <a:p>
            <a:pPr defTabSz="1219170">
              <a:spcBef>
                <a:spcPct val="50000"/>
              </a:spcBef>
              <a:defRPr/>
            </a:pPr>
            <a:r>
              <a:rPr lang="sv-SE" sz="1200" kern="0" dirty="0">
                <a:latin typeface="Lab Grotesque" panose="00000500000000000000" pitchFamily="50" charset="0"/>
                <a:cs typeface="Calibri" pitchFamily="34" charset="0"/>
              </a:rPr>
              <a:t>%</a:t>
            </a:r>
            <a:endParaRPr lang="en-US" sz="1200" kern="0" dirty="0">
              <a:latin typeface="Lab Grotesque" panose="00000500000000000000" pitchFamily="50" charset="0"/>
              <a:cs typeface="Calibri" pitchFamily="34" charset="0"/>
            </a:endParaRPr>
          </a:p>
        </p:txBody>
      </p:sp>
      <p:sp>
        <p:nvSpPr>
          <p:cNvPr id="27" name="o1">
            <a:extLst>
              <a:ext uri="{FF2B5EF4-FFF2-40B4-BE49-F238E27FC236}">
                <a16:creationId xmlns:a16="http://schemas.microsoft.com/office/drawing/2014/main" id="{B21196FA-841A-4EAC-BD87-852F808E62E2}"/>
              </a:ext>
            </a:extLst>
          </p:cNvPr>
          <p:cNvSpPr txBox="1">
            <a:spLocks/>
          </p:cNvSpPr>
          <p:nvPr/>
        </p:nvSpPr>
        <p:spPr>
          <a:xfrm>
            <a:off x="803276" y="1128418"/>
            <a:ext cx="10754740" cy="369510"/>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2400" b="0" dirty="0"/>
              <a:t>Negativa andelar</a:t>
            </a:r>
          </a:p>
        </p:txBody>
      </p:sp>
      <p:sp>
        <p:nvSpPr>
          <p:cNvPr id="4" name="TextBox 21">
            <a:extLst>
              <a:ext uri="{FF2B5EF4-FFF2-40B4-BE49-F238E27FC236}">
                <a16:creationId xmlns:a16="http://schemas.microsoft.com/office/drawing/2014/main" id="{F8B743F0-A353-C7A3-FB03-EAD16A0365EF}"/>
              </a:ext>
            </a:extLst>
          </p:cNvPr>
          <p:cNvSpPr txBox="1"/>
          <p:nvPr/>
        </p:nvSpPr>
        <p:spPr>
          <a:xfrm>
            <a:off x="9760050" y="5778126"/>
            <a:ext cx="1430200" cy="307777"/>
          </a:xfrm>
          <a:prstGeom prst="rect">
            <a:avLst/>
          </a:prstGeom>
          <a:noFill/>
        </p:spPr>
        <p:txBody>
          <a:bodyPr wrap="none" rtlCol="0">
            <a:spAutoFit/>
          </a:bodyPr>
          <a:lstStyle/>
          <a:p>
            <a:r>
              <a:rPr lang="sv-SE" sz="1400" dirty="0">
                <a:latin typeface="Lab Grotesque" panose="00000500000000000000" pitchFamily="50" charset="0"/>
              </a:rPr>
              <a:t> Snittbetyg = 19</a:t>
            </a:r>
          </a:p>
        </p:txBody>
      </p:sp>
      <p:sp>
        <p:nvSpPr>
          <p:cNvPr id="5" name="Rounded Rectangle 15">
            <a:extLst>
              <a:ext uri="{FF2B5EF4-FFF2-40B4-BE49-F238E27FC236}">
                <a16:creationId xmlns:a16="http://schemas.microsoft.com/office/drawing/2014/main" id="{AC1A3B37-8A6F-1E8C-8B50-420D8741CA60}"/>
              </a:ext>
            </a:extLst>
          </p:cNvPr>
          <p:cNvSpPr/>
          <p:nvPr/>
        </p:nvSpPr>
        <p:spPr>
          <a:xfrm>
            <a:off x="9643745" y="5882490"/>
            <a:ext cx="153249" cy="93744"/>
          </a:xfrm>
          <a:prstGeom prst="roundRect">
            <a:avLst/>
          </a:prstGeom>
          <a:solidFill>
            <a:srgbClr val="71B39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latin typeface="Lab Grotesque" panose="00000500000000000000" pitchFamily="50" charset="0"/>
            </a:endParaRPr>
          </a:p>
        </p:txBody>
      </p:sp>
      <p:sp>
        <p:nvSpPr>
          <p:cNvPr id="3" name="TextBox 17">
            <a:extLst>
              <a:ext uri="{FF2B5EF4-FFF2-40B4-BE49-F238E27FC236}">
                <a16:creationId xmlns:a16="http://schemas.microsoft.com/office/drawing/2014/main" id="{5C359702-4E29-D41F-8809-094B29410AF4}"/>
              </a:ext>
            </a:extLst>
          </p:cNvPr>
          <p:cNvSpPr txBox="1"/>
          <p:nvPr/>
        </p:nvSpPr>
        <p:spPr>
          <a:xfrm>
            <a:off x="707692" y="6235037"/>
            <a:ext cx="7329251" cy="276999"/>
          </a:xfrm>
          <a:prstGeom prst="rect">
            <a:avLst/>
          </a:prstGeom>
          <a:noFill/>
        </p:spPr>
        <p:txBody>
          <a:bodyPr wrap="none" rtlCol="0">
            <a:spAutoFit/>
          </a:bodyPr>
          <a:lstStyle/>
          <a:p>
            <a:r>
              <a:rPr lang="sv-SE" sz="1200" dirty="0">
                <a:latin typeface="Lab Grotesque" panose="00000500000000000000" pitchFamily="50" charset="0"/>
              </a:rPr>
              <a:t>Negativa andelar = företag som svarat betyg ”I mycket hög utsträckning” eller ”I ganska hög utsträckning”.</a:t>
            </a:r>
          </a:p>
        </p:txBody>
      </p:sp>
    </p:spTree>
    <p:extLst>
      <p:ext uri="{BB962C8B-B14F-4D97-AF65-F5344CB8AC3E}">
        <p14:creationId xmlns:p14="http://schemas.microsoft.com/office/powerpoint/2010/main" val="27119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C1E638-3F78-4E0D-883A-B278700C48C0}" type="slidenum">
              <a:rPr kumimoji="0" lang="de-DE" sz="800" b="0" i="0" u="none" strike="noStrike" kern="1200" cap="none" spc="0" normalizeH="0" baseline="0" noProof="0" smtClean="0">
                <a:ln>
                  <a:noFill/>
                </a:ln>
                <a:solidFill>
                  <a:srgbClr val="61717F"/>
                </a:solidFill>
                <a:effectLst/>
                <a:uLnTx/>
                <a:uFillTx/>
                <a:latin typeface="Lab Grotesqu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800" b="0" i="0" u="none" strike="noStrike" kern="1200" cap="none" spc="0" normalizeH="0" baseline="0" noProof="0" dirty="0">
              <a:ln>
                <a:noFill/>
              </a:ln>
              <a:solidFill>
                <a:srgbClr val="61717F"/>
              </a:solidFill>
              <a:effectLst/>
              <a:uLnTx/>
              <a:uFillTx/>
              <a:latin typeface="Lab Grotesque" pitchFamily="2" charset="0"/>
              <a:ea typeface="+mn-ea"/>
              <a:cs typeface="+mn-cs"/>
            </a:endParaRPr>
          </a:p>
        </p:txBody>
      </p:sp>
      <p:sp>
        <p:nvSpPr>
          <p:cNvPr id="14" name="Platshållare för datum 1">
            <a:extLst>
              <a:ext uri="{FF2B5EF4-FFF2-40B4-BE49-F238E27FC236}">
                <a16:creationId xmlns:a16="http://schemas.microsoft.com/office/drawing/2014/main" id="{D9A9444B-85FD-4E55-B2F9-424FC5A04DCD}"/>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F0C2AF8-CF07-F84C-9A4A-79F6D3437CF6}" type="datetime1">
              <a:rPr kumimoji="0" lang="sv-SE" sz="800" b="0" i="0" u="none" strike="noStrike" kern="1200" cap="none" spc="0" normalizeH="0" baseline="0" noProof="0" smtClean="0">
                <a:ln>
                  <a:noFill/>
                </a:ln>
                <a:solidFill>
                  <a:srgbClr val="61717F"/>
                </a:solidFill>
                <a:effectLst/>
                <a:uLnTx/>
                <a:uFillTx/>
                <a:latin typeface="Lab Grotesque" panose="00000500000000000000" pitchFamily="50"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2024-06-10</a:t>
            </a:fld>
            <a:endParaRPr kumimoji="0" lang="sv-SE" sz="800" b="0" i="0" u="none" strike="noStrike" kern="1200" cap="none" spc="0" normalizeH="0" baseline="0" noProof="0" dirty="0">
              <a:ln>
                <a:noFill/>
              </a:ln>
              <a:solidFill>
                <a:srgbClr val="61717F"/>
              </a:solidFill>
              <a:effectLst/>
              <a:uLnTx/>
              <a:uFillTx/>
              <a:latin typeface="Lab Grotesque" panose="00000500000000000000" pitchFamily="50" charset="0"/>
              <a:ea typeface="+mn-ea"/>
              <a:cs typeface="+mn-cs"/>
            </a:endParaRPr>
          </a:p>
        </p:txBody>
      </p:sp>
      <p:sp>
        <p:nvSpPr>
          <p:cNvPr id="10" name="o1">
            <a:extLst>
              <a:ext uri="{FF2B5EF4-FFF2-40B4-BE49-F238E27FC236}">
                <a16:creationId xmlns:a16="http://schemas.microsoft.com/office/drawing/2014/main" id="{84858A1A-8F99-45BC-83CB-95427DA05E6E}"/>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000" b="1" i="0" u="none" strike="noStrike" kern="1200" cap="none" spc="0" normalizeH="0" baseline="0" noProof="0" dirty="0">
                <a:ln>
                  <a:noFill/>
                </a:ln>
                <a:solidFill>
                  <a:srgbClr val="FFFFFF"/>
                </a:solidFill>
                <a:effectLst/>
                <a:uLnTx/>
                <a:uFillTx/>
                <a:latin typeface="Lab Grotesque Black" pitchFamily="2" charset="0"/>
                <a:ea typeface="+mj-ea"/>
                <a:cs typeface="+mj-cs"/>
              </a:rPr>
              <a:t>Kommunens upphandling</a:t>
            </a:r>
          </a:p>
        </p:txBody>
      </p:sp>
      <p:sp>
        <p:nvSpPr>
          <p:cNvPr id="12" name="o2">
            <a:extLst>
              <a:ext uri="{FF2B5EF4-FFF2-40B4-BE49-F238E27FC236}">
                <a16:creationId xmlns:a16="http://schemas.microsoft.com/office/drawing/2014/main" id="{24225FD5-9029-4E35-B7AD-932C1239555E}"/>
              </a:ext>
            </a:extLst>
          </p:cNvPr>
          <p:cNvSpPr txBox="1"/>
          <p:nvPr/>
        </p:nvSpPr>
        <p:spPr>
          <a:xfrm>
            <a:off x="9266479" y="671306"/>
            <a:ext cx="3521802" cy="2246769"/>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srgbClr val="FFFFFF"/>
                </a:solidFill>
                <a:effectLst/>
                <a:uLnTx/>
                <a:uFillTx/>
                <a:latin typeface="Lab Grotesque" panose="00000500000000000000" pitchFamily="50" charset="0"/>
                <a:ea typeface="+mn-ea"/>
                <a:cs typeface="+mn-cs"/>
              </a:rPr>
              <a:t>av företagen upplever att kommunens upphandling är bristfällig.</a:t>
            </a:r>
          </a:p>
        </p:txBody>
      </p:sp>
      <p:sp>
        <p:nvSpPr>
          <p:cNvPr id="15" name="Rektangel 14">
            <a:extLst>
              <a:ext uri="{FF2B5EF4-FFF2-40B4-BE49-F238E27FC236}">
                <a16:creationId xmlns:a16="http://schemas.microsoft.com/office/drawing/2014/main" id="{042F4CB0-9558-49D5-A19B-6B9B4662A696}"/>
              </a:ext>
            </a:extLst>
          </p:cNvPr>
          <p:cNvSpPr/>
          <p:nvPr/>
        </p:nvSpPr>
        <p:spPr>
          <a:xfrm>
            <a:off x="6089402" y="828055"/>
            <a:ext cx="2843561" cy="1268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7200" b="0" i="0" u="none" strike="noStrike" kern="1200" cap="none" spc="0" normalizeH="0" baseline="0" noProof="0" dirty="0">
              <a:ln>
                <a:noFill/>
              </a:ln>
              <a:solidFill>
                <a:srgbClr val="FFFFFF"/>
              </a:solidFill>
              <a:effectLst/>
              <a:uLnTx/>
              <a:uFillTx/>
              <a:latin typeface="Lab Grotesque Black" panose="00000A00000000000000" pitchFamily="50" charset="0"/>
              <a:ea typeface="+mn-ea"/>
              <a:cs typeface="+mn-cs"/>
            </a:endParaRPr>
          </a:p>
        </p:txBody>
      </p:sp>
      <p:sp>
        <p:nvSpPr>
          <p:cNvPr id="16" name="komupp_bristfallig">
            <a:extLst>
              <a:ext uri="{FF2B5EF4-FFF2-40B4-BE49-F238E27FC236}">
                <a16:creationId xmlns:a16="http://schemas.microsoft.com/office/drawing/2014/main" id="{62924D79-D5FE-4184-84EB-3B3824EFC53C}"/>
              </a:ext>
            </a:extLst>
          </p:cNvPr>
          <p:cNvSpPr txBox="1"/>
          <p:nvPr/>
        </p:nvSpPr>
        <p:spPr>
          <a:xfrm>
            <a:off x="6085486" y="851384"/>
            <a:ext cx="28693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200" b="0" i="0" u="none" strike="noStrike" kern="1200" cap="none" spc="0" normalizeH="0" baseline="0" noProof="0" dirty="0">
                <a:ln>
                  <a:noFill/>
                </a:ln>
                <a:solidFill>
                  <a:srgbClr val="FFFFFF"/>
                </a:solidFill>
                <a:effectLst/>
                <a:uLnTx/>
                <a:uFillTx/>
                <a:latin typeface="Lab Grotesque Black" panose="00000A00000000000000" pitchFamily="50" charset="0"/>
                <a:ea typeface="+mn-ea"/>
                <a:cs typeface="+mn-cs"/>
              </a:rPr>
              <a:t>36 %</a:t>
            </a:r>
          </a:p>
        </p:txBody>
      </p:sp>
      <p:sp>
        <p:nvSpPr>
          <p:cNvPr id="2" name="bransch">
            <a:extLst>
              <a:ext uri="{FF2B5EF4-FFF2-40B4-BE49-F238E27FC236}">
                <a16:creationId xmlns:a16="http://schemas.microsoft.com/office/drawing/2014/main" id="{B10D8B00-A459-6D11-E18A-5A7B339B4FF9}"/>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353" b="1" i="0" u="none" strike="noStrike" kern="1200" cap="none" spc="0" normalizeH="0" baseline="0" noProof="0" dirty="0">
                <a:ln>
                  <a:noFill/>
                </a:ln>
                <a:solidFill>
                  <a:srgbClr val="FFFFFF"/>
                </a:solidFill>
                <a:effectLst/>
                <a:uLnTx/>
                <a:uFillTx/>
                <a:latin typeface="Lab Grotesque" panose="00000500000000000000" pitchFamily="50" charset="0"/>
                <a:ea typeface="+mn-ea"/>
                <a:cs typeface="+mn-cs"/>
              </a:rPr>
              <a:t>Byggbranschen</a:t>
            </a:r>
          </a:p>
        </p:txBody>
      </p:sp>
    </p:spTree>
    <p:extLst>
      <p:ext uri="{BB962C8B-B14F-4D97-AF65-F5344CB8AC3E}">
        <p14:creationId xmlns:p14="http://schemas.microsoft.com/office/powerpoint/2010/main" val="154118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718465E-2E6A-4310-8AAC-7D6E13D1D673}" type="slidenum">
              <a:rPr lang="sv-SE" smtClean="0">
                <a:latin typeface="Lab Grotesque" panose="00000500000000000000" pitchFamily="50" charset="0"/>
              </a:rPr>
              <a:pPr/>
              <a:t>16</a:t>
            </a:fld>
            <a:endParaRPr lang="sv-SE" dirty="0">
              <a:latin typeface="Lab Grotesque" panose="00000500000000000000" pitchFamily="50" charset="0"/>
            </a:endParaRPr>
          </a:p>
        </p:txBody>
      </p:sp>
      <p:sp>
        <p:nvSpPr>
          <p:cNvPr id="11" name="Platshållare för datum 1">
            <a:extLst>
              <a:ext uri="{FF2B5EF4-FFF2-40B4-BE49-F238E27FC236}">
                <a16:creationId xmlns:a16="http://schemas.microsoft.com/office/drawing/2014/main" id="{268C2B95-4355-4DF6-98D2-D7BA4DBE63E4}"/>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2024-06-10</a:t>
            </a:fld>
            <a:endParaRPr lang="sv-SE" sz="800" dirty="0">
              <a:solidFill>
                <a:schemeClr val="tx2"/>
              </a:solidFill>
              <a:latin typeface="Lab Grotesque" panose="00000500000000000000" pitchFamily="50" charset="0"/>
            </a:endParaRPr>
          </a:p>
        </p:txBody>
      </p:sp>
      <p:sp>
        <p:nvSpPr>
          <p:cNvPr id="12" name="bransch">
            <a:extLst>
              <a:ext uri="{FF2B5EF4-FFF2-40B4-BE49-F238E27FC236}">
                <a16:creationId xmlns:a16="http://schemas.microsoft.com/office/drawing/2014/main" id="{E6917796-0796-4B19-AFA6-60529E635159}"/>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13" name="o1">
            <a:extLst>
              <a:ext uri="{FF2B5EF4-FFF2-40B4-BE49-F238E27FC236}">
                <a16:creationId xmlns:a16="http://schemas.microsoft.com/office/drawing/2014/main" id="{5BA2BF30-5AFD-4AE7-A12B-D73C91802397}"/>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dirty="0"/>
              <a:t>Kommunens upphandling</a:t>
            </a:r>
          </a:p>
        </p:txBody>
      </p:sp>
      <p:sp>
        <p:nvSpPr>
          <p:cNvPr id="14" name="o1">
            <a:extLst>
              <a:ext uri="{FF2B5EF4-FFF2-40B4-BE49-F238E27FC236}">
                <a16:creationId xmlns:a16="http://schemas.microsoft.com/office/drawing/2014/main" id="{A50416D4-DF35-4654-B127-77B4773ECB4E}"/>
              </a:ext>
            </a:extLst>
          </p:cNvPr>
          <p:cNvSpPr txBox="1">
            <a:spLocks/>
          </p:cNvSpPr>
          <p:nvPr/>
        </p:nvSpPr>
        <p:spPr>
          <a:xfrm>
            <a:off x="803276" y="1128418"/>
            <a:ext cx="10754740" cy="369510"/>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2400" b="0" dirty="0"/>
              <a:t>Fördelning av svarsalternativ</a:t>
            </a:r>
          </a:p>
        </p:txBody>
      </p:sp>
      <p:graphicFrame>
        <p:nvGraphicFramePr>
          <p:cNvPr id="15" name="komupp_pct">
            <a:extLst>
              <a:ext uri="{FF2B5EF4-FFF2-40B4-BE49-F238E27FC236}">
                <a16:creationId xmlns:a16="http://schemas.microsoft.com/office/drawing/2014/main" id="{0DFD8908-8211-438A-A231-5526659799F4}"/>
              </a:ext>
            </a:extLst>
          </p:cNvPr>
          <p:cNvGraphicFramePr>
            <a:graphicFrameLocks/>
          </p:cNvGraphicFramePr>
          <p:nvPr>
            <p:extLst>
              <p:ext uri="{D42A27DB-BD31-4B8C-83A1-F6EECF244321}">
                <p14:modId xmlns:p14="http://schemas.microsoft.com/office/powerpoint/2010/main" val="2221683780"/>
              </p:ext>
            </p:extLst>
          </p:nvPr>
        </p:nvGraphicFramePr>
        <p:xfrm>
          <a:off x="783398" y="1912460"/>
          <a:ext cx="10548937" cy="393902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 Box 7">
            <a:extLst>
              <a:ext uri="{FF2B5EF4-FFF2-40B4-BE49-F238E27FC236}">
                <a16:creationId xmlns:a16="http://schemas.microsoft.com/office/drawing/2014/main" id="{35A328CF-21A0-4243-B0C6-B85979283877}"/>
              </a:ext>
            </a:extLst>
          </p:cNvPr>
          <p:cNvSpPr txBox="1">
            <a:spLocks noChangeArrowheads="1"/>
          </p:cNvSpPr>
          <p:nvPr/>
        </p:nvSpPr>
        <p:spPr bwMode="auto">
          <a:xfrm>
            <a:off x="774925" y="2024772"/>
            <a:ext cx="478367" cy="307777"/>
          </a:xfrm>
          <a:prstGeom prst="rect">
            <a:avLst/>
          </a:prstGeom>
          <a:noFill/>
          <a:ln w="9525">
            <a:noFill/>
            <a:miter lim="800000"/>
            <a:headEnd/>
            <a:tailEnd/>
          </a:ln>
          <a:effectLst/>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219170">
              <a:spcBef>
                <a:spcPct val="50000"/>
              </a:spcBef>
              <a:defRPr/>
            </a:pPr>
            <a:r>
              <a:rPr lang="sv-SE" sz="1400" kern="0" dirty="0">
                <a:latin typeface="Lab Grotesque" panose="00000500000000000000" pitchFamily="50" charset="0"/>
                <a:cs typeface="Calibri" pitchFamily="34" charset="0"/>
              </a:rPr>
              <a:t>%</a:t>
            </a:r>
            <a:endParaRPr lang="en-US" sz="1400" kern="0" dirty="0">
              <a:latin typeface="Lab Grotesque" panose="00000500000000000000" pitchFamily="50" charset="0"/>
              <a:cs typeface="Calibri" pitchFamily="34" charset="0"/>
            </a:endParaRPr>
          </a:p>
        </p:txBody>
      </p:sp>
      <p:grpSp>
        <p:nvGrpSpPr>
          <p:cNvPr id="2" name="Grupp 1">
            <a:extLst>
              <a:ext uri="{FF2B5EF4-FFF2-40B4-BE49-F238E27FC236}">
                <a16:creationId xmlns:a16="http://schemas.microsoft.com/office/drawing/2014/main" id="{A4ED353C-3234-95C3-8F5C-9601F2315C22}"/>
              </a:ext>
            </a:extLst>
          </p:cNvPr>
          <p:cNvGrpSpPr/>
          <p:nvPr/>
        </p:nvGrpSpPr>
        <p:grpSpPr>
          <a:xfrm>
            <a:off x="5001172" y="1665463"/>
            <a:ext cx="1536388" cy="307777"/>
            <a:chOff x="6375127" y="1665463"/>
            <a:chExt cx="1536388" cy="307777"/>
          </a:xfrm>
        </p:grpSpPr>
        <p:sp>
          <p:nvSpPr>
            <p:cNvPr id="3" name="TextBox 11">
              <a:extLst>
                <a:ext uri="{FF2B5EF4-FFF2-40B4-BE49-F238E27FC236}">
                  <a16:creationId xmlns:a16="http://schemas.microsoft.com/office/drawing/2014/main" id="{6A9595BB-CE35-15C3-C1C1-9F7558192FB3}"/>
                </a:ext>
              </a:extLst>
            </p:cNvPr>
            <p:cNvSpPr txBox="1"/>
            <p:nvPr/>
          </p:nvSpPr>
          <p:spPr>
            <a:xfrm>
              <a:off x="6595129" y="1665463"/>
              <a:ext cx="1316386" cy="307777"/>
            </a:xfrm>
            <a:prstGeom prst="rect">
              <a:avLst/>
            </a:prstGeom>
            <a:noFill/>
          </p:spPr>
          <p:txBody>
            <a:bodyPr wrap="none" rtlCol="0">
              <a:spAutoFit/>
            </a:bodyPr>
            <a:lstStyle/>
            <a:p>
              <a:r>
                <a:rPr lang="sv-SE" sz="1400" dirty="0">
                  <a:latin typeface="Lab Grotesque" panose="00000500000000000000" pitchFamily="50" charset="0"/>
                </a:rPr>
                <a:t>Alla branscher</a:t>
              </a:r>
            </a:p>
          </p:txBody>
        </p:sp>
        <p:cxnSp>
          <p:nvCxnSpPr>
            <p:cNvPr id="5" name="Rak koppling 4">
              <a:extLst>
                <a:ext uri="{FF2B5EF4-FFF2-40B4-BE49-F238E27FC236}">
                  <a16:creationId xmlns:a16="http://schemas.microsoft.com/office/drawing/2014/main" id="{CBE00F8D-2D2D-69B4-8AC3-45F85F7DC529}"/>
                </a:ext>
              </a:extLst>
            </p:cNvPr>
            <p:cNvCxnSpPr>
              <a:cxnSpLocks/>
              <a:endCxn id="3" idx="1"/>
            </p:cNvCxnSpPr>
            <p:nvPr/>
          </p:nvCxnSpPr>
          <p:spPr>
            <a:xfrm>
              <a:off x="6375127" y="1819351"/>
              <a:ext cx="220002" cy="1"/>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131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konkurrens_pct">
            <a:extLst>
              <a:ext uri="{FF2B5EF4-FFF2-40B4-BE49-F238E27FC236}">
                <a16:creationId xmlns:a16="http://schemas.microsoft.com/office/drawing/2014/main" id="{69AB7D0A-37F6-1F03-BDB1-7AE153080427}"/>
              </a:ext>
            </a:extLst>
          </p:cNvPr>
          <p:cNvGraphicFramePr>
            <a:graphicFrameLocks/>
          </p:cNvGraphicFramePr>
          <p:nvPr>
            <p:extLst>
              <p:ext uri="{D42A27DB-BD31-4B8C-83A1-F6EECF244321}">
                <p14:modId xmlns:p14="http://schemas.microsoft.com/office/powerpoint/2010/main" val="2679035710"/>
              </p:ext>
            </p:extLst>
          </p:nvPr>
        </p:nvGraphicFramePr>
        <p:xfrm>
          <a:off x="783398" y="1905000"/>
          <a:ext cx="10548937" cy="4305299"/>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p:cNvSpPr>
            <a:spLocks noGrp="1"/>
          </p:cNvSpPr>
          <p:nvPr>
            <p:ph type="sldNum" sz="quarter" idx="12"/>
          </p:nvPr>
        </p:nvSpPr>
        <p:spPr/>
        <p:txBody>
          <a:bodyPr/>
          <a:lstStyle/>
          <a:p>
            <a:fld id="{5718465E-2E6A-4310-8AAC-7D6E13D1D673}" type="slidenum">
              <a:rPr lang="sv-SE" smtClean="0">
                <a:latin typeface="Lab Grotesque" panose="00000500000000000000" pitchFamily="50" charset="0"/>
              </a:rPr>
              <a:pPr/>
              <a:t>17</a:t>
            </a:fld>
            <a:endParaRPr lang="sv-SE" dirty="0">
              <a:latin typeface="Lab Grotesque" panose="00000500000000000000" pitchFamily="50" charset="0"/>
            </a:endParaRPr>
          </a:p>
        </p:txBody>
      </p:sp>
      <p:sp>
        <p:nvSpPr>
          <p:cNvPr id="11" name="Platshållare för datum 1">
            <a:extLst>
              <a:ext uri="{FF2B5EF4-FFF2-40B4-BE49-F238E27FC236}">
                <a16:creationId xmlns:a16="http://schemas.microsoft.com/office/drawing/2014/main" id="{268C2B95-4355-4DF6-98D2-D7BA4DBE63E4}"/>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2024-06-10</a:t>
            </a:fld>
            <a:endParaRPr lang="sv-SE" sz="800" dirty="0">
              <a:solidFill>
                <a:schemeClr val="tx2"/>
              </a:solidFill>
              <a:latin typeface="Lab Grotesque" panose="00000500000000000000" pitchFamily="50" charset="0"/>
            </a:endParaRPr>
          </a:p>
        </p:txBody>
      </p:sp>
      <p:sp>
        <p:nvSpPr>
          <p:cNvPr id="12" name="bransch">
            <a:extLst>
              <a:ext uri="{FF2B5EF4-FFF2-40B4-BE49-F238E27FC236}">
                <a16:creationId xmlns:a16="http://schemas.microsoft.com/office/drawing/2014/main" id="{E6917796-0796-4B19-AFA6-60529E635159}"/>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13" name="o1">
            <a:extLst>
              <a:ext uri="{FF2B5EF4-FFF2-40B4-BE49-F238E27FC236}">
                <a16:creationId xmlns:a16="http://schemas.microsoft.com/office/drawing/2014/main" id="{5BA2BF30-5AFD-4AE7-A12B-D73C91802397}"/>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dirty="0"/>
              <a:t>Konkurrens från kommunens verksamheter</a:t>
            </a:r>
          </a:p>
        </p:txBody>
      </p:sp>
      <p:sp>
        <p:nvSpPr>
          <p:cNvPr id="16" name="Text Box 7">
            <a:extLst>
              <a:ext uri="{FF2B5EF4-FFF2-40B4-BE49-F238E27FC236}">
                <a16:creationId xmlns:a16="http://schemas.microsoft.com/office/drawing/2014/main" id="{35A328CF-21A0-4243-B0C6-B85979283877}"/>
              </a:ext>
            </a:extLst>
          </p:cNvPr>
          <p:cNvSpPr txBox="1">
            <a:spLocks noChangeArrowheads="1"/>
          </p:cNvSpPr>
          <p:nvPr/>
        </p:nvSpPr>
        <p:spPr bwMode="auto">
          <a:xfrm>
            <a:off x="774925" y="2024772"/>
            <a:ext cx="478367" cy="307777"/>
          </a:xfrm>
          <a:prstGeom prst="rect">
            <a:avLst/>
          </a:prstGeom>
          <a:noFill/>
          <a:ln w="9525">
            <a:noFill/>
            <a:miter lim="800000"/>
            <a:headEnd/>
            <a:tailEnd/>
          </a:ln>
          <a:effectLst/>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219170">
              <a:spcBef>
                <a:spcPct val="50000"/>
              </a:spcBef>
              <a:defRPr/>
            </a:pPr>
            <a:r>
              <a:rPr lang="sv-SE" sz="1400" kern="0" dirty="0">
                <a:latin typeface="Lab Grotesque" panose="00000500000000000000" pitchFamily="50" charset="0"/>
                <a:cs typeface="Calibri" pitchFamily="34" charset="0"/>
              </a:rPr>
              <a:t>%</a:t>
            </a:r>
            <a:endParaRPr lang="en-US" sz="1400" kern="0" dirty="0">
              <a:latin typeface="Lab Grotesque" panose="00000500000000000000" pitchFamily="50" charset="0"/>
              <a:cs typeface="Calibri" pitchFamily="34" charset="0"/>
            </a:endParaRPr>
          </a:p>
        </p:txBody>
      </p:sp>
      <p:grpSp>
        <p:nvGrpSpPr>
          <p:cNvPr id="2" name="Grupp 1">
            <a:extLst>
              <a:ext uri="{FF2B5EF4-FFF2-40B4-BE49-F238E27FC236}">
                <a16:creationId xmlns:a16="http://schemas.microsoft.com/office/drawing/2014/main" id="{A287302A-B270-55DA-9DD8-A5448FB15F64}"/>
              </a:ext>
            </a:extLst>
          </p:cNvPr>
          <p:cNvGrpSpPr/>
          <p:nvPr/>
        </p:nvGrpSpPr>
        <p:grpSpPr>
          <a:xfrm>
            <a:off x="5001172" y="1665463"/>
            <a:ext cx="1536388" cy="307777"/>
            <a:chOff x="6375127" y="1665463"/>
            <a:chExt cx="1536388" cy="307777"/>
          </a:xfrm>
        </p:grpSpPr>
        <p:sp>
          <p:nvSpPr>
            <p:cNvPr id="3" name="TextBox 11">
              <a:extLst>
                <a:ext uri="{FF2B5EF4-FFF2-40B4-BE49-F238E27FC236}">
                  <a16:creationId xmlns:a16="http://schemas.microsoft.com/office/drawing/2014/main" id="{1B93E8BE-3937-6FC2-7C63-8530AA9BA358}"/>
                </a:ext>
              </a:extLst>
            </p:cNvPr>
            <p:cNvSpPr txBox="1"/>
            <p:nvPr/>
          </p:nvSpPr>
          <p:spPr>
            <a:xfrm>
              <a:off x="6595129" y="1665463"/>
              <a:ext cx="1316386" cy="307777"/>
            </a:xfrm>
            <a:prstGeom prst="rect">
              <a:avLst/>
            </a:prstGeom>
            <a:noFill/>
          </p:spPr>
          <p:txBody>
            <a:bodyPr wrap="none" rtlCol="0">
              <a:spAutoFit/>
            </a:bodyPr>
            <a:lstStyle/>
            <a:p>
              <a:r>
                <a:rPr lang="sv-SE" sz="1400" dirty="0">
                  <a:latin typeface="Lab Grotesque" panose="00000500000000000000" pitchFamily="50" charset="0"/>
                </a:rPr>
                <a:t>Alla branscher</a:t>
              </a:r>
            </a:p>
          </p:txBody>
        </p:sp>
        <p:cxnSp>
          <p:nvCxnSpPr>
            <p:cNvPr id="8" name="Rak koppling 7">
              <a:extLst>
                <a:ext uri="{FF2B5EF4-FFF2-40B4-BE49-F238E27FC236}">
                  <a16:creationId xmlns:a16="http://schemas.microsoft.com/office/drawing/2014/main" id="{7D31E065-0135-86E3-67B1-95F0FCABD218}"/>
                </a:ext>
              </a:extLst>
            </p:cNvPr>
            <p:cNvCxnSpPr>
              <a:cxnSpLocks/>
              <a:endCxn id="3" idx="1"/>
            </p:cNvCxnSpPr>
            <p:nvPr/>
          </p:nvCxnSpPr>
          <p:spPr>
            <a:xfrm>
              <a:off x="6375127" y="1819351"/>
              <a:ext cx="220002" cy="1"/>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9" name="o1">
            <a:extLst>
              <a:ext uri="{FF2B5EF4-FFF2-40B4-BE49-F238E27FC236}">
                <a16:creationId xmlns:a16="http://schemas.microsoft.com/office/drawing/2014/main" id="{99D0089E-FACE-0C18-2248-F62F42D474E3}"/>
              </a:ext>
            </a:extLst>
          </p:cNvPr>
          <p:cNvSpPr txBox="1">
            <a:spLocks/>
          </p:cNvSpPr>
          <p:nvPr/>
        </p:nvSpPr>
        <p:spPr>
          <a:xfrm>
            <a:off x="803276" y="1128418"/>
            <a:ext cx="10754740" cy="369510"/>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2400" b="0" dirty="0"/>
              <a:t>Fördelning av svarsalternativ</a:t>
            </a:r>
          </a:p>
        </p:txBody>
      </p:sp>
    </p:spTree>
    <p:extLst>
      <p:ext uri="{BB962C8B-B14F-4D97-AF65-F5344CB8AC3E}">
        <p14:creationId xmlns:p14="http://schemas.microsoft.com/office/powerpoint/2010/main" val="71257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C1E638-3F78-4E0D-883A-B278700C48C0}" type="slidenum">
              <a:rPr kumimoji="0" lang="de-DE" sz="800" b="0" i="0" u="none" strike="noStrike" kern="1200" cap="none" spc="0" normalizeH="0" baseline="0" noProof="0" smtClean="0">
                <a:ln>
                  <a:noFill/>
                </a:ln>
                <a:solidFill>
                  <a:srgbClr val="61717F"/>
                </a:solidFill>
                <a:effectLst/>
                <a:uLnTx/>
                <a:uFillTx/>
                <a:latin typeface="Lab Grotesqu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800" b="0" i="0" u="none" strike="noStrike" kern="1200" cap="none" spc="0" normalizeH="0" baseline="0" noProof="0" dirty="0">
              <a:ln>
                <a:noFill/>
              </a:ln>
              <a:solidFill>
                <a:srgbClr val="61717F"/>
              </a:solidFill>
              <a:effectLst/>
              <a:uLnTx/>
              <a:uFillTx/>
              <a:latin typeface="Lab Grotesque" pitchFamily="2" charset="0"/>
              <a:ea typeface="+mn-ea"/>
              <a:cs typeface="+mn-cs"/>
            </a:endParaRPr>
          </a:p>
        </p:txBody>
      </p:sp>
      <p:sp>
        <p:nvSpPr>
          <p:cNvPr id="14" name="Platshållare för datum 1">
            <a:extLst>
              <a:ext uri="{FF2B5EF4-FFF2-40B4-BE49-F238E27FC236}">
                <a16:creationId xmlns:a16="http://schemas.microsoft.com/office/drawing/2014/main" id="{D9A9444B-85FD-4E55-B2F9-424FC5A04DCD}"/>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F0C2AF8-CF07-F84C-9A4A-79F6D3437CF6}" type="datetime1">
              <a:rPr kumimoji="0" lang="sv-SE" sz="800" b="0" i="0" u="none" strike="noStrike" kern="1200" cap="none" spc="0" normalizeH="0" baseline="0" noProof="0" smtClean="0">
                <a:ln>
                  <a:noFill/>
                </a:ln>
                <a:solidFill>
                  <a:srgbClr val="61717F"/>
                </a:solidFill>
                <a:effectLst/>
                <a:uLnTx/>
                <a:uFillTx/>
                <a:latin typeface="Lab Grotesque" panose="00000500000000000000" pitchFamily="50"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2024-06-10</a:t>
            </a:fld>
            <a:endParaRPr kumimoji="0" lang="sv-SE" sz="800" b="0" i="0" u="none" strike="noStrike" kern="1200" cap="none" spc="0" normalizeH="0" baseline="0" noProof="0" dirty="0">
              <a:ln>
                <a:noFill/>
              </a:ln>
              <a:solidFill>
                <a:srgbClr val="61717F"/>
              </a:solidFill>
              <a:effectLst/>
              <a:uLnTx/>
              <a:uFillTx/>
              <a:latin typeface="Lab Grotesque" panose="00000500000000000000" pitchFamily="50" charset="0"/>
              <a:ea typeface="+mn-ea"/>
              <a:cs typeface="+mn-cs"/>
            </a:endParaRPr>
          </a:p>
        </p:txBody>
      </p:sp>
      <p:sp>
        <p:nvSpPr>
          <p:cNvPr id="10" name="o1">
            <a:extLst>
              <a:ext uri="{FF2B5EF4-FFF2-40B4-BE49-F238E27FC236}">
                <a16:creationId xmlns:a16="http://schemas.microsoft.com/office/drawing/2014/main" id="{84858A1A-8F99-45BC-83CB-95427DA05E6E}"/>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000" b="1" i="0" u="none" strike="noStrike" kern="1200" cap="none" spc="0" normalizeH="0" baseline="0" noProof="0" dirty="0">
                <a:ln>
                  <a:noFill/>
                </a:ln>
                <a:solidFill>
                  <a:srgbClr val="FFFFFF"/>
                </a:solidFill>
                <a:effectLst/>
                <a:uLnTx/>
                <a:uFillTx/>
                <a:latin typeface="Lab Grotesque Black" pitchFamily="2" charset="0"/>
                <a:ea typeface="+mj-ea"/>
                <a:cs typeface="+mj-cs"/>
              </a:rPr>
              <a:t>Kompetensförsörjning</a:t>
            </a:r>
          </a:p>
        </p:txBody>
      </p:sp>
      <p:sp>
        <p:nvSpPr>
          <p:cNvPr id="12" name="o2">
            <a:extLst>
              <a:ext uri="{FF2B5EF4-FFF2-40B4-BE49-F238E27FC236}">
                <a16:creationId xmlns:a16="http://schemas.microsoft.com/office/drawing/2014/main" id="{24225FD5-9029-4E35-B7AD-932C1239555E}"/>
              </a:ext>
            </a:extLst>
          </p:cNvPr>
          <p:cNvSpPr txBox="1"/>
          <p:nvPr/>
        </p:nvSpPr>
        <p:spPr>
          <a:xfrm>
            <a:off x="7542312" y="3482232"/>
            <a:ext cx="3819372" cy="1569660"/>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FFFFFF"/>
                </a:solidFill>
                <a:effectLst/>
                <a:uLnTx/>
                <a:uFillTx/>
                <a:latin typeface="Lab Grotesque" panose="00000500000000000000" pitchFamily="50" charset="0"/>
                <a:ea typeface="+mn-ea"/>
                <a:cs typeface="+mn-cs"/>
              </a:rPr>
              <a:t>av företagen upplever att kompetensförsörjningen fungerar dåligt eller inte helt godtagbart.</a:t>
            </a:r>
          </a:p>
        </p:txBody>
      </p:sp>
      <p:sp>
        <p:nvSpPr>
          <p:cNvPr id="15" name="Rektangel 14">
            <a:extLst>
              <a:ext uri="{FF2B5EF4-FFF2-40B4-BE49-F238E27FC236}">
                <a16:creationId xmlns:a16="http://schemas.microsoft.com/office/drawing/2014/main" id="{042F4CB0-9558-49D5-A19B-6B9B4662A696}"/>
              </a:ext>
            </a:extLst>
          </p:cNvPr>
          <p:cNvSpPr/>
          <p:nvPr/>
        </p:nvSpPr>
        <p:spPr>
          <a:xfrm>
            <a:off x="7549875" y="2060716"/>
            <a:ext cx="2843561" cy="1268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7200" b="0" i="0" u="none" strike="noStrike" kern="1200" cap="none" spc="0" normalizeH="0" baseline="0" noProof="0" dirty="0">
              <a:ln>
                <a:noFill/>
              </a:ln>
              <a:solidFill>
                <a:srgbClr val="FFFFFF"/>
              </a:solidFill>
              <a:effectLst/>
              <a:uLnTx/>
              <a:uFillTx/>
              <a:latin typeface="Lab Grotesque Black" panose="00000A00000000000000" pitchFamily="50" charset="0"/>
              <a:ea typeface="+mn-ea"/>
              <a:cs typeface="+mn-cs"/>
            </a:endParaRPr>
          </a:p>
        </p:txBody>
      </p:sp>
      <p:sp>
        <p:nvSpPr>
          <p:cNvPr id="16" name="kompetensforsorjning_bristfallig">
            <a:extLst>
              <a:ext uri="{FF2B5EF4-FFF2-40B4-BE49-F238E27FC236}">
                <a16:creationId xmlns:a16="http://schemas.microsoft.com/office/drawing/2014/main" id="{62924D79-D5FE-4184-84EB-3B3824EFC53C}"/>
              </a:ext>
            </a:extLst>
          </p:cNvPr>
          <p:cNvSpPr txBox="1"/>
          <p:nvPr/>
        </p:nvSpPr>
        <p:spPr>
          <a:xfrm>
            <a:off x="7555368" y="2083403"/>
            <a:ext cx="283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200" b="0" i="0" u="none" strike="noStrike" kern="1200" cap="none" spc="0" normalizeH="0" baseline="0" noProof="0" dirty="0">
                <a:ln>
                  <a:noFill/>
                </a:ln>
                <a:solidFill>
                  <a:srgbClr val="FFFFFF"/>
                </a:solidFill>
                <a:effectLst/>
                <a:uLnTx/>
                <a:uFillTx/>
                <a:latin typeface="Lab Grotesque Black" panose="00000A00000000000000" pitchFamily="50" charset="0"/>
                <a:ea typeface="+mn-ea"/>
                <a:cs typeface="+mn-cs"/>
              </a:rPr>
              <a:t>38 %</a:t>
            </a:r>
          </a:p>
        </p:txBody>
      </p:sp>
      <p:sp>
        <p:nvSpPr>
          <p:cNvPr id="2" name="bransch">
            <a:extLst>
              <a:ext uri="{FF2B5EF4-FFF2-40B4-BE49-F238E27FC236}">
                <a16:creationId xmlns:a16="http://schemas.microsoft.com/office/drawing/2014/main" id="{5BE1761D-5E80-3120-4B87-5B01E5CA10EE}"/>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353" b="1" i="0" u="none" strike="noStrike" kern="1200" cap="none" spc="0" normalizeH="0" baseline="0" noProof="0" dirty="0">
                <a:ln>
                  <a:noFill/>
                </a:ln>
                <a:solidFill>
                  <a:srgbClr val="FFFFFF"/>
                </a:solidFill>
                <a:effectLst/>
                <a:uLnTx/>
                <a:uFillTx/>
                <a:latin typeface="Lab Grotesque" panose="00000500000000000000" pitchFamily="50" charset="0"/>
                <a:ea typeface="+mn-ea"/>
                <a:cs typeface="+mn-cs"/>
              </a:rPr>
              <a:t>Byggbranschen</a:t>
            </a:r>
          </a:p>
        </p:txBody>
      </p:sp>
    </p:spTree>
    <p:extLst>
      <p:ext uri="{BB962C8B-B14F-4D97-AF65-F5344CB8AC3E}">
        <p14:creationId xmlns:p14="http://schemas.microsoft.com/office/powerpoint/2010/main" val="80471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kompetensforsorjning_mean_tid">
            <a:extLst>
              <a:ext uri="{FF2B5EF4-FFF2-40B4-BE49-F238E27FC236}">
                <a16:creationId xmlns:a16="http://schemas.microsoft.com/office/drawing/2014/main" id="{E142FF3C-E68A-45E3-A4B8-5852EAEA3997}"/>
              </a:ext>
            </a:extLst>
          </p:cNvPr>
          <p:cNvGraphicFramePr>
            <a:graphicFrameLocks/>
          </p:cNvGraphicFramePr>
          <p:nvPr>
            <p:extLst>
              <p:ext uri="{D42A27DB-BD31-4B8C-83A1-F6EECF244321}">
                <p14:modId xmlns:p14="http://schemas.microsoft.com/office/powerpoint/2010/main" val="1536425448"/>
              </p:ext>
            </p:extLst>
          </p:nvPr>
        </p:nvGraphicFramePr>
        <p:xfrm>
          <a:off x="2600807" y="1665463"/>
          <a:ext cx="8751406" cy="3938623"/>
        </p:xfrm>
        <a:graphic>
          <a:graphicData uri="http://schemas.openxmlformats.org/drawingml/2006/chart">
            <c:chart xmlns:c="http://schemas.openxmlformats.org/drawingml/2006/chart" xmlns:r="http://schemas.openxmlformats.org/officeDocument/2006/relationships" r:id="rId3"/>
          </a:graphicData>
        </a:graphic>
      </p:graphicFrame>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latin typeface="Lab Grotesque" panose="00000500000000000000" pitchFamily="50" charset="0"/>
              </a:rPr>
              <a:pPr/>
              <a:t>19</a:t>
            </a:fld>
            <a:endParaRPr lang="de-DE" dirty="0">
              <a:solidFill>
                <a:schemeClr val="tx2"/>
              </a:solidFill>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CC631ACA-5776-4733-B4B8-AB670F0CC20F}"/>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2024-06-10</a:t>
            </a:fld>
            <a:endParaRPr lang="sv-SE" sz="800" dirty="0">
              <a:solidFill>
                <a:schemeClr val="tx2"/>
              </a:solidFill>
              <a:latin typeface="Lab Grotesque" panose="00000500000000000000" pitchFamily="50" charset="0"/>
            </a:endParaRPr>
          </a:p>
        </p:txBody>
      </p:sp>
      <p:sp>
        <p:nvSpPr>
          <p:cNvPr id="20" name="bransch">
            <a:extLst>
              <a:ext uri="{FF2B5EF4-FFF2-40B4-BE49-F238E27FC236}">
                <a16:creationId xmlns:a16="http://schemas.microsoft.com/office/drawing/2014/main" id="{CBC1BA72-EF28-4B9B-BC60-955077DF8B22}"/>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21" name="o1">
            <a:extLst>
              <a:ext uri="{FF2B5EF4-FFF2-40B4-BE49-F238E27FC236}">
                <a16:creationId xmlns:a16="http://schemas.microsoft.com/office/drawing/2014/main" id="{8008B2F7-F428-4ADA-8835-93E8CAEBDFE0}"/>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dirty="0"/>
              <a:t>Tillgång till medarbetare med relevant kompetens</a:t>
            </a:r>
          </a:p>
        </p:txBody>
      </p:sp>
      <p:graphicFrame>
        <p:nvGraphicFramePr>
          <p:cNvPr id="37" name="Table 2">
            <a:extLst>
              <a:ext uri="{FF2B5EF4-FFF2-40B4-BE49-F238E27FC236}">
                <a16:creationId xmlns:a16="http://schemas.microsoft.com/office/drawing/2014/main" id="{4FA80A91-C886-4989-9B09-B714932BC9BF}"/>
              </a:ext>
            </a:extLst>
          </p:cNvPr>
          <p:cNvGraphicFramePr>
            <a:graphicFrameLocks noGrp="1"/>
          </p:cNvGraphicFramePr>
          <p:nvPr/>
        </p:nvGraphicFramePr>
        <p:xfrm>
          <a:off x="800581" y="1877789"/>
          <a:ext cx="1800225" cy="3561144"/>
        </p:xfrm>
        <a:graphic>
          <a:graphicData uri="http://schemas.openxmlformats.org/drawingml/2006/table">
            <a:tbl>
              <a:tblPr firstRow="1" bandRow="1">
                <a:tableStyleId>{5C22544A-7EE6-4342-B048-85BDC9FD1C3A}</a:tableStyleId>
              </a:tblPr>
              <a:tblGrid>
                <a:gridCol w="1800225">
                  <a:extLst>
                    <a:ext uri="{9D8B030D-6E8A-4147-A177-3AD203B41FA5}">
                      <a16:colId xmlns:a16="http://schemas.microsoft.com/office/drawing/2014/main" val="434721633"/>
                    </a:ext>
                  </a:extLst>
                </a:gridCol>
              </a:tblGrid>
              <a:tr h="593524">
                <a:tc>
                  <a:txBody>
                    <a:bodyPr/>
                    <a:lstStyle/>
                    <a:p>
                      <a:pPr algn="l"/>
                      <a:r>
                        <a:rPr lang="sv-SE" sz="1400" b="0" noProof="0" dirty="0">
                          <a:solidFill>
                            <a:schemeClr val="tx1"/>
                          </a:solidFill>
                          <a:latin typeface="Lab Grotesque" panose="00000500000000000000" pitchFamily="50" charset="0"/>
                        </a:rPr>
                        <a:t>Utmärkt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0983570"/>
                  </a:ext>
                </a:extLst>
              </a:tr>
              <a:tr h="593524">
                <a:tc>
                  <a:txBody>
                    <a:bodyPr/>
                    <a:lstStyle/>
                    <a:p>
                      <a:pPr algn="l"/>
                      <a:r>
                        <a:rPr lang="sv-SE" sz="1400" b="0" noProof="0" dirty="0">
                          <a:solidFill>
                            <a:schemeClr val="tx1"/>
                          </a:solidFill>
                          <a:latin typeface="Lab Grotesque" panose="00000500000000000000" pitchFamily="50" charset="0"/>
                        </a:rPr>
                        <a:t>Mycket 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878699"/>
                  </a:ext>
                </a:extLst>
              </a:tr>
              <a:tr h="593524">
                <a:tc>
                  <a:txBody>
                    <a:bodyPr/>
                    <a:lstStyle/>
                    <a:p>
                      <a:pPr algn="l"/>
                      <a:r>
                        <a:rPr lang="sv-SE" sz="1400" b="0" noProof="0" dirty="0">
                          <a:solidFill>
                            <a:schemeClr val="tx1"/>
                          </a:solidFill>
                          <a:latin typeface="Lab Grotesque" panose="00000500000000000000" pitchFamily="50" charset="0"/>
                        </a:rPr>
                        <a:t>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7824741"/>
                  </a:ext>
                </a:extLst>
              </a:tr>
              <a:tr h="593524">
                <a:tc>
                  <a:txBody>
                    <a:bodyPr/>
                    <a:lstStyle/>
                    <a:p>
                      <a:pPr algn="l"/>
                      <a:r>
                        <a:rPr lang="sv-SE" sz="1400" b="0" noProof="0" dirty="0">
                          <a:solidFill>
                            <a:schemeClr val="tx1"/>
                          </a:solidFill>
                          <a:latin typeface="Lab Grotesque" panose="00000500000000000000" pitchFamily="50" charset="0"/>
                        </a:rPr>
                        <a:t>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4262657"/>
                  </a:ext>
                </a:extLst>
              </a:tr>
              <a:tr h="593524">
                <a:tc>
                  <a:txBody>
                    <a:bodyPr/>
                    <a:lstStyle/>
                    <a:p>
                      <a:pPr algn="l"/>
                      <a:r>
                        <a:rPr lang="sv-SE" sz="1400" b="0" noProof="0" dirty="0">
                          <a:solidFill>
                            <a:schemeClr val="tx1"/>
                          </a:solidFill>
                          <a:latin typeface="Lab Grotesque" panose="00000500000000000000" pitchFamily="50" charset="0"/>
                        </a:rPr>
                        <a:t>Inte helt 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011982"/>
                  </a:ext>
                </a:extLst>
              </a:tr>
              <a:tr h="593524">
                <a:tc>
                  <a:txBody>
                    <a:bodyPr/>
                    <a:lstStyle/>
                    <a:p>
                      <a:pPr algn="l"/>
                      <a:r>
                        <a:rPr lang="sv-SE" sz="1400" b="0" noProof="0" dirty="0">
                          <a:solidFill>
                            <a:schemeClr val="tx1"/>
                          </a:solidFill>
                          <a:latin typeface="Lab Grotesque" panose="00000500000000000000" pitchFamily="50" charset="0"/>
                        </a:rPr>
                        <a:t>Dåligt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5319592"/>
                  </a:ext>
                </a:extLst>
              </a:tr>
            </a:tbl>
          </a:graphicData>
        </a:graphic>
      </p:graphicFrame>
      <p:sp>
        <p:nvSpPr>
          <p:cNvPr id="16" name="TextBox 11">
            <a:extLst>
              <a:ext uri="{FF2B5EF4-FFF2-40B4-BE49-F238E27FC236}">
                <a16:creationId xmlns:a16="http://schemas.microsoft.com/office/drawing/2014/main" id="{CE766687-6DFC-48F4-B1B7-0052AC44B16B}"/>
              </a:ext>
            </a:extLst>
          </p:cNvPr>
          <p:cNvSpPr txBox="1"/>
          <p:nvPr/>
        </p:nvSpPr>
        <p:spPr>
          <a:xfrm>
            <a:off x="7412713" y="1665463"/>
            <a:ext cx="1356462" cy="307777"/>
          </a:xfrm>
          <a:prstGeom prst="rect">
            <a:avLst/>
          </a:prstGeom>
          <a:noFill/>
        </p:spPr>
        <p:txBody>
          <a:bodyPr wrap="none" rtlCol="0">
            <a:spAutoFit/>
          </a:bodyPr>
          <a:lstStyle/>
          <a:p>
            <a:r>
              <a:rPr lang="sv-SE" sz="1400" dirty="0">
                <a:latin typeface="Lab Grotesque" panose="00000500000000000000" pitchFamily="50" charset="0"/>
              </a:rPr>
              <a:t> Alla branscher</a:t>
            </a:r>
          </a:p>
        </p:txBody>
      </p:sp>
      <p:sp>
        <p:nvSpPr>
          <p:cNvPr id="17" name="Rounded Rectangle 15">
            <a:extLst>
              <a:ext uri="{FF2B5EF4-FFF2-40B4-BE49-F238E27FC236}">
                <a16:creationId xmlns:a16="http://schemas.microsoft.com/office/drawing/2014/main" id="{22A71B6B-8637-4893-A2E5-F46DC738A906}"/>
              </a:ext>
            </a:extLst>
          </p:cNvPr>
          <p:cNvSpPr/>
          <p:nvPr/>
        </p:nvSpPr>
        <p:spPr>
          <a:xfrm>
            <a:off x="7296408" y="1773594"/>
            <a:ext cx="153249" cy="9374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latin typeface="Lab Grotesque" panose="00000500000000000000" pitchFamily="50" charset="0"/>
            </a:endParaRPr>
          </a:p>
        </p:txBody>
      </p:sp>
      <p:sp>
        <p:nvSpPr>
          <p:cNvPr id="19" name="Rounded Rectangle 14">
            <a:extLst>
              <a:ext uri="{FF2B5EF4-FFF2-40B4-BE49-F238E27FC236}">
                <a16:creationId xmlns:a16="http://schemas.microsoft.com/office/drawing/2014/main" id="{F6EAB25A-AA3D-43F8-9A36-EE65D3CFA115}"/>
              </a:ext>
            </a:extLst>
          </p:cNvPr>
          <p:cNvSpPr/>
          <p:nvPr/>
        </p:nvSpPr>
        <p:spPr>
          <a:xfrm>
            <a:off x="4724580" y="1776640"/>
            <a:ext cx="130413" cy="87653"/>
          </a:xfrm>
          <a:prstGeom prst="roundRect">
            <a:avLst/>
          </a:prstGeom>
          <a:solidFill>
            <a:srgbClr val="33414E"/>
          </a:solidFill>
          <a:ln>
            <a:solidFill>
              <a:srgbClr val="334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latin typeface="Lab Grotesque" panose="00000500000000000000" pitchFamily="50" charset="0"/>
            </a:endParaRPr>
          </a:p>
        </p:txBody>
      </p:sp>
      <p:sp>
        <p:nvSpPr>
          <p:cNvPr id="22" name="textruta 6">
            <a:extLst>
              <a:ext uri="{FF2B5EF4-FFF2-40B4-BE49-F238E27FC236}">
                <a16:creationId xmlns:a16="http://schemas.microsoft.com/office/drawing/2014/main" id="{E49B1B81-F202-46F2-BB9B-BB7C8B8ABABF}"/>
              </a:ext>
            </a:extLst>
          </p:cNvPr>
          <p:cNvSpPr txBox="1"/>
          <p:nvPr/>
        </p:nvSpPr>
        <p:spPr>
          <a:xfrm>
            <a:off x="3525980" y="1665463"/>
            <a:ext cx="1177876" cy="307777"/>
          </a:xfrm>
          <a:prstGeom prst="rect">
            <a:avLst/>
          </a:prstGeom>
          <a:noFill/>
        </p:spPr>
        <p:txBody>
          <a:bodyPr wrap="square" rtlCol="0">
            <a:spAutoFit/>
          </a:bodyPr>
          <a:lstStyle/>
          <a:p>
            <a:r>
              <a:rPr lang="sv-SE" sz="1400" dirty="0">
                <a:latin typeface="Lab Grotesque" panose="00000500000000000000" pitchFamily="50" charset="0"/>
              </a:rPr>
              <a:t>Företagare i</a:t>
            </a:r>
          </a:p>
        </p:txBody>
      </p:sp>
      <p:sp>
        <p:nvSpPr>
          <p:cNvPr id="23" name="bransch">
            <a:extLst>
              <a:ext uri="{FF2B5EF4-FFF2-40B4-BE49-F238E27FC236}">
                <a16:creationId xmlns:a16="http://schemas.microsoft.com/office/drawing/2014/main" id="{C962A819-4CD4-489D-BFC0-76A6F96ED2C0}"/>
              </a:ext>
            </a:extLst>
          </p:cNvPr>
          <p:cNvSpPr txBox="1"/>
          <p:nvPr/>
        </p:nvSpPr>
        <p:spPr>
          <a:xfrm>
            <a:off x="4856984" y="1665463"/>
            <a:ext cx="2403330" cy="307777"/>
          </a:xfrm>
          <a:prstGeom prst="rect">
            <a:avLst/>
          </a:prstGeom>
          <a:noFill/>
        </p:spPr>
        <p:txBody>
          <a:bodyPr wrap="square" rtlCol="0">
            <a:spAutoFit/>
          </a:bodyPr>
          <a:lstStyle/>
          <a:p>
            <a:r>
              <a:rPr lang="sv-SE" sz="1400" dirty="0">
                <a:latin typeface="Lab Grotesque" panose="00000500000000000000" pitchFamily="50" charset="0"/>
              </a:rPr>
              <a:t>Byggbranschen</a:t>
            </a:r>
          </a:p>
        </p:txBody>
      </p:sp>
      <p:sp>
        <p:nvSpPr>
          <p:cNvPr id="3" name="TextBox 21">
            <a:extLst>
              <a:ext uri="{FF2B5EF4-FFF2-40B4-BE49-F238E27FC236}">
                <a16:creationId xmlns:a16="http://schemas.microsoft.com/office/drawing/2014/main" id="{BC7EF519-E823-D867-8885-E18874DE63E1}"/>
              </a:ext>
            </a:extLst>
          </p:cNvPr>
          <p:cNvSpPr txBox="1"/>
          <p:nvPr/>
        </p:nvSpPr>
        <p:spPr>
          <a:xfrm>
            <a:off x="9707499" y="4858285"/>
            <a:ext cx="1487908" cy="307777"/>
          </a:xfrm>
          <a:prstGeom prst="rect">
            <a:avLst/>
          </a:prstGeom>
          <a:noFill/>
        </p:spPr>
        <p:txBody>
          <a:bodyPr wrap="none" rtlCol="0">
            <a:spAutoFit/>
          </a:bodyPr>
          <a:lstStyle/>
          <a:p>
            <a:r>
              <a:rPr lang="sv-SE" sz="1400" dirty="0">
                <a:latin typeface="Lab Grotesque" panose="00000500000000000000" pitchFamily="50" charset="0"/>
              </a:rPr>
              <a:t> Snittbetyg = 2,9</a:t>
            </a:r>
          </a:p>
        </p:txBody>
      </p:sp>
      <p:sp>
        <p:nvSpPr>
          <p:cNvPr id="4" name="Rounded Rectangle 15">
            <a:extLst>
              <a:ext uri="{FF2B5EF4-FFF2-40B4-BE49-F238E27FC236}">
                <a16:creationId xmlns:a16="http://schemas.microsoft.com/office/drawing/2014/main" id="{FD29CA65-80BB-9BB9-416C-FA6B777D883F}"/>
              </a:ext>
            </a:extLst>
          </p:cNvPr>
          <p:cNvSpPr/>
          <p:nvPr/>
        </p:nvSpPr>
        <p:spPr>
          <a:xfrm>
            <a:off x="9591194" y="4974224"/>
            <a:ext cx="153249" cy="93744"/>
          </a:xfrm>
          <a:prstGeom prst="roundRect">
            <a:avLst/>
          </a:prstGeom>
          <a:solidFill>
            <a:srgbClr val="71B39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latin typeface="Lab Grotesque" panose="00000500000000000000" pitchFamily="50" charset="0"/>
            </a:endParaRPr>
          </a:p>
        </p:txBody>
      </p:sp>
    </p:spTree>
    <p:extLst>
      <p:ext uri="{BB962C8B-B14F-4D97-AF65-F5344CB8AC3E}">
        <p14:creationId xmlns:p14="http://schemas.microsoft.com/office/powerpoint/2010/main" val="256912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Bildobjekt 44" descr="En bild som visar text, visitkort&#10;&#10;Automatiskt genererad beskrivning">
            <a:extLst>
              <a:ext uri="{FF2B5EF4-FFF2-40B4-BE49-F238E27FC236}">
                <a16:creationId xmlns:a16="http://schemas.microsoft.com/office/drawing/2014/main" id="{87CBF8B5-ABF9-4C0A-B669-6D9B65A9CFA6}"/>
              </a:ext>
            </a:extLst>
          </p:cNvPr>
          <p:cNvPicPr>
            <a:picLocks noChangeAspect="1"/>
          </p:cNvPicPr>
          <p:nvPr/>
        </p:nvPicPr>
        <p:blipFill rotWithShape="1">
          <a:blip r:embed="rId2"/>
          <a:srcRect t="6393"/>
          <a:stretch/>
        </p:blipFill>
        <p:spPr>
          <a:xfrm>
            <a:off x="0" y="451880"/>
            <a:ext cx="12192000" cy="6419568"/>
          </a:xfrm>
          <a:prstGeom prst="rect">
            <a:avLst/>
          </a:prstGeom>
        </p:spPr>
      </p:pic>
      <p:sp>
        <p:nvSpPr>
          <p:cNvPr id="3" name="Platshållare för datum 2">
            <a:extLst>
              <a:ext uri="{FF2B5EF4-FFF2-40B4-BE49-F238E27FC236}">
                <a16:creationId xmlns:a16="http://schemas.microsoft.com/office/drawing/2014/main" id="{AADB3FB1-104C-43D2-A0FB-96DED55CFE57}"/>
              </a:ext>
            </a:extLst>
          </p:cNvPr>
          <p:cNvSpPr>
            <a:spLocks noGrp="1"/>
          </p:cNvSpPr>
          <p:nvPr>
            <p:ph type="dt" sz="half" idx="2"/>
          </p:nvPr>
        </p:nvSpPr>
        <p:spPr/>
        <p:txBody>
          <a:bodyPr/>
          <a:lstStyle/>
          <a:p>
            <a:fld id="{CF0C2AF8-CF07-F84C-9A4A-79F6D3437CF6}" type="datetime1">
              <a:rPr lang="sv-SE" smtClean="0"/>
              <a:pPr/>
              <a:t>2024-06-10</a:t>
            </a:fld>
            <a:endParaRPr lang="sv-SE"/>
          </a:p>
        </p:txBody>
      </p:sp>
      <p:sp>
        <p:nvSpPr>
          <p:cNvPr id="4" name="Platshållare för bildnummer 3">
            <a:extLst>
              <a:ext uri="{FF2B5EF4-FFF2-40B4-BE49-F238E27FC236}">
                <a16:creationId xmlns:a16="http://schemas.microsoft.com/office/drawing/2014/main" id="{DA365404-81F5-4D40-B51B-09B5DF796172}"/>
              </a:ext>
            </a:extLst>
          </p:cNvPr>
          <p:cNvSpPr>
            <a:spLocks noGrp="1"/>
          </p:cNvSpPr>
          <p:nvPr>
            <p:ph type="sldNum" sz="quarter" idx="4"/>
          </p:nvPr>
        </p:nvSpPr>
        <p:spPr/>
        <p:txBody>
          <a:bodyPr/>
          <a:lstStyle/>
          <a:p>
            <a:fld id="{B1B63437-8A26-BE43-AB46-80340C37E737}" type="slidenum">
              <a:rPr lang="sv-SE" smtClean="0"/>
              <a:pPr/>
              <a:t>2</a:t>
            </a:fld>
            <a:endParaRPr lang="sv-SE"/>
          </a:p>
        </p:txBody>
      </p:sp>
      <p:sp>
        <p:nvSpPr>
          <p:cNvPr id="7" name="Rubrik 1">
            <a:extLst>
              <a:ext uri="{FF2B5EF4-FFF2-40B4-BE49-F238E27FC236}">
                <a16:creationId xmlns:a16="http://schemas.microsoft.com/office/drawing/2014/main" id="{3C23593F-BDB7-411E-A902-5DB0722D4F14}"/>
              </a:ext>
            </a:extLst>
          </p:cNvPr>
          <p:cNvSpPr>
            <a:spLocks noGrp="1"/>
          </p:cNvSpPr>
          <p:nvPr>
            <p:ph type="title"/>
          </p:nvPr>
        </p:nvSpPr>
        <p:spPr>
          <a:xfrm>
            <a:off x="682581" y="1094330"/>
            <a:ext cx="4124463" cy="1018853"/>
          </a:xfrm>
        </p:spPr>
        <p:txBody>
          <a:bodyPr/>
          <a:lstStyle/>
          <a:p>
            <a:r>
              <a:rPr lang="sv-SE" sz="3600">
                <a:solidFill>
                  <a:schemeClr val="bg1"/>
                </a:solidFill>
              </a:rPr>
              <a:t>Vad definierar ett bra lokalt företagsklimat?</a:t>
            </a:r>
          </a:p>
        </p:txBody>
      </p:sp>
      <p:sp>
        <p:nvSpPr>
          <p:cNvPr id="8" name="Rektangel 7">
            <a:extLst>
              <a:ext uri="{FF2B5EF4-FFF2-40B4-BE49-F238E27FC236}">
                <a16:creationId xmlns:a16="http://schemas.microsoft.com/office/drawing/2014/main" id="{519ACC2C-F7D2-450D-AA48-823FC6559904}"/>
              </a:ext>
            </a:extLst>
          </p:cNvPr>
          <p:cNvSpPr/>
          <p:nvPr/>
        </p:nvSpPr>
        <p:spPr>
          <a:xfrm>
            <a:off x="4514442" y="3387458"/>
            <a:ext cx="3151825" cy="307777"/>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chemeClr val="tx1">
                    <a:lumMod val="60000"/>
                    <a:lumOff val="40000"/>
                  </a:schemeClr>
                </a:solidFill>
                <a:effectLst/>
                <a:uLnTx/>
                <a:uFillTx/>
                <a:latin typeface="Lab Grotesque" panose="020B0604020202020204" charset="0"/>
                <a:ea typeface="+mn-ea"/>
                <a:cs typeface="+mn-cs"/>
              </a:rPr>
              <a:t>Hur lång tid tar det att få ett tillstånd?</a:t>
            </a:r>
            <a:endParaRPr kumimoji="0" lang="sv-SE" sz="1100" b="0" i="0" u="none" strike="noStrike" kern="1200" cap="none" spc="0" normalizeH="0" baseline="0" noProof="0">
              <a:ln>
                <a:noFill/>
              </a:ln>
              <a:solidFill>
                <a:schemeClr val="tx1">
                  <a:lumMod val="60000"/>
                  <a:lumOff val="40000"/>
                </a:schemeClr>
              </a:solidFill>
              <a:effectLst/>
              <a:uLnTx/>
              <a:uFillTx/>
              <a:latin typeface="Lab Grotesque" panose="020B0604020202020204" charset="0"/>
              <a:ea typeface="+mn-ea"/>
              <a:cs typeface="+mn-cs"/>
            </a:endParaRPr>
          </a:p>
        </p:txBody>
      </p:sp>
      <p:sp>
        <p:nvSpPr>
          <p:cNvPr id="9" name="Rektangel 8">
            <a:extLst>
              <a:ext uri="{FF2B5EF4-FFF2-40B4-BE49-F238E27FC236}">
                <a16:creationId xmlns:a16="http://schemas.microsoft.com/office/drawing/2014/main" id="{B00A027A-1B26-452B-BC09-6F5A734E1BD7}"/>
              </a:ext>
            </a:extLst>
          </p:cNvPr>
          <p:cNvSpPr/>
          <p:nvPr/>
        </p:nvSpPr>
        <p:spPr>
          <a:xfrm>
            <a:off x="6218455" y="3642091"/>
            <a:ext cx="1309974"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1">
                    <a:lumMod val="60000"/>
                    <a:lumOff val="40000"/>
                  </a:schemeClr>
                </a:solidFill>
                <a:effectLst/>
                <a:uLnTx/>
                <a:uFillTx/>
                <a:latin typeface="Lab Grotesque Black" panose="00000A00000000000000" pitchFamily="50" charset="0"/>
              </a:rPr>
              <a:t>Finns det fiber?</a:t>
            </a:r>
            <a:endParaRPr kumimoji="0" lang="sv-SE" sz="1100" b="0" i="0" u="none" strike="noStrike" kern="1200" cap="none" spc="0" normalizeH="0" baseline="0" noProof="0">
              <a:ln>
                <a:noFill/>
              </a:ln>
              <a:solidFill>
                <a:schemeClr val="tx1">
                  <a:lumMod val="60000"/>
                  <a:lumOff val="40000"/>
                </a:schemeClr>
              </a:solidFill>
              <a:effectLst/>
              <a:uLnTx/>
              <a:uFillTx/>
              <a:latin typeface="Lab Grotesque Black" panose="00000A00000000000000" pitchFamily="50" charset="0"/>
            </a:endParaRPr>
          </a:p>
        </p:txBody>
      </p:sp>
      <p:sp>
        <p:nvSpPr>
          <p:cNvPr id="10" name="Rektangel 9">
            <a:extLst>
              <a:ext uri="{FF2B5EF4-FFF2-40B4-BE49-F238E27FC236}">
                <a16:creationId xmlns:a16="http://schemas.microsoft.com/office/drawing/2014/main" id="{4E6C152A-FFBA-4AFA-B2C7-521D76367270}"/>
              </a:ext>
            </a:extLst>
          </p:cNvPr>
          <p:cNvSpPr/>
          <p:nvPr/>
        </p:nvSpPr>
        <p:spPr>
          <a:xfrm>
            <a:off x="8481588" y="1109244"/>
            <a:ext cx="2215671"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Hur hög är kommunalskatten?</a:t>
            </a:r>
            <a:endParaRPr kumimoji="0" lang="sv-SE" sz="110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11" name="Rektangel 10">
            <a:extLst>
              <a:ext uri="{FF2B5EF4-FFF2-40B4-BE49-F238E27FC236}">
                <a16:creationId xmlns:a16="http://schemas.microsoft.com/office/drawing/2014/main" id="{0C9A6F74-DA56-4833-B361-58487AD71665}"/>
              </a:ext>
            </a:extLst>
          </p:cNvPr>
          <p:cNvSpPr/>
          <p:nvPr/>
        </p:nvSpPr>
        <p:spPr>
          <a:xfrm>
            <a:off x="8764238" y="2762752"/>
            <a:ext cx="2850460"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Hur fungerar kommunens upphandling?</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12" name="Rektangel 11">
            <a:extLst>
              <a:ext uri="{FF2B5EF4-FFF2-40B4-BE49-F238E27FC236}">
                <a16:creationId xmlns:a16="http://schemas.microsoft.com/office/drawing/2014/main" id="{7EDE3EEE-9CF7-4101-8755-9B7DA62A923E}"/>
              </a:ext>
            </a:extLst>
          </p:cNvPr>
          <p:cNvSpPr/>
          <p:nvPr/>
        </p:nvSpPr>
        <p:spPr>
          <a:xfrm>
            <a:off x="6374120" y="2772491"/>
            <a:ext cx="2385589"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Har kommunen enkla e-tjänster?</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13" name="Rektangel 12">
            <a:extLst>
              <a:ext uri="{FF2B5EF4-FFF2-40B4-BE49-F238E27FC236}">
                <a16:creationId xmlns:a16="http://schemas.microsoft.com/office/drawing/2014/main" id="{72A1E5A6-3990-4E3E-8610-12AFE395FA79}"/>
              </a:ext>
            </a:extLst>
          </p:cNvPr>
          <p:cNvSpPr/>
          <p:nvPr/>
        </p:nvSpPr>
        <p:spPr>
          <a:xfrm>
            <a:off x="7826545" y="1354113"/>
            <a:ext cx="3963836" cy="523220"/>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chemeClr val="tx2"/>
                </a:solidFill>
                <a:effectLst/>
                <a:uLnTx/>
                <a:uFillTx/>
                <a:latin typeface="Lab Grotesque" panose="020B0604020202020204" charset="0"/>
                <a:ea typeface="+mn-ea"/>
                <a:cs typeface="+mn-cs"/>
              </a:rPr>
              <a:t>Har politikerna förståelse för min verksamhet och mina behov som företagare?</a:t>
            </a:r>
            <a:endParaRPr kumimoji="0" lang="sv-SE" sz="110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14" name="Rektangel 13">
            <a:extLst>
              <a:ext uri="{FF2B5EF4-FFF2-40B4-BE49-F238E27FC236}">
                <a16:creationId xmlns:a16="http://schemas.microsoft.com/office/drawing/2014/main" id="{959C25FB-B94E-4A79-873E-8079728A0059}"/>
              </a:ext>
            </a:extLst>
          </p:cNvPr>
          <p:cNvSpPr/>
          <p:nvPr/>
        </p:nvSpPr>
        <p:spPr>
          <a:xfrm>
            <a:off x="8205636" y="1849193"/>
            <a:ext cx="3966150"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Black" panose="00000A00000000000000" pitchFamily="50" charset="0"/>
              </a:rPr>
              <a:t>Går det föra en dialog med tjänstemän och politiker?</a:t>
            </a:r>
            <a:endParaRPr kumimoji="0" lang="sv-SE" sz="1050" b="0" i="0" u="none" strike="noStrike" kern="1200" cap="none" spc="0" normalizeH="0" baseline="0" noProof="0">
              <a:ln>
                <a:noFill/>
              </a:ln>
              <a:solidFill>
                <a:schemeClr val="tx2"/>
              </a:solidFill>
              <a:effectLst/>
              <a:uLnTx/>
              <a:uFillTx/>
              <a:latin typeface="Lab Grotesque Black" panose="00000A00000000000000" pitchFamily="50" charset="0"/>
            </a:endParaRPr>
          </a:p>
        </p:txBody>
      </p:sp>
      <p:sp>
        <p:nvSpPr>
          <p:cNvPr id="15" name="Rektangel 14">
            <a:extLst>
              <a:ext uri="{FF2B5EF4-FFF2-40B4-BE49-F238E27FC236}">
                <a16:creationId xmlns:a16="http://schemas.microsoft.com/office/drawing/2014/main" id="{7B32B224-FF3D-4609-A48E-DF040154EFBD}"/>
              </a:ext>
            </a:extLst>
          </p:cNvPr>
          <p:cNvSpPr/>
          <p:nvPr/>
        </p:nvSpPr>
        <p:spPr>
          <a:xfrm>
            <a:off x="10547740" y="907555"/>
            <a:ext cx="1679891"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Är kommunen lösningsorienterade? </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16" name="Rektangel 15">
            <a:extLst>
              <a:ext uri="{FF2B5EF4-FFF2-40B4-BE49-F238E27FC236}">
                <a16:creationId xmlns:a16="http://schemas.microsoft.com/office/drawing/2014/main" id="{415C34AE-04A6-4BB6-BD4A-06F81F813DDC}"/>
              </a:ext>
            </a:extLst>
          </p:cNvPr>
          <p:cNvSpPr/>
          <p:nvPr/>
        </p:nvSpPr>
        <p:spPr>
          <a:xfrm>
            <a:off x="5491901" y="2356413"/>
            <a:ext cx="3815468"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Finns flyg-/tågförbindelser för mina långväga kunder?</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17" name="Rektangel 16">
            <a:extLst>
              <a:ext uri="{FF2B5EF4-FFF2-40B4-BE49-F238E27FC236}">
                <a16:creationId xmlns:a16="http://schemas.microsoft.com/office/drawing/2014/main" id="{1DD94500-BFA3-4897-88D2-D363E01E0676}"/>
              </a:ext>
            </a:extLst>
          </p:cNvPr>
          <p:cNvSpPr/>
          <p:nvPr/>
        </p:nvSpPr>
        <p:spPr>
          <a:xfrm>
            <a:off x="3470529" y="3041175"/>
            <a:ext cx="4265911"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Black" panose="00000A00000000000000" pitchFamily="50" charset="0"/>
              </a:rPr>
              <a:t>Känner jag mig uppskattad som företagare i kommunen?</a:t>
            </a:r>
            <a:endParaRPr kumimoji="0" lang="sv-SE" sz="1050" b="0" i="0" u="none" strike="noStrike" kern="1200" cap="none" spc="0" normalizeH="0" baseline="0" noProof="0">
              <a:ln>
                <a:noFill/>
              </a:ln>
              <a:solidFill>
                <a:schemeClr val="tx2"/>
              </a:solidFill>
              <a:effectLst/>
              <a:uLnTx/>
              <a:uFillTx/>
              <a:latin typeface="Lab Grotesque Black" panose="00000A00000000000000" pitchFamily="50" charset="0"/>
            </a:endParaRPr>
          </a:p>
        </p:txBody>
      </p:sp>
      <p:sp>
        <p:nvSpPr>
          <p:cNvPr id="18" name="Rektangel 17">
            <a:extLst>
              <a:ext uri="{FF2B5EF4-FFF2-40B4-BE49-F238E27FC236}">
                <a16:creationId xmlns:a16="http://schemas.microsoft.com/office/drawing/2014/main" id="{33CAD981-AFCE-430C-A78C-3C22A4E2DED3}"/>
              </a:ext>
            </a:extLst>
          </p:cNvPr>
          <p:cNvSpPr/>
          <p:nvPr/>
        </p:nvSpPr>
        <p:spPr>
          <a:xfrm>
            <a:off x="5827332" y="3870721"/>
            <a:ext cx="2877711" cy="307777"/>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chemeClr val="tx2"/>
                </a:solidFill>
                <a:effectLst/>
                <a:uLnTx/>
                <a:uFillTx/>
                <a:latin typeface="Lab Grotesque" panose="020B0604020202020204" charset="0"/>
                <a:ea typeface="+mn-ea"/>
                <a:cs typeface="+mn-cs"/>
              </a:rPr>
              <a:t>Vad tar kommunen ut för avgifter?</a:t>
            </a:r>
            <a:endPar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19" name="Rektangel 18">
            <a:extLst>
              <a:ext uri="{FF2B5EF4-FFF2-40B4-BE49-F238E27FC236}">
                <a16:creationId xmlns:a16="http://schemas.microsoft.com/office/drawing/2014/main" id="{00F828B7-1FE0-45FC-A81A-78F4A76B54EE}"/>
              </a:ext>
            </a:extLst>
          </p:cNvPr>
          <p:cNvSpPr/>
          <p:nvPr/>
        </p:nvSpPr>
        <p:spPr>
          <a:xfrm>
            <a:off x="7566915" y="3524707"/>
            <a:ext cx="2106667" cy="307777"/>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chemeClr val="tx2"/>
                </a:solidFill>
                <a:effectLst/>
                <a:uLnTx/>
                <a:uFillTx/>
                <a:latin typeface="Lab Grotesque" panose="020B0604020202020204" charset="0"/>
                <a:ea typeface="+mn-ea"/>
                <a:cs typeface="+mn-cs"/>
              </a:rPr>
              <a:t>Hur är mobiltäckningen?</a:t>
            </a:r>
            <a:endPar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20" name="Rektangel 19">
            <a:extLst>
              <a:ext uri="{FF2B5EF4-FFF2-40B4-BE49-F238E27FC236}">
                <a16:creationId xmlns:a16="http://schemas.microsoft.com/office/drawing/2014/main" id="{BE38BCCE-7D1C-4481-A3E3-6FCC36155F7A}"/>
              </a:ext>
            </a:extLst>
          </p:cNvPr>
          <p:cNvSpPr/>
          <p:nvPr/>
        </p:nvSpPr>
        <p:spPr>
          <a:xfrm>
            <a:off x="6207513" y="4407842"/>
            <a:ext cx="3238064" cy="276999"/>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Får jag bra service i kontakt med kommunen?</a:t>
            </a:r>
            <a:endParaRPr kumimoji="0" lang="sv-SE" sz="110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21" name="Rektangel 20">
            <a:extLst>
              <a:ext uri="{FF2B5EF4-FFF2-40B4-BE49-F238E27FC236}">
                <a16:creationId xmlns:a16="http://schemas.microsoft.com/office/drawing/2014/main" id="{99807390-41ED-49FD-B485-951FF78398C0}"/>
              </a:ext>
            </a:extLst>
          </p:cNvPr>
          <p:cNvSpPr/>
          <p:nvPr/>
        </p:nvSpPr>
        <p:spPr>
          <a:xfrm>
            <a:off x="7139259" y="4104774"/>
            <a:ext cx="2826415" cy="307777"/>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chemeClr val="tx1">
                    <a:lumMod val="60000"/>
                    <a:lumOff val="40000"/>
                  </a:schemeClr>
                </a:solidFill>
                <a:effectLst/>
                <a:uLnTx/>
                <a:uFillTx/>
                <a:latin typeface="Lab Grotesque" panose="020B0604020202020204" charset="0"/>
                <a:ea typeface="+mn-ea"/>
                <a:cs typeface="+mn-cs"/>
              </a:rPr>
              <a:t>Hur är den lokala infrastrukturen?</a:t>
            </a:r>
            <a:endParaRPr kumimoji="0" lang="sv-SE" sz="1100" b="0" i="0" u="none" strike="noStrike" kern="1200" cap="none" spc="0" normalizeH="0" baseline="0" noProof="0">
              <a:ln>
                <a:noFill/>
              </a:ln>
              <a:solidFill>
                <a:schemeClr val="tx1">
                  <a:lumMod val="60000"/>
                  <a:lumOff val="40000"/>
                </a:schemeClr>
              </a:solidFill>
              <a:effectLst/>
              <a:uLnTx/>
              <a:uFillTx/>
              <a:latin typeface="Lab Grotesque" panose="020B0604020202020204" charset="0"/>
              <a:ea typeface="+mn-ea"/>
              <a:cs typeface="+mn-cs"/>
            </a:endParaRPr>
          </a:p>
        </p:txBody>
      </p:sp>
      <p:sp>
        <p:nvSpPr>
          <p:cNvPr id="22" name="Rektangel 21">
            <a:extLst>
              <a:ext uri="{FF2B5EF4-FFF2-40B4-BE49-F238E27FC236}">
                <a16:creationId xmlns:a16="http://schemas.microsoft.com/office/drawing/2014/main" id="{9390C6DD-7087-45E6-A4B5-4CC49E8F8F56}"/>
              </a:ext>
            </a:extLst>
          </p:cNvPr>
          <p:cNvSpPr/>
          <p:nvPr/>
        </p:nvSpPr>
        <p:spPr>
          <a:xfrm>
            <a:off x="9535129" y="2290308"/>
            <a:ext cx="2478564" cy="307777"/>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chemeClr val="tx2"/>
                </a:solidFill>
                <a:effectLst/>
                <a:uLnTx/>
                <a:uFillTx/>
                <a:latin typeface="Lab Grotesque" panose="020B0604020202020204" charset="0"/>
                <a:ea typeface="+mn-ea"/>
                <a:cs typeface="+mn-cs"/>
              </a:rPr>
              <a:t>Finns det någonstans att bo?</a:t>
            </a:r>
            <a:endParaRPr kumimoji="0" lang="sv-SE" sz="110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23" name="Rektangel 22">
            <a:extLst>
              <a:ext uri="{FF2B5EF4-FFF2-40B4-BE49-F238E27FC236}">
                <a16:creationId xmlns:a16="http://schemas.microsoft.com/office/drawing/2014/main" id="{C743540A-7EBE-49E4-8A92-48D94ED7701D}"/>
              </a:ext>
            </a:extLst>
          </p:cNvPr>
          <p:cNvSpPr/>
          <p:nvPr/>
        </p:nvSpPr>
        <p:spPr>
          <a:xfrm>
            <a:off x="1343412" y="3800599"/>
            <a:ext cx="4483920" cy="307777"/>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chemeClr val="tx2"/>
                </a:solidFill>
                <a:effectLst/>
                <a:uLnTx/>
                <a:uFillTx/>
                <a:latin typeface="Lab Grotesque" panose="020B0604020202020204" charset="0"/>
                <a:ea typeface="+mn-ea"/>
                <a:cs typeface="+mn-cs"/>
              </a:rPr>
              <a:t>Är kommunen intresserad av att göra affärer med mig?</a:t>
            </a:r>
            <a:endParaRPr kumimoji="0" lang="sv-SE" sz="110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24" name="Rektangel 23">
            <a:extLst>
              <a:ext uri="{FF2B5EF4-FFF2-40B4-BE49-F238E27FC236}">
                <a16:creationId xmlns:a16="http://schemas.microsoft.com/office/drawing/2014/main" id="{BC3F48DA-E19B-4BD8-B384-0F92975AF8C0}"/>
              </a:ext>
            </a:extLst>
          </p:cNvPr>
          <p:cNvSpPr/>
          <p:nvPr/>
        </p:nvSpPr>
        <p:spPr>
          <a:xfrm>
            <a:off x="2593332" y="4120162"/>
            <a:ext cx="3332964"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Hur funkar kollektivtrafiken för mina anställda?</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25" name="Rektangel 24">
            <a:extLst>
              <a:ext uri="{FF2B5EF4-FFF2-40B4-BE49-F238E27FC236}">
                <a16:creationId xmlns:a16="http://schemas.microsoft.com/office/drawing/2014/main" id="{08C2C36B-1D43-4B85-A59B-DB4EAE91D4FB}"/>
              </a:ext>
            </a:extLst>
          </p:cNvPr>
          <p:cNvSpPr/>
          <p:nvPr/>
        </p:nvSpPr>
        <p:spPr>
          <a:xfrm>
            <a:off x="9649646" y="3436576"/>
            <a:ext cx="2411153"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Vad tycker andra företagare om det lokala företagsklimatet?</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26" name="Rektangel 25">
            <a:extLst>
              <a:ext uri="{FF2B5EF4-FFF2-40B4-BE49-F238E27FC236}">
                <a16:creationId xmlns:a16="http://schemas.microsoft.com/office/drawing/2014/main" id="{C2823FD0-8038-4E52-9681-467A9D5BB210}"/>
              </a:ext>
            </a:extLst>
          </p:cNvPr>
          <p:cNvSpPr/>
          <p:nvPr/>
        </p:nvSpPr>
        <p:spPr>
          <a:xfrm>
            <a:off x="3067740" y="4387172"/>
            <a:ext cx="3375201" cy="307777"/>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chemeClr val="tx2"/>
                </a:solidFill>
                <a:effectLst/>
                <a:uLnTx/>
                <a:uFillTx/>
                <a:latin typeface="Lab Grotesque Black" panose="00000A00000000000000" pitchFamily="50" charset="0"/>
              </a:rPr>
              <a:t>Finns det mark redo att bygga på?</a:t>
            </a:r>
            <a:endParaRPr kumimoji="0" lang="sv-SE" sz="1200" b="0" i="0" u="none" strike="noStrike" kern="1200" cap="none" spc="0" normalizeH="0" baseline="0" noProof="0">
              <a:ln>
                <a:noFill/>
              </a:ln>
              <a:solidFill>
                <a:schemeClr val="tx2"/>
              </a:solidFill>
              <a:effectLst/>
              <a:uLnTx/>
              <a:uFillTx/>
              <a:latin typeface="Lab Grotesque Black" panose="00000A00000000000000" pitchFamily="50" charset="0"/>
            </a:endParaRPr>
          </a:p>
        </p:txBody>
      </p:sp>
      <p:sp>
        <p:nvSpPr>
          <p:cNvPr id="27" name="Rektangel 26">
            <a:extLst>
              <a:ext uri="{FF2B5EF4-FFF2-40B4-BE49-F238E27FC236}">
                <a16:creationId xmlns:a16="http://schemas.microsoft.com/office/drawing/2014/main" id="{E65D78D6-6375-4EDC-BFB2-3E2BB8BA6636}"/>
              </a:ext>
            </a:extLst>
          </p:cNvPr>
          <p:cNvSpPr/>
          <p:nvPr/>
        </p:nvSpPr>
        <p:spPr>
          <a:xfrm>
            <a:off x="2744813" y="3320446"/>
            <a:ext cx="2139094" cy="523220"/>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chemeClr val="tx2"/>
                </a:solidFill>
                <a:effectLst/>
                <a:uLnTx/>
                <a:uFillTx/>
                <a:latin typeface="Lab Grotesque" panose="020B0604020202020204" charset="0"/>
                <a:ea typeface="+mn-ea"/>
                <a:cs typeface="+mn-cs"/>
              </a:rPr>
              <a:t>Är det tryggt för mina anställda?</a:t>
            </a:r>
            <a:endPar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28" name="Rektangel 27">
            <a:extLst>
              <a:ext uri="{FF2B5EF4-FFF2-40B4-BE49-F238E27FC236}">
                <a16:creationId xmlns:a16="http://schemas.microsoft.com/office/drawing/2014/main" id="{33031C5C-62F3-4BAD-A1F5-54D293593936}"/>
              </a:ext>
            </a:extLst>
          </p:cNvPr>
          <p:cNvSpPr/>
          <p:nvPr/>
        </p:nvSpPr>
        <p:spPr>
          <a:xfrm>
            <a:off x="744363" y="4194026"/>
            <a:ext cx="2268119" cy="646331"/>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Black" panose="00000A00000000000000" pitchFamily="50" charset="0"/>
              </a:rPr>
              <a:t>Hjälper kommunens tillsynspersoner mig att göra rätt?</a:t>
            </a:r>
            <a:endParaRPr kumimoji="0" lang="sv-SE" sz="1050" b="0" i="0" u="none" strike="noStrike" kern="1200" cap="none" spc="0" normalizeH="0" baseline="0" noProof="0">
              <a:ln>
                <a:noFill/>
              </a:ln>
              <a:solidFill>
                <a:schemeClr val="tx2"/>
              </a:solidFill>
              <a:effectLst/>
              <a:uLnTx/>
              <a:uFillTx/>
              <a:latin typeface="Lab Grotesque Black" panose="00000A00000000000000" pitchFamily="50" charset="0"/>
            </a:endParaRPr>
          </a:p>
        </p:txBody>
      </p:sp>
      <p:sp>
        <p:nvSpPr>
          <p:cNvPr id="29" name="Rektangel 28">
            <a:extLst>
              <a:ext uri="{FF2B5EF4-FFF2-40B4-BE49-F238E27FC236}">
                <a16:creationId xmlns:a16="http://schemas.microsoft.com/office/drawing/2014/main" id="{06E1C4B1-B3CB-4DDC-853A-370666DAF315}"/>
              </a:ext>
            </a:extLst>
          </p:cNvPr>
          <p:cNvSpPr/>
          <p:nvPr/>
        </p:nvSpPr>
        <p:spPr>
          <a:xfrm>
            <a:off x="146937" y="4791387"/>
            <a:ext cx="3468711"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Får jag information så att jag kan hålla mig uppdaterad om vad som händer i kommunen?</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30" name="Rektangel 29">
            <a:extLst>
              <a:ext uri="{FF2B5EF4-FFF2-40B4-BE49-F238E27FC236}">
                <a16:creationId xmlns:a16="http://schemas.microsoft.com/office/drawing/2014/main" id="{46150BD7-F504-453F-9A10-5FEE7209C54D}"/>
              </a:ext>
            </a:extLst>
          </p:cNvPr>
          <p:cNvSpPr/>
          <p:nvPr/>
        </p:nvSpPr>
        <p:spPr>
          <a:xfrm>
            <a:off x="6520000" y="1767133"/>
            <a:ext cx="1853541" cy="646331"/>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Får man bra välfärd för de kommunala skattepengarna?</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31" name="Rektangel 30">
            <a:extLst>
              <a:ext uri="{FF2B5EF4-FFF2-40B4-BE49-F238E27FC236}">
                <a16:creationId xmlns:a16="http://schemas.microsoft.com/office/drawing/2014/main" id="{F57DA9B0-9601-4AED-BF5B-B46D3D5411F0}"/>
              </a:ext>
            </a:extLst>
          </p:cNvPr>
          <p:cNvSpPr/>
          <p:nvPr/>
        </p:nvSpPr>
        <p:spPr>
          <a:xfrm>
            <a:off x="9339750" y="634496"/>
            <a:ext cx="2869321"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Finns det personal med rätt kompetens att få tag på?</a:t>
            </a:r>
            <a:endParaRPr kumimoji="0" lang="sv-SE" sz="110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32" name="Rektangel 31">
            <a:extLst>
              <a:ext uri="{FF2B5EF4-FFF2-40B4-BE49-F238E27FC236}">
                <a16:creationId xmlns:a16="http://schemas.microsoft.com/office/drawing/2014/main" id="{299AD296-43B9-421E-BF05-071EF32B91CB}"/>
              </a:ext>
            </a:extLst>
          </p:cNvPr>
          <p:cNvSpPr/>
          <p:nvPr/>
        </p:nvSpPr>
        <p:spPr>
          <a:xfrm>
            <a:off x="3086467" y="4661051"/>
            <a:ext cx="4084773"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Hur funkar kontakten med skolan för mig som företagare?</a:t>
            </a:r>
            <a:endParaRPr kumimoji="0" lang="sv-SE" sz="110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33" name="Rektangel 32">
            <a:extLst>
              <a:ext uri="{FF2B5EF4-FFF2-40B4-BE49-F238E27FC236}">
                <a16:creationId xmlns:a16="http://schemas.microsoft.com/office/drawing/2014/main" id="{C40C5216-B098-4F34-AB3D-DE3EE4E83EF2}"/>
              </a:ext>
            </a:extLst>
          </p:cNvPr>
          <p:cNvSpPr/>
          <p:nvPr/>
        </p:nvSpPr>
        <p:spPr>
          <a:xfrm>
            <a:off x="9013771" y="2556440"/>
            <a:ext cx="1986441"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Kan jag locka hit personal?</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34" name="Rektangel 33">
            <a:extLst>
              <a:ext uri="{FF2B5EF4-FFF2-40B4-BE49-F238E27FC236}">
                <a16:creationId xmlns:a16="http://schemas.microsoft.com/office/drawing/2014/main" id="{224AE1CD-B205-4CA0-8D46-83408FF00726}"/>
              </a:ext>
            </a:extLst>
          </p:cNvPr>
          <p:cNvSpPr/>
          <p:nvPr/>
        </p:nvSpPr>
        <p:spPr>
          <a:xfrm>
            <a:off x="7862669" y="2104039"/>
            <a:ext cx="3504486"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Är det enkelt att få tag på någon hos kommunen?</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36" name="Rektangel 35">
            <a:extLst>
              <a:ext uri="{FF2B5EF4-FFF2-40B4-BE49-F238E27FC236}">
                <a16:creationId xmlns:a16="http://schemas.microsoft.com/office/drawing/2014/main" id="{60DDD655-4B80-4918-8836-13540176ECD1}"/>
              </a:ext>
            </a:extLst>
          </p:cNvPr>
          <p:cNvSpPr/>
          <p:nvPr/>
        </p:nvSpPr>
        <p:spPr>
          <a:xfrm>
            <a:off x="7600284" y="3070824"/>
            <a:ext cx="2567558"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Bedriver kommunen verksamhet som konkurrerar med mitt företag?</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37" name="Rektangel 36">
            <a:extLst>
              <a:ext uri="{FF2B5EF4-FFF2-40B4-BE49-F238E27FC236}">
                <a16:creationId xmlns:a16="http://schemas.microsoft.com/office/drawing/2014/main" id="{4DC82E79-706B-4A7D-A314-923DC5D8D2F1}"/>
              </a:ext>
            </a:extLst>
          </p:cNvPr>
          <p:cNvSpPr/>
          <p:nvPr/>
        </p:nvSpPr>
        <p:spPr>
          <a:xfrm>
            <a:off x="4489690" y="2573099"/>
            <a:ext cx="2280127"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Engagerar sig företagen i den lokala utvecklingen?</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38" name="Rektangel 37">
            <a:extLst>
              <a:ext uri="{FF2B5EF4-FFF2-40B4-BE49-F238E27FC236}">
                <a16:creationId xmlns:a16="http://schemas.microsoft.com/office/drawing/2014/main" id="{7CB1D526-90E8-482B-B23E-ECBE1C849967}"/>
              </a:ext>
            </a:extLst>
          </p:cNvPr>
          <p:cNvSpPr/>
          <p:nvPr/>
        </p:nvSpPr>
        <p:spPr>
          <a:xfrm>
            <a:off x="8844839" y="3853921"/>
            <a:ext cx="2741552" cy="276999"/>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Finns det lediga lokaler eller kontor?</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39" name="Rektangel 38">
            <a:extLst>
              <a:ext uri="{FF2B5EF4-FFF2-40B4-BE49-F238E27FC236}">
                <a16:creationId xmlns:a16="http://schemas.microsoft.com/office/drawing/2014/main" id="{6E0BD88B-CE88-4E6A-AA3B-A6A794A3BC11}"/>
              </a:ext>
            </a:extLst>
          </p:cNvPr>
          <p:cNvSpPr/>
          <p:nvPr/>
        </p:nvSpPr>
        <p:spPr>
          <a:xfrm>
            <a:off x="9997664" y="3000893"/>
            <a:ext cx="2232822"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1">
                    <a:lumMod val="60000"/>
                    <a:lumOff val="40000"/>
                  </a:schemeClr>
                </a:solidFill>
                <a:effectLst/>
                <a:uLnTx/>
                <a:uFillTx/>
                <a:latin typeface="Lab Grotesque" panose="020B0604020202020204" charset="0"/>
                <a:ea typeface="+mn-ea"/>
                <a:cs typeface="+mn-cs"/>
              </a:rPr>
              <a:t>Påverkar brottsligheten möjligheten att driva företag?</a:t>
            </a:r>
            <a:endParaRPr kumimoji="0" lang="sv-SE" sz="1100" b="0" i="0" u="none" strike="noStrike" kern="1200" cap="none" spc="0" normalizeH="0" baseline="0" noProof="0">
              <a:ln>
                <a:noFill/>
              </a:ln>
              <a:solidFill>
                <a:schemeClr val="tx1">
                  <a:lumMod val="60000"/>
                  <a:lumOff val="40000"/>
                </a:schemeClr>
              </a:solidFill>
              <a:effectLst/>
              <a:uLnTx/>
              <a:uFillTx/>
              <a:latin typeface="Lab Grotesque" panose="020B0604020202020204" charset="0"/>
              <a:ea typeface="+mn-ea"/>
              <a:cs typeface="+mn-cs"/>
            </a:endParaRPr>
          </a:p>
        </p:txBody>
      </p:sp>
      <p:sp>
        <p:nvSpPr>
          <p:cNvPr id="40" name="Rektangel 39">
            <a:extLst>
              <a:ext uri="{FF2B5EF4-FFF2-40B4-BE49-F238E27FC236}">
                <a16:creationId xmlns:a16="http://schemas.microsoft.com/office/drawing/2014/main" id="{0D569E76-E31F-4547-8A00-8F0A8C1E1167}"/>
              </a:ext>
            </a:extLst>
          </p:cNvPr>
          <p:cNvSpPr/>
          <p:nvPr/>
        </p:nvSpPr>
        <p:spPr>
          <a:xfrm>
            <a:off x="5330193" y="5164387"/>
            <a:ext cx="6592320" cy="1200329"/>
          </a:xfrm>
          <a:prstGeom prst="rect">
            <a:avLst/>
          </a:prstGeom>
        </p:spPr>
        <p:txBody>
          <a:bodyPr wrap="square" rIns="3600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sv-SE" sz="2400" b="0" i="1" u="none" strike="noStrike" kern="1200" cap="none" spc="0" normalizeH="0" baseline="0" noProof="0">
                <a:ln>
                  <a:noFill/>
                </a:ln>
                <a:solidFill>
                  <a:schemeClr val="bg1"/>
                </a:solidFill>
                <a:effectLst/>
                <a:uLnTx/>
                <a:uFillTx/>
                <a:latin typeface="Lab Grotesque Black" panose="00000A00000000000000" pitchFamily="50" charset="0"/>
              </a:rPr>
              <a:t>”Företagsklimat är summan av de institutioner, attityder, regler och kunskaper som möter företagaren i vardagen.”</a:t>
            </a:r>
          </a:p>
        </p:txBody>
      </p:sp>
      <p:sp>
        <p:nvSpPr>
          <p:cNvPr id="41" name="Rektangel 40">
            <a:extLst>
              <a:ext uri="{FF2B5EF4-FFF2-40B4-BE49-F238E27FC236}">
                <a16:creationId xmlns:a16="http://schemas.microsoft.com/office/drawing/2014/main" id="{4D5501F3-5309-4176-88CF-D31E2AA22CB4}"/>
              </a:ext>
            </a:extLst>
          </p:cNvPr>
          <p:cNvSpPr/>
          <p:nvPr/>
        </p:nvSpPr>
        <p:spPr>
          <a:xfrm>
            <a:off x="8001247" y="6344903"/>
            <a:ext cx="3921266" cy="307777"/>
          </a:xfrm>
          <a:prstGeom prst="rect">
            <a:avLst/>
          </a:prstGeom>
        </p:spPr>
        <p:txBody>
          <a:bodyPr wrap="none" rIns="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chemeClr val="accent5">
                    <a:lumMod val="60000"/>
                    <a:lumOff val="40000"/>
                  </a:schemeClr>
                </a:solidFill>
                <a:effectLst/>
                <a:uLnTx/>
                <a:uFillTx/>
                <a:latin typeface="Lab Grotesque" panose="020B0604020202020204" charset="0"/>
                <a:ea typeface="+mn-ea"/>
                <a:cs typeface="+mn-cs"/>
              </a:rPr>
              <a:t>Svenskt Näringslivs definition av företagsklimat</a:t>
            </a:r>
          </a:p>
        </p:txBody>
      </p:sp>
      <p:cxnSp>
        <p:nvCxnSpPr>
          <p:cNvPr id="43" name="Rak koppling 42">
            <a:extLst>
              <a:ext uri="{FF2B5EF4-FFF2-40B4-BE49-F238E27FC236}">
                <a16:creationId xmlns:a16="http://schemas.microsoft.com/office/drawing/2014/main" id="{6B173271-AFB9-43D8-81F3-CF14A1368C1D}"/>
              </a:ext>
            </a:extLst>
          </p:cNvPr>
          <p:cNvCxnSpPr/>
          <p:nvPr/>
        </p:nvCxnSpPr>
        <p:spPr>
          <a:xfrm flipH="1">
            <a:off x="0" y="431265"/>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646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skola_mean_tid">
            <a:extLst>
              <a:ext uri="{FF2B5EF4-FFF2-40B4-BE49-F238E27FC236}">
                <a16:creationId xmlns:a16="http://schemas.microsoft.com/office/drawing/2014/main" id="{4967E51B-8D95-7FB9-692F-EE9830EFF1F9}"/>
              </a:ext>
            </a:extLst>
          </p:cNvPr>
          <p:cNvGraphicFramePr>
            <a:graphicFrameLocks/>
          </p:cNvGraphicFramePr>
          <p:nvPr>
            <p:extLst>
              <p:ext uri="{D42A27DB-BD31-4B8C-83A1-F6EECF244321}">
                <p14:modId xmlns:p14="http://schemas.microsoft.com/office/powerpoint/2010/main" val="3504145569"/>
              </p:ext>
            </p:extLst>
          </p:nvPr>
        </p:nvGraphicFramePr>
        <p:xfrm>
          <a:off x="2600807" y="1665463"/>
          <a:ext cx="8751406" cy="3938623"/>
        </p:xfrm>
        <a:graphic>
          <a:graphicData uri="http://schemas.openxmlformats.org/drawingml/2006/chart">
            <c:chart xmlns:c="http://schemas.openxmlformats.org/drawingml/2006/chart" xmlns:r="http://schemas.openxmlformats.org/officeDocument/2006/relationships" r:id="rId3"/>
          </a:graphicData>
        </a:graphic>
      </p:graphicFrame>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latin typeface="Lab Grotesque" panose="00000500000000000000" pitchFamily="50" charset="0"/>
              </a:rPr>
              <a:pPr/>
              <a:t>20</a:t>
            </a:fld>
            <a:endParaRPr lang="de-DE" dirty="0">
              <a:solidFill>
                <a:schemeClr val="tx2"/>
              </a:solidFill>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CC631ACA-5776-4733-B4B8-AB670F0CC20F}"/>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2024-06-10</a:t>
            </a:fld>
            <a:endParaRPr lang="sv-SE" sz="800" dirty="0">
              <a:solidFill>
                <a:schemeClr val="tx2"/>
              </a:solidFill>
              <a:latin typeface="Lab Grotesque" panose="00000500000000000000" pitchFamily="50" charset="0"/>
            </a:endParaRPr>
          </a:p>
        </p:txBody>
      </p:sp>
      <p:sp>
        <p:nvSpPr>
          <p:cNvPr id="20" name="bransch">
            <a:extLst>
              <a:ext uri="{FF2B5EF4-FFF2-40B4-BE49-F238E27FC236}">
                <a16:creationId xmlns:a16="http://schemas.microsoft.com/office/drawing/2014/main" id="{CBC1BA72-EF28-4B9B-BC60-955077DF8B22}"/>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21" name="o1">
            <a:extLst>
              <a:ext uri="{FF2B5EF4-FFF2-40B4-BE49-F238E27FC236}">
                <a16:creationId xmlns:a16="http://schemas.microsoft.com/office/drawing/2014/main" id="{8008B2F7-F428-4ADA-8835-93E8CAEBDFE0}"/>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dirty="0"/>
              <a:t>Skolans kontakt med det lokala näringslivet</a:t>
            </a:r>
          </a:p>
        </p:txBody>
      </p:sp>
      <p:graphicFrame>
        <p:nvGraphicFramePr>
          <p:cNvPr id="37" name="Table 2">
            <a:extLst>
              <a:ext uri="{FF2B5EF4-FFF2-40B4-BE49-F238E27FC236}">
                <a16:creationId xmlns:a16="http://schemas.microsoft.com/office/drawing/2014/main" id="{4FA80A91-C886-4989-9B09-B714932BC9BF}"/>
              </a:ext>
            </a:extLst>
          </p:cNvPr>
          <p:cNvGraphicFramePr>
            <a:graphicFrameLocks noGrp="1"/>
          </p:cNvGraphicFramePr>
          <p:nvPr/>
        </p:nvGraphicFramePr>
        <p:xfrm>
          <a:off x="800581" y="1877789"/>
          <a:ext cx="1800225" cy="3561144"/>
        </p:xfrm>
        <a:graphic>
          <a:graphicData uri="http://schemas.openxmlformats.org/drawingml/2006/table">
            <a:tbl>
              <a:tblPr firstRow="1" bandRow="1">
                <a:tableStyleId>{5C22544A-7EE6-4342-B048-85BDC9FD1C3A}</a:tableStyleId>
              </a:tblPr>
              <a:tblGrid>
                <a:gridCol w="1800225">
                  <a:extLst>
                    <a:ext uri="{9D8B030D-6E8A-4147-A177-3AD203B41FA5}">
                      <a16:colId xmlns:a16="http://schemas.microsoft.com/office/drawing/2014/main" val="434721633"/>
                    </a:ext>
                  </a:extLst>
                </a:gridCol>
              </a:tblGrid>
              <a:tr h="593524">
                <a:tc>
                  <a:txBody>
                    <a:bodyPr/>
                    <a:lstStyle/>
                    <a:p>
                      <a:pPr algn="l"/>
                      <a:r>
                        <a:rPr lang="sv-SE" sz="1400" b="0" noProof="0" dirty="0">
                          <a:solidFill>
                            <a:schemeClr val="tx1"/>
                          </a:solidFill>
                          <a:latin typeface="Lab Grotesque" panose="00000500000000000000" pitchFamily="50" charset="0"/>
                        </a:rPr>
                        <a:t>Utmärkt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0983570"/>
                  </a:ext>
                </a:extLst>
              </a:tr>
              <a:tr h="593524">
                <a:tc>
                  <a:txBody>
                    <a:bodyPr/>
                    <a:lstStyle/>
                    <a:p>
                      <a:pPr algn="l"/>
                      <a:r>
                        <a:rPr lang="sv-SE" sz="1400" b="0" noProof="0" dirty="0">
                          <a:solidFill>
                            <a:schemeClr val="tx1"/>
                          </a:solidFill>
                          <a:latin typeface="Lab Grotesque" panose="00000500000000000000" pitchFamily="50" charset="0"/>
                        </a:rPr>
                        <a:t>Mycket 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878699"/>
                  </a:ext>
                </a:extLst>
              </a:tr>
              <a:tr h="593524">
                <a:tc>
                  <a:txBody>
                    <a:bodyPr/>
                    <a:lstStyle/>
                    <a:p>
                      <a:pPr algn="l"/>
                      <a:r>
                        <a:rPr lang="sv-SE" sz="1400" b="0" noProof="0" dirty="0">
                          <a:solidFill>
                            <a:schemeClr val="tx1"/>
                          </a:solidFill>
                          <a:latin typeface="Lab Grotesque" panose="00000500000000000000" pitchFamily="50" charset="0"/>
                        </a:rPr>
                        <a:t>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7824741"/>
                  </a:ext>
                </a:extLst>
              </a:tr>
              <a:tr h="593524">
                <a:tc>
                  <a:txBody>
                    <a:bodyPr/>
                    <a:lstStyle/>
                    <a:p>
                      <a:pPr algn="l"/>
                      <a:r>
                        <a:rPr lang="sv-SE" sz="1400" b="0" noProof="0" dirty="0">
                          <a:solidFill>
                            <a:schemeClr val="tx1"/>
                          </a:solidFill>
                          <a:latin typeface="Lab Grotesque" panose="00000500000000000000" pitchFamily="50" charset="0"/>
                        </a:rPr>
                        <a:t>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4262657"/>
                  </a:ext>
                </a:extLst>
              </a:tr>
              <a:tr h="593524">
                <a:tc>
                  <a:txBody>
                    <a:bodyPr/>
                    <a:lstStyle/>
                    <a:p>
                      <a:pPr algn="l"/>
                      <a:r>
                        <a:rPr lang="sv-SE" sz="1400" b="0" noProof="0" dirty="0">
                          <a:solidFill>
                            <a:schemeClr val="tx1"/>
                          </a:solidFill>
                          <a:latin typeface="Lab Grotesque" panose="00000500000000000000" pitchFamily="50" charset="0"/>
                        </a:rPr>
                        <a:t>Inte helt 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011982"/>
                  </a:ext>
                </a:extLst>
              </a:tr>
              <a:tr h="593524">
                <a:tc>
                  <a:txBody>
                    <a:bodyPr/>
                    <a:lstStyle/>
                    <a:p>
                      <a:pPr algn="l"/>
                      <a:r>
                        <a:rPr lang="sv-SE" sz="1400" b="0" noProof="0" dirty="0">
                          <a:solidFill>
                            <a:schemeClr val="tx1"/>
                          </a:solidFill>
                          <a:latin typeface="Lab Grotesque" panose="00000500000000000000" pitchFamily="50" charset="0"/>
                        </a:rPr>
                        <a:t>Dåligt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5319592"/>
                  </a:ext>
                </a:extLst>
              </a:tr>
            </a:tbl>
          </a:graphicData>
        </a:graphic>
      </p:graphicFrame>
      <p:sp>
        <p:nvSpPr>
          <p:cNvPr id="16" name="TextBox 11">
            <a:extLst>
              <a:ext uri="{FF2B5EF4-FFF2-40B4-BE49-F238E27FC236}">
                <a16:creationId xmlns:a16="http://schemas.microsoft.com/office/drawing/2014/main" id="{CE766687-6DFC-48F4-B1B7-0052AC44B16B}"/>
              </a:ext>
            </a:extLst>
          </p:cNvPr>
          <p:cNvSpPr txBox="1"/>
          <p:nvPr/>
        </p:nvSpPr>
        <p:spPr>
          <a:xfrm>
            <a:off x="7412713" y="1665463"/>
            <a:ext cx="1356462" cy="307777"/>
          </a:xfrm>
          <a:prstGeom prst="rect">
            <a:avLst/>
          </a:prstGeom>
          <a:noFill/>
        </p:spPr>
        <p:txBody>
          <a:bodyPr wrap="none" rtlCol="0">
            <a:spAutoFit/>
          </a:bodyPr>
          <a:lstStyle/>
          <a:p>
            <a:r>
              <a:rPr lang="sv-SE" sz="1400" dirty="0">
                <a:latin typeface="Lab Grotesque" panose="00000500000000000000" pitchFamily="50" charset="0"/>
              </a:rPr>
              <a:t> Alla branscher</a:t>
            </a:r>
          </a:p>
        </p:txBody>
      </p:sp>
      <p:sp>
        <p:nvSpPr>
          <p:cNvPr id="17" name="Rounded Rectangle 15">
            <a:extLst>
              <a:ext uri="{FF2B5EF4-FFF2-40B4-BE49-F238E27FC236}">
                <a16:creationId xmlns:a16="http://schemas.microsoft.com/office/drawing/2014/main" id="{22A71B6B-8637-4893-A2E5-F46DC738A906}"/>
              </a:ext>
            </a:extLst>
          </p:cNvPr>
          <p:cNvSpPr/>
          <p:nvPr/>
        </p:nvSpPr>
        <p:spPr>
          <a:xfrm>
            <a:off x="7296408" y="1773594"/>
            <a:ext cx="153249" cy="9374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latin typeface="Lab Grotesque" panose="00000500000000000000" pitchFamily="50" charset="0"/>
            </a:endParaRPr>
          </a:p>
        </p:txBody>
      </p:sp>
      <p:sp>
        <p:nvSpPr>
          <p:cNvPr id="19" name="Rounded Rectangle 14">
            <a:extLst>
              <a:ext uri="{FF2B5EF4-FFF2-40B4-BE49-F238E27FC236}">
                <a16:creationId xmlns:a16="http://schemas.microsoft.com/office/drawing/2014/main" id="{F6EAB25A-AA3D-43F8-9A36-EE65D3CFA115}"/>
              </a:ext>
            </a:extLst>
          </p:cNvPr>
          <p:cNvSpPr/>
          <p:nvPr/>
        </p:nvSpPr>
        <p:spPr>
          <a:xfrm>
            <a:off x="4724580" y="1776640"/>
            <a:ext cx="130413" cy="87653"/>
          </a:xfrm>
          <a:prstGeom prst="roundRect">
            <a:avLst/>
          </a:prstGeom>
          <a:solidFill>
            <a:srgbClr val="33414E"/>
          </a:solidFill>
          <a:ln>
            <a:solidFill>
              <a:srgbClr val="334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latin typeface="Lab Grotesque" panose="00000500000000000000" pitchFamily="50" charset="0"/>
            </a:endParaRPr>
          </a:p>
        </p:txBody>
      </p:sp>
      <p:sp>
        <p:nvSpPr>
          <p:cNvPr id="22" name="textruta 6">
            <a:extLst>
              <a:ext uri="{FF2B5EF4-FFF2-40B4-BE49-F238E27FC236}">
                <a16:creationId xmlns:a16="http://schemas.microsoft.com/office/drawing/2014/main" id="{E49B1B81-F202-46F2-BB9B-BB7C8B8ABABF}"/>
              </a:ext>
            </a:extLst>
          </p:cNvPr>
          <p:cNvSpPr txBox="1"/>
          <p:nvPr/>
        </p:nvSpPr>
        <p:spPr>
          <a:xfrm>
            <a:off x="3525980" y="1665463"/>
            <a:ext cx="1177876" cy="307777"/>
          </a:xfrm>
          <a:prstGeom prst="rect">
            <a:avLst/>
          </a:prstGeom>
          <a:noFill/>
        </p:spPr>
        <p:txBody>
          <a:bodyPr wrap="square" rtlCol="0">
            <a:spAutoFit/>
          </a:bodyPr>
          <a:lstStyle/>
          <a:p>
            <a:r>
              <a:rPr lang="sv-SE" sz="1400" dirty="0">
                <a:latin typeface="Lab Grotesque" panose="00000500000000000000" pitchFamily="50" charset="0"/>
              </a:rPr>
              <a:t>Företagare i</a:t>
            </a:r>
          </a:p>
        </p:txBody>
      </p:sp>
      <p:sp>
        <p:nvSpPr>
          <p:cNvPr id="23" name="bransch">
            <a:extLst>
              <a:ext uri="{FF2B5EF4-FFF2-40B4-BE49-F238E27FC236}">
                <a16:creationId xmlns:a16="http://schemas.microsoft.com/office/drawing/2014/main" id="{C962A819-4CD4-489D-BFC0-76A6F96ED2C0}"/>
              </a:ext>
            </a:extLst>
          </p:cNvPr>
          <p:cNvSpPr txBox="1"/>
          <p:nvPr/>
        </p:nvSpPr>
        <p:spPr>
          <a:xfrm>
            <a:off x="4856984" y="1665463"/>
            <a:ext cx="2403330" cy="307777"/>
          </a:xfrm>
          <a:prstGeom prst="rect">
            <a:avLst/>
          </a:prstGeom>
          <a:noFill/>
        </p:spPr>
        <p:txBody>
          <a:bodyPr wrap="square" rtlCol="0">
            <a:spAutoFit/>
          </a:bodyPr>
          <a:lstStyle/>
          <a:p>
            <a:r>
              <a:rPr lang="sv-SE" sz="1400" dirty="0">
                <a:latin typeface="Lab Grotesque" panose="00000500000000000000" pitchFamily="50" charset="0"/>
              </a:rPr>
              <a:t>Byggbranschen</a:t>
            </a:r>
          </a:p>
        </p:txBody>
      </p:sp>
      <p:sp>
        <p:nvSpPr>
          <p:cNvPr id="3" name="TextBox 17">
            <a:extLst>
              <a:ext uri="{FF2B5EF4-FFF2-40B4-BE49-F238E27FC236}">
                <a16:creationId xmlns:a16="http://schemas.microsoft.com/office/drawing/2014/main" id="{CC1129D0-9A77-4A04-727E-A0CC0234EC4D}"/>
              </a:ext>
            </a:extLst>
          </p:cNvPr>
          <p:cNvSpPr txBox="1"/>
          <p:nvPr/>
        </p:nvSpPr>
        <p:spPr>
          <a:xfrm>
            <a:off x="707692" y="6235037"/>
            <a:ext cx="2533066" cy="276999"/>
          </a:xfrm>
          <a:prstGeom prst="rect">
            <a:avLst/>
          </a:prstGeom>
          <a:noFill/>
        </p:spPr>
        <p:txBody>
          <a:bodyPr wrap="none" rtlCol="0">
            <a:spAutoFit/>
          </a:bodyPr>
          <a:lstStyle/>
          <a:p>
            <a:r>
              <a:rPr lang="sv-SE" sz="1200" dirty="0">
                <a:latin typeface="Lab Grotesque" panose="00000500000000000000" pitchFamily="50" charset="0"/>
              </a:rPr>
              <a:t>Not: Frågan omformulerades 2020</a:t>
            </a:r>
          </a:p>
        </p:txBody>
      </p:sp>
      <p:sp>
        <p:nvSpPr>
          <p:cNvPr id="12" name="TextBox 21">
            <a:extLst>
              <a:ext uri="{FF2B5EF4-FFF2-40B4-BE49-F238E27FC236}">
                <a16:creationId xmlns:a16="http://schemas.microsoft.com/office/drawing/2014/main" id="{46F6A8DC-7CA5-9037-A836-52E62BCBEBAF}"/>
              </a:ext>
            </a:extLst>
          </p:cNvPr>
          <p:cNvSpPr txBox="1"/>
          <p:nvPr/>
        </p:nvSpPr>
        <p:spPr>
          <a:xfrm>
            <a:off x="9707499" y="4879798"/>
            <a:ext cx="1487908" cy="307777"/>
          </a:xfrm>
          <a:prstGeom prst="rect">
            <a:avLst/>
          </a:prstGeom>
          <a:noFill/>
        </p:spPr>
        <p:txBody>
          <a:bodyPr wrap="none" rtlCol="0">
            <a:spAutoFit/>
          </a:bodyPr>
          <a:lstStyle/>
          <a:p>
            <a:r>
              <a:rPr lang="sv-SE" sz="1400" dirty="0">
                <a:latin typeface="Lab Grotesque" panose="00000500000000000000" pitchFamily="50" charset="0"/>
              </a:rPr>
              <a:t> Snittbetyg = 3,0</a:t>
            </a:r>
          </a:p>
        </p:txBody>
      </p:sp>
      <p:sp>
        <p:nvSpPr>
          <p:cNvPr id="13" name="Rounded Rectangle 15">
            <a:extLst>
              <a:ext uri="{FF2B5EF4-FFF2-40B4-BE49-F238E27FC236}">
                <a16:creationId xmlns:a16="http://schemas.microsoft.com/office/drawing/2014/main" id="{3D63D071-EB59-CD24-BA40-41C716FD3848}"/>
              </a:ext>
            </a:extLst>
          </p:cNvPr>
          <p:cNvSpPr/>
          <p:nvPr/>
        </p:nvSpPr>
        <p:spPr>
          <a:xfrm>
            <a:off x="9591194" y="4995737"/>
            <a:ext cx="153249" cy="93744"/>
          </a:xfrm>
          <a:prstGeom prst="roundRect">
            <a:avLst/>
          </a:prstGeom>
          <a:solidFill>
            <a:srgbClr val="71B39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latin typeface="Lab Grotesque" panose="00000500000000000000" pitchFamily="50" charset="0"/>
            </a:endParaRPr>
          </a:p>
        </p:txBody>
      </p:sp>
    </p:spTree>
    <p:extLst>
      <p:ext uri="{BB962C8B-B14F-4D97-AF65-F5344CB8AC3E}">
        <p14:creationId xmlns:p14="http://schemas.microsoft.com/office/powerpoint/2010/main" val="3069514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C3950B1-2F47-4EB3-6B70-E22D6DD4493A}"/>
              </a:ext>
            </a:extLst>
          </p:cNvPr>
          <p:cNvPicPr>
            <a:picLocks noChangeAspect="1"/>
          </p:cNvPicPr>
          <p:nvPr/>
        </p:nvPicPr>
        <p:blipFill>
          <a:blip r:embed="rId3"/>
          <a:srcRect t="10402" b="10402"/>
          <a:stretch/>
        </p:blipFill>
        <p:spPr>
          <a:xfrm>
            <a:off x="0" y="420915"/>
            <a:ext cx="12192000" cy="6437086"/>
          </a:xfrm>
          <a:prstGeom prst="rect">
            <a:avLst/>
          </a:prstGeom>
          <a:effectLst>
            <a:innerShdw blurRad="1270000" dist="1079500" dir="16200000">
              <a:prstClr val="black">
                <a:alpha val="50000"/>
              </a:prstClr>
            </a:innerShdw>
          </a:effectLst>
        </p:spPr>
      </p:pic>
      <p:sp>
        <p:nvSpPr>
          <p:cNvPr id="2" name="Platshållare för datum 1">
            <a:extLst>
              <a:ext uri="{FF2B5EF4-FFF2-40B4-BE49-F238E27FC236}">
                <a16:creationId xmlns:a16="http://schemas.microsoft.com/office/drawing/2014/main" id="{2ECD5F1F-482E-7AD3-4A9F-9D851C40F5F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0C2AF8-CF07-F84C-9A4A-79F6D3437CF6}" type="datetime1">
              <a:rPr kumimoji="0" lang="sv-SE" sz="800" b="0" i="0" u="none" strike="noStrike" kern="1200" cap="none" spc="0" normalizeH="0" baseline="0" noProof="0" smtClean="0">
                <a:ln>
                  <a:noFill/>
                </a:ln>
                <a:solidFill>
                  <a:srgbClr val="61717F"/>
                </a:solidFill>
                <a:effectLst/>
                <a:uLnTx/>
                <a:uFillTx/>
                <a:latin typeface="Lab Grotesqu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2024-06-10</a:t>
            </a:fld>
            <a:endParaRPr kumimoji="0" lang="sv-SE" sz="800" b="0" i="0" u="none" strike="noStrike" kern="1200" cap="none" spc="0" normalizeH="0" baseline="0" noProof="0" dirty="0">
              <a:ln>
                <a:noFill/>
              </a:ln>
              <a:solidFill>
                <a:srgbClr val="61717F"/>
              </a:solidFill>
              <a:effectLst/>
              <a:uLnTx/>
              <a:uFillTx/>
              <a:latin typeface="Lab Grotesque" pitchFamily="2" charset="0"/>
              <a:ea typeface="+mn-ea"/>
              <a:cs typeface="+mn-cs"/>
            </a:endParaRPr>
          </a:p>
        </p:txBody>
      </p:sp>
      <p:sp>
        <p:nvSpPr>
          <p:cNvPr id="3" name="Platshållare för bildnummer 2">
            <a:extLst>
              <a:ext uri="{FF2B5EF4-FFF2-40B4-BE49-F238E27FC236}">
                <a16:creationId xmlns:a16="http://schemas.microsoft.com/office/drawing/2014/main" id="{49521BCD-B297-D0CE-4465-181ECF0CA0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B63437-8A26-BE43-AB46-80340C37E737}" type="slidenum">
              <a:rPr kumimoji="0" lang="sv-SE" sz="800" b="0" i="0" u="none" strike="noStrike" kern="1200" cap="none" spc="0" normalizeH="0" baseline="0" noProof="0" smtClean="0">
                <a:ln>
                  <a:noFill/>
                </a:ln>
                <a:solidFill>
                  <a:srgbClr val="61717F"/>
                </a:solidFill>
                <a:effectLst/>
                <a:uLnTx/>
                <a:uFillTx/>
                <a:latin typeface="Lab Grotesqu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800" b="0" i="0" u="none" strike="noStrike" kern="1200" cap="none" spc="0" normalizeH="0" baseline="0" noProof="0" dirty="0">
              <a:ln>
                <a:noFill/>
              </a:ln>
              <a:solidFill>
                <a:srgbClr val="61717F"/>
              </a:solidFill>
              <a:effectLst/>
              <a:uLnTx/>
              <a:uFillTx/>
              <a:latin typeface="Lab Grotesque" pitchFamily="2" charset="0"/>
              <a:ea typeface="+mn-ea"/>
              <a:cs typeface="+mn-cs"/>
            </a:endParaRPr>
          </a:p>
        </p:txBody>
      </p:sp>
      <p:sp>
        <p:nvSpPr>
          <p:cNvPr id="6" name="o2">
            <a:extLst>
              <a:ext uri="{FF2B5EF4-FFF2-40B4-BE49-F238E27FC236}">
                <a16:creationId xmlns:a16="http://schemas.microsoft.com/office/drawing/2014/main" id="{7F0C1120-AF26-75BC-F2FB-86E8B436BFA7}"/>
              </a:ext>
            </a:extLst>
          </p:cNvPr>
          <p:cNvSpPr txBox="1"/>
          <p:nvPr/>
        </p:nvSpPr>
        <p:spPr>
          <a:xfrm>
            <a:off x="8340004" y="3862437"/>
            <a:ext cx="3218012" cy="1815882"/>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srgbClr val="FFFFFF"/>
                </a:solidFill>
                <a:effectLst>
                  <a:innerShdw blurRad="1270000" dist="2540000" dir="21540000">
                    <a:prstClr val="black">
                      <a:alpha val="0"/>
                    </a:prstClr>
                  </a:innerShdw>
                </a:effectLst>
                <a:uLnTx/>
                <a:uFillTx/>
                <a:latin typeface="Lab Grotesque"/>
                <a:ea typeface="+mn-ea"/>
                <a:cs typeface="Arial"/>
              </a:rPr>
              <a:t>av företagen tvekar på att lämna klagomål till kommunen</a:t>
            </a:r>
            <a:endParaRPr kumimoji="0" lang="sv-SE" sz="2800" b="1" i="0" u="none" strike="noStrike" kern="1200" cap="none" spc="0" normalizeH="0" baseline="0" noProof="0" dirty="0">
              <a:ln>
                <a:noFill/>
              </a:ln>
              <a:solidFill>
                <a:srgbClr val="FFFFFF"/>
              </a:solidFill>
              <a:effectLst>
                <a:innerShdw blurRad="1270000" dist="2540000" dir="21540000">
                  <a:prstClr val="black">
                    <a:alpha val="0"/>
                  </a:prstClr>
                </a:innerShdw>
              </a:effectLst>
              <a:uLnTx/>
              <a:uFillTx/>
              <a:latin typeface="Lab Grotesque" panose="00000500000000000000" pitchFamily="50" charset="0"/>
              <a:ea typeface="+mn-ea"/>
              <a:cs typeface="Arial"/>
            </a:endParaRPr>
          </a:p>
        </p:txBody>
      </p:sp>
      <p:pic>
        <p:nvPicPr>
          <p:cNvPr id="7" name="Bildobjekt 6">
            <a:extLst>
              <a:ext uri="{FF2B5EF4-FFF2-40B4-BE49-F238E27FC236}">
                <a16:creationId xmlns:a16="http://schemas.microsoft.com/office/drawing/2014/main" id="{F7E37B3C-739B-DC29-FBF6-477A1F3F2D8B}"/>
              </a:ext>
            </a:extLst>
          </p:cNvPr>
          <p:cNvPicPr>
            <a:picLocks noChangeAspect="1"/>
          </p:cNvPicPr>
          <p:nvPr/>
        </p:nvPicPr>
        <p:blipFill>
          <a:blip r:embed="rId4"/>
          <a:stretch>
            <a:fillRect/>
          </a:stretch>
        </p:blipFill>
        <p:spPr>
          <a:xfrm>
            <a:off x="8340004" y="2379832"/>
            <a:ext cx="2840982" cy="1268078"/>
          </a:xfrm>
          <a:prstGeom prst="rect">
            <a:avLst/>
          </a:prstGeom>
        </p:spPr>
      </p:pic>
      <p:sp>
        <p:nvSpPr>
          <p:cNvPr id="8" name="klagomal_tvekan_bransch">
            <a:extLst>
              <a:ext uri="{FF2B5EF4-FFF2-40B4-BE49-F238E27FC236}">
                <a16:creationId xmlns:a16="http://schemas.microsoft.com/office/drawing/2014/main" id="{44FDED77-533B-C31A-85D9-CDCF0E00AE28}"/>
              </a:ext>
            </a:extLst>
          </p:cNvPr>
          <p:cNvSpPr txBox="1"/>
          <p:nvPr/>
        </p:nvSpPr>
        <p:spPr>
          <a:xfrm>
            <a:off x="8325833" y="2428288"/>
            <a:ext cx="28693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7200" dirty="0">
                <a:solidFill>
                  <a:srgbClr val="FFFFFF"/>
                </a:solidFill>
                <a:latin typeface="Lab Grotesque Black" panose="00000A00000000000000" pitchFamily="50" charset="0"/>
              </a:rPr>
              <a:t>20 %</a:t>
            </a:r>
          </a:p>
        </p:txBody>
      </p:sp>
      <p:sp>
        <p:nvSpPr>
          <p:cNvPr id="9" name="o1">
            <a:extLst>
              <a:ext uri="{FF2B5EF4-FFF2-40B4-BE49-F238E27FC236}">
                <a16:creationId xmlns:a16="http://schemas.microsoft.com/office/drawing/2014/main" id="{4512D0FD-6245-6DD7-6B86-BE9B4AFCC780}"/>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600" b="1" i="0" u="none" strike="noStrike" kern="1200" cap="none" spc="0" normalizeH="0" baseline="0" noProof="0" dirty="0">
                <a:ln>
                  <a:noFill/>
                </a:ln>
                <a:solidFill>
                  <a:srgbClr val="FFFFFF"/>
                </a:solidFill>
                <a:effectLst/>
                <a:uLnTx/>
                <a:uFillTx/>
                <a:latin typeface="Lab Grotesque Black" pitchFamily="2" charset="0"/>
                <a:ea typeface="+mj-ea"/>
                <a:cs typeface="+mj-cs"/>
              </a:rPr>
              <a:t>Tvekan om att lämna klagomål till kommunen </a:t>
            </a:r>
          </a:p>
        </p:txBody>
      </p:sp>
      <p:sp>
        <p:nvSpPr>
          <p:cNvPr id="4" name="bransch">
            <a:extLst>
              <a:ext uri="{FF2B5EF4-FFF2-40B4-BE49-F238E27FC236}">
                <a16:creationId xmlns:a16="http://schemas.microsoft.com/office/drawing/2014/main" id="{0CDA498F-C612-66B8-EFD3-28AEA1FA4319}"/>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353" b="1" i="0" u="none" strike="noStrike" kern="1200" cap="none" spc="0" normalizeH="0" baseline="0" noProof="0" dirty="0">
                <a:ln>
                  <a:noFill/>
                </a:ln>
                <a:solidFill>
                  <a:srgbClr val="FFFFFF"/>
                </a:solidFill>
                <a:effectLst/>
                <a:uLnTx/>
                <a:uFillTx/>
                <a:latin typeface="Lab Grotesque" panose="00000500000000000000" pitchFamily="50" charset="0"/>
                <a:ea typeface="+mn-ea"/>
                <a:cs typeface="+mn-cs"/>
              </a:rPr>
              <a:t>Byggbranschen</a:t>
            </a:r>
          </a:p>
        </p:txBody>
      </p:sp>
    </p:spTree>
    <p:extLst>
      <p:ext uri="{BB962C8B-B14F-4D97-AF65-F5344CB8AC3E}">
        <p14:creationId xmlns:p14="http://schemas.microsoft.com/office/powerpoint/2010/main" val="3147665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klagomal_tvekan">
            <a:extLst>
              <a:ext uri="{FF2B5EF4-FFF2-40B4-BE49-F238E27FC236}">
                <a16:creationId xmlns:a16="http://schemas.microsoft.com/office/drawing/2014/main" id="{2B8881BB-0128-4B80-B237-45A414670086}"/>
              </a:ext>
            </a:extLst>
          </p:cNvPr>
          <p:cNvGraphicFramePr>
            <a:graphicFrameLocks/>
          </p:cNvGraphicFramePr>
          <p:nvPr>
            <p:extLst>
              <p:ext uri="{D42A27DB-BD31-4B8C-83A1-F6EECF244321}">
                <p14:modId xmlns:p14="http://schemas.microsoft.com/office/powerpoint/2010/main" val="2498945741"/>
              </p:ext>
            </p:extLst>
          </p:nvPr>
        </p:nvGraphicFramePr>
        <p:xfrm>
          <a:off x="783398" y="1912459"/>
          <a:ext cx="10548937" cy="4192993"/>
        </p:xfrm>
        <a:graphic>
          <a:graphicData uri="http://schemas.openxmlformats.org/drawingml/2006/chart">
            <c:chart xmlns:c="http://schemas.openxmlformats.org/drawingml/2006/chart" xmlns:r="http://schemas.openxmlformats.org/officeDocument/2006/relationships" r:id="rId3"/>
          </a:graphicData>
        </a:graphic>
      </p:graphicFrame>
      <p:sp>
        <p:nvSpPr>
          <p:cNvPr id="25" name="Slide Number Placeholder 2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C1E638-3F78-4E0D-883A-B278700C48C0}" type="slidenum">
              <a:rPr kumimoji="0" lang="de-DE" sz="800" b="0" i="0" u="none" strike="noStrike" kern="1200" cap="none" spc="0" normalizeH="0" baseline="0" noProof="0" smtClean="0">
                <a:ln>
                  <a:noFill/>
                </a:ln>
                <a:solidFill>
                  <a:srgbClr val="61717F"/>
                </a:solidFill>
                <a:effectLst/>
                <a:uLnTx/>
                <a:uFillTx/>
                <a:latin typeface="Lab Grotesque"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DE" sz="800" b="0" i="0" u="none" strike="noStrike" kern="1200" cap="none" spc="0" normalizeH="0" baseline="0" noProof="0" dirty="0">
              <a:ln>
                <a:noFill/>
              </a:ln>
              <a:solidFill>
                <a:srgbClr val="61717F"/>
              </a:solidFill>
              <a:effectLst/>
              <a:uLnTx/>
              <a:uFillTx/>
              <a:latin typeface="Lab Grotesque" panose="00000500000000000000" pitchFamily="50" charset="0"/>
              <a:ea typeface="+mn-ea"/>
              <a:cs typeface="+mn-cs"/>
            </a:endParaRPr>
          </a:p>
        </p:txBody>
      </p:sp>
      <p:sp>
        <p:nvSpPr>
          <p:cNvPr id="18" name="Platshållare för datum 1">
            <a:extLst>
              <a:ext uri="{FF2B5EF4-FFF2-40B4-BE49-F238E27FC236}">
                <a16:creationId xmlns:a16="http://schemas.microsoft.com/office/drawing/2014/main" id="{CC631ACA-5776-4733-B4B8-AB670F0CC20F}"/>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F0C2AF8-CF07-F84C-9A4A-79F6D3437CF6}" type="datetime1">
              <a:rPr kumimoji="0" lang="sv-SE" sz="800" b="0" i="0" u="none" strike="noStrike" kern="1200" cap="none" spc="0" normalizeH="0" baseline="0" noProof="0" smtClean="0">
                <a:ln>
                  <a:noFill/>
                </a:ln>
                <a:solidFill>
                  <a:srgbClr val="61717F"/>
                </a:solidFill>
                <a:effectLst/>
                <a:uLnTx/>
                <a:uFillTx/>
                <a:latin typeface="Lab Grotesque" panose="00000500000000000000" pitchFamily="50"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2024-06-10</a:t>
            </a:fld>
            <a:endParaRPr kumimoji="0" lang="sv-SE" sz="800" b="0" i="0" u="none" strike="noStrike" kern="1200" cap="none" spc="0" normalizeH="0" baseline="0" noProof="0" dirty="0">
              <a:ln>
                <a:noFill/>
              </a:ln>
              <a:solidFill>
                <a:srgbClr val="61717F"/>
              </a:solidFill>
              <a:effectLst/>
              <a:uLnTx/>
              <a:uFillTx/>
              <a:latin typeface="Lab Grotesque" panose="00000500000000000000" pitchFamily="50" charset="0"/>
              <a:ea typeface="+mn-ea"/>
              <a:cs typeface="+mn-cs"/>
            </a:endParaRPr>
          </a:p>
        </p:txBody>
      </p:sp>
      <p:sp>
        <p:nvSpPr>
          <p:cNvPr id="21" name="o1">
            <a:extLst>
              <a:ext uri="{FF2B5EF4-FFF2-40B4-BE49-F238E27FC236}">
                <a16:creationId xmlns:a16="http://schemas.microsoft.com/office/drawing/2014/main" id="{8008B2F7-F428-4ADA-8835-93E8CAEBDFE0}"/>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000" b="1" i="0" u="none" strike="noStrike" kern="1200" cap="none" spc="0" normalizeH="0" baseline="0" noProof="0" dirty="0">
                <a:ln>
                  <a:noFill/>
                </a:ln>
                <a:solidFill>
                  <a:srgbClr val="33414E"/>
                </a:solidFill>
                <a:effectLst/>
                <a:uLnTx/>
                <a:uFillTx/>
                <a:latin typeface="Lab Grotesque Black" pitchFamily="2" charset="0"/>
                <a:ea typeface="+mj-ea"/>
                <a:cs typeface="+mj-cs"/>
              </a:rPr>
              <a:t>Klagomål till kommunen</a:t>
            </a:r>
          </a:p>
        </p:txBody>
      </p:sp>
      <p:sp>
        <p:nvSpPr>
          <p:cNvPr id="15" name="Text Box 7">
            <a:extLst>
              <a:ext uri="{FF2B5EF4-FFF2-40B4-BE49-F238E27FC236}">
                <a16:creationId xmlns:a16="http://schemas.microsoft.com/office/drawing/2014/main" id="{8FFC7CF4-FE91-44FC-905C-78C44DEE7085}"/>
              </a:ext>
            </a:extLst>
          </p:cNvPr>
          <p:cNvSpPr txBox="1">
            <a:spLocks noChangeArrowheads="1"/>
          </p:cNvSpPr>
          <p:nvPr/>
        </p:nvSpPr>
        <p:spPr bwMode="auto">
          <a:xfrm>
            <a:off x="774925" y="2024772"/>
            <a:ext cx="478367" cy="307777"/>
          </a:xfrm>
          <a:prstGeom prst="rect">
            <a:avLst/>
          </a:prstGeom>
          <a:noFill/>
          <a:ln w="9525">
            <a:noFill/>
            <a:miter lim="800000"/>
            <a:headEnd/>
            <a:tailEnd/>
          </a:ln>
          <a:effectLst/>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sv-SE" sz="1400" b="0" i="0" u="none" strike="noStrike" kern="0" cap="none" spc="0" normalizeH="0" baseline="0" noProof="0" dirty="0">
                <a:ln>
                  <a:noFill/>
                </a:ln>
                <a:solidFill>
                  <a:srgbClr val="33414E"/>
                </a:solidFill>
                <a:effectLst/>
                <a:uLnTx/>
                <a:uFillTx/>
                <a:latin typeface="Lab Grotesque" panose="00000500000000000000" pitchFamily="50" charset="0"/>
                <a:ea typeface="+mn-ea"/>
                <a:cs typeface="Calibri" pitchFamily="34" charset="0"/>
              </a:rPr>
              <a:t>%</a:t>
            </a:r>
            <a:endParaRPr kumimoji="0" lang="en-US" sz="1400" b="0" i="0" u="none" strike="noStrike" kern="0" cap="none" spc="0" normalizeH="0" baseline="0" noProof="0" dirty="0">
              <a:ln>
                <a:noFill/>
              </a:ln>
              <a:solidFill>
                <a:srgbClr val="33414E"/>
              </a:solidFill>
              <a:effectLst/>
              <a:uLnTx/>
              <a:uFillTx/>
              <a:latin typeface="Lab Grotesque" panose="00000500000000000000" pitchFamily="50" charset="0"/>
              <a:ea typeface="+mn-ea"/>
              <a:cs typeface="Calibri" pitchFamily="34" charset="0"/>
            </a:endParaRPr>
          </a:p>
        </p:txBody>
      </p:sp>
      <p:grpSp>
        <p:nvGrpSpPr>
          <p:cNvPr id="5" name="Grupp 6">
            <a:extLst>
              <a:ext uri="{FF2B5EF4-FFF2-40B4-BE49-F238E27FC236}">
                <a16:creationId xmlns:a16="http://schemas.microsoft.com/office/drawing/2014/main" id="{FDB7E19F-69AC-CC6B-7009-E9C4F28BEAA3}"/>
              </a:ext>
            </a:extLst>
          </p:cNvPr>
          <p:cNvGrpSpPr/>
          <p:nvPr/>
        </p:nvGrpSpPr>
        <p:grpSpPr>
          <a:xfrm>
            <a:off x="5696497" y="1665463"/>
            <a:ext cx="1536388" cy="307777"/>
            <a:chOff x="6375127" y="1665463"/>
            <a:chExt cx="1536388" cy="307777"/>
          </a:xfrm>
        </p:grpSpPr>
        <p:sp>
          <p:nvSpPr>
            <p:cNvPr id="6" name="TextBox 11">
              <a:extLst>
                <a:ext uri="{FF2B5EF4-FFF2-40B4-BE49-F238E27FC236}">
                  <a16:creationId xmlns:a16="http://schemas.microsoft.com/office/drawing/2014/main" id="{05F60331-EC54-48BE-8FA1-AA2FD835C789}"/>
                </a:ext>
              </a:extLst>
            </p:cNvPr>
            <p:cNvSpPr txBox="1"/>
            <p:nvPr/>
          </p:nvSpPr>
          <p:spPr>
            <a:xfrm>
              <a:off x="6595129" y="1665463"/>
              <a:ext cx="1316386" cy="307777"/>
            </a:xfrm>
            <a:prstGeom prst="rect">
              <a:avLst/>
            </a:prstGeom>
            <a:noFill/>
          </p:spPr>
          <p:txBody>
            <a:bodyPr wrap="none" rtlCol="0">
              <a:spAutoFit/>
            </a:bodyPr>
            <a:lstStyle/>
            <a:p>
              <a:r>
                <a:rPr lang="sv-SE" sz="1400" dirty="0">
                  <a:latin typeface="Lab Grotesque" panose="00000500000000000000" pitchFamily="50" charset="0"/>
                </a:rPr>
                <a:t>Alla branscher</a:t>
              </a:r>
            </a:p>
          </p:txBody>
        </p:sp>
        <p:cxnSp>
          <p:nvCxnSpPr>
            <p:cNvPr id="7" name="Rak koppling 3">
              <a:extLst>
                <a:ext uri="{FF2B5EF4-FFF2-40B4-BE49-F238E27FC236}">
                  <a16:creationId xmlns:a16="http://schemas.microsoft.com/office/drawing/2014/main" id="{0E691249-2D94-7F57-7647-509224D732EF}"/>
                </a:ext>
              </a:extLst>
            </p:cNvPr>
            <p:cNvCxnSpPr>
              <a:cxnSpLocks/>
              <a:endCxn id="6" idx="1"/>
            </p:cNvCxnSpPr>
            <p:nvPr/>
          </p:nvCxnSpPr>
          <p:spPr>
            <a:xfrm>
              <a:off x="6375127" y="1819351"/>
              <a:ext cx="220002" cy="1"/>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2" name="bransch">
            <a:extLst>
              <a:ext uri="{FF2B5EF4-FFF2-40B4-BE49-F238E27FC236}">
                <a16:creationId xmlns:a16="http://schemas.microsoft.com/office/drawing/2014/main" id="{0FC36596-E764-8688-0BA4-85A48507B8D3}"/>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Tree>
    <p:extLst>
      <p:ext uri="{BB962C8B-B14F-4D97-AF65-F5344CB8AC3E}">
        <p14:creationId xmlns:p14="http://schemas.microsoft.com/office/powerpoint/2010/main" val="254495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klagomal_tvekan_tid">
            <a:extLst>
              <a:ext uri="{FF2B5EF4-FFF2-40B4-BE49-F238E27FC236}">
                <a16:creationId xmlns:a16="http://schemas.microsoft.com/office/drawing/2014/main" id="{E142FF3C-E68A-45E3-A4B8-5852EAEA3997}"/>
              </a:ext>
            </a:extLst>
          </p:cNvPr>
          <p:cNvGraphicFramePr>
            <a:graphicFrameLocks/>
          </p:cNvGraphicFramePr>
          <p:nvPr>
            <p:extLst>
              <p:ext uri="{D42A27DB-BD31-4B8C-83A1-F6EECF244321}">
                <p14:modId xmlns:p14="http://schemas.microsoft.com/office/powerpoint/2010/main" val="1067889631"/>
              </p:ext>
            </p:extLst>
          </p:nvPr>
        </p:nvGraphicFramePr>
        <p:xfrm>
          <a:off x="809392" y="1665462"/>
          <a:ext cx="10548938" cy="4220987"/>
        </p:xfrm>
        <a:graphic>
          <a:graphicData uri="http://schemas.openxmlformats.org/drawingml/2006/chart">
            <c:chart xmlns:c="http://schemas.openxmlformats.org/drawingml/2006/chart" xmlns:r="http://schemas.openxmlformats.org/officeDocument/2006/relationships" r:id="rId3"/>
          </a:graphicData>
        </a:graphic>
      </p:graphicFrame>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latin typeface="Lab Grotesque" panose="00000500000000000000" pitchFamily="50" charset="0"/>
              </a:rPr>
              <a:pPr/>
              <a:t>23</a:t>
            </a:fld>
            <a:endParaRPr lang="de-DE" dirty="0">
              <a:solidFill>
                <a:schemeClr val="tx2"/>
              </a:solidFill>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CC631ACA-5776-4733-B4B8-AB670F0CC20F}"/>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2024-06-10</a:t>
            </a:fld>
            <a:endParaRPr lang="sv-SE" sz="800" dirty="0">
              <a:solidFill>
                <a:schemeClr val="tx2"/>
              </a:solidFill>
              <a:latin typeface="Lab Grotesque" panose="00000500000000000000" pitchFamily="50" charset="0"/>
            </a:endParaRPr>
          </a:p>
        </p:txBody>
      </p:sp>
      <p:sp>
        <p:nvSpPr>
          <p:cNvPr id="21" name="o1">
            <a:extLst>
              <a:ext uri="{FF2B5EF4-FFF2-40B4-BE49-F238E27FC236}">
                <a16:creationId xmlns:a16="http://schemas.microsoft.com/office/drawing/2014/main" id="{8008B2F7-F428-4ADA-8835-93E8CAEBDFE0}"/>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000" b="1" i="0" u="none" strike="noStrike" kern="1200" cap="none" spc="0" normalizeH="0" baseline="0" noProof="0" dirty="0">
                <a:ln>
                  <a:noFill/>
                </a:ln>
                <a:solidFill>
                  <a:srgbClr val="33414E"/>
                </a:solidFill>
                <a:effectLst/>
                <a:uLnTx/>
                <a:uFillTx/>
                <a:latin typeface="Lab Grotesque Black" pitchFamily="2" charset="0"/>
                <a:ea typeface="+mj-ea"/>
                <a:cs typeface="+mj-cs"/>
              </a:rPr>
              <a:t>Andel företag som känt tvekan att lämna klagomål</a:t>
            </a:r>
          </a:p>
        </p:txBody>
      </p:sp>
      <p:sp>
        <p:nvSpPr>
          <p:cNvPr id="16" name="TextBox 11">
            <a:extLst>
              <a:ext uri="{FF2B5EF4-FFF2-40B4-BE49-F238E27FC236}">
                <a16:creationId xmlns:a16="http://schemas.microsoft.com/office/drawing/2014/main" id="{CE766687-6DFC-48F4-B1B7-0052AC44B16B}"/>
              </a:ext>
            </a:extLst>
          </p:cNvPr>
          <p:cNvSpPr txBox="1"/>
          <p:nvPr/>
        </p:nvSpPr>
        <p:spPr>
          <a:xfrm>
            <a:off x="7412713" y="1665463"/>
            <a:ext cx="1435008" cy="307777"/>
          </a:xfrm>
          <a:prstGeom prst="rect">
            <a:avLst/>
          </a:prstGeom>
          <a:noFill/>
        </p:spPr>
        <p:txBody>
          <a:bodyPr wrap="none" rtlCol="0">
            <a:spAutoFit/>
          </a:bodyPr>
          <a:lstStyle/>
          <a:p>
            <a:r>
              <a:rPr lang="sv-SE" sz="1400" dirty="0">
                <a:latin typeface="Lab Grotesque" panose="00000500000000000000" pitchFamily="50" charset="0"/>
              </a:rPr>
              <a:t> Alla branscher*</a:t>
            </a:r>
          </a:p>
        </p:txBody>
      </p:sp>
      <p:sp>
        <p:nvSpPr>
          <p:cNvPr id="17" name="Rounded Rectangle 15">
            <a:extLst>
              <a:ext uri="{FF2B5EF4-FFF2-40B4-BE49-F238E27FC236}">
                <a16:creationId xmlns:a16="http://schemas.microsoft.com/office/drawing/2014/main" id="{22A71B6B-8637-4893-A2E5-F46DC738A906}"/>
              </a:ext>
            </a:extLst>
          </p:cNvPr>
          <p:cNvSpPr/>
          <p:nvPr/>
        </p:nvSpPr>
        <p:spPr>
          <a:xfrm>
            <a:off x="7296408" y="1773594"/>
            <a:ext cx="153249" cy="9374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latin typeface="Lab Grotesque" panose="00000500000000000000" pitchFamily="50" charset="0"/>
            </a:endParaRPr>
          </a:p>
        </p:txBody>
      </p:sp>
      <p:sp>
        <p:nvSpPr>
          <p:cNvPr id="19" name="Rounded Rectangle 14">
            <a:extLst>
              <a:ext uri="{FF2B5EF4-FFF2-40B4-BE49-F238E27FC236}">
                <a16:creationId xmlns:a16="http://schemas.microsoft.com/office/drawing/2014/main" id="{F6EAB25A-AA3D-43F8-9A36-EE65D3CFA115}"/>
              </a:ext>
            </a:extLst>
          </p:cNvPr>
          <p:cNvSpPr/>
          <p:nvPr/>
        </p:nvSpPr>
        <p:spPr>
          <a:xfrm>
            <a:off x="4724580" y="1776640"/>
            <a:ext cx="130413" cy="87653"/>
          </a:xfrm>
          <a:prstGeom prst="roundRect">
            <a:avLst/>
          </a:prstGeom>
          <a:solidFill>
            <a:srgbClr val="33414E"/>
          </a:solidFill>
          <a:ln>
            <a:solidFill>
              <a:srgbClr val="334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latin typeface="Lab Grotesque" panose="00000500000000000000" pitchFamily="50" charset="0"/>
            </a:endParaRPr>
          </a:p>
        </p:txBody>
      </p:sp>
      <p:sp>
        <p:nvSpPr>
          <p:cNvPr id="22" name="textruta 6">
            <a:extLst>
              <a:ext uri="{FF2B5EF4-FFF2-40B4-BE49-F238E27FC236}">
                <a16:creationId xmlns:a16="http://schemas.microsoft.com/office/drawing/2014/main" id="{E49B1B81-F202-46F2-BB9B-BB7C8B8ABABF}"/>
              </a:ext>
            </a:extLst>
          </p:cNvPr>
          <p:cNvSpPr txBox="1"/>
          <p:nvPr/>
        </p:nvSpPr>
        <p:spPr>
          <a:xfrm>
            <a:off x="3525980" y="1665463"/>
            <a:ext cx="1177876" cy="307777"/>
          </a:xfrm>
          <a:prstGeom prst="rect">
            <a:avLst/>
          </a:prstGeom>
          <a:noFill/>
        </p:spPr>
        <p:txBody>
          <a:bodyPr wrap="square" rtlCol="0">
            <a:spAutoFit/>
          </a:bodyPr>
          <a:lstStyle/>
          <a:p>
            <a:r>
              <a:rPr lang="sv-SE" sz="1400" dirty="0">
                <a:latin typeface="Lab Grotesque" panose="00000500000000000000" pitchFamily="50" charset="0"/>
              </a:rPr>
              <a:t>Företagare i</a:t>
            </a:r>
          </a:p>
        </p:txBody>
      </p:sp>
      <p:sp>
        <p:nvSpPr>
          <p:cNvPr id="29" name="Text Box 7">
            <a:extLst>
              <a:ext uri="{FF2B5EF4-FFF2-40B4-BE49-F238E27FC236}">
                <a16:creationId xmlns:a16="http://schemas.microsoft.com/office/drawing/2014/main" id="{51D30FE7-31D4-4C42-8C8B-C9F757C6EF53}"/>
              </a:ext>
            </a:extLst>
          </p:cNvPr>
          <p:cNvSpPr txBox="1">
            <a:spLocks noChangeArrowheads="1"/>
          </p:cNvSpPr>
          <p:nvPr/>
        </p:nvSpPr>
        <p:spPr bwMode="auto">
          <a:xfrm>
            <a:off x="803275" y="1820089"/>
            <a:ext cx="478367" cy="276999"/>
          </a:xfrm>
          <a:prstGeom prst="rect">
            <a:avLst/>
          </a:prstGeom>
          <a:noFill/>
          <a:ln w="9525">
            <a:noFill/>
            <a:miter lim="800000"/>
            <a:headEnd/>
            <a:tailEnd/>
          </a:ln>
          <a:effectLst/>
        </p:spPr>
        <p:txBody>
          <a:bodyPr>
            <a:spAutoFit/>
          </a:bodyPr>
          <a:lstStyle/>
          <a:p>
            <a:pPr defTabSz="1219170">
              <a:spcBef>
                <a:spcPct val="50000"/>
              </a:spcBef>
              <a:defRPr/>
            </a:pPr>
            <a:r>
              <a:rPr lang="sv-SE" sz="1200" kern="0" dirty="0">
                <a:latin typeface="Lab Grotesque" panose="00000500000000000000" pitchFamily="50" charset="0"/>
                <a:cs typeface="Calibri" pitchFamily="34" charset="0"/>
              </a:rPr>
              <a:t>%</a:t>
            </a:r>
            <a:endParaRPr lang="en-US" sz="1200" kern="0" dirty="0">
              <a:latin typeface="Lab Grotesque" panose="00000500000000000000" pitchFamily="50" charset="0"/>
              <a:cs typeface="Calibri" pitchFamily="34" charset="0"/>
            </a:endParaRPr>
          </a:p>
        </p:txBody>
      </p:sp>
      <p:sp>
        <p:nvSpPr>
          <p:cNvPr id="27" name="o1">
            <a:extLst>
              <a:ext uri="{FF2B5EF4-FFF2-40B4-BE49-F238E27FC236}">
                <a16:creationId xmlns:a16="http://schemas.microsoft.com/office/drawing/2014/main" id="{B21196FA-841A-4EAC-BD87-852F808E62E2}"/>
              </a:ext>
            </a:extLst>
          </p:cNvPr>
          <p:cNvSpPr txBox="1">
            <a:spLocks/>
          </p:cNvSpPr>
          <p:nvPr/>
        </p:nvSpPr>
        <p:spPr>
          <a:xfrm>
            <a:off x="803276" y="1128418"/>
            <a:ext cx="10754740" cy="369510"/>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endParaRPr lang="sv-SE" sz="2400" b="0" dirty="0"/>
          </a:p>
        </p:txBody>
      </p:sp>
      <p:sp>
        <p:nvSpPr>
          <p:cNvPr id="14" name="samplecheck">
            <a:extLst>
              <a:ext uri="{FF2B5EF4-FFF2-40B4-BE49-F238E27FC236}">
                <a16:creationId xmlns:a16="http://schemas.microsoft.com/office/drawing/2014/main" id="{033AE55C-A546-458C-9821-7F1D8F268C6C}"/>
              </a:ext>
            </a:extLst>
          </p:cNvPr>
          <p:cNvSpPr/>
          <p:nvPr/>
        </p:nvSpPr>
        <p:spPr>
          <a:xfrm>
            <a:off x="9138464" y="1362129"/>
            <a:ext cx="588117"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 name="bransch">
            <a:extLst>
              <a:ext uri="{FF2B5EF4-FFF2-40B4-BE49-F238E27FC236}">
                <a16:creationId xmlns:a16="http://schemas.microsoft.com/office/drawing/2014/main" id="{1302F61D-3720-0564-2524-3AEE897CA6DD}"/>
              </a:ext>
            </a:extLst>
          </p:cNvPr>
          <p:cNvSpPr txBox="1"/>
          <p:nvPr/>
        </p:nvSpPr>
        <p:spPr>
          <a:xfrm>
            <a:off x="4856984" y="1665463"/>
            <a:ext cx="2403330" cy="307777"/>
          </a:xfrm>
          <a:prstGeom prst="rect">
            <a:avLst/>
          </a:prstGeom>
          <a:noFill/>
        </p:spPr>
        <p:txBody>
          <a:bodyPr wrap="square" rtlCol="0">
            <a:spAutoFit/>
          </a:bodyPr>
          <a:lstStyle/>
          <a:p>
            <a:r>
              <a:rPr lang="sv-SE" sz="1400" dirty="0">
                <a:latin typeface="Lab Grotesque" panose="00000500000000000000" pitchFamily="50" charset="0"/>
              </a:rPr>
              <a:t>Byggbranschen*</a:t>
            </a:r>
          </a:p>
        </p:txBody>
      </p:sp>
      <p:sp>
        <p:nvSpPr>
          <p:cNvPr id="5" name="TextBox 17">
            <a:extLst>
              <a:ext uri="{FF2B5EF4-FFF2-40B4-BE49-F238E27FC236}">
                <a16:creationId xmlns:a16="http://schemas.microsoft.com/office/drawing/2014/main" id="{669D3E87-D33C-F430-EC8E-6DE80FDF1B5A}"/>
              </a:ext>
            </a:extLst>
          </p:cNvPr>
          <p:cNvSpPr txBox="1"/>
          <p:nvPr/>
        </p:nvSpPr>
        <p:spPr>
          <a:xfrm>
            <a:off x="707692" y="6235037"/>
            <a:ext cx="4867038" cy="276999"/>
          </a:xfrm>
          <a:prstGeom prst="rect">
            <a:avLst/>
          </a:prstGeom>
          <a:noFill/>
        </p:spPr>
        <p:txBody>
          <a:bodyPr wrap="none" rtlCol="0">
            <a:spAutoFit/>
          </a:bodyPr>
          <a:lstStyle/>
          <a:p>
            <a:r>
              <a:rPr lang="sv-SE" sz="1200" dirty="0">
                <a:latin typeface="Lab Grotesque" panose="00000500000000000000" pitchFamily="50" charset="0"/>
              </a:rPr>
              <a:t>Tabellen avser företag som svarat ”ja, en gång” eller ”ja, flera gånger”.</a:t>
            </a:r>
          </a:p>
        </p:txBody>
      </p:sp>
      <p:sp>
        <p:nvSpPr>
          <p:cNvPr id="6" name="bransch">
            <a:extLst>
              <a:ext uri="{FF2B5EF4-FFF2-40B4-BE49-F238E27FC236}">
                <a16:creationId xmlns:a16="http://schemas.microsoft.com/office/drawing/2014/main" id="{9CE96A38-54CE-87FA-50CD-49D4137818CD}"/>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7" name="TextBox 17">
            <a:extLst>
              <a:ext uri="{FF2B5EF4-FFF2-40B4-BE49-F238E27FC236}">
                <a16:creationId xmlns:a16="http://schemas.microsoft.com/office/drawing/2014/main" id="{0DF9DEFB-BF84-06A8-FDC6-4417EB8BBF63}"/>
              </a:ext>
            </a:extLst>
          </p:cNvPr>
          <p:cNvSpPr txBox="1"/>
          <p:nvPr/>
        </p:nvSpPr>
        <p:spPr>
          <a:xfrm>
            <a:off x="707692" y="6471521"/>
            <a:ext cx="2268570" cy="276999"/>
          </a:xfrm>
          <a:prstGeom prst="rect">
            <a:avLst/>
          </a:prstGeom>
          <a:noFill/>
        </p:spPr>
        <p:txBody>
          <a:bodyPr wrap="none" rtlCol="0">
            <a:spAutoFit/>
          </a:bodyPr>
          <a:lstStyle/>
          <a:p>
            <a:r>
              <a:rPr lang="sv-SE" sz="1200" dirty="0">
                <a:latin typeface="Lab Grotesque" panose="00000500000000000000" pitchFamily="50" charset="0"/>
              </a:rPr>
              <a:t>*Frågan omformulerades 2022</a:t>
            </a:r>
          </a:p>
        </p:txBody>
      </p:sp>
    </p:spTree>
    <p:extLst>
      <p:ext uri="{BB962C8B-B14F-4D97-AF65-F5344CB8AC3E}">
        <p14:creationId xmlns:p14="http://schemas.microsoft.com/office/powerpoint/2010/main" val="3234871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descr="En bild som visar klädsel, person, inomhus, Verkstad&#10;&#10;Automatiskt genererad beskrivning">
            <a:extLst>
              <a:ext uri="{FF2B5EF4-FFF2-40B4-BE49-F238E27FC236}">
                <a16:creationId xmlns:a16="http://schemas.microsoft.com/office/drawing/2014/main" id="{25D9B9D3-CC19-140C-0776-F1E9ABCA0A69}"/>
              </a:ext>
            </a:extLst>
          </p:cNvPr>
          <p:cNvPicPr>
            <a:picLocks noChangeAspect="1"/>
          </p:cNvPicPr>
          <p:nvPr/>
        </p:nvPicPr>
        <p:blipFill rotWithShape="1">
          <a:blip r:embed="rId3"/>
          <a:srcRect t="20529" b="428"/>
          <a:stretch/>
        </p:blipFill>
        <p:spPr>
          <a:xfrm>
            <a:off x="0" y="433436"/>
            <a:ext cx="12192000" cy="6424564"/>
          </a:xfrm>
          <a:prstGeom prst="rect">
            <a:avLst/>
          </a:prstGeom>
        </p:spPr>
      </p:pic>
      <p:sp>
        <p:nvSpPr>
          <p:cNvPr id="2" name="Platshållare för datum 1">
            <a:extLst>
              <a:ext uri="{FF2B5EF4-FFF2-40B4-BE49-F238E27FC236}">
                <a16:creationId xmlns:a16="http://schemas.microsoft.com/office/drawing/2014/main" id="{2ECD5F1F-482E-7AD3-4A9F-9D851C40F5F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0C2AF8-CF07-F84C-9A4A-79F6D3437CF6}" type="datetime1">
              <a:rPr kumimoji="0" lang="sv-SE" sz="800" b="0" i="0" u="none" strike="noStrike" kern="1200" cap="none" spc="0" normalizeH="0" baseline="0" noProof="0" smtClean="0">
                <a:ln>
                  <a:noFill/>
                </a:ln>
                <a:solidFill>
                  <a:srgbClr val="61717F"/>
                </a:solidFill>
                <a:effectLst/>
                <a:uLnTx/>
                <a:uFillTx/>
                <a:latin typeface="Lab Grotesqu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2024-06-10</a:t>
            </a:fld>
            <a:endParaRPr kumimoji="0" lang="sv-SE" sz="800" b="0" i="0" u="none" strike="noStrike" kern="1200" cap="none" spc="0" normalizeH="0" baseline="0" noProof="0" dirty="0">
              <a:ln>
                <a:noFill/>
              </a:ln>
              <a:solidFill>
                <a:srgbClr val="61717F"/>
              </a:solidFill>
              <a:effectLst/>
              <a:uLnTx/>
              <a:uFillTx/>
              <a:latin typeface="Lab Grotesque" pitchFamily="2" charset="0"/>
              <a:ea typeface="+mn-ea"/>
              <a:cs typeface="+mn-cs"/>
            </a:endParaRPr>
          </a:p>
        </p:txBody>
      </p:sp>
      <p:sp>
        <p:nvSpPr>
          <p:cNvPr id="3" name="Platshållare för bildnummer 2">
            <a:extLst>
              <a:ext uri="{FF2B5EF4-FFF2-40B4-BE49-F238E27FC236}">
                <a16:creationId xmlns:a16="http://schemas.microsoft.com/office/drawing/2014/main" id="{49521BCD-B297-D0CE-4465-181ECF0CA0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B63437-8A26-BE43-AB46-80340C37E737}" type="slidenum">
              <a:rPr kumimoji="0" lang="sv-SE" sz="800" b="0" i="0" u="none" strike="noStrike" kern="1200" cap="none" spc="0" normalizeH="0" baseline="0" noProof="0" smtClean="0">
                <a:ln>
                  <a:noFill/>
                </a:ln>
                <a:solidFill>
                  <a:srgbClr val="61717F"/>
                </a:solidFill>
                <a:effectLst/>
                <a:uLnTx/>
                <a:uFillTx/>
                <a:latin typeface="Lab Grotesqu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800" b="0" i="0" u="none" strike="noStrike" kern="1200" cap="none" spc="0" normalizeH="0" baseline="0" noProof="0" dirty="0">
              <a:ln>
                <a:noFill/>
              </a:ln>
              <a:solidFill>
                <a:srgbClr val="61717F"/>
              </a:solidFill>
              <a:effectLst/>
              <a:uLnTx/>
              <a:uFillTx/>
              <a:latin typeface="Lab Grotesque" pitchFamily="2" charset="0"/>
              <a:ea typeface="+mn-ea"/>
              <a:cs typeface="+mn-cs"/>
            </a:endParaRPr>
          </a:p>
        </p:txBody>
      </p:sp>
      <p:sp>
        <p:nvSpPr>
          <p:cNvPr id="9" name="o1">
            <a:extLst>
              <a:ext uri="{FF2B5EF4-FFF2-40B4-BE49-F238E27FC236}">
                <a16:creationId xmlns:a16="http://schemas.microsoft.com/office/drawing/2014/main" id="{4512D0FD-6245-6DD7-6B86-BE9B4AFCC780}"/>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600" b="1" i="0" u="none" strike="noStrike" kern="1200" cap="none" spc="0" normalizeH="0" baseline="0" noProof="0" dirty="0">
                <a:ln>
                  <a:noFill/>
                </a:ln>
                <a:solidFill>
                  <a:srgbClr val="FFFFFF"/>
                </a:solidFill>
                <a:effectLst/>
                <a:uLnTx/>
                <a:uFillTx/>
                <a:latin typeface="Lab Grotesque Black" pitchFamily="2" charset="0"/>
                <a:ea typeface="+mj-ea"/>
                <a:cs typeface="+mj-cs"/>
              </a:rPr>
              <a:t>Företag överväger att flytta</a:t>
            </a:r>
          </a:p>
        </p:txBody>
      </p:sp>
      <p:sp>
        <p:nvSpPr>
          <p:cNvPr id="14" name="o2">
            <a:extLst>
              <a:ext uri="{FF2B5EF4-FFF2-40B4-BE49-F238E27FC236}">
                <a16:creationId xmlns:a16="http://schemas.microsoft.com/office/drawing/2014/main" id="{60B3CAC4-013D-53D1-65E8-2CD7D654291E}"/>
              </a:ext>
            </a:extLst>
          </p:cNvPr>
          <p:cNvSpPr txBox="1"/>
          <p:nvPr/>
        </p:nvSpPr>
        <p:spPr>
          <a:xfrm>
            <a:off x="1231900" y="3650112"/>
            <a:ext cx="3130549" cy="2308324"/>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FFFFFF"/>
                </a:solidFill>
                <a:effectLst/>
                <a:uLnTx/>
                <a:uFillTx/>
                <a:latin typeface="Lab Grotesque" panose="00000500000000000000" pitchFamily="50" charset="0"/>
                <a:ea typeface="+mn-ea"/>
                <a:cs typeface="+mn-cs"/>
              </a:rPr>
              <a:t>av företagen har </a:t>
            </a:r>
            <a:r>
              <a:rPr kumimoji="0" lang="sv-SE" sz="2400" b="1" i="0" u="none" strike="noStrike" kern="1200" cap="none" spc="0" normalizeH="0" baseline="0" noProof="0" dirty="0">
                <a:ln>
                  <a:noFill/>
                </a:ln>
                <a:solidFill>
                  <a:srgbClr val="FFFFFF"/>
                </a:solidFill>
                <a:effectLst/>
                <a:uLnTx/>
                <a:uFillTx/>
                <a:latin typeface="Lab Grotesque" panose="00000500000000000000" pitchFamily="50" charset="0"/>
                <a:ea typeface="Calibri" panose="020F0502020204030204" pitchFamily="34" charset="0"/>
                <a:cs typeface="Times New Roman" panose="02020603050405020304" pitchFamily="18" charset="0"/>
              </a:rPr>
              <a:t>övervägt att flytta från nuvarande kommun till en kommun med ett bättre företagsklimat</a:t>
            </a:r>
            <a:endParaRPr kumimoji="0" lang="sv-SE" sz="2400" b="1" i="0" u="none" strike="noStrike" kern="1200" cap="none" spc="0" normalizeH="0" baseline="0" noProof="0" dirty="0">
              <a:ln>
                <a:noFill/>
              </a:ln>
              <a:solidFill>
                <a:srgbClr val="FFFFFF"/>
              </a:solidFill>
              <a:effectLst/>
              <a:uLnTx/>
              <a:uFillTx/>
              <a:latin typeface="Lab Grotesque" panose="00000500000000000000" pitchFamily="50" charset="0"/>
              <a:ea typeface="+mn-ea"/>
              <a:cs typeface="+mn-cs"/>
            </a:endParaRPr>
          </a:p>
        </p:txBody>
      </p:sp>
      <p:sp>
        <p:nvSpPr>
          <p:cNvPr id="15" name="Rektangel 14">
            <a:extLst>
              <a:ext uri="{FF2B5EF4-FFF2-40B4-BE49-F238E27FC236}">
                <a16:creationId xmlns:a16="http://schemas.microsoft.com/office/drawing/2014/main" id="{C5AF1021-01B7-DF11-0895-128108187EC5}"/>
              </a:ext>
            </a:extLst>
          </p:cNvPr>
          <p:cNvSpPr/>
          <p:nvPr/>
        </p:nvSpPr>
        <p:spPr>
          <a:xfrm>
            <a:off x="1231901" y="2228671"/>
            <a:ext cx="2843561" cy="1268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7200" b="0" i="0" u="none" strike="noStrike" kern="1200" cap="none" spc="0" normalizeH="0" baseline="0" noProof="0" dirty="0">
              <a:ln>
                <a:noFill/>
              </a:ln>
              <a:solidFill>
                <a:srgbClr val="FFFFFF"/>
              </a:solidFill>
              <a:effectLst/>
              <a:uLnTx/>
              <a:uFillTx/>
              <a:latin typeface="Lab Grotesque Black" panose="00000A00000000000000" pitchFamily="50" charset="0"/>
              <a:ea typeface="+mn-ea"/>
              <a:cs typeface="+mn-cs"/>
            </a:endParaRPr>
          </a:p>
        </p:txBody>
      </p:sp>
      <p:sp>
        <p:nvSpPr>
          <p:cNvPr id="16" name="ovarvagt_flytta">
            <a:extLst>
              <a:ext uri="{FF2B5EF4-FFF2-40B4-BE49-F238E27FC236}">
                <a16:creationId xmlns:a16="http://schemas.microsoft.com/office/drawing/2014/main" id="{602CC4A0-48A0-0FFD-0AE3-74C25680C224}"/>
              </a:ext>
            </a:extLst>
          </p:cNvPr>
          <p:cNvSpPr txBox="1"/>
          <p:nvPr/>
        </p:nvSpPr>
        <p:spPr>
          <a:xfrm>
            <a:off x="1231901" y="2228671"/>
            <a:ext cx="283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7200" dirty="0">
                <a:solidFill>
                  <a:srgbClr val="FFFFFF"/>
                </a:solidFill>
                <a:latin typeface="Lab Grotesque Black" panose="00000A00000000000000" pitchFamily="50" charset="0"/>
              </a:rPr>
              <a:t>16 %</a:t>
            </a:r>
          </a:p>
        </p:txBody>
      </p:sp>
      <p:sp>
        <p:nvSpPr>
          <p:cNvPr id="4" name="bransch">
            <a:extLst>
              <a:ext uri="{FF2B5EF4-FFF2-40B4-BE49-F238E27FC236}">
                <a16:creationId xmlns:a16="http://schemas.microsoft.com/office/drawing/2014/main" id="{3069CE03-DD2B-14DB-6317-1DB0036020C0}"/>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353" b="1" i="0" u="none" strike="noStrike" kern="1200" cap="none" spc="0" normalizeH="0" baseline="0" noProof="0" dirty="0">
                <a:ln>
                  <a:noFill/>
                </a:ln>
                <a:solidFill>
                  <a:srgbClr val="FFFFFF"/>
                </a:solidFill>
                <a:effectLst/>
                <a:uLnTx/>
                <a:uFillTx/>
                <a:latin typeface="Lab Grotesque" panose="00000500000000000000" pitchFamily="50" charset="0"/>
                <a:ea typeface="+mn-ea"/>
                <a:cs typeface="+mn-cs"/>
              </a:rPr>
              <a:t>Byggbranschen</a:t>
            </a:r>
          </a:p>
        </p:txBody>
      </p:sp>
    </p:spTree>
    <p:extLst>
      <p:ext uri="{BB962C8B-B14F-4D97-AF65-F5344CB8AC3E}">
        <p14:creationId xmlns:p14="http://schemas.microsoft.com/office/powerpoint/2010/main" val="3777575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varvagt_flytta_tid">
            <a:extLst>
              <a:ext uri="{FF2B5EF4-FFF2-40B4-BE49-F238E27FC236}">
                <a16:creationId xmlns:a16="http://schemas.microsoft.com/office/drawing/2014/main" id="{E142FF3C-E68A-45E3-A4B8-5852EAEA3997}"/>
              </a:ext>
            </a:extLst>
          </p:cNvPr>
          <p:cNvGraphicFramePr>
            <a:graphicFrameLocks/>
          </p:cNvGraphicFramePr>
          <p:nvPr>
            <p:extLst>
              <p:ext uri="{D42A27DB-BD31-4B8C-83A1-F6EECF244321}">
                <p14:modId xmlns:p14="http://schemas.microsoft.com/office/powerpoint/2010/main" val="3271058833"/>
              </p:ext>
            </p:extLst>
          </p:nvPr>
        </p:nvGraphicFramePr>
        <p:xfrm>
          <a:off x="809392" y="1665462"/>
          <a:ext cx="10548938" cy="4220987"/>
        </p:xfrm>
        <a:graphic>
          <a:graphicData uri="http://schemas.openxmlformats.org/drawingml/2006/chart">
            <c:chart xmlns:c="http://schemas.openxmlformats.org/drawingml/2006/chart" xmlns:r="http://schemas.openxmlformats.org/officeDocument/2006/relationships" r:id="rId3"/>
          </a:graphicData>
        </a:graphic>
      </p:graphicFrame>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latin typeface="Lab Grotesque" panose="00000500000000000000" pitchFamily="50" charset="0"/>
              </a:rPr>
              <a:pPr/>
              <a:t>25</a:t>
            </a:fld>
            <a:endParaRPr lang="de-DE" dirty="0">
              <a:solidFill>
                <a:schemeClr val="tx2"/>
              </a:solidFill>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CC631ACA-5776-4733-B4B8-AB670F0CC20F}"/>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2024-06-10</a:t>
            </a:fld>
            <a:endParaRPr lang="sv-SE" sz="800" dirty="0">
              <a:solidFill>
                <a:schemeClr val="tx2"/>
              </a:solidFill>
              <a:latin typeface="Lab Grotesque" panose="00000500000000000000" pitchFamily="50" charset="0"/>
            </a:endParaRPr>
          </a:p>
        </p:txBody>
      </p:sp>
      <p:sp>
        <p:nvSpPr>
          <p:cNvPr id="21" name="o1">
            <a:extLst>
              <a:ext uri="{FF2B5EF4-FFF2-40B4-BE49-F238E27FC236}">
                <a16:creationId xmlns:a16="http://schemas.microsoft.com/office/drawing/2014/main" id="{8008B2F7-F428-4ADA-8835-93E8CAEBDFE0}"/>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000" b="1" i="0" u="none" strike="noStrike" kern="1200" cap="none" spc="0" normalizeH="0" baseline="0" noProof="0" dirty="0">
                <a:ln>
                  <a:noFill/>
                </a:ln>
                <a:solidFill>
                  <a:srgbClr val="33414E"/>
                </a:solidFill>
                <a:effectLst/>
                <a:uLnTx/>
                <a:uFillTx/>
                <a:latin typeface="Lab Grotesque Black" pitchFamily="2" charset="0"/>
                <a:ea typeface="+mj-ea"/>
                <a:cs typeface="+mj-cs"/>
              </a:rPr>
              <a:t>Andel företag som övervägt att flytta</a:t>
            </a:r>
          </a:p>
        </p:txBody>
      </p:sp>
      <p:sp>
        <p:nvSpPr>
          <p:cNvPr id="16" name="TextBox 11">
            <a:extLst>
              <a:ext uri="{FF2B5EF4-FFF2-40B4-BE49-F238E27FC236}">
                <a16:creationId xmlns:a16="http://schemas.microsoft.com/office/drawing/2014/main" id="{CE766687-6DFC-48F4-B1B7-0052AC44B16B}"/>
              </a:ext>
            </a:extLst>
          </p:cNvPr>
          <p:cNvSpPr txBox="1"/>
          <p:nvPr/>
        </p:nvSpPr>
        <p:spPr>
          <a:xfrm>
            <a:off x="7412713" y="1665463"/>
            <a:ext cx="1356462" cy="307777"/>
          </a:xfrm>
          <a:prstGeom prst="rect">
            <a:avLst/>
          </a:prstGeom>
          <a:noFill/>
        </p:spPr>
        <p:txBody>
          <a:bodyPr wrap="none" rtlCol="0">
            <a:spAutoFit/>
          </a:bodyPr>
          <a:lstStyle/>
          <a:p>
            <a:r>
              <a:rPr lang="sv-SE" sz="1400" dirty="0">
                <a:latin typeface="Lab Grotesque" panose="00000500000000000000" pitchFamily="50" charset="0"/>
              </a:rPr>
              <a:t> Alla branscher</a:t>
            </a:r>
          </a:p>
        </p:txBody>
      </p:sp>
      <p:sp>
        <p:nvSpPr>
          <p:cNvPr id="17" name="Rounded Rectangle 15">
            <a:extLst>
              <a:ext uri="{FF2B5EF4-FFF2-40B4-BE49-F238E27FC236}">
                <a16:creationId xmlns:a16="http://schemas.microsoft.com/office/drawing/2014/main" id="{22A71B6B-8637-4893-A2E5-F46DC738A906}"/>
              </a:ext>
            </a:extLst>
          </p:cNvPr>
          <p:cNvSpPr/>
          <p:nvPr/>
        </p:nvSpPr>
        <p:spPr>
          <a:xfrm>
            <a:off x="7296408" y="1773594"/>
            <a:ext cx="153249" cy="9374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latin typeface="Lab Grotesque" panose="00000500000000000000" pitchFamily="50" charset="0"/>
            </a:endParaRPr>
          </a:p>
        </p:txBody>
      </p:sp>
      <p:sp>
        <p:nvSpPr>
          <p:cNvPr id="19" name="Rounded Rectangle 14">
            <a:extLst>
              <a:ext uri="{FF2B5EF4-FFF2-40B4-BE49-F238E27FC236}">
                <a16:creationId xmlns:a16="http://schemas.microsoft.com/office/drawing/2014/main" id="{F6EAB25A-AA3D-43F8-9A36-EE65D3CFA115}"/>
              </a:ext>
            </a:extLst>
          </p:cNvPr>
          <p:cNvSpPr/>
          <p:nvPr/>
        </p:nvSpPr>
        <p:spPr>
          <a:xfrm>
            <a:off x="4724580" y="1776640"/>
            <a:ext cx="130413" cy="87653"/>
          </a:xfrm>
          <a:prstGeom prst="roundRect">
            <a:avLst/>
          </a:prstGeom>
          <a:solidFill>
            <a:srgbClr val="33414E"/>
          </a:solidFill>
          <a:ln>
            <a:solidFill>
              <a:srgbClr val="334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latin typeface="Lab Grotesque" panose="00000500000000000000" pitchFamily="50" charset="0"/>
            </a:endParaRPr>
          </a:p>
        </p:txBody>
      </p:sp>
      <p:sp>
        <p:nvSpPr>
          <p:cNvPr id="22" name="textruta 6">
            <a:extLst>
              <a:ext uri="{FF2B5EF4-FFF2-40B4-BE49-F238E27FC236}">
                <a16:creationId xmlns:a16="http://schemas.microsoft.com/office/drawing/2014/main" id="{E49B1B81-F202-46F2-BB9B-BB7C8B8ABABF}"/>
              </a:ext>
            </a:extLst>
          </p:cNvPr>
          <p:cNvSpPr txBox="1"/>
          <p:nvPr/>
        </p:nvSpPr>
        <p:spPr>
          <a:xfrm>
            <a:off x="3525980" y="1665463"/>
            <a:ext cx="1177876" cy="307777"/>
          </a:xfrm>
          <a:prstGeom prst="rect">
            <a:avLst/>
          </a:prstGeom>
          <a:noFill/>
        </p:spPr>
        <p:txBody>
          <a:bodyPr wrap="square" rtlCol="0">
            <a:spAutoFit/>
          </a:bodyPr>
          <a:lstStyle/>
          <a:p>
            <a:r>
              <a:rPr lang="sv-SE" sz="1400" dirty="0">
                <a:latin typeface="Lab Grotesque" panose="00000500000000000000" pitchFamily="50" charset="0"/>
              </a:rPr>
              <a:t>Företagare i</a:t>
            </a:r>
          </a:p>
        </p:txBody>
      </p:sp>
      <p:sp>
        <p:nvSpPr>
          <p:cNvPr id="29" name="Text Box 7">
            <a:extLst>
              <a:ext uri="{FF2B5EF4-FFF2-40B4-BE49-F238E27FC236}">
                <a16:creationId xmlns:a16="http://schemas.microsoft.com/office/drawing/2014/main" id="{51D30FE7-31D4-4C42-8C8B-C9F757C6EF53}"/>
              </a:ext>
            </a:extLst>
          </p:cNvPr>
          <p:cNvSpPr txBox="1">
            <a:spLocks noChangeArrowheads="1"/>
          </p:cNvSpPr>
          <p:nvPr/>
        </p:nvSpPr>
        <p:spPr bwMode="auto">
          <a:xfrm>
            <a:off x="803275" y="1820089"/>
            <a:ext cx="478367" cy="276999"/>
          </a:xfrm>
          <a:prstGeom prst="rect">
            <a:avLst/>
          </a:prstGeom>
          <a:noFill/>
          <a:ln w="9525">
            <a:noFill/>
            <a:miter lim="800000"/>
            <a:headEnd/>
            <a:tailEnd/>
          </a:ln>
          <a:effectLst/>
        </p:spPr>
        <p:txBody>
          <a:bodyPr>
            <a:spAutoFit/>
          </a:bodyPr>
          <a:lstStyle/>
          <a:p>
            <a:pPr defTabSz="1219170">
              <a:spcBef>
                <a:spcPct val="50000"/>
              </a:spcBef>
              <a:defRPr/>
            </a:pPr>
            <a:r>
              <a:rPr lang="sv-SE" sz="1200" kern="0" dirty="0">
                <a:latin typeface="Lab Grotesque" panose="00000500000000000000" pitchFamily="50" charset="0"/>
                <a:cs typeface="Calibri" pitchFamily="34" charset="0"/>
              </a:rPr>
              <a:t>%</a:t>
            </a:r>
            <a:endParaRPr lang="en-US" sz="1200" kern="0" dirty="0">
              <a:latin typeface="Lab Grotesque" panose="00000500000000000000" pitchFamily="50" charset="0"/>
              <a:cs typeface="Calibri" pitchFamily="34" charset="0"/>
            </a:endParaRPr>
          </a:p>
        </p:txBody>
      </p:sp>
      <p:sp>
        <p:nvSpPr>
          <p:cNvPr id="27" name="o1">
            <a:extLst>
              <a:ext uri="{FF2B5EF4-FFF2-40B4-BE49-F238E27FC236}">
                <a16:creationId xmlns:a16="http://schemas.microsoft.com/office/drawing/2014/main" id="{B21196FA-841A-4EAC-BD87-852F808E62E2}"/>
              </a:ext>
            </a:extLst>
          </p:cNvPr>
          <p:cNvSpPr txBox="1">
            <a:spLocks/>
          </p:cNvSpPr>
          <p:nvPr/>
        </p:nvSpPr>
        <p:spPr>
          <a:xfrm>
            <a:off x="803276" y="1128418"/>
            <a:ext cx="10754740" cy="369510"/>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endParaRPr lang="sv-SE" sz="2400" b="0" dirty="0"/>
          </a:p>
        </p:txBody>
      </p:sp>
      <p:sp>
        <p:nvSpPr>
          <p:cNvPr id="14" name="samplecheck">
            <a:extLst>
              <a:ext uri="{FF2B5EF4-FFF2-40B4-BE49-F238E27FC236}">
                <a16:creationId xmlns:a16="http://schemas.microsoft.com/office/drawing/2014/main" id="{033AE55C-A546-458C-9821-7F1D8F268C6C}"/>
              </a:ext>
            </a:extLst>
          </p:cNvPr>
          <p:cNvSpPr/>
          <p:nvPr/>
        </p:nvSpPr>
        <p:spPr>
          <a:xfrm>
            <a:off x="9138464" y="1362129"/>
            <a:ext cx="588117"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 name="bransch">
            <a:extLst>
              <a:ext uri="{FF2B5EF4-FFF2-40B4-BE49-F238E27FC236}">
                <a16:creationId xmlns:a16="http://schemas.microsoft.com/office/drawing/2014/main" id="{16321B38-432D-57BD-B94C-6DBEBD9E7484}"/>
              </a:ext>
            </a:extLst>
          </p:cNvPr>
          <p:cNvSpPr txBox="1"/>
          <p:nvPr/>
        </p:nvSpPr>
        <p:spPr>
          <a:xfrm>
            <a:off x="4856984" y="1665463"/>
            <a:ext cx="2403330" cy="307777"/>
          </a:xfrm>
          <a:prstGeom prst="rect">
            <a:avLst/>
          </a:prstGeom>
          <a:noFill/>
        </p:spPr>
        <p:txBody>
          <a:bodyPr wrap="square" rtlCol="0">
            <a:spAutoFit/>
          </a:bodyPr>
          <a:lstStyle/>
          <a:p>
            <a:r>
              <a:rPr lang="sv-SE" sz="1400" dirty="0">
                <a:latin typeface="Lab Grotesque" panose="00000500000000000000" pitchFamily="50" charset="0"/>
              </a:rPr>
              <a:t>Byggbranschen</a:t>
            </a:r>
          </a:p>
        </p:txBody>
      </p:sp>
      <p:sp>
        <p:nvSpPr>
          <p:cNvPr id="5" name="TextBox 17">
            <a:extLst>
              <a:ext uri="{FF2B5EF4-FFF2-40B4-BE49-F238E27FC236}">
                <a16:creationId xmlns:a16="http://schemas.microsoft.com/office/drawing/2014/main" id="{068734EB-F978-AC28-5F8E-86A5A34B4306}"/>
              </a:ext>
            </a:extLst>
          </p:cNvPr>
          <p:cNvSpPr txBox="1"/>
          <p:nvPr/>
        </p:nvSpPr>
        <p:spPr>
          <a:xfrm>
            <a:off x="707692" y="6235037"/>
            <a:ext cx="2815194" cy="276999"/>
          </a:xfrm>
          <a:prstGeom prst="rect">
            <a:avLst/>
          </a:prstGeom>
          <a:noFill/>
        </p:spPr>
        <p:txBody>
          <a:bodyPr wrap="none" rtlCol="0">
            <a:spAutoFit/>
          </a:bodyPr>
          <a:lstStyle/>
          <a:p>
            <a:r>
              <a:rPr lang="sv-SE" sz="1200" dirty="0">
                <a:latin typeface="Lab Grotesque" panose="00000500000000000000" pitchFamily="50" charset="0"/>
              </a:rPr>
              <a:t>Tabellen avser företag som svarat ”Ja”.</a:t>
            </a:r>
          </a:p>
        </p:txBody>
      </p:sp>
      <p:sp>
        <p:nvSpPr>
          <p:cNvPr id="6" name="bransch">
            <a:extLst>
              <a:ext uri="{FF2B5EF4-FFF2-40B4-BE49-F238E27FC236}">
                <a16:creationId xmlns:a16="http://schemas.microsoft.com/office/drawing/2014/main" id="{8CBBFA2C-6242-8990-AE07-3EC13857FC51}"/>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Tree>
    <p:extLst>
      <p:ext uri="{BB962C8B-B14F-4D97-AF65-F5344CB8AC3E}">
        <p14:creationId xmlns:p14="http://schemas.microsoft.com/office/powerpoint/2010/main" val="109651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Bildobjekt 2" descr="En bild som visar person, person&#10;&#10;Automatiskt genererad beskrivning">
            <a:extLst>
              <a:ext uri="{FF2B5EF4-FFF2-40B4-BE49-F238E27FC236}">
                <a16:creationId xmlns:a16="http://schemas.microsoft.com/office/drawing/2014/main" id="{1CFDD333-CD29-4DA0-B465-238800CCB59D}"/>
              </a:ext>
            </a:extLst>
          </p:cNvPr>
          <p:cNvPicPr>
            <a:picLocks noChangeAspect="1"/>
          </p:cNvPicPr>
          <p:nvPr/>
        </p:nvPicPr>
        <p:blipFill rotWithShape="1">
          <a:blip r:embed="rId3"/>
          <a:srcRect t="1914" r="11939" b="4469"/>
          <a:stretch/>
        </p:blipFill>
        <p:spPr>
          <a:xfrm>
            <a:off x="1455669" y="445873"/>
            <a:ext cx="10736331" cy="6420255"/>
          </a:xfrm>
          <a:prstGeom prst="rect">
            <a:avLst/>
          </a:prstGeom>
        </p:spPr>
      </p:pic>
      <p:sp>
        <p:nvSpPr>
          <p:cNvPr id="17" name="Slide Number Placeholder 24">
            <a:extLst>
              <a:ext uri="{FF2B5EF4-FFF2-40B4-BE49-F238E27FC236}">
                <a16:creationId xmlns:a16="http://schemas.microsoft.com/office/drawing/2014/main" id="{B340AD1D-1EA2-4220-BC9A-47ADB7D43437}"/>
              </a:ext>
            </a:extLst>
          </p:cNvPr>
          <p:cNvSpPr>
            <a:spLocks noGrp="1"/>
          </p:cNvSpPr>
          <p:nvPr>
            <p:ph type="sldNum" sz="quarter" idx="12"/>
          </p:nvPr>
        </p:nvSpPr>
        <p:spPr>
          <a:xfrm>
            <a:off x="11455684" y="130235"/>
            <a:ext cx="334697" cy="182560"/>
          </a:xfrm>
        </p:spPr>
        <p:txBody>
          <a:bodyPr/>
          <a:lstStyle/>
          <a:p>
            <a:fld id="{9DC1E638-3F78-4E0D-883A-B278700C48C0}" type="slidenum">
              <a:rPr lang="de-DE" smtClean="0">
                <a:solidFill>
                  <a:schemeClr val="tx2"/>
                </a:solidFill>
                <a:latin typeface="Lab Grotesque" panose="00000500000000000000" pitchFamily="50" charset="0"/>
              </a:rPr>
              <a:pPr/>
              <a:t>26</a:t>
            </a:fld>
            <a:endParaRPr lang="de-DE" dirty="0">
              <a:solidFill>
                <a:schemeClr val="tx2"/>
              </a:solidFill>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6E1956C7-49A9-4353-A9AF-E11786ED25B3}"/>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2024-06-10</a:t>
            </a:fld>
            <a:endParaRPr lang="sv-SE" sz="800" dirty="0">
              <a:solidFill>
                <a:schemeClr val="tx2"/>
              </a:solidFill>
              <a:latin typeface="Lab Grotesque" panose="00000500000000000000" pitchFamily="50" charset="0"/>
            </a:endParaRPr>
          </a:p>
        </p:txBody>
      </p:sp>
      <p:sp>
        <p:nvSpPr>
          <p:cNvPr id="14" name="bransch">
            <a:extLst>
              <a:ext uri="{FF2B5EF4-FFF2-40B4-BE49-F238E27FC236}">
                <a16:creationId xmlns:a16="http://schemas.microsoft.com/office/drawing/2014/main" id="{CFCBBACA-E7CB-44D1-B20B-AFB17422ADF8}"/>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schemeClr val="bg1"/>
                </a:solidFill>
                <a:latin typeface="Lab Grotesque" panose="00000500000000000000" pitchFamily="50" charset="0"/>
              </a:rPr>
              <a:t>Byggbranschen</a:t>
            </a:r>
          </a:p>
        </p:txBody>
      </p:sp>
      <p:sp>
        <p:nvSpPr>
          <p:cNvPr id="16" name="o1">
            <a:extLst>
              <a:ext uri="{FF2B5EF4-FFF2-40B4-BE49-F238E27FC236}">
                <a16:creationId xmlns:a16="http://schemas.microsoft.com/office/drawing/2014/main" id="{FD6E8AEF-CFC9-476B-9C5F-0DE5B422BBED}"/>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dirty="0"/>
              <a:t>Så kan företagsklimatet förbättras</a:t>
            </a:r>
          </a:p>
        </p:txBody>
      </p:sp>
      <p:sp>
        <p:nvSpPr>
          <p:cNvPr id="19" name="o1">
            <a:extLst>
              <a:ext uri="{FF2B5EF4-FFF2-40B4-BE49-F238E27FC236}">
                <a16:creationId xmlns:a16="http://schemas.microsoft.com/office/drawing/2014/main" id="{6C9E08FC-0685-4B49-80C0-A9C3F89EBFEC}"/>
              </a:ext>
            </a:extLst>
          </p:cNvPr>
          <p:cNvSpPr txBox="1">
            <a:spLocks/>
          </p:cNvSpPr>
          <p:nvPr/>
        </p:nvSpPr>
        <p:spPr>
          <a:xfrm>
            <a:off x="803276" y="1128418"/>
            <a:ext cx="10754740" cy="369510"/>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2400" b="0" dirty="0"/>
              <a:t>Branschens högst prioriterade åtgärder</a:t>
            </a:r>
          </a:p>
        </p:txBody>
      </p:sp>
      <p:sp>
        <p:nvSpPr>
          <p:cNvPr id="23" name="Rektangel 3">
            <a:extLst>
              <a:ext uri="{FF2B5EF4-FFF2-40B4-BE49-F238E27FC236}">
                <a16:creationId xmlns:a16="http://schemas.microsoft.com/office/drawing/2014/main" id="{3785BEEF-B2C1-44CB-A463-C4C4152C009A}"/>
              </a:ext>
            </a:extLst>
          </p:cNvPr>
          <p:cNvSpPr/>
          <p:nvPr/>
        </p:nvSpPr>
        <p:spPr>
          <a:xfrm>
            <a:off x="806688" y="1883915"/>
            <a:ext cx="665601" cy="6656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200" dirty="0">
                <a:latin typeface="Lab Grotesque Black" panose="00000A00000000000000" pitchFamily="50" charset="0"/>
              </a:rPr>
              <a:t>1</a:t>
            </a:r>
          </a:p>
        </p:txBody>
      </p:sp>
      <p:sp>
        <p:nvSpPr>
          <p:cNvPr id="24" name="Rektangel 30">
            <a:extLst>
              <a:ext uri="{FF2B5EF4-FFF2-40B4-BE49-F238E27FC236}">
                <a16:creationId xmlns:a16="http://schemas.microsoft.com/office/drawing/2014/main" id="{88CDAD8E-8104-4FA0-A187-866D4BF502F3}"/>
              </a:ext>
            </a:extLst>
          </p:cNvPr>
          <p:cNvSpPr/>
          <p:nvPr/>
        </p:nvSpPr>
        <p:spPr>
          <a:xfrm>
            <a:off x="806688" y="2677412"/>
            <a:ext cx="665601" cy="6656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200" dirty="0">
                <a:latin typeface="Lab Grotesque Black" panose="00000A00000000000000" pitchFamily="50" charset="0"/>
              </a:rPr>
              <a:t>2</a:t>
            </a:r>
          </a:p>
        </p:txBody>
      </p:sp>
      <p:sp>
        <p:nvSpPr>
          <p:cNvPr id="25" name="Rektangel 33">
            <a:extLst>
              <a:ext uri="{FF2B5EF4-FFF2-40B4-BE49-F238E27FC236}">
                <a16:creationId xmlns:a16="http://schemas.microsoft.com/office/drawing/2014/main" id="{2FAA0657-2FDA-4541-989C-4A0263DB7456}"/>
              </a:ext>
            </a:extLst>
          </p:cNvPr>
          <p:cNvSpPr/>
          <p:nvPr/>
        </p:nvSpPr>
        <p:spPr>
          <a:xfrm>
            <a:off x="806688" y="3470909"/>
            <a:ext cx="665601" cy="6656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200" dirty="0">
                <a:latin typeface="Lab Grotesque Black" panose="00000A00000000000000" pitchFamily="50" charset="0"/>
              </a:rPr>
              <a:t>3</a:t>
            </a:r>
          </a:p>
        </p:txBody>
      </p:sp>
      <p:sp>
        <p:nvSpPr>
          <p:cNvPr id="26" name="Rektangel 36">
            <a:extLst>
              <a:ext uri="{FF2B5EF4-FFF2-40B4-BE49-F238E27FC236}">
                <a16:creationId xmlns:a16="http://schemas.microsoft.com/office/drawing/2014/main" id="{CF44F75A-23B0-45D1-9D2E-CB5A29A7D3DD}"/>
              </a:ext>
            </a:extLst>
          </p:cNvPr>
          <p:cNvSpPr/>
          <p:nvPr/>
        </p:nvSpPr>
        <p:spPr>
          <a:xfrm>
            <a:off x="806688" y="4264406"/>
            <a:ext cx="665601" cy="6656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200" dirty="0">
                <a:latin typeface="Lab Grotesque Black" panose="00000A00000000000000" pitchFamily="50" charset="0"/>
              </a:rPr>
              <a:t>4</a:t>
            </a:r>
          </a:p>
        </p:txBody>
      </p:sp>
      <p:sp>
        <p:nvSpPr>
          <p:cNvPr id="27" name="Rektangel 39">
            <a:extLst>
              <a:ext uri="{FF2B5EF4-FFF2-40B4-BE49-F238E27FC236}">
                <a16:creationId xmlns:a16="http://schemas.microsoft.com/office/drawing/2014/main" id="{DEF74461-15C9-4813-9900-0059404C5284}"/>
              </a:ext>
            </a:extLst>
          </p:cNvPr>
          <p:cNvSpPr/>
          <p:nvPr/>
        </p:nvSpPr>
        <p:spPr>
          <a:xfrm>
            <a:off x="806688" y="5057903"/>
            <a:ext cx="665601" cy="6656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200" dirty="0">
                <a:latin typeface="Lab Grotesque Black" panose="00000A00000000000000" pitchFamily="50" charset="0"/>
              </a:rPr>
              <a:t>5</a:t>
            </a:r>
          </a:p>
        </p:txBody>
      </p:sp>
      <p:graphicFrame>
        <p:nvGraphicFramePr>
          <p:cNvPr id="2" name="table_kommunatgarder">
            <a:extLst>
              <a:ext uri="{FF2B5EF4-FFF2-40B4-BE49-F238E27FC236}">
                <a16:creationId xmlns:a16="http://schemas.microsoft.com/office/drawing/2014/main" id="{D8AD767E-97F1-258F-ACBA-4E9DC6791B9C}"/>
              </a:ext>
            </a:extLst>
          </p:cNvPr>
          <p:cNvGraphicFramePr>
            <a:graphicFrameLocks noGrp="1"/>
          </p:cNvGraphicFramePr>
          <p:nvPr>
            <p:extLst>
              <p:ext uri="{D42A27DB-BD31-4B8C-83A1-F6EECF244321}">
                <p14:modId xmlns:p14="http://schemas.microsoft.com/office/powerpoint/2010/main" val="3575725872"/>
              </p:ext>
            </p:extLst>
          </p:nvPr>
        </p:nvGraphicFramePr>
        <p:xfrm>
          <a:off x="1698627" y="1883916"/>
          <a:ext cx="5199645" cy="3839590"/>
        </p:xfrm>
        <a:graphic>
          <a:graphicData uri="http://schemas.openxmlformats.org/drawingml/2006/table">
            <a:tbl>
              <a:tblPr bandRow="1">
                <a:tableStyleId>{2D5ABB26-0587-4C30-8999-92F81FD0307C}</a:tableStyleId>
              </a:tblPr>
              <a:tblGrid>
                <a:gridCol w="5199645">
                  <a:extLst>
                    <a:ext uri="{9D8B030D-6E8A-4147-A177-3AD203B41FA5}">
                      <a16:colId xmlns:a16="http://schemas.microsoft.com/office/drawing/2014/main" val="401959244"/>
                    </a:ext>
                  </a:extLst>
                </a:gridCol>
              </a:tblGrid>
              <a:tr h="767918">
                <a:tc>
                  <a:txBody>
                    <a:bodyPr/>
                    <a:lstStyle/>
                    <a:p>
                      <a:r>
                        <a:rPr lang="sv-SE" sz="2000" kern="1200" dirty="0">
                          <a:solidFill>
                            <a:schemeClr val="tx1"/>
                          </a:solidFill>
                          <a:latin typeface="Lab Grotesque" panose="00000500000000000000" pitchFamily="50" charset="0"/>
                          <a:ea typeface="+mn-ea"/>
                          <a:cs typeface="+mn-cs"/>
                        </a:rPr>
                        <a:t>Kortare handläggningstider (42 %)</a:t>
                      </a:r>
                    </a:p>
                  </a:txBody>
                  <a:tcPr marL="0" marR="0" marT="0" marB="0" anchor="ctr"/>
                </a:tc>
                <a:extLst>
                  <a:ext uri="{0D108BD9-81ED-4DB2-BD59-A6C34878D82A}">
                    <a16:rowId xmlns:a16="http://schemas.microsoft.com/office/drawing/2014/main" val="757697755"/>
                  </a:ext>
                </a:extLst>
              </a:tr>
              <a:tr h="767918">
                <a:tc>
                  <a:txBody>
                    <a:bodyPr/>
                    <a:lstStyle/>
                    <a:p>
                      <a:r>
                        <a:rPr lang="sv-SE" sz="2000" kern="1200" dirty="0">
                          <a:solidFill>
                            <a:schemeClr val="tx1"/>
                          </a:solidFill>
                          <a:latin typeface="Lab Grotesque" panose="00000500000000000000" pitchFamily="50" charset="0"/>
                          <a:ea typeface="+mn-ea"/>
                          <a:cs typeface="+mn-cs"/>
                        </a:rPr>
                        <a:t>Enklare att delta i upphandlingar (40 %)</a:t>
                      </a:r>
                    </a:p>
                  </a:txBody>
                  <a:tcPr marL="0" marR="0" marT="0" marB="0" anchor="ctr"/>
                </a:tc>
                <a:extLst>
                  <a:ext uri="{0D108BD9-81ED-4DB2-BD59-A6C34878D82A}">
                    <a16:rowId xmlns:a16="http://schemas.microsoft.com/office/drawing/2014/main" val="2013086058"/>
                  </a:ext>
                </a:extLst>
              </a:tr>
              <a:tr h="767918">
                <a:tc>
                  <a:txBody>
                    <a:bodyPr/>
                    <a:lstStyle/>
                    <a:p>
                      <a:r>
                        <a:rPr lang="sv-SE" sz="2000" kern="1200" dirty="0">
                          <a:solidFill>
                            <a:schemeClr val="tx1"/>
                          </a:solidFill>
                          <a:latin typeface="Lab Grotesque" panose="00000500000000000000" pitchFamily="50" charset="0"/>
                          <a:ea typeface="+mn-ea"/>
                          <a:cs typeface="+mn-cs"/>
                        </a:rPr>
                        <a:t>Fler bostäder (39 %)</a:t>
                      </a:r>
                    </a:p>
                  </a:txBody>
                  <a:tcPr marL="0" marR="0" marT="0" marB="0" anchor="ctr"/>
                </a:tc>
                <a:extLst>
                  <a:ext uri="{0D108BD9-81ED-4DB2-BD59-A6C34878D82A}">
                    <a16:rowId xmlns:a16="http://schemas.microsoft.com/office/drawing/2014/main" val="84254044"/>
                  </a:ext>
                </a:extLst>
              </a:tr>
              <a:tr h="7679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000" kern="1200" dirty="0">
                          <a:solidFill>
                            <a:schemeClr val="tx1"/>
                          </a:solidFill>
                          <a:latin typeface="Lab Grotesque" panose="00000500000000000000" pitchFamily="50" charset="0"/>
                          <a:ea typeface="+mn-ea"/>
                          <a:cs typeface="+mn-cs"/>
                        </a:rPr>
                        <a:t>Minskad brottslighet och ökad trygghet (39 %)</a:t>
                      </a:r>
                    </a:p>
                  </a:txBody>
                  <a:tcPr marL="0" marR="0" marT="0" marB="0" anchor="ctr"/>
                </a:tc>
                <a:extLst>
                  <a:ext uri="{0D108BD9-81ED-4DB2-BD59-A6C34878D82A}">
                    <a16:rowId xmlns:a16="http://schemas.microsoft.com/office/drawing/2014/main" val="2251765040"/>
                  </a:ext>
                </a:extLst>
              </a:tr>
              <a:tr h="7679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000" kern="1200" dirty="0">
                          <a:solidFill>
                            <a:schemeClr val="tx1"/>
                          </a:solidFill>
                          <a:latin typeface="Lab Grotesque" panose="00000500000000000000" pitchFamily="50" charset="0"/>
                          <a:ea typeface="+mn-ea"/>
                          <a:cs typeface="+mn-cs"/>
                        </a:rPr>
                        <a:t>Bättre dialog mellan kommunen och företagen (37 %)</a:t>
                      </a:r>
                    </a:p>
                  </a:txBody>
                  <a:tcPr marL="0" marR="0" marT="0" marB="0" anchor="ctr"/>
                </a:tc>
                <a:extLst>
                  <a:ext uri="{0D108BD9-81ED-4DB2-BD59-A6C34878D82A}">
                    <a16:rowId xmlns:a16="http://schemas.microsoft.com/office/drawing/2014/main" val="1563075912"/>
                  </a:ext>
                </a:extLst>
              </a:tr>
            </a:tbl>
          </a:graphicData>
        </a:graphic>
      </p:graphicFrame>
    </p:spTree>
    <p:extLst>
      <p:ext uri="{BB962C8B-B14F-4D97-AF65-F5344CB8AC3E}">
        <p14:creationId xmlns:p14="http://schemas.microsoft.com/office/powerpoint/2010/main" val="56583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43106096-A3E6-4348-93C1-5DED64E3C4E2}"/>
              </a:ext>
            </a:extLst>
          </p:cNvPr>
          <p:cNvSpPr>
            <a:spLocks noGrp="1"/>
          </p:cNvSpPr>
          <p:nvPr>
            <p:ph type="body" sz="quarter" idx="17"/>
          </p:nvPr>
        </p:nvSpPr>
        <p:spPr>
          <a:xfrm>
            <a:off x="803275" y="4755180"/>
            <a:ext cx="5270954" cy="429795"/>
          </a:xfrm>
        </p:spPr>
        <p:txBody>
          <a:bodyPr lIns="0"/>
          <a:lstStyle/>
          <a:p>
            <a:r>
              <a:rPr lang="sv-SE" sz="1800" dirty="0">
                <a:solidFill>
                  <a:schemeClr val="tx1"/>
                </a:solidFill>
              </a:rPr>
              <a:t>Läs mer på foretagsklimat.se</a:t>
            </a:r>
            <a:br>
              <a:rPr lang="sv-SE" sz="1800" dirty="0">
                <a:solidFill>
                  <a:schemeClr val="tx1"/>
                </a:solidFill>
              </a:rPr>
            </a:br>
            <a:r>
              <a:rPr lang="sv-SE" sz="1800" dirty="0">
                <a:solidFill>
                  <a:schemeClr val="tx1"/>
                </a:solidFill>
              </a:rPr>
              <a:t>Rankingsläpp 25 september 2024</a:t>
            </a:r>
          </a:p>
        </p:txBody>
      </p:sp>
      <p:sp>
        <p:nvSpPr>
          <p:cNvPr id="31" name="lan">
            <a:extLst>
              <a:ext uri="{FF2B5EF4-FFF2-40B4-BE49-F238E27FC236}">
                <a16:creationId xmlns:a16="http://schemas.microsoft.com/office/drawing/2014/main" id="{406B0F5A-6EAB-4E34-A6D3-069ED7BC0F87}"/>
              </a:ext>
            </a:extLst>
          </p:cNvPr>
          <p:cNvSpPr txBox="1">
            <a:spLocks/>
          </p:cNvSpPr>
          <p:nvPr/>
        </p:nvSpPr>
        <p:spPr>
          <a:xfrm>
            <a:off x="799366" y="2824611"/>
            <a:ext cx="5270954" cy="401723"/>
          </a:xfrm>
          <a:prstGeom prst="rect">
            <a:avLst/>
          </a:prstGeom>
        </p:spPr>
        <p:txBody>
          <a:bodyPr lIns="0" anchor="t" anchorCtr="0"/>
          <a:lstStyle>
            <a:lvl1pPr marL="0" indent="0" algn="l" defTabSz="914400" rtl="0" eaLnBrk="1" latinLnBrk="0" hangingPunct="1">
              <a:lnSpc>
                <a:spcPct val="90000"/>
              </a:lnSpc>
              <a:spcBef>
                <a:spcPts val="1000"/>
              </a:spcBef>
              <a:buFont typeface="Arial" panose="020B0604020202020204" pitchFamily="34" charset="0"/>
              <a:buNone/>
              <a:defRPr sz="6000" b="1" i="0" kern="1200">
                <a:solidFill>
                  <a:schemeClr val="tx1"/>
                </a:solidFill>
                <a:latin typeface="Lab Grotesque Black"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800" dirty="0"/>
              <a:t>Kontakt</a:t>
            </a:r>
          </a:p>
        </p:txBody>
      </p:sp>
      <p:sp>
        <p:nvSpPr>
          <p:cNvPr id="56" name="Platshållare för text 1">
            <a:extLst>
              <a:ext uri="{FF2B5EF4-FFF2-40B4-BE49-F238E27FC236}">
                <a16:creationId xmlns:a16="http://schemas.microsoft.com/office/drawing/2014/main" id="{3A121641-D100-45CB-9B83-2A7784CDBE5F}"/>
              </a:ext>
            </a:extLst>
          </p:cNvPr>
          <p:cNvSpPr txBox="1">
            <a:spLocks/>
          </p:cNvSpPr>
          <p:nvPr/>
        </p:nvSpPr>
        <p:spPr>
          <a:xfrm>
            <a:off x="798977" y="3340426"/>
            <a:ext cx="3868273" cy="276677"/>
          </a:xfrm>
          <a:prstGeom prst="rect">
            <a:avLst/>
          </a:prstGeom>
        </p:spPr>
        <p:txBody>
          <a:bodyPr lIns="0" anchor="t" anchorCtr="0"/>
          <a:lstStyle>
            <a:lvl1pPr marL="0" indent="0" algn="l" defTabSz="914400" rtl="0" eaLnBrk="1" latinLnBrk="0" hangingPunct="1">
              <a:lnSpc>
                <a:spcPct val="90000"/>
              </a:lnSpc>
              <a:spcBef>
                <a:spcPts val="1000"/>
              </a:spcBef>
              <a:buFont typeface="Arial" panose="020B0604020202020204" pitchFamily="34" charset="0"/>
              <a:buNone/>
              <a:defRPr sz="6000" b="1" i="0" kern="1200">
                <a:solidFill>
                  <a:schemeClr val="tx1"/>
                </a:solidFill>
                <a:latin typeface="Lab Grotesque Black"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600" b="0" dirty="0">
                <a:latin typeface="Lab Grotesque" panose="00000500000000000000" pitchFamily="50" charset="0"/>
              </a:rPr>
              <a:t>Fyll i dina kontaktuppgifter här.</a:t>
            </a:r>
          </a:p>
        </p:txBody>
      </p:sp>
      <p:pic>
        <p:nvPicPr>
          <p:cNvPr id="3" name="Picture 2" descr="A picture containing text&#10;&#10;Description automatically generated">
            <a:extLst>
              <a:ext uri="{FF2B5EF4-FFF2-40B4-BE49-F238E27FC236}">
                <a16:creationId xmlns:a16="http://schemas.microsoft.com/office/drawing/2014/main" id="{2D7DFACE-A589-8F4F-144D-8543F15A63A5}"/>
              </a:ext>
            </a:extLst>
          </p:cNvPr>
          <p:cNvPicPr>
            <a:picLocks noChangeAspect="1"/>
          </p:cNvPicPr>
          <p:nvPr/>
        </p:nvPicPr>
        <p:blipFill>
          <a:blip r:embed="rId3"/>
          <a:stretch>
            <a:fillRect/>
          </a:stretch>
        </p:blipFill>
        <p:spPr>
          <a:xfrm>
            <a:off x="6387467" y="247965"/>
            <a:ext cx="2707204" cy="6362069"/>
          </a:xfrm>
          <a:prstGeom prst="rect">
            <a:avLst/>
          </a:prstGeom>
        </p:spPr>
      </p:pic>
    </p:spTree>
    <p:extLst>
      <p:ext uri="{BB962C8B-B14F-4D97-AF65-F5344CB8AC3E}">
        <p14:creationId xmlns:p14="http://schemas.microsoft.com/office/powerpoint/2010/main" val="119259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24">
            <a:extLst>
              <a:ext uri="{FF2B5EF4-FFF2-40B4-BE49-F238E27FC236}">
                <a16:creationId xmlns:a16="http://schemas.microsoft.com/office/drawing/2014/main" id="{47B67A8E-744F-44D7-AE55-28E3FD9E15CE}"/>
              </a:ext>
            </a:extLst>
          </p:cNvPr>
          <p:cNvSpPr>
            <a:spLocks noGrp="1"/>
          </p:cNvSpPr>
          <p:nvPr>
            <p:ph type="sldNum" sz="quarter" idx="12"/>
          </p:nvPr>
        </p:nvSpPr>
        <p:spPr>
          <a:xfrm>
            <a:off x="11455684" y="130235"/>
            <a:ext cx="334697" cy="182560"/>
          </a:xfrm>
        </p:spPr>
        <p:txBody>
          <a:bodyPr/>
          <a:lstStyle/>
          <a:p>
            <a:fld id="{9DC1E638-3F78-4E0D-883A-B278700C48C0}" type="slidenum">
              <a:rPr lang="de-DE" smtClean="0">
                <a:latin typeface="Lab Grotesque" panose="00000500000000000000" pitchFamily="50" charset="0"/>
              </a:rPr>
              <a:pPr/>
              <a:t>28</a:t>
            </a:fld>
            <a:endParaRPr lang="de-DE" dirty="0">
              <a:latin typeface="Lab Grotesque" panose="00000500000000000000" pitchFamily="50" charset="0"/>
            </a:endParaRPr>
          </a:p>
        </p:txBody>
      </p:sp>
      <p:sp>
        <p:nvSpPr>
          <p:cNvPr id="13" name="Platshållare för datum 1">
            <a:extLst>
              <a:ext uri="{FF2B5EF4-FFF2-40B4-BE49-F238E27FC236}">
                <a16:creationId xmlns:a16="http://schemas.microsoft.com/office/drawing/2014/main" id="{F61E8400-5E75-4ADB-95C4-D64273803EA2}"/>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2024-06-10</a:t>
            </a:fld>
            <a:endParaRPr lang="sv-SE" sz="800" dirty="0">
              <a:solidFill>
                <a:schemeClr val="tx2"/>
              </a:solidFill>
              <a:latin typeface="Lab Grotesque" panose="00000500000000000000" pitchFamily="50" charset="0"/>
            </a:endParaRPr>
          </a:p>
        </p:txBody>
      </p:sp>
      <p:sp>
        <p:nvSpPr>
          <p:cNvPr id="11" name="bransch">
            <a:extLst>
              <a:ext uri="{FF2B5EF4-FFF2-40B4-BE49-F238E27FC236}">
                <a16:creationId xmlns:a16="http://schemas.microsoft.com/office/drawing/2014/main" id="{C43027C2-9B8F-4656-92F1-BC23998E7210}"/>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14" name="TextBox 25">
            <a:extLst>
              <a:ext uri="{FF2B5EF4-FFF2-40B4-BE49-F238E27FC236}">
                <a16:creationId xmlns:a16="http://schemas.microsoft.com/office/drawing/2014/main" id="{11262BE8-DAAC-4AC3-AFB1-5529AF8431B3}"/>
              </a:ext>
            </a:extLst>
          </p:cNvPr>
          <p:cNvSpPr txBox="1"/>
          <p:nvPr/>
        </p:nvSpPr>
        <p:spPr>
          <a:xfrm>
            <a:off x="803275" y="6216381"/>
            <a:ext cx="10105812" cy="400110"/>
          </a:xfrm>
          <a:prstGeom prst="rect">
            <a:avLst/>
          </a:prstGeom>
          <a:noFill/>
        </p:spPr>
        <p:txBody>
          <a:bodyPr wrap="square" lIns="0" rtlCol="0">
            <a:spAutoFit/>
          </a:bodyPr>
          <a:lstStyle/>
          <a:p>
            <a:r>
              <a:rPr lang="sv-SE" sz="1000" dirty="0">
                <a:latin typeface="Lab Grotesque" panose="00000500000000000000" pitchFamily="50" charset="0"/>
              </a:rPr>
              <a:t>Företagarnas betyg sätts på skalan: 1 = Dåligt 2 = Inte helt godtagbart 3 = Godtagbart 4 = Bra 5 = Mycket bra 6 = Utmärkt</a:t>
            </a:r>
          </a:p>
          <a:p>
            <a:r>
              <a:rPr lang="sv-SE" sz="1000" dirty="0">
                <a:latin typeface="Lab Grotesque" panose="00000500000000000000" pitchFamily="50" charset="0"/>
              </a:rPr>
              <a:t>*Skala: 1 = I mycket hög utsträckning 2 = I ganska hög utsträckning 3 = I varken hög eller låg utsträckning 4 = I ganska liten utsträckning 5 = I mycket liten utsträckning 6 = Inte alls</a:t>
            </a:r>
          </a:p>
        </p:txBody>
      </p:sp>
      <p:sp>
        <p:nvSpPr>
          <p:cNvPr id="15" name="o1">
            <a:extLst>
              <a:ext uri="{FF2B5EF4-FFF2-40B4-BE49-F238E27FC236}">
                <a16:creationId xmlns:a16="http://schemas.microsoft.com/office/drawing/2014/main" id="{9A4A83D2-6CFD-4E48-88F3-D182F8F4332B}"/>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dirty="0"/>
              <a:t>Alla enkätfrågor över tid</a:t>
            </a:r>
          </a:p>
        </p:txBody>
      </p:sp>
      <p:sp>
        <p:nvSpPr>
          <p:cNvPr id="16" name="bransch_liten">
            <a:extLst>
              <a:ext uri="{FF2B5EF4-FFF2-40B4-BE49-F238E27FC236}">
                <a16:creationId xmlns:a16="http://schemas.microsoft.com/office/drawing/2014/main" id="{E5E0B878-7189-44D8-9E3C-A66EB62DEB73}"/>
              </a:ext>
            </a:extLst>
          </p:cNvPr>
          <p:cNvSpPr txBox="1">
            <a:spLocks/>
          </p:cNvSpPr>
          <p:nvPr/>
        </p:nvSpPr>
        <p:spPr>
          <a:xfrm>
            <a:off x="803276" y="1128418"/>
            <a:ext cx="10754740" cy="369510"/>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2400" b="0" dirty="0"/>
              <a:t>Företagare inom byggbranschen</a:t>
            </a:r>
          </a:p>
        </p:txBody>
      </p:sp>
      <p:graphicFrame>
        <p:nvGraphicFramePr>
          <p:cNvPr id="17" name="o2">
            <a:extLst>
              <a:ext uri="{FF2B5EF4-FFF2-40B4-BE49-F238E27FC236}">
                <a16:creationId xmlns:a16="http://schemas.microsoft.com/office/drawing/2014/main" id="{9972607A-24A3-48A6-9053-912D5C9AE951}"/>
              </a:ext>
            </a:extLst>
          </p:cNvPr>
          <p:cNvGraphicFramePr>
            <a:graphicFrameLocks noGrp="1"/>
          </p:cNvGraphicFramePr>
          <p:nvPr>
            <p:extLst>
              <p:ext uri="{D42A27DB-BD31-4B8C-83A1-F6EECF244321}">
                <p14:modId xmlns:p14="http://schemas.microsoft.com/office/powerpoint/2010/main" val="2029716436"/>
              </p:ext>
            </p:extLst>
          </p:nvPr>
        </p:nvGraphicFramePr>
        <p:xfrm>
          <a:off x="803275" y="1691790"/>
          <a:ext cx="10548941" cy="439200"/>
        </p:xfrm>
        <a:graphic>
          <a:graphicData uri="http://schemas.openxmlformats.org/drawingml/2006/table">
            <a:tbl>
              <a:tblPr firstRow="1" bandRow="1">
                <a:tableStyleId>{00A15C55-8517-42AA-B614-E9B94910E393}</a:tableStyleId>
              </a:tblPr>
              <a:tblGrid>
                <a:gridCol w="3768981">
                  <a:extLst>
                    <a:ext uri="{9D8B030D-6E8A-4147-A177-3AD203B41FA5}">
                      <a16:colId xmlns:a16="http://schemas.microsoft.com/office/drawing/2014/main" val="20000"/>
                    </a:ext>
                  </a:extLst>
                </a:gridCol>
                <a:gridCol w="677996">
                  <a:extLst>
                    <a:ext uri="{9D8B030D-6E8A-4147-A177-3AD203B41FA5}">
                      <a16:colId xmlns:a16="http://schemas.microsoft.com/office/drawing/2014/main" val="20003"/>
                    </a:ext>
                  </a:extLst>
                </a:gridCol>
                <a:gridCol w="677996">
                  <a:extLst>
                    <a:ext uri="{9D8B030D-6E8A-4147-A177-3AD203B41FA5}">
                      <a16:colId xmlns:a16="http://schemas.microsoft.com/office/drawing/2014/main" val="20004"/>
                    </a:ext>
                  </a:extLst>
                </a:gridCol>
                <a:gridCol w="677996">
                  <a:extLst>
                    <a:ext uri="{9D8B030D-6E8A-4147-A177-3AD203B41FA5}">
                      <a16:colId xmlns:a16="http://schemas.microsoft.com/office/drawing/2014/main" val="20005"/>
                    </a:ext>
                  </a:extLst>
                </a:gridCol>
                <a:gridCol w="677996">
                  <a:extLst>
                    <a:ext uri="{9D8B030D-6E8A-4147-A177-3AD203B41FA5}">
                      <a16:colId xmlns:a16="http://schemas.microsoft.com/office/drawing/2014/main" val="20006"/>
                    </a:ext>
                  </a:extLst>
                </a:gridCol>
                <a:gridCol w="677996">
                  <a:extLst>
                    <a:ext uri="{9D8B030D-6E8A-4147-A177-3AD203B41FA5}">
                      <a16:colId xmlns:a16="http://schemas.microsoft.com/office/drawing/2014/main" val="20007"/>
                    </a:ext>
                  </a:extLst>
                </a:gridCol>
                <a:gridCol w="677996">
                  <a:extLst>
                    <a:ext uri="{9D8B030D-6E8A-4147-A177-3AD203B41FA5}">
                      <a16:colId xmlns:a16="http://schemas.microsoft.com/office/drawing/2014/main" val="20008"/>
                    </a:ext>
                  </a:extLst>
                </a:gridCol>
                <a:gridCol w="677996">
                  <a:extLst>
                    <a:ext uri="{9D8B030D-6E8A-4147-A177-3AD203B41FA5}">
                      <a16:colId xmlns:a16="http://schemas.microsoft.com/office/drawing/2014/main" val="2501456018"/>
                    </a:ext>
                  </a:extLst>
                </a:gridCol>
                <a:gridCol w="677996">
                  <a:extLst>
                    <a:ext uri="{9D8B030D-6E8A-4147-A177-3AD203B41FA5}">
                      <a16:colId xmlns:a16="http://schemas.microsoft.com/office/drawing/2014/main" val="20009"/>
                    </a:ext>
                  </a:extLst>
                </a:gridCol>
                <a:gridCol w="677996">
                  <a:extLst>
                    <a:ext uri="{9D8B030D-6E8A-4147-A177-3AD203B41FA5}">
                      <a16:colId xmlns:a16="http://schemas.microsoft.com/office/drawing/2014/main" val="3545159627"/>
                    </a:ext>
                  </a:extLst>
                </a:gridCol>
                <a:gridCol w="677996">
                  <a:extLst>
                    <a:ext uri="{9D8B030D-6E8A-4147-A177-3AD203B41FA5}">
                      <a16:colId xmlns:a16="http://schemas.microsoft.com/office/drawing/2014/main" val="1189853302"/>
                    </a:ext>
                  </a:extLst>
                </a:gridCol>
              </a:tblGrid>
              <a:tr h="439200">
                <a:tc>
                  <a:txBody>
                    <a:bodyPr/>
                    <a:lstStyle/>
                    <a:p>
                      <a:pPr algn="l" fontAlgn="b"/>
                      <a:r>
                        <a:rPr lang="sv-SE" sz="1200" u="none" strike="noStrike" dirty="0">
                          <a:latin typeface="Lab Grotesque" panose="00000500000000000000" pitchFamily="50" charset="0"/>
                        </a:rPr>
                        <a:t>Enkätfråga</a:t>
                      </a:r>
                      <a:endParaRPr lang="sv-SE" sz="1200" b="1" i="0" u="none" strike="noStrike" dirty="0">
                        <a:solidFill>
                          <a:schemeClr val="bg1"/>
                        </a:solidFill>
                        <a:latin typeface="Lab Grotesque" panose="00000500000000000000" pitchFamily="50" charset="0"/>
                      </a:endParaRPr>
                    </a:p>
                  </a:txBody>
                  <a:tcPr marL="96000" marR="48000" marT="36000" marB="36000" anchor="ctr">
                    <a:solidFill>
                      <a:srgbClr val="F33C1D"/>
                    </a:solidFill>
                  </a:tcPr>
                </a:tc>
                <a:tc>
                  <a:txBody>
                    <a:bodyPr/>
                    <a:lstStyle/>
                    <a:p>
                      <a:pPr algn="ctr" fontAlgn="b"/>
                      <a:r>
                        <a:rPr lang="sv-SE" sz="1200" u="none" strike="noStrike" dirty="0">
                          <a:latin typeface="Lab Grotesque" panose="00000500000000000000" pitchFamily="50" charset="0"/>
                        </a:rPr>
                        <a:t>2015</a:t>
                      </a:r>
                      <a:endParaRPr lang="sv-SE" sz="1200" b="1" i="0" u="none" strike="noStrike" dirty="0">
                        <a:solidFill>
                          <a:schemeClr val="bg1"/>
                        </a:solidFill>
                        <a:latin typeface="Lab Grotesque" panose="00000500000000000000" pitchFamily="50" charset="0"/>
                      </a:endParaRPr>
                    </a:p>
                  </a:txBody>
                  <a:tcPr marL="96000" marR="48000" marT="36000" marB="36000" anchor="ctr">
                    <a:solidFill>
                      <a:srgbClr val="F33C1D"/>
                    </a:solidFill>
                  </a:tcPr>
                </a:tc>
                <a:tc>
                  <a:txBody>
                    <a:bodyPr/>
                    <a:lstStyle/>
                    <a:p>
                      <a:pPr algn="ctr" fontAlgn="b"/>
                      <a:r>
                        <a:rPr lang="sv-SE" sz="1200" u="none" strike="noStrike" dirty="0">
                          <a:latin typeface="Lab Grotesque" panose="00000500000000000000" pitchFamily="50" charset="0"/>
                        </a:rPr>
                        <a:t>2016</a:t>
                      </a:r>
                      <a:endParaRPr lang="sv-SE" sz="1200" b="1" i="0" u="none" strike="noStrike" dirty="0">
                        <a:solidFill>
                          <a:schemeClr val="bg1"/>
                        </a:solidFill>
                        <a:latin typeface="Lab Grotesque" panose="00000500000000000000" pitchFamily="50" charset="0"/>
                      </a:endParaRPr>
                    </a:p>
                  </a:txBody>
                  <a:tcPr marL="96000" marR="48000" marT="36000" marB="36000" anchor="ctr">
                    <a:solidFill>
                      <a:srgbClr val="F33C1D"/>
                    </a:solidFill>
                  </a:tcPr>
                </a:tc>
                <a:tc>
                  <a:txBody>
                    <a:bodyPr/>
                    <a:lstStyle/>
                    <a:p>
                      <a:pPr algn="ctr" fontAlgn="b"/>
                      <a:r>
                        <a:rPr lang="sv-SE" sz="1200" u="none" strike="noStrike" dirty="0">
                          <a:latin typeface="Lab Grotesque" panose="00000500000000000000" pitchFamily="50" charset="0"/>
                        </a:rPr>
                        <a:t>2017</a:t>
                      </a:r>
                      <a:endParaRPr lang="sv-SE" sz="1200" b="1" i="0" u="none" strike="noStrike" dirty="0">
                        <a:solidFill>
                          <a:schemeClr val="bg1"/>
                        </a:solidFill>
                        <a:latin typeface="Lab Grotesque" panose="00000500000000000000" pitchFamily="50" charset="0"/>
                      </a:endParaRPr>
                    </a:p>
                  </a:txBody>
                  <a:tcPr marL="96000" marR="48000" marT="36000" marB="36000" anchor="ctr">
                    <a:solidFill>
                      <a:srgbClr val="F33C1D"/>
                    </a:solidFill>
                  </a:tcPr>
                </a:tc>
                <a:tc>
                  <a:txBody>
                    <a:bodyPr/>
                    <a:lstStyle/>
                    <a:p>
                      <a:pPr algn="ctr" fontAlgn="b"/>
                      <a:r>
                        <a:rPr lang="sv-SE" sz="1200" u="none" strike="noStrike" dirty="0">
                          <a:latin typeface="Lab Grotesque" panose="00000500000000000000" pitchFamily="50" charset="0"/>
                        </a:rPr>
                        <a:t>2018</a:t>
                      </a:r>
                      <a:endParaRPr lang="sv-SE" sz="1200" b="1" i="0" u="none" strike="noStrike" dirty="0">
                        <a:solidFill>
                          <a:schemeClr val="bg1"/>
                        </a:solidFill>
                        <a:latin typeface="Lab Grotesque" panose="00000500000000000000" pitchFamily="50" charset="0"/>
                      </a:endParaRPr>
                    </a:p>
                  </a:txBody>
                  <a:tcPr marL="96000" marR="48000" marT="36000" marB="36000" anchor="ctr">
                    <a:solidFill>
                      <a:srgbClr val="F33C1D"/>
                    </a:solidFill>
                  </a:tcPr>
                </a:tc>
                <a:tc>
                  <a:txBody>
                    <a:bodyPr/>
                    <a:lstStyle/>
                    <a:p>
                      <a:pPr algn="ctr" fontAlgn="b"/>
                      <a:r>
                        <a:rPr lang="sv-SE" sz="1200" u="none" strike="noStrike" dirty="0">
                          <a:latin typeface="Lab Grotesque" panose="00000500000000000000" pitchFamily="50" charset="0"/>
                        </a:rPr>
                        <a:t>2019</a:t>
                      </a:r>
                      <a:endParaRPr lang="sv-SE" sz="1200" b="1" i="0" u="none" strike="noStrike" dirty="0">
                        <a:solidFill>
                          <a:schemeClr val="bg1"/>
                        </a:solidFill>
                        <a:latin typeface="Lab Grotesque" panose="00000500000000000000" pitchFamily="50" charset="0"/>
                      </a:endParaRPr>
                    </a:p>
                  </a:txBody>
                  <a:tcPr marL="96000" marR="48000" marT="36000" marB="36000" anchor="ctr">
                    <a:solidFill>
                      <a:srgbClr val="F33C1D"/>
                    </a:solidFill>
                  </a:tcPr>
                </a:tc>
                <a:tc>
                  <a:txBody>
                    <a:bodyPr/>
                    <a:lstStyle/>
                    <a:p>
                      <a:pPr algn="ctr" fontAlgn="b"/>
                      <a:r>
                        <a:rPr lang="sv-SE" sz="1200" u="none" strike="noStrike" dirty="0">
                          <a:latin typeface="Lab Grotesque" panose="00000500000000000000" pitchFamily="50" charset="0"/>
                        </a:rPr>
                        <a:t>2020</a:t>
                      </a:r>
                      <a:endParaRPr lang="sv-SE" sz="1200" b="1" i="0" u="none" strike="noStrike" dirty="0">
                        <a:solidFill>
                          <a:schemeClr val="bg1"/>
                        </a:solidFill>
                        <a:latin typeface="Lab Grotesque" panose="00000500000000000000" pitchFamily="50" charset="0"/>
                      </a:endParaRPr>
                    </a:p>
                  </a:txBody>
                  <a:tcPr marL="96000" marR="48000" marT="36000" marB="36000" anchor="ctr">
                    <a:solidFill>
                      <a:srgbClr val="F33C1D"/>
                    </a:solidFill>
                  </a:tcPr>
                </a:tc>
                <a:tc>
                  <a:txBody>
                    <a:bodyPr/>
                    <a:lstStyle/>
                    <a:p>
                      <a:pPr algn="ctr" fontAlgn="b"/>
                      <a:r>
                        <a:rPr lang="sv-SE" sz="1200" u="none" strike="noStrike" dirty="0">
                          <a:latin typeface="Lab Grotesque" panose="00000500000000000000" pitchFamily="50" charset="0"/>
                        </a:rPr>
                        <a:t>2021</a:t>
                      </a:r>
                      <a:endParaRPr lang="sv-SE" sz="1200" b="1" i="0" u="none" strike="noStrike" dirty="0">
                        <a:solidFill>
                          <a:schemeClr val="bg1"/>
                        </a:solidFill>
                        <a:latin typeface="Lab Grotesque" panose="00000500000000000000" pitchFamily="50" charset="0"/>
                      </a:endParaRPr>
                    </a:p>
                  </a:txBody>
                  <a:tcPr marL="96000" marR="48000" marT="36000" marB="36000" anchor="ctr">
                    <a:solidFill>
                      <a:srgbClr val="F33C1D"/>
                    </a:solidFill>
                  </a:tcPr>
                </a:tc>
                <a:tc>
                  <a:txBody>
                    <a:bodyPr/>
                    <a:lstStyle/>
                    <a:p>
                      <a:pPr algn="ctr" fontAlgn="b"/>
                      <a:r>
                        <a:rPr lang="sv-SE" sz="1200" u="none" strike="noStrike" dirty="0">
                          <a:latin typeface="Lab Grotesque" panose="00000500000000000000" pitchFamily="50" charset="0"/>
                        </a:rPr>
                        <a:t>2022</a:t>
                      </a:r>
                      <a:endParaRPr lang="sv-SE" sz="1200" b="1" i="0" u="none" strike="noStrike" dirty="0">
                        <a:solidFill>
                          <a:schemeClr val="bg1"/>
                        </a:solidFill>
                        <a:latin typeface="Lab Grotesque" panose="00000500000000000000" pitchFamily="50" charset="0"/>
                      </a:endParaRPr>
                    </a:p>
                  </a:txBody>
                  <a:tcPr marL="96000" marR="48000" marT="36000" marB="36000" anchor="ctr">
                    <a:solidFill>
                      <a:srgbClr val="F33C1D"/>
                    </a:solidFill>
                  </a:tcPr>
                </a:tc>
                <a:tc>
                  <a:txBody>
                    <a:bodyPr/>
                    <a:lstStyle/>
                    <a:p>
                      <a:pPr algn="ctr" fontAlgn="b"/>
                      <a:r>
                        <a:rPr lang="sv-SE" sz="1200" b="1" i="0" u="none" strike="noStrike" dirty="0">
                          <a:solidFill>
                            <a:schemeClr val="bg1"/>
                          </a:solidFill>
                          <a:latin typeface="Lab Grotesque" panose="00000500000000000000" pitchFamily="50" charset="0"/>
                        </a:rPr>
                        <a:t>2023</a:t>
                      </a:r>
                    </a:p>
                  </a:txBody>
                  <a:tcPr marL="96000" marR="48000" marT="36000" marB="36000" anchor="ctr">
                    <a:solidFill>
                      <a:srgbClr val="F33C1D"/>
                    </a:solidFill>
                  </a:tcPr>
                </a:tc>
                <a:tc>
                  <a:txBody>
                    <a:bodyPr/>
                    <a:lstStyle/>
                    <a:p>
                      <a:pPr algn="ctr" fontAlgn="b"/>
                      <a:r>
                        <a:rPr lang="sv-SE" sz="1200" b="1" i="0" u="none" strike="noStrike" dirty="0">
                          <a:solidFill>
                            <a:schemeClr val="bg1"/>
                          </a:solidFill>
                          <a:latin typeface="Lab Grotesque" panose="00000500000000000000" pitchFamily="50" charset="0"/>
                        </a:rPr>
                        <a:t>2024</a:t>
                      </a:r>
                    </a:p>
                  </a:txBody>
                  <a:tcPr marL="96000" marR="48000" marT="36000" marB="36000" anchor="ctr">
                    <a:solidFill>
                      <a:srgbClr val="F33C1D"/>
                    </a:solidFill>
                  </a:tcPr>
                </a:tc>
                <a:extLst>
                  <a:ext uri="{0D108BD9-81ED-4DB2-BD59-A6C34878D82A}">
                    <a16:rowId xmlns:a16="http://schemas.microsoft.com/office/drawing/2014/main" val="10000"/>
                  </a:ext>
                </a:extLst>
              </a:tr>
            </a:tbl>
          </a:graphicData>
        </a:graphic>
      </p:graphicFrame>
      <p:graphicFrame>
        <p:nvGraphicFramePr>
          <p:cNvPr id="18" name="table_allafragor_mean_tid">
            <a:extLst>
              <a:ext uri="{FF2B5EF4-FFF2-40B4-BE49-F238E27FC236}">
                <a16:creationId xmlns:a16="http://schemas.microsoft.com/office/drawing/2014/main" id="{8A5EB170-E4FC-44AF-9A9D-9D2B0A7A2B28}"/>
              </a:ext>
            </a:extLst>
          </p:cNvPr>
          <p:cNvGraphicFramePr>
            <a:graphicFrameLocks noGrp="1"/>
          </p:cNvGraphicFramePr>
          <p:nvPr>
            <p:extLst>
              <p:ext uri="{D42A27DB-BD31-4B8C-83A1-F6EECF244321}">
                <p14:modId xmlns:p14="http://schemas.microsoft.com/office/powerpoint/2010/main" val="1777232619"/>
              </p:ext>
            </p:extLst>
          </p:nvPr>
        </p:nvGraphicFramePr>
        <p:xfrm>
          <a:off x="803274" y="2130989"/>
          <a:ext cx="10548941" cy="4017220"/>
        </p:xfrm>
        <a:graphic>
          <a:graphicData uri="http://schemas.openxmlformats.org/drawingml/2006/table">
            <a:tbl>
              <a:tblPr bandRow="1">
                <a:tableStyleId>{00A15C55-8517-42AA-B614-E9B94910E393}</a:tableStyleId>
              </a:tblPr>
              <a:tblGrid>
                <a:gridCol w="3768981">
                  <a:extLst>
                    <a:ext uri="{9D8B030D-6E8A-4147-A177-3AD203B41FA5}">
                      <a16:colId xmlns:a16="http://schemas.microsoft.com/office/drawing/2014/main" val="20000"/>
                    </a:ext>
                  </a:extLst>
                </a:gridCol>
                <a:gridCol w="677996">
                  <a:extLst>
                    <a:ext uri="{9D8B030D-6E8A-4147-A177-3AD203B41FA5}">
                      <a16:colId xmlns:a16="http://schemas.microsoft.com/office/drawing/2014/main" val="20003"/>
                    </a:ext>
                  </a:extLst>
                </a:gridCol>
                <a:gridCol w="677996">
                  <a:extLst>
                    <a:ext uri="{9D8B030D-6E8A-4147-A177-3AD203B41FA5}">
                      <a16:colId xmlns:a16="http://schemas.microsoft.com/office/drawing/2014/main" val="20004"/>
                    </a:ext>
                  </a:extLst>
                </a:gridCol>
                <a:gridCol w="677996">
                  <a:extLst>
                    <a:ext uri="{9D8B030D-6E8A-4147-A177-3AD203B41FA5}">
                      <a16:colId xmlns:a16="http://schemas.microsoft.com/office/drawing/2014/main" val="20005"/>
                    </a:ext>
                  </a:extLst>
                </a:gridCol>
                <a:gridCol w="677996">
                  <a:extLst>
                    <a:ext uri="{9D8B030D-6E8A-4147-A177-3AD203B41FA5}">
                      <a16:colId xmlns:a16="http://schemas.microsoft.com/office/drawing/2014/main" val="20006"/>
                    </a:ext>
                  </a:extLst>
                </a:gridCol>
                <a:gridCol w="677996">
                  <a:extLst>
                    <a:ext uri="{9D8B030D-6E8A-4147-A177-3AD203B41FA5}">
                      <a16:colId xmlns:a16="http://schemas.microsoft.com/office/drawing/2014/main" val="20007"/>
                    </a:ext>
                  </a:extLst>
                </a:gridCol>
                <a:gridCol w="677996">
                  <a:extLst>
                    <a:ext uri="{9D8B030D-6E8A-4147-A177-3AD203B41FA5}">
                      <a16:colId xmlns:a16="http://schemas.microsoft.com/office/drawing/2014/main" val="20008"/>
                    </a:ext>
                  </a:extLst>
                </a:gridCol>
                <a:gridCol w="677996">
                  <a:extLst>
                    <a:ext uri="{9D8B030D-6E8A-4147-A177-3AD203B41FA5}">
                      <a16:colId xmlns:a16="http://schemas.microsoft.com/office/drawing/2014/main" val="2501456018"/>
                    </a:ext>
                  </a:extLst>
                </a:gridCol>
                <a:gridCol w="677996">
                  <a:extLst>
                    <a:ext uri="{9D8B030D-6E8A-4147-A177-3AD203B41FA5}">
                      <a16:colId xmlns:a16="http://schemas.microsoft.com/office/drawing/2014/main" val="20009"/>
                    </a:ext>
                  </a:extLst>
                </a:gridCol>
                <a:gridCol w="677996">
                  <a:extLst>
                    <a:ext uri="{9D8B030D-6E8A-4147-A177-3AD203B41FA5}">
                      <a16:colId xmlns:a16="http://schemas.microsoft.com/office/drawing/2014/main" val="3545159627"/>
                    </a:ext>
                  </a:extLst>
                </a:gridCol>
                <a:gridCol w="677996">
                  <a:extLst>
                    <a:ext uri="{9D8B030D-6E8A-4147-A177-3AD203B41FA5}">
                      <a16:colId xmlns:a16="http://schemas.microsoft.com/office/drawing/2014/main" val="1189853302"/>
                    </a:ext>
                  </a:extLst>
                </a:gridCol>
              </a:tblGrid>
              <a:tr h="267350">
                <a:tc>
                  <a:txBody>
                    <a:bodyPr/>
                    <a:lstStyle/>
                    <a:p>
                      <a:pPr marL="108000" algn="l" rtl="0" fontAlgn="b"/>
                      <a:r>
                        <a:rPr lang="sv-SE" sz="1200" u="none" strike="noStrike" dirty="0">
                          <a:latin typeface="Lab Grotesque" panose="00000500000000000000" pitchFamily="50" charset="0"/>
                        </a:rPr>
                        <a:t>Sammanfattande omdöme</a:t>
                      </a:r>
                      <a:endParaRPr lang="sv-SE" sz="1200" b="0" i="0" u="none" strike="noStrike" dirty="0">
                        <a:solidFill>
                          <a:schemeClr val="tx1"/>
                        </a:solidFill>
                        <a:latin typeface="Lab Grotesque" panose="00000500000000000000" pitchFamily="50" charset="0"/>
                      </a:endParaRP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3,3</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3,2</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3,2</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3,3</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3,3</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3,3</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3,3</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3,3</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3,3</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3,3</a:t>
                      </a:r>
                    </a:p>
                  </a:txBody>
                  <a:tcPr marL="0" marR="0" marT="0" marB="0" anchor="ctr"/>
                </a:tc>
                <a:extLst>
                  <a:ext uri="{0D108BD9-81ED-4DB2-BD59-A6C34878D82A}">
                    <a16:rowId xmlns:a16="http://schemas.microsoft.com/office/drawing/2014/main" val="10001"/>
                  </a:ext>
                </a:extLst>
              </a:tr>
              <a:tr h="267350">
                <a:tc>
                  <a:txBody>
                    <a:bodyPr/>
                    <a:lstStyle/>
                    <a:p>
                      <a:pPr marL="108000" algn="l" rtl="0" fontAlgn="b"/>
                      <a:r>
                        <a:rPr lang="sv-SE" sz="1200" u="none" strike="noStrike" dirty="0">
                          <a:latin typeface="Lab Grotesque" panose="00000500000000000000" pitchFamily="50" charset="0"/>
                        </a:rPr>
                        <a:t>Mobilnät och bredband</a:t>
                      </a:r>
                      <a:endParaRPr lang="sv-SE" sz="1200" b="0" i="0" u="none" strike="noStrike" dirty="0">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3,4</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3,4</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3,5</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3,5</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3,6</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3,8</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3,9</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3,9</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4,0</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4,0</a:t>
                      </a:r>
                    </a:p>
                  </a:txBody>
                  <a:tcPr marL="0" marR="0" marT="0" marB="0" anchor="ctr"/>
                </a:tc>
                <a:extLst>
                  <a:ext uri="{0D108BD9-81ED-4DB2-BD59-A6C34878D82A}">
                    <a16:rowId xmlns:a16="http://schemas.microsoft.com/office/drawing/2014/main" val="10002"/>
                  </a:ext>
                </a:extLst>
              </a:tr>
              <a:tr h="267350">
                <a:tc>
                  <a:txBody>
                    <a:bodyPr/>
                    <a:lstStyle/>
                    <a:p>
                      <a:pPr marL="108000" algn="l" rtl="0" fontAlgn="b"/>
                      <a:r>
                        <a:rPr lang="sv-SE" sz="1200" u="none" strike="noStrike" dirty="0">
                          <a:latin typeface="Lab Grotesque" panose="00000500000000000000" pitchFamily="50" charset="0"/>
                        </a:rPr>
                        <a:t>Allmänhetens attityder</a:t>
                      </a:r>
                      <a:endParaRPr lang="sv-SE" sz="1200" b="0" i="0" u="none" strike="noStrike" dirty="0">
                        <a:solidFill>
                          <a:schemeClr val="tx1"/>
                        </a:solidFill>
                        <a:latin typeface="Lab Grotesque" panose="00000500000000000000" pitchFamily="50" charset="0"/>
                      </a:endParaRP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3,9</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3,8</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3,8</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3,8</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3,8</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3,7</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3,8</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3,8</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3,8</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3,8</a:t>
                      </a:r>
                    </a:p>
                  </a:txBody>
                  <a:tcPr marL="0" marR="0" marT="0" marB="0" anchor="ctr"/>
                </a:tc>
                <a:extLst>
                  <a:ext uri="{0D108BD9-81ED-4DB2-BD59-A6C34878D82A}">
                    <a16:rowId xmlns:a16="http://schemas.microsoft.com/office/drawing/2014/main" val="10003"/>
                  </a:ext>
                </a:extLst>
              </a:tr>
              <a:tr h="267350">
                <a:tc>
                  <a:txBody>
                    <a:bodyPr/>
                    <a:lstStyle/>
                    <a:p>
                      <a:pPr marL="108000" algn="l" rtl="0" fontAlgn="b"/>
                      <a:r>
                        <a:rPr lang="sv-SE" sz="1200" u="none" strike="noStrike" dirty="0">
                          <a:latin typeface="Lab Grotesque" panose="00000500000000000000" pitchFamily="50" charset="0"/>
                        </a:rPr>
                        <a:t>Påverkan av brottslighet/otrygghet*</a:t>
                      </a:r>
                      <a:endParaRPr lang="sv-SE" sz="1200" b="0" i="0" u="none" strike="noStrike" dirty="0">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3,5</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3,6</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3,7</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3,7</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3,7</a:t>
                      </a:r>
                    </a:p>
                  </a:txBody>
                  <a:tcPr marL="0" marR="0" marT="0" marB="0" anchor="ctr"/>
                </a:tc>
                <a:extLst>
                  <a:ext uri="{0D108BD9-81ED-4DB2-BD59-A6C34878D82A}">
                    <a16:rowId xmlns:a16="http://schemas.microsoft.com/office/drawing/2014/main" val="10004"/>
                  </a:ext>
                </a:extLst>
              </a:tr>
              <a:tr h="267350">
                <a:tc>
                  <a:txBody>
                    <a:bodyPr/>
                    <a:lstStyle/>
                    <a:p>
                      <a:pPr marL="108000" algn="l" rtl="0" fontAlgn="b"/>
                      <a:r>
                        <a:rPr lang="sv-SE" sz="1200" u="none" strike="noStrike" dirty="0">
                          <a:latin typeface="Lab Grotesque" panose="00000500000000000000" pitchFamily="50" charset="0"/>
                        </a:rPr>
                        <a:t>Konkurrens från kommunens verksamheter*</a:t>
                      </a:r>
                      <a:endParaRPr lang="sv-SE" sz="1200" b="0" i="0" u="none" strike="noStrike" dirty="0">
                        <a:solidFill>
                          <a:schemeClr val="tx1"/>
                        </a:solidFill>
                        <a:latin typeface="Lab Grotesque" panose="00000500000000000000" pitchFamily="50" charset="0"/>
                      </a:endParaRP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3,8</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3,7</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3,7</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3,8</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3,9</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3,5</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3,6</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3,5</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3,5</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3,5</a:t>
                      </a:r>
                    </a:p>
                  </a:txBody>
                  <a:tcPr marL="0" marR="0" marT="0" marB="0" anchor="ctr"/>
                </a:tc>
                <a:extLst>
                  <a:ext uri="{0D108BD9-81ED-4DB2-BD59-A6C34878D82A}">
                    <a16:rowId xmlns:a16="http://schemas.microsoft.com/office/drawing/2014/main" val="10005"/>
                  </a:ext>
                </a:extLst>
              </a:tr>
              <a:tr h="267350">
                <a:tc>
                  <a:txBody>
                    <a:bodyPr/>
                    <a:lstStyle/>
                    <a:p>
                      <a:pPr marL="108000" algn="l" rtl="0" fontAlgn="b"/>
                      <a:r>
                        <a:rPr lang="sv-SE" sz="1200" u="none" strike="noStrike" dirty="0">
                          <a:latin typeface="Lab Grotesque" panose="00000500000000000000" pitchFamily="50" charset="0"/>
                        </a:rPr>
                        <a:t>Företagens engagemang för företagsklimatet</a:t>
                      </a:r>
                      <a:endParaRPr lang="sv-SE" sz="1200" b="0" i="0" u="none" strike="noStrike" dirty="0">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3,5</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3,5</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3,5</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3,5</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3,6</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3,3</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3,3</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3,3</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3,4</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3,4</a:t>
                      </a:r>
                    </a:p>
                  </a:txBody>
                  <a:tcPr marL="0" marR="0" marT="0" marB="0" anchor="ctr"/>
                </a:tc>
                <a:extLst>
                  <a:ext uri="{0D108BD9-81ED-4DB2-BD59-A6C34878D82A}">
                    <a16:rowId xmlns:a16="http://schemas.microsoft.com/office/drawing/2014/main" val="10006"/>
                  </a:ext>
                </a:extLst>
              </a:tr>
              <a:tr h="267350">
                <a:tc>
                  <a:txBody>
                    <a:bodyPr/>
                    <a:lstStyle/>
                    <a:p>
                      <a:pPr marL="108000" algn="l" rtl="0" fontAlgn="b"/>
                      <a:r>
                        <a:rPr lang="sv-SE" sz="1200" u="none" strike="noStrike" dirty="0">
                          <a:latin typeface="Lab Grotesque" panose="00000500000000000000" pitchFamily="50" charset="0"/>
                        </a:rPr>
                        <a:t>Vägnät, tåg- och flygförbindelser</a:t>
                      </a:r>
                      <a:endParaRPr lang="sv-SE" sz="1200" b="0" i="0" u="none" strike="noStrike" dirty="0">
                        <a:solidFill>
                          <a:schemeClr val="tx1"/>
                        </a:solidFill>
                        <a:latin typeface="Lab Grotesque" panose="00000500000000000000" pitchFamily="50" charset="0"/>
                      </a:endParaRP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3,2</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3,1</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3,1</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3,1</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3,1</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3,2</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3,4</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3,3</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3,3</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3,2</a:t>
                      </a:r>
                    </a:p>
                  </a:txBody>
                  <a:tcPr marL="0" marR="0" marT="0" marB="0" anchor="ctr"/>
                </a:tc>
                <a:extLst>
                  <a:ext uri="{0D108BD9-81ED-4DB2-BD59-A6C34878D82A}">
                    <a16:rowId xmlns:a16="http://schemas.microsoft.com/office/drawing/2014/main" val="10007"/>
                  </a:ext>
                </a:extLst>
              </a:tr>
              <a:tr h="267350">
                <a:tc>
                  <a:txBody>
                    <a:bodyPr/>
                    <a:lstStyle/>
                    <a:p>
                      <a:pPr marL="108000" algn="l" rtl="0" fontAlgn="b"/>
                      <a:r>
                        <a:rPr lang="sv-SE" sz="1200" u="none" strike="noStrike" dirty="0">
                          <a:latin typeface="Lab Grotesque" panose="00000500000000000000" pitchFamily="50" charset="0"/>
                        </a:rPr>
                        <a:t>Kommunpolitikers attityder</a:t>
                      </a:r>
                      <a:endParaRPr lang="sv-SE" sz="1200" b="0" i="0" u="none" strike="noStrike" dirty="0">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3,4</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3,2</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3,2</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3,2</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3,3</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3,1</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3,1</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3,1</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3,1</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3,2</a:t>
                      </a:r>
                    </a:p>
                  </a:txBody>
                  <a:tcPr marL="0" marR="0" marT="0" marB="0" anchor="ctr"/>
                </a:tc>
                <a:extLst>
                  <a:ext uri="{0D108BD9-81ED-4DB2-BD59-A6C34878D82A}">
                    <a16:rowId xmlns:a16="http://schemas.microsoft.com/office/drawing/2014/main" val="10008"/>
                  </a:ext>
                </a:extLst>
              </a:tr>
              <a:tr h="267350">
                <a:tc>
                  <a:txBody>
                    <a:bodyPr/>
                    <a:lstStyle/>
                    <a:p>
                      <a:pPr marL="108000" algn="l" rtl="0" fontAlgn="b"/>
                      <a:r>
                        <a:rPr lang="sv-SE" sz="1200" u="none" strike="noStrike" dirty="0">
                          <a:latin typeface="Lab Grotesque" panose="00000500000000000000" pitchFamily="50" charset="0"/>
                        </a:rPr>
                        <a:t>Kommunens service och bemötande</a:t>
                      </a:r>
                      <a:endParaRPr lang="sv-SE" sz="1200" b="0" i="0" u="none" strike="noStrike" dirty="0">
                        <a:solidFill>
                          <a:schemeClr val="tx1"/>
                        </a:solidFill>
                        <a:latin typeface="Lab Grotesque" panose="00000500000000000000" pitchFamily="50" charset="0"/>
                      </a:endParaRP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3,0</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2,9</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2,9</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2,9</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2,9</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3,0</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3,0</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3,0</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3,0</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3,1</a:t>
                      </a:r>
                    </a:p>
                  </a:txBody>
                  <a:tcPr marL="0" marR="0" marT="0" marB="0" anchor="ctr"/>
                </a:tc>
                <a:extLst>
                  <a:ext uri="{0D108BD9-81ED-4DB2-BD59-A6C34878D82A}">
                    <a16:rowId xmlns:a16="http://schemas.microsoft.com/office/drawing/2014/main" val="10009"/>
                  </a:ext>
                </a:extLst>
              </a:tr>
              <a:tr h="267350">
                <a:tc>
                  <a:txBody>
                    <a:bodyPr/>
                    <a:lstStyle/>
                    <a:p>
                      <a:pPr marL="108000" algn="l" rtl="0" fontAlgn="b"/>
                      <a:r>
                        <a:rPr lang="sv-SE" sz="1200" u="none" strike="noStrike" dirty="0">
                          <a:latin typeface="Lab Grotesque" panose="00000500000000000000" pitchFamily="50" charset="0"/>
                        </a:rPr>
                        <a:t>Tjänstemännens attityder</a:t>
                      </a:r>
                      <a:endParaRPr lang="sv-SE" sz="1200" b="0" i="0" u="none" strike="noStrike" dirty="0">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3,3</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3,1</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3,1</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3,1</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3,2</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2,9</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3,0</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3,0</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3,0</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3,0</a:t>
                      </a:r>
                    </a:p>
                  </a:txBody>
                  <a:tcPr marL="0" marR="0" marT="0" marB="0" anchor="ctr"/>
                </a:tc>
                <a:extLst>
                  <a:ext uri="{0D108BD9-81ED-4DB2-BD59-A6C34878D82A}">
                    <a16:rowId xmlns:a16="http://schemas.microsoft.com/office/drawing/2014/main" val="10010"/>
                  </a:ext>
                </a:extLst>
              </a:tr>
              <a:tr h="267350">
                <a:tc>
                  <a:txBody>
                    <a:bodyPr/>
                    <a:lstStyle/>
                    <a:p>
                      <a:pPr marL="108000" algn="l" rtl="0" fontAlgn="b"/>
                      <a:r>
                        <a:rPr lang="sv-SE" sz="1200" u="none" strike="noStrike" dirty="0">
                          <a:latin typeface="Lab Grotesque" panose="00000500000000000000" pitchFamily="50" charset="0"/>
                        </a:rPr>
                        <a:t>Skolans kontakter med lokala näringslivet</a:t>
                      </a:r>
                      <a:endParaRPr lang="sv-SE" sz="1200" b="0" i="0" u="none" strike="noStrike" dirty="0">
                        <a:solidFill>
                          <a:schemeClr val="tx1"/>
                        </a:solidFill>
                        <a:latin typeface="Lab Grotesque" panose="00000500000000000000" pitchFamily="50" charset="0"/>
                      </a:endParaRP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3,8</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3,7</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3,7</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3,7</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3,7</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2,8</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2,8</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2,8</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2,8</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2,9</a:t>
                      </a:r>
                    </a:p>
                  </a:txBody>
                  <a:tcPr marL="0" marR="0" marT="0" marB="0" anchor="ctr"/>
                </a:tc>
                <a:extLst>
                  <a:ext uri="{0D108BD9-81ED-4DB2-BD59-A6C34878D82A}">
                    <a16:rowId xmlns:a16="http://schemas.microsoft.com/office/drawing/2014/main" val="10011"/>
                  </a:ext>
                </a:extLst>
              </a:tr>
              <a:tr h="267350">
                <a:tc>
                  <a:txBody>
                    <a:bodyPr/>
                    <a:lstStyle/>
                    <a:p>
                      <a:pPr marL="108000" algn="l" rtl="0" fontAlgn="b"/>
                      <a:r>
                        <a:rPr lang="sv-SE" sz="1200" u="none" strike="noStrike" dirty="0">
                          <a:latin typeface="Lab Grotesque" panose="00000500000000000000" pitchFamily="50" charset="0"/>
                        </a:rPr>
                        <a:t>Information till företagen</a:t>
                      </a:r>
                      <a:endParaRPr lang="sv-SE" sz="1200" b="0" i="0" u="none" strike="noStrike" dirty="0">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2,9</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2,8</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2,9</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2,9</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2,9</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2,8</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2,8</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2,8</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2,8</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2,8</a:t>
                      </a:r>
                    </a:p>
                  </a:txBody>
                  <a:tcPr marL="0" marR="0" marT="0" marB="0" anchor="ctr"/>
                </a:tc>
                <a:extLst>
                  <a:ext uri="{0D108BD9-81ED-4DB2-BD59-A6C34878D82A}">
                    <a16:rowId xmlns:a16="http://schemas.microsoft.com/office/drawing/2014/main" val="10012"/>
                  </a:ext>
                </a:extLst>
              </a:tr>
              <a:tr h="267350">
                <a:tc>
                  <a:txBody>
                    <a:bodyPr/>
                    <a:lstStyle/>
                    <a:p>
                      <a:pPr marL="108000" algn="l" rtl="0" fontAlgn="b"/>
                      <a:r>
                        <a:rPr lang="sv-SE" sz="1200" u="none" strike="noStrike" dirty="0">
                          <a:latin typeface="Lab Grotesque" panose="00000500000000000000" pitchFamily="50" charset="0"/>
                        </a:rPr>
                        <a:t>Dialogen med kommunens beslutsfattare</a:t>
                      </a:r>
                      <a:endParaRPr lang="sv-SE" sz="1200" b="0" i="0" u="none" strike="noStrike" dirty="0">
                        <a:solidFill>
                          <a:schemeClr val="tx1"/>
                        </a:solidFill>
                        <a:latin typeface="Lab Grotesque" panose="00000500000000000000" pitchFamily="50" charset="0"/>
                      </a:endParaRP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3,0</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2,9</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2,9</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2,9</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2,9</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2,7</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2,7</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2,7</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2,8</a:t>
                      </a:r>
                    </a:p>
                  </a:txBody>
                  <a:tcPr marL="0" marR="0" marT="0" marB="0" anchor="ctr"/>
                </a:tc>
                <a:tc>
                  <a:txBody>
                    <a:bodyPr/>
                    <a:lstStyle/>
                    <a:p>
                      <a:pPr marL="0" algn="ctr" defTabSz="914400" rtl="0" eaLnBrk="1" fontAlgn="b" latinLnBrk="0" hangingPunct="1"/>
                      <a:r>
                        <a:rPr lang="sv-SE" sz="1200" u="none" strike="noStrike" kern="1200" dirty="0">
                          <a:solidFill>
                            <a:schemeClr val="dk1"/>
                          </a:solidFill>
                          <a:latin typeface="Lab Grotesque" panose="00000500000000000000" pitchFamily="50" charset="0"/>
                          <a:ea typeface="+mn-ea"/>
                          <a:cs typeface="+mn-cs"/>
                        </a:rPr>
                        <a:t>2,8</a:t>
                      </a:r>
                    </a:p>
                  </a:txBody>
                  <a:tcPr marL="0" marR="0" marT="0" marB="0" anchor="ctr"/>
                </a:tc>
                <a:extLst>
                  <a:ext uri="{0D108BD9-81ED-4DB2-BD59-A6C34878D82A}">
                    <a16:rowId xmlns:a16="http://schemas.microsoft.com/office/drawing/2014/main" val="10013"/>
                  </a:ext>
                </a:extLst>
              </a:tr>
              <a:tr h="267350">
                <a:tc>
                  <a:txBody>
                    <a:bodyPr/>
                    <a:lstStyle/>
                    <a:p>
                      <a:pPr marL="108000" algn="l" rtl="0" fontAlgn="b"/>
                      <a:r>
                        <a:rPr lang="sv-SE" sz="1200" u="none" strike="noStrike" dirty="0">
                          <a:latin typeface="Lab Grotesque" panose="00000500000000000000" pitchFamily="50" charset="0"/>
                        </a:rPr>
                        <a:t>Tillgång till relevant kompetens</a:t>
                      </a:r>
                      <a:endParaRPr lang="sv-SE" sz="1200" b="0" i="0" u="none" strike="noStrike" dirty="0">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2,7</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2,6</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2,4</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2,5</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2,5</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2,6</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2,7</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2,5</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2,6</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200" u="none" strike="noStrike" kern="1200" dirty="0">
                          <a:solidFill>
                            <a:schemeClr val="dk1"/>
                          </a:solidFill>
                          <a:latin typeface="Lab Grotesque" panose="00000500000000000000" pitchFamily="50" charset="0"/>
                          <a:ea typeface="+mn-ea"/>
                          <a:cs typeface="+mn-cs"/>
                        </a:rPr>
                        <a:t>2,8</a:t>
                      </a:r>
                    </a:p>
                  </a:txBody>
                  <a:tcPr marL="0" marR="0" marT="0" marB="0" anchor="ctr"/>
                </a:tc>
                <a:extLst>
                  <a:ext uri="{0D108BD9-81ED-4DB2-BD59-A6C34878D82A}">
                    <a16:rowId xmlns:a16="http://schemas.microsoft.com/office/drawing/2014/main" val="10014"/>
                  </a:ext>
                </a:extLst>
              </a:tr>
              <a:tr h="267350">
                <a:tc>
                  <a:txBody>
                    <a:bodyPr/>
                    <a:lstStyle/>
                    <a:p>
                      <a:pPr marL="108000" algn="l" rtl="0" fontAlgn="b"/>
                      <a:r>
                        <a:rPr lang="sv-SE" sz="1200" u="none" strike="noStrike" dirty="0">
                          <a:latin typeface="Lab Grotesque" panose="00000500000000000000" pitchFamily="50" charset="0"/>
                        </a:rPr>
                        <a:t>Upphandling</a:t>
                      </a:r>
                      <a:endParaRPr lang="sv-SE" sz="1200" b="0" i="0" u="none" strike="noStrike" dirty="0">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rPr>
                        <a:t>2,5</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rPr>
                        <a:t>2,5</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rPr>
                        <a:t>2,5</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rPr>
                        <a:t>2,5</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rPr>
                        <a:t>2,5</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rPr>
                        <a:t>2,4</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rPr>
                        <a:t>2,5</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rPr>
                        <a:t>2,5</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rPr>
                        <a:t>2,5</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rPr>
                        <a:t>2,5</a:t>
                      </a:r>
                    </a:p>
                  </a:txBody>
                  <a:tcPr marL="0" marR="0" marT="0" marB="0" anchor="ctr"/>
                </a:tc>
                <a:extLst>
                  <a:ext uri="{0D108BD9-81ED-4DB2-BD59-A6C34878D82A}">
                    <a16:rowId xmlns:a16="http://schemas.microsoft.com/office/drawing/2014/main" val="10015"/>
                  </a:ext>
                </a:extLst>
              </a:tr>
            </a:tbl>
          </a:graphicData>
        </a:graphic>
      </p:graphicFrame>
      <p:sp>
        <p:nvSpPr>
          <p:cNvPr id="19" name="Rectangle 5">
            <a:extLst>
              <a:ext uri="{FF2B5EF4-FFF2-40B4-BE49-F238E27FC236}">
                <a16:creationId xmlns:a16="http://schemas.microsoft.com/office/drawing/2014/main" id="{13AD4B98-D921-458D-8ADE-A74078BFEF2E}"/>
              </a:ext>
            </a:extLst>
          </p:cNvPr>
          <p:cNvSpPr/>
          <p:nvPr/>
        </p:nvSpPr>
        <p:spPr>
          <a:xfrm>
            <a:off x="10691709" y="1707980"/>
            <a:ext cx="661666" cy="4433257"/>
          </a:xfrm>
          <a:prstGeom prst="rect">
            <a:avLst/>
          </a:prstGeom>
          <a:noFill/>
          <a:ln w="28575">
            <a:solidFill>
              <a:srgbClr val="F33C1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solidFill>
                <a:srgbClr val="FFFFFF"/>
              </a:solidFill>
              <a:latin typeface="Lab Grotesque" panose="00000500000000000000" pitchFamily="50" charset="0"/>
            </a:endParaRPr>
          </a:p>
        </p:txBody>
      </p:sp>
    </p:spTree>
    <p:extLst>
      <p:ext uri="{BB962C8B-B14F-4D97-AF65-F5344CB8AC3E}">
        <p14:creationId xmlns:p14="http://schemas.microsoft.com/office/powerpoint/2010/main" val="285163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5348F1C-DF4B-4FF6-8437-FC20A2C7ED85}"/>
              </a:ext>
            </a:extLst>
          </p:cNvPr>
          <p:cNvSpPr txBox="1">
            <a:spLocks/>
          </p:cNvSpPr>
          <p:nvPr/>
        </p:nvSpPr>
        <p:spPr>
          <a:xfrm>
            <a:off x="803275" y="707876"/>
            <a:ext cx="11002644" cy="819533"/>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dirty="0"/>
              <a:t>Fakta om svarande företag</a:t>
            </a:r>
          </a:p>
          <a:p>
            <a:r>
              <a:rPr lang="sv-SE" sz="2400" dirty="0"/>
              <a:t>Andel per kön respektive ålder</a:t>
            </a:r>
          </a:p>
        </p:txBody>
      </p:sp>
      <p:graphicFrame>
        <p:nvGraphicFramePr>
          <p:cNvPr id="6" name="kon_pct">
            <a:extLst>
              <a:ext uri="{FF2B5EF4-FFF2-40B4-BE49-F238E27FC236}">
                <a16:creationId xmlns:a16="http://schemas.microsoft.com/office/drawing/2014/main" id="{72ACF211-794E-484F-BC7A-98882B1BCAB1}"/>
              </a:ext>
            </a:extLst>
          </p:cNvPr>
          <p:cNvGraphicFramePr>
            <a:graphicFrameLocks noChangeAspect="1"/>
          </p:cNvGraphicFramePr>
          <p:nvPr>
            <p:extLst>
              <p:ext uri="{D42A27DB-BD31-4B8C-83A1-F6EECF244321}">
                <p14:modId xmlns:p14="http://schemas.microsoft.com/office/powerpoint/2010/main" val="3027980138"/>
              </p:ext>
            </p:extLst>
          </p:nvPr>
        </p:nvGraphicFramePr>
        <p:xfrm>
          <a:off x="1497381" y="1483181"/>
          <a:ext cx="4184957" cy="42427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alder_pct">
            <a:extLst>
              <a:ext uri="{FF2B5EF4-FFF2-40B4-BE49-F238E27FC236}">
                <a16:creationId xmlns:a16="http://schemas.microsoft.com/office/drawing/2014/main" id="{D0A65410-C379-4245-AEDC-48E8C4103BAA}"/>
              </a:ext>
            </a:extLst>
          </p:cNvPr>
          <p:cNvGraphicFramePr>
            <a:graphicFrameLocks noChangeAspect="1"/>
          </p:cNvGraphicFramePr>
          <p:nvPr>
            <p:extLst>
              <p:ext uri="{D42A27DB-BD31-4B8C-83A1-F6EECF244321}">
                <p14:modId xmlns:p14="http://schemas.microsoft.com/office/powerpoint/2010/main" val="3161502876"/>
              </p:ext>
            </p:extLst>
          </p:nvPr>
        </p:nvGraphicFramePr>
        <p:xfrm>
          <a:off x="6725977" y="1488503"/>
          <a:ext cx="3667269" cy="4236063"/>
        </p:xfrm>
        <a:graphic>
          <a:graphicData uri="http://schemas.openxmlformats.org/drawingml/2006/chart">
            <c:chart xmlns:c="http://schemas.openxmlformats.org/drawingml/2006/chart" xmlns:r="http://schemas.openxmlformats.org/officeDocument/2006/relationships" r:id="rId4"/>
          </a:graphicData>
        </a:graphic>
      </p:graphicFrame>
      <p:sp>
        <p:nvSpPr>
          <p:cNvPr id="15" name="Slide Number Placeholder 24">
            <a:extLst>
              <a:ext uri="{FF2B5EF4-FFF2-40B4-BE49-F238E27FC236}">
                <a16:creationId xmlns:a16="http://schemas.microsoft.com/office/drawing/2014/main" id="{8CA5CB4F-A83D-4265-805F-4C34F09ACB1C}"/>
              </a:ext>
            </a:extLst>
          </p:cNvPr>
          <p:cNvSpPr>
            <a:spLocks noGrp="1"/>
          </p:cNvSpPr>
          <p:nvPr>
            <p:ph type="sldNum" sz="quarter" idx="12"/>
          </p:nvPr>
        </p:nvSpPr>
        <p:spPr>
          <a:xfrm>
            <a:off x="11455684" y="130235"/>
            <a:ext cx="334697" cy="182560"/>
          </a:xfrm>
        </p:spPr>
        <p:txBody>
          <a:bodyPr/>
          <a:lstStyle/>
          <a:p>
            <a:fld id="{9DC1E638-3F78-4E0D-883A-B278700C48C0}" type="slidenum">
              <a:rPr lang="de-DE" smtClean="0">
                <a:latin typeface="Lab Grotesque" panose="00000500000000000000" pitchFamily="50" charset="0"/>
              </a:rPr>
              <a:pPr/>
              <a:t>29</a:t>
            </a:fld>
            <a:endParaRPr lang="de-DE" dirty="0">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0A51D65E-0938-4765-A73E-5340634614FB}"/>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2024-06-10</a:t>
            </a:fld>
            <a:endParaRPr lang="sv-SE" sz="800" dirty="0">
              <a:solidFill>
                <a:schemeClr val="tx2"/>
              </a:solidFill>
              <a:latin typeface="Lab Grotesque" panose="00000500000000000000" pitchFamily="50" charset="0"/>
            </a:endParaRPr>
          </a:p>
        </p:txBody>
      </p:sp>
      <p:sp>
        <p:nvSpPr>
          <p:cNvPr id="14" name="bransch">
            <a:extLst>
              <a:ext uri="{FF2B5EF4-FFF2-40B4-BE49-F238E27FC236}">
                <a16:creationId xmlns:a16="http://schemas.microsoft.com/office/drawing/2014/main" id="{3EDAEF2D-1E5C-4CA8-A192-48BE33E68E63}"/>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Tree>
    <p:extLst>
      <p:ext uri="{BB962C8B-B14F-4D97-AF65-F5344CB8AC3E}">
        <p14:creationId xmlns:p14="http://schemas.microsoft.com/office/powerpoint/2010/main" val="384893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antanst">
            <a:extLst>
              <a:ext uri="{FF2B5EF4-FFF2-40B4-BE49-F238E27FC236}">
                <a16:creationId xmlns:a16="http://schemas.microsoft.com/office/drawing/2014/main" id="{C7E22CF5-D15C-4A5F-BB16-6F4002CB67C8}"/>
              </a:ext>
            </a:extLst>
          </p:cNvPr>
          <p:cNvGraphicFramePr>
            <a:graphicFrameLocks noChangeAspect="1"/>
          </p:cNvGraphicFramePr>
          <p:nvPr>
            <p:extLst>
              <p:ext uri="{D42A27DB-BD31-4B8C-83A1-F6EECF244321}">
                <p14:modId xmlns:p14="http://schemas.microsoft.com/office/powerpoint/2010/main" val="2365306646"/>
              </p:ext>
            </p:extLst>
          </p:nvPr>
        </p:nvGraphicFramePr>
        <p:xfrm>
          <a:off x="4116092" y="2350527"/>
          <a:ext cx="5447008" cy="3144315"/>
        </p:xfrm>
        <a:graphic>
          <a:graphicData uri="http://schemas.openxmlformats.org/drawingml/2006/chart">
            <c:chart xmlns:c="http://schemas.openxmlformats.org/drawingml/2006/chart" xmlns:r="http://schemas.openxmlformats.org/officeDocument/2006/relationships" r:id="rId3"/>
          </a:graphicData>
        </a:graphic>
      </p:graphicFrame>
      <p:sp>
        <p:nvSpPr>
          <p:cNvPr id="18" name="bransch"/>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24" name="TextBox 10">
            <a:extLst>
              <a:ext uri="{FF2B5EF4-FFF2-40B4-BE49-F238E27FC236}">
                <a16:creationId xmlns:a16="http://schemas.microsoft.com/office/drawing/2014/main" id="{97E508DB-2DEC-4BC0-A399-4A8DFD5BD96C}"/>
              </a:ext>
            </a:extLst>
          </p:cNvPr>
          <p:cNvSpPr txBox="1"/>
          <p:nvPr/>
        </p:nvSpPr>
        <p:spPr>
          <a:xfrm>
            <a:off x="5855040" y="2084982"/>
            <a:ext cx="2774799" cy="184666"/>
          </a:xfrm>
          <a:prstGeom prst="rect">
            <a:avLst/>
          </a:prstGeom>
          <a:noFill/>
        </p:spPr>
        <p:txBody>
          <a:bodyPr wrap="none" lIns="0" tIns="0" rIns="0" bIns="0" rtlCol="0">
            <a:spAutoFit/>
          </a:bodyPr>
          <a:lstStyle/>
          <a:p>
            <a:r>
              <a:rPr lang="sv-SE" sz="1200" b="1" dirty="0">
                <a:latin typeface="Lab Grotesque" panose="00000500000000000000" pitchFamily="50" charset="0"/>
              </a:rPr>
              <a:t>Antal anställda bland svarande företag</a:t>
            </a:r>
          </a:p>
        </p:txBody>
      </p:sp>
      <p:sp>
        <p:nvSpPr>
          <p:cNvPr id="2" name="o1">
            <a:extLst>
              <a:ext uri="{FF2B5EF4-FFF2-40B4-BE49-F238E27FC236}">
                <a16:creationId xmlns:a16="http://schemas.microsoft.com/office/drawing/2014/main" id="{2496E7D4-D71E-4201-9447-A9A2661DA34E}"/>
              </a:ext>
            </a:extLst>
          </p:cNvPr>
          <p:cNvSpPr/>
          <p:nvPr/>
        </p:nvSpPr>
        <p:spPr>
          <a:xfrm>
            <a:off x="1839146" y="2103181"/>
            <a:ext cx="3448472" cy="1022484"/>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endParaRPr lang="sv-SE" sz="1600">
              <a:solidFill>
                <a:schemeClr val="tx1"/>
              </a:solidFill>
              <a:latin typeface="Lab Grotesque" panose="00000500000000000000" pitchFamily="50" charset="0"/>
            </a:endParaRPr>
          </a:p>
        </p:txBody>
      </p:sp>
      <p:sp>
        <p:nvSpPr>
          <p:cNvPr id="13" name="o2">
            <a:extLst>
              <a:ext uri="{FF2B5EF4-FFF2-40B4-BE49-F238E27FC236}">
                <a16:creationId xmlns:a16="http://schemas.microsoft.com/office/drawing/2014/main" id="{091EC61C-CA26-460D-961B-A779A6C34B29}"/>
              </a:ext>
            </a:extLst>
          </p:cNvPr>
          <p:cNvSpPr/>
          <p:nvPr/>
        </p:nvSpPr>
        <p:spPr>
          <a:xfrm>
            <a:off x="1839146" y="3259194"/>
            <a:ext cx="3448472" cy="1022484"/>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endParaRPr lang="sv-SE" sz="1600">
              <a:solidFill>
                <a:schemeClr val="tx1"/>
              </a:solidFill>
              <a:latin typeface="Lab Grotesque" panose="00000500000000000000" pitchFamily="50" charset="0"/>
            </a:endParaRPr>
          </a:p>
        </p:txBody>
      </p:sp>
      <p:sp>
        <p:nvSpPr>
          <p:cNvPr id="15" name="o3">
            <a:extLst>
              <a:ext uri="{FF2B5EF4-FFF2-40B4-BE49-F238E27FC236}">
                <a16:creationId xmlns:a16="http://schemas.microsoft.com/office/drawing/2014/main" id="{51AAAA77-13A0-4B33-804D-BDAEDE785B03}"/>
              </a:ext>
            </a:extLst>
          </p:cNvPr>
          <p:cNvSpPr/>
          <p:nvPr/>
        </p:nvSpPr>
        <p:spPr>
          <a:xfrm>
            <a:off x="1839146" y="4415207"/>
            <a:ext cx="3448472" cy="1022484"/>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endParaRPr lang="sv-SE" sz="1600">
              <a:solidFill>
                <a:schemeClr val="tx1"/>
              </a:solidFill>
              <a:latin typeface="Lab Grotesque" panose="00000500000000000000" pitchFamily="50" charset="0"/>
            </a:endParaRPr>
          </a:p>
        </p:txBody>
      </p:sp>
      <p:grpSp>
        <p:nvGrpSpPr>
          <p:cNvPr id="22" name="Grupp 21">
            <a:extLst>
              <a:ext uri="{FF2B5EF4-FFF2-40B4-BE49-F238E27FC236}">
                <a16:creationId xmlns:a16="http://schemas.microsoft.com/office/drawing/2014/main" id="{7AA5F998-339C-4FAC-B755-241A48BFCF78}"/>
              </a:ext>
            </a:extLst>
          </p:cNvPr>
          <p:cNvGrpSpPr/>
          <p:nvPr/>
        </p:nvGrpSpPr>
        <p:grpSpPr>
          <a:xfrm>
            <a:off x="812129" y="3259194"/>
            <a:ext cx="1022400" cy="1022484"/>
            <a:chOff x="790062" y="3240144"/>
            <a:chExt cx="1022400" cy="1022484"/>
          </a:xfrm>
        </p:grpSpPr>
        <p:sp>
          <p:nvSpPr>
            <p:cNvPr id="14" name="Rektangel 13">
              <a:extLst>
                <a:ext uri="{FF2B5EF4-FFF2-40B4-BE49-F238E27FC236}">
                  <a16:creationId xmlns:a16="http://schemas.microsoft.com/office/drawing/2014/main" id="{3DAE3AAC-6F2C-4DF2-ABA8-985806D2C4D8}"/>
                </a:ext>
              </a:extLst>
            </p:cNvPr>
            <p:cNvSpPr/>
            <p:nvPr/>
          </p:nvSpPr>
          <p:spPr>
            <a:xfrm>
              <a:off x="790062" y="3240144"/>
              <a:ext cx="1022400" cy="1022484"/>
            </a:xfrm>
            <a:prstGeom prst="rect">
              <a:avLst/>
            </a:prstGeom>
            <a:solidFill>
              <a:srgbClr val="33414E"/>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endParaRPr lang="sv-SE" sz="1600">
                <a:solidFill>
                  <a:schemeClr val="tx1"/>
                </a:solidFill>
                <a:latin typeface="Lab Grotesque" panose="00000500000000000000" pitchFamily="50" charset="0"/>
              </a:endParaRPr>
            </a:p>
          </p:txBody>
        </p:sp>
        <p:pic>
          <p:nvPicPr>
            <p:cNvPr id="7" name="Bildobjekt 6">
              <a:extLst>
                <a:ext uri="{FF2B5EF4-FFF2-40B4-BE49-F238E27FC236}">
                  <a16:creationId xmlns:a16="http://schemas.microsoft.com/office/drawing/2014/main" id="{584FE7D7-FE57-4C78-876A-1A34DA7A86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3634" y="3398227"/>
              <a:ext cx="535255" cy="706318"/>
            </a:xfrm>
            <a:prstGeom prst="rect">
              <a:avLst/>
            </a:prstGeom>
          </p:spPr>
        </p:pic>
      </p:grpSp>
      <p:grpSp>
        <p:nvGrpSpPr>
          <p:cNvPr id="21" name="Grupp 20">
            <a:extLst>
              <a:ext uri="{FF2B5EF4-FFF2-40B4-BE49-F238E27FC236}">
                <a16:creationId xmlns:a16="http://schemas.microsoft.com/office/drawing/2014/main" id="{36870103-3B89-45F4-A396-A01728CAF104}"/>
              </a:ext>
            </a:extLst>
          </p:cNvPr>
          <p:cNvGrpSpPr/>
          <p:nvPr/>
        </p:nvGrpSpPr>
        <p:grpSpPr>
          <a:xfrm>
            <a:off x="812129" y="2103181"/>
            <a:ext cx="1022400" cy="1022484"/>
            <a:chOff x="790062" y="2084131"/>
            <a:chExt cx="1022400" cy="1022484"/>
          </a:xfrm>
        </p:grpSpPr>
        <p:sp>
          <p:nvSpPr>
            <p:cNvPr id="12" name="Rektangel 11">
              <a:extLst>
                <a:ext uri="{FF2B5EF4-FFF2-40B4-BE49-F238E27FC236}">
                  <a16:creationId xmlns:a16="http://schemas.microsoft.com/office/drawing/2014/main" id="{B363C63A-18B9-4BA6-BCD1-D3ED8D968A89}"/>
                </a:ext>
              </a:extLst>
            </p:cNvPr>
            <p:cNvSpPr/>
            <p:nvPr/>
          </p:nvSpPr>
          <p:spPr>
            <a:xfrm>
              <a:off x="790062" y="2084131"/>
              <a:ext cx="1022400" cy="1022484"/>
            </a:xfrm>
            <a:prstGeom prst="rect">
              <a:avLst/>
            </a:prstGeom>
            <a:solidFill>
              <a:srgbClr val="FFCC0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endParaRPr lang="sv-SE" sz="1600">
                <a:solidFill>
                  <a:schemeClr val="tx1"/>
                </a:solidFill>
                <a:latin typeface="Lab Grotesque" panose="00000500000000000000" pitchFamily="50" charset="0"/>
              </a:endParaRPr>
            </a:p>
          </p:txBody>
        </p:sp>
        <p:pic>
          <p:nvPicPr>
            <p:cNvPr id="19" name="Bildobjekt 18" descr="En bild som visar text&#10;&#10;Automatiskt genererad beskrivning">
              <a:extLst>
                <a:ext uri="{FF2B5EF4-FFF2-40B4-BE49-F238E27FC236}">
                  <a16:creationId xmlns:a16="http://schemas.microsoft.com/office/drawing/2014/main" id="{3D0826B8-3951-4709-9117-E94E7912FE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2351" y="2286718"/>
              <a:ext cx="617817" cy="617817"/>
            </a:xfrm>
            <a:prstGeom prst="rect">
              <a:avLst/>
            </a:prstGeom>
          </p:spPr>
        </p:pic>
      </p:grpSp>
      <p:grpSp>
        <p:nvGrpSpPr>
          <p:cNvPr id="3" name="Grupp 2">
            <a:extLst>
              <a:ext uri="{FF2B5EF4-FFF2-40B4-BE49-F238E27FC236}">
                <a16:creationId xmlns:a16="http://schemas.microsoft.com/office/drawing/2014/main" id="{109A149B-F660-4861-AB77-276569682D3E}"/>
              </a:ext>
            </a:extLst>
          </p:cNvPr>
          <p:cNvGrpSpPr/>
          <p:nvPr/>
        </p:nvGrpSpPr>
        <p:grpSpPr>
          <a:xfrm>
            <a:off x="812129" y="4415207"/>
            <a:ext cx="1022400" cy="1022484"/>
            <a:chOff x="790062" y="4396157"/>
            <a:chExt cx="1022400" cy="1022484"/>
          </a:xfrm>
        </p:grpSpPr>
        <p:sp>
          <p:nvSpPr>
            <p:cNvPr id="16" name="Rektangel 15">
              <a:extLst>
                <a:ext uri="{FF2B5EF4-FFF2-40B4-BE49-F238E27FC236}">
                  <a16:creationId xmlns:a16="http://schemas.microsoft.com/office/drawing/2014/main" id="{BC8E87D3-AADF-438B-AD03-5541E85A6376}"/>
                </a:ext>
              </a:extLst>
            </p:cNvPr>
            <p:cNvSpPr/>
            <p:nvPr/>
          </p:nvSpPr>
          <p:spPr>
            <a:xfrm>
              <a:off x="790062" y="4396157"/>
              <a:ext cx="1022400" cy="1022484"/>
            </a:xfrm>
            <a:prstGeom prst="rect">
              <a:avLst/>
            </a:prstGeom>
            <a:solidFill>
              <a:srgbClr val="5F7F98"/>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endParaRPr lang="sv-SE" sz="1600">
                <a:solidFill>
                  <a:schemeClr val="tx1"/>
                </a:solidFill>
                <a:latin typeface="Lab Grotesque" panose="00000500000000000000" pitchFamily="50" charset="0"/>
              </a:endParaRPr>
            </a:p>
          </p:txBody>
        </p:sp>
        <p:pic>
          <p:nvPicPr>
            <p:cNvPr id="27" name="Bildobjekt 26">
              <a:extLst>
                <a:ext uri="{FF2B5EF4-FFF2-40B4-BE49-F238E27FC236}">
                  <a16:creationId xmlns:a16="http://schemas.microsoft.com/office/drawing/2014/main" id="{7C7B241F-EDAE-485C-AACF-C2578C1C95B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77325" y="4622147"/>
              <a:ext cx="652004" cy="570503"/>
            </a:xfrm>
            <a:prstGeom prst="rect">
              <a:avLst/>
            </a:prstGeom>
          </p:spPr>
        </p:pic>
      </p:grpSp>
      <p:sp>
        <p:nvSpPr>
          <p:cNvPr id="29" name="Platshållare för datum 1">
            <a:extLst>
              <a:ext uri="{FF2B5EF4-FFF2-40B4-BE49-F238E27FC236}">
                <a16:creationId xmlns:a16="http://schemas.microsoft.com/office/drawing/2014/main" id="{5AFBC527-4318-498F-B5CC-BBD48616C8D0}"/>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2024-06-10</a:t>
            </a:fld>
            <a:endParaRPr lang="sv-SE" sz="800">
              <a:solidFill>
                <a:schemeClr val="tx2"/>
              </a:solidFill>
              <a:latin typeface="Lab Grotesque" panose="00000500000000000000" pitchFamily="50" charset="0"/>
            </a:endParaRPr>
          </a:p>
        </p:txBody>
      </p:sp>
      <p:sp>
        <p:nvSpPr>
          <p:cNvPr id="30" name="Platshållare för bildnummer 2">
            <a:extLst>
              <a:ext uri="{FF2B5EF4-FFF2-40B4-BE49-F238E27FC236}">
                <a16:creationId xmlns:a16="http://schemas.microsoft.com/office/drawing/2014/main" id="{C84D7ABD-6DEF-4948-A363-78AC1158968A}"/>
              </a:ext>
            </a:extLst>
          </p:cNvPr>
          <p:cNvSpPr txBox="1">
            <a:spLocks/>
          </p:cNvSpPr>
          <p:nvPr/>
        </p:nvSpPr>
        <p:spPr>
          <a:xfrm>
            <a:off x="11541409" y="114651"/>
            <a:ext cx="334697" cy="182560"/>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B63437-8A26-BE43-AB46-80340C37E737}" type="slidenum">
              <a:rPr lang="sv-SE" sz="800" smtClean="0">
                <a:solidFill>
                  <a:schemeClr val="tx2"/>
                </a:solidFill>
                <a:latin typeface="Lab Grotesque" panose="00000500000000000000" pitchFamily="50" charset="0"/>
              </a:rPr>
              <a:pPr/>
              <a:t>3</a:t>
            </a:fld>
            <a:endParaRPr lang="sv-SE" sz="800">
              <a:solidFill>
                <a:schemeClr val="tx2"/>
              </a:solidFill>
              <a:latin typeface="Lab Grotesque" panose="00000500000000000000" pitchFamily="50" charset="0"/>
            </a:endParaRPr>
          </a:p>
        </p:txBody>
      </p:sp>
      <p:sp>
        <p:nvSpPr>
          <p:cNvPr id="33" name="Text Box 7">
            <a:extLst>
              <a:ext uri="{FF2B5EF4-FFF2-40B4-BE49-F238E27FC236}">
                <a16:creationId xmlns:a16="http://schemas.microsoft.com/office/drawing/2014/main" id="{202FF9F2-95AF-48AE-87F5-6F021E1915AD}"/>
              </a:ext>
            </a:extLst>
          </p:cNvPr>
          <p:cNvSpPr txBox="1">
            <a:spLocks noChangeArrowheads="1"/>
          </p:cNvSpPr>
          <p:nvPr/>
        </p:nvSpPr>
        <p:spPr bwMode="auto">
          <a:xfrm>
            <a:off x="9303105" y="5206890"/>
            <a:ext cx="217057" cy="238527"/>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sv-SE" sz="950" b="0" i="0" u="none" strike="noStrike" kern="0" cap="none" spc="0" normalizeH="0" baseline="0" noProof="0" dirty="0">
                <a:ln>
                  <a:noFill/>
                </a:ln>
                <a:effectLst/>
                <a:uLnTx/>
                <a:uFillTx/>
                <a:latin typeface="Lab Grotesque" panose="00000500000000000000" pitchFamily="50" charset="0"/>
                <a:cs typeface="Calibri" pitchFamily="34" charset="0"/>
              </a:rPr>
              <a:t>%</a:t>
            </a:r>
            <a:endParaRPr kumimoji="0" lang="en-US" sz="950" b="0" i="0" u="none" strike="noStrike" kern="0" cap="none" spc="0" normalizeH="0" baseline="0" noProof="0" dirty="0">
              <a:ln>
                <a:noFill/>
              </a:ln>
              <a:effectLst/>
              <a:uLnTx/>
              <a:uFillTx/>
              <a:latin typeface="Lab Grotesque" panose="00000500000000000000" pitchFamily="50" charset="0"/>
              <a:cs typeface="Calibri" pitchFamily="34" charset="0"/>
            </a:endParaRPr>
          </a:p>
        </p:txBody>
      </p:sp>
      <p:graphicFrame>
        <p:nvGraphicFramePr>
          <p:cNvPr id="36" name="Table 2">
            <a:extLst>
              <a:ext uri="{FF2B5EF4-FFF2-40B4-BE49-F238E27FC236}">
                <a16:creationId xmlns:a16="http://schemas.microsoft.com/office/drawing/2014/main" id="{8C02EB1D-25CA-4D1E-92C8-E62674B8A036}"/>
              </a:ext>
            </a:extLst>
          </p:cNvPr>
          <p:cNvGraphicFramePr>
            <a:graphicFrameLocks noGrp="1"/>
          </p:cNvGraphicFramePr>
          <p:nvPr>
            <p:extLst>
              <p:ext uri="{D42A27DB-BD31-4B8C-83A1-F6EECF244321}">
                <p14:modId xmlns:p14="http://schemas.microsoft.com/office/powerpoint/2010/main" val="840912775"/>
              </p:ext>
            </p:extLst>
          </p:nvPr>
        </p:nvGraphicFramePr>
        <p:xfrm>
          <a:off x="5794169" y="2476123"/>
          <a:ext cx="714209" cy="2706258"/>
        </p:xfrm>
        <a:graphic>
          <a:graphicData uri="http://schemas.openxmlformats.org/drawingml/2006/table">
            <a:tbl>
              <a:tblPr firstRow="1" bandRow="1">
                <a:tableStyleId>{5C22544A-7EE6-4342-B048-85BDC9FD1C3A}</a:tableStyleId>
              </a:tblPr>
              <a:tblGrid>
                <a:gridCol w="714209">
                  <a:extLst>
                    <a:ext uri="{9D8B030D-6E8A-4147-A177-3AD203B41FA5}">
                      <a16:colId xmlns:a16="http://schemas.microsoft.com/office/drawing/2014/main" val="434721633"/>
                    </a:ext>
                  </a:extLst>
                </a:gridCol>
              </a:tblGrid>
              <a:tr h="451043">
                <a:tc>
                  <a:txBody>
                    <a:bodyPr/>
                    <a:lstStyle/>
                    <a:p>
                      <a:pPr algn="r"/>
                      <a:r>
                        <a:rPr lang="sv-SE" sz="950" b="0" noProof="0">
                          <a:solidFill>
                            <a:schemeClr val="tx1"/>
                          </a:solidFill>
                          <a:latin typeface="Lab Grotesque" panose="00000500000000000000" pitchFamily="50" charset="0"/>
                        </a:rPr>
                        <a:t>Inga</a:t>
                      </a:r>
                    </a:p>
                  </a:txBody>
                  <a:tcPr marL="0" marR="73075" marT="45672" marB="232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0983570"/>
                  </a:ext>
                </a:extLst>
              </a:tr>
              <a:tr h="451043">
                <a:tc>
                  <a:txBody>
                    <a:bodyPr/>
                    <a:lstStyle/>
                    <a:p>
                      <a:pPr algn="r"/>
                      <a:r>
                        <a:rPr lang="sv-SE" sz="950" b="0" noProof="0">
                          <a:solidFill>
                            <a:schemeClr val="tx1"/>
                          </a:solidFill>
                          <a:latin typeface="Lab Grotesque" panose="00000500000000000000" pitchFamily="50" charset="0"/>
                        </a:rPr>
                        <a:t>1-5</a:t>
                      </a:r>
                    </a:p>
                  </a:txBody>
                  <a:tcPr marL="0" marR="73075" marT="45672" marB="232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878699"/>
                  </a:ext>
                </a:extLst>
              </a:tr>
              <a:tr h="451043">
                <a:tc>
                  <a:txBody>
                    <a:bodyPr/>
                    <a:lstStyle/>
                    <a:p>
                      <a:pPr algn="r"/>
                      <a:r>
                        <a:rPr lang="sv-SE" sz="950" b="0" noProof="0" dirty="0">
                          <a:solidFill>
                            <a:schemeClr val="tx1"/>
                          </a:solidFill>
                          <a:latin typeface="Lab Grotesque" panose="00000500000000000000" pitchFamily="50" charset="0"/>
                        </a:rPr>
                        <a:t>6-25</a:t>
                      </a:r>
                    </a:p>
                  </a:txBody>
                  <a:tcPr marL="0" marR="73075" marT="45672" marB="232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7824741"/>
                  </a:ext>
                </a:extLst>
              </a:tr>
              <a:tr h="451043">
                <a:tc>
                  <a:txBody>
                    <a:bodyPr/>
                    <a:lstStyle/>
                    <a:p>
                      <a:pPr algn="r"/>
                      <a:r>
                        <a:rPr lang="sv-SE" sz="950" b="0" noProof="0">
                          <a:solidFill>
                            <a:schemeClr val="tx1"/>
                          </a:solidFill>
                          <a:latin typeface="Lab Grotesque" panose="00000500000000000000" pitchFamily="50" charset="0"/>
                        </a:rPr>
                        <a:t>26-50</a:t>
                      </a:r>
                    </a:p>
                  </a:txBody>
                  <a:tcPr marL="0" marR="73075" marT="45672" marB="232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4262657"/>
                  </a:ext>
                </a:extLst>
              </a:tr>
              <a:tr h="451043">
                <a:tc>
                  <a:txBody>
                    <a:bodyPr/>
                    <a:lstStyle/>
                    <a:p>
                      <a:pPr algn="r"/>
                      <a:r>
                        <a:rPr lang="sv-SE" sz="950" b="0" noProof="0">
                          <a:solidFill>
                            <a:schemeClr val="tx1"/>
                          </a:solidFill>
                          <a:latin typeface="Lab Grotesque" panose="00000500000000000000" pitchFamily="50" charset="0"/>
                        </a:rPr>
                        <a:t>51-100</a:t>
                      </a:r>
                    </a:p>
                  </a:txBody>
                  <a:tcPr marL="0" marR="73075" marT="45672" marB="232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011982"/>
                  </a:ext>
                </a:extLst>
              </a:tr>
              <a:tr h="451043">
                <a:tc>
                  <a:txBody>
                    <a:bodyPr/>
                    <a:lstStyle/>
                    <a:p>
                      <a:pPr algn="r"/>
                      <a:r>
                        <a:rPr lang="sv-SE" sz="950" b="0" noProof="0" dirty="0">
                          <a:solidFill>
                            <a:schemeClr val="tx1"/>
                          </a:solidFill>
                          <a:latin typeface="Lab Grotesque" panose="00000500000000000000" pitchFamily="50" charset="0"/>
                        </a:rPr>
                        <a:t>Fler än 100</a:t>
                      </a:r>
                    </a:p>
                  </a:txBody>
                  <a:tcPr marL="0" marR="73075" marT="45672" marB="232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5319592"/>
                  </a:ext>
                </a:extLst>
              </a:tr>
            </a:tbl>
          </a:graphicData>
        </a:graphic>
      </p:graphicFrame>
      <p:sp>
        <p:nvSpPr>
          <p:cNvPr id="37" name="o4">
            <a:extLst>
              <a:ext uri="{FF2B5EF4-FFF2-40B4-BE49-F238E27FC236}">
                <a16:creationId xmlns:a16="http://schemas.microsoft.com/office/drawing/2014/main" id="{11B1B196-7E00-4D3A-AF11-46145887BB6F}"/>
              </a:ext>
            </a:extLst>
          </p:cNvPr>
          <p:cNvSpPr txBox="1"/>
          <p:nvPr/>
        </p:nvSpPr>
        <p:spPr>
          <a:xfrm>
            <a:off x="1964771" y="4626925"/>
            <a:ext cx="3203995" cy="584775"/>
          </a:xfrm>
          <a:prstGeom prst="rect">
            <a:avLst/>
          </a:prstGeom>
          <a:noFill/>
        </p:spPr>
        <p:txBody>
          <a:bodyPr wrap="square" rtlCol="0">
            <a:spAutoFit/>
          </a:bodyPr>
          <a:lstStyle/>
          <a:p>
            <a:r>
              <a:rPr lang="sv-SE" sz="1600" b="1">
                <a:solidFill>
                  <a:schemeClr val="tx1"/>
                </a:solidFill>
                <a:latin typeface="Lab Grotesque" panose="00000500000000000000" pitchFamily="50" charset="0"/>
              </a:rPr>
              <a:t>Andel medlemsföretag bland svarande</a:t>
            </a:r>
            <a:r>
              <a:rPr lang="sv-SE" sz="1600">
                <a:solidFill>
                  <a:schemeClr val="tx1"/>
                </a:solidFill>
                <a:latin typeface="Lab Grotesque" panose="00000500000000000000" pitchFamily="50" charset="0"/>
              </a:rPr>
              <a:t>:</a:t>
            </a:r>
          </a:p>
        </p:txBody>
      </p:sp>
      <p:sp>
        <p:nvSpPr>
          <p:cNvPr id="34" name="o5">
            <a:extLst>
              <a:ext uri="{FF2B5EF4-FFF2-40B4-BE49-F238E27FC236}">
                <a16:creationId xmlns:a16="http://schemas.microsoft.com/office/drawing/2014/main" id="{5CBEA579-171B-43B5-9804-B74068F4A489}"/>
              </a:ext>
            </a:extLst>
          </p:cNvPr>
          <p:cNvSpPr txBox="1"/>
          <p:nvPr/>
        </p:nvSpPr>
        <p:spPr>
          <a:xfrm>
            <a:off x="1964772" y="3615013"/>
            <a:ext cx="3117367" cy="338554"/>
          </a:xfrm>
          <a:prstGeom prst="rect">
            <a:avLst/>
          </a:prstGeom>
          <a:noFill/>
        </p:spPr>
        <p:txBody>
          <a:bodyPr wrap="square" rtlCol="0">
            <a:spAutoFit/>
          </a:bodyPr>
          <a:lstStyle/>
          <a:p>
            <a:r>
              <a:rPr lang="sv-SE" sz="1600" b="1" dirty="0">
                <a:solidFill>
                  <a:schemeClr val="tx1"/>
                </a:solidFill>
                <a:latin typeface="Lab Grotesque" panose="00000500000000000000" pitchFamily="50" charset="0"/>
              </a:rPr>
              <a:t>Antal svarande företag</a:t>
            </a:r>
            <a:r>
              <a:rPr lang="sv-SE" sz="1600" b="1" dirty="0">
                <a:latin typeface="Lab Grotesque" panose="00000500000000000000" pitchFamily="50" charset="0"/>
              </a:rPr>
              <a:t>:</a:t>
            </a:r>
            <a:endParaRPr lang="sv-SE" sz="1600" dirty="0">
              <a:solidFill>
                <a:schemeClr val="tx1"/>
              </a:solidFill>
              <a:latin typeface="Lab Grotesque" panose="00000500000000000000" pitchFamily="50" charset="0"/>
            </a:endParaRPr>
          </a:p>
        </p:txBody>
      </p:sp>
      <p:sp>
        <p:nvSpPr>
          <p:cNvPr id="5" name="o4">
            <a:extLst>
              <a:ext uri="{FF2B5EF4-FFF2-40B4-BE49-F238E27FC236}">
                <a16:creationId xmlns:a16="http://schemas.microsoft.com/office/drawing/2014/main" id="{1F7B325A-F383-44D1-8368-1B9268D355DC}"/>
              </a:ext>
            </a:extLst>
          </p:cNvPr>
          <p:cNvSpPr txBox="1"/>
          <p:nvPr/>
        </p:nvSpPr>
        <p:spPr>
          <a:xfrm>
            <a:off x="1964772" y="2445146"/>
            <a:ext cx="3117367" cy="338554"/>
          </a:xfrm>
          <a:prstGeom prst="rect">
            <a:avLst/>
          </a:prstGeom>
          <a:noFill/>
        </p:spPr>
        <p:txBody>
          <a:bodyPr wrap="square" rtlCol="0">
            <a:spAutoFit/>
          </a:bodyPr>
          <a:lstStyle/>
          <a:p>
            <a:r>
              <a:rPr lang="sv-SE" sz="1600" b="1">
                <a:latin typeface="Lab Grotesque" panose="00000500000000000000" pitchFamily="50" charset="0"/>
              </a:rPr>
              <a:t>Svarsfrekvens: </a:t>
            </a:r>
            <a:endParaRPr lang="sv-SE" sz="1600">
              <a:latin typeface="Lab Grotesque" panose="00000500000000000000" pitchFamily="50" charset="0"/>
            </a:endParaRPr>
          </a:p>
        </p:txBody>
      </p:sp>
      <p:sp>
        <p:nvSpPr>
          <p:cNvPr id="38" name="svarsfrekvens_kommun">
            <a:extLst>
              <a:ext uri="{FF2B5EF4-FFF2-40B4-BE49-F238E27FC236}">
                <a16:creationId xmlns:a16="http://schemas.microsoft.com/office/drawing/2014/main" id="{2A9D11EE-2378-480B-911A-9090D76AD146}"/>
              </a:ext>
            </a:extLst>
          </p:cNvPr>
          <p:cNvSpPr txBox="1"/>
          <p:nvPr/>
        </p:nvSpPr>
        <p:spPr>
          <a:xfrm>
            <a:off x="3424833" y="2445146"/>
            <a:ext cx="1689358" cy="338554"/>
          </a:xfrm>
          <a:prstGeom prst="rect">
            <a:avLst/>
          </a:prstGeom>
          <a:noFill/>
        </p:spPr>
        <p:txBody>
          <a:bodyPr wrap="square" rtlCol="0">
            <a:spAutoFit/>
          </a:bodyPr>
          <a:lstStyle/>
          <a:p>
            <a:r>
              <a:rPr lang="sv-SE" sz="1600" dirty="0">
                <a:latin typeface="Lab Grotesque" panose="00000500000000000000" pitchFamily="50" charset="0"/>
              </a:rPr>
              <a:t>41 %</a:t>
            </a:r>
          </a:p>
        </p:txBody>
      </p:sp>
      <p:sp>
        <p:nvSpPr>
          <p:cNvPr id="39" name="antal_svar_kommun">
            <a:extLst>
              <a:ext uri="{FF2B5EF4-FFF2-40B4-BE49-F238E27FC236}">
                <a16:creationId xmlns:a16="http://schemas.microsoft.com/office/drawing/2014/main" id="{6AFF8C03-4306-4EC6-9DEA-24FDBB4A6CFB}"/>
              </a:ext>
            </a:extLst>
          </p:cNvPr>
          <p:cNvSpPr txBox="1"/>
          <p:nvPr/>
        </p:nvSpPr>
        <p:spPr>
          <a:xfrm>
            <a:off x="4249270" y="3615013"/>
            <a:ext cx="749167" cy="338554"/>
          </a:xfrm>
          <a:prstGeom prst="rect">
            <a:avLst/>
          </a:prstGeom>
          <a:noFill/>
        </p:spPr>
        <p:txBody>
          <a:bodyPr wrap="square" rtlCol="0">
            <a:spAutoFit/>
          </a:bodyPr>
          <a:lstStyle/>
          <a:p>
            <a:r>
              <a:rPr lang="sv-SE" sz="1600" dirty="0">
                <a:solidFill>
                  <a:schemeClr val="tx1"/>
                </a:solidFill>
                <a:latin typeface="Lab Grotesque" panose="00000500000000000000" pitchFamily="50" charset="0"/>
              </a:rPr>
              <a:t>6732</a:t>
            </a:r>
          </a:p>
        </p:txBody>
      </p:sp>
      <p:sp>
        <p:nvSpPr>
          <p:cNvPr id="40" name="andel_medlem_kommun">
            <a:extLst>
              <a:ext uri="{FF2B5EF4-FFF2-40B4-BE49-F238E27FC236}">
                <a16:creationId xmlns:a16="http://schemas.microsoft.com/office/drawing/2014/main" id="{03ED0E45-F7D8-49D2-BDF7-BCF2F5684B9E}"/>
              </a:ext>
            </a:extLst>
          </p:cNvPr>
          <p:cNvSpPr txBox="1"/>
          <p:nvPr/>
        </p:nvSpPr>
        <p:spPr>
          <a:xfrm>
            <a:off x="2944130" y="4872064"/>
            <a:ext cx="2192408" cy="338554"/>
          </a:xfrm>
          <a:prstGeom prst="rect">
            <a:avLst/>
          </a:prstGeom>
          <a:noFill/>
        </p:spPr>
        <p:txBody>
          <a:bodyPr wrap="square" rtlCol="0">
            <a:spAutoFit/>
          </a:bodyPr>
          <a:lstStyle/>
          <a:p>
            <a:r>
              <a:rPr lang="sv-SE" sz="1600" dirty="0">
                <a:solidFill>
                  <a:schemeClr val="tx1"/>
                </a:solidFill>
                <a:latin typeface="Lab Grotesque" panose="00000500000000000000" pitchFamily="50" charset="0"/>
              </a:rPr>
              <a:t>68 %</a:t>
            </a:r>
          </a:p>
        </p:txBody>
      </p:sp>
      <p:sp>
        <p:nvSpPr>
          <p:cNvPr id="4" name="bransch_liten">
            <a:extLst>
              <a:ext uri="{FF2B5EF4-FFF2-40B4-BE49-F238E27FC236}">
                <a16:creationId xmlns:a16="http://schemas.microsoft.com/office/drawing/2014/main" id="{A4AA16BF-6C73-EEB9-04E8-CE81F23D896D}"/>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dirty="0"/>
              <a:t>Om undersökningen i byggbranschen</a:t>
            </a:r>
          </a:p>
        </p:txBody>
      </p:sp>
    </p:spTree>
    <p:extLst>
      <p:ext uri="{BB962C8B-B14F-4D97-AF65-F5344CB8AC3E}">
        <p14:creationId xmlns:p14="http://schemas.microsoft.com/office/powerpoint/2010/main" val="199819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latin typeface="Lab Grotesque" panose="00000500000000000000" pitchFamily="50" charset="0"/>
              </a:rPr>
              <a:pPr/>
              <a:t>4</a:t>
            </a:fld>
            <a:endParaRPr lang="de-DE">
              <a:solidFill>
                <a:schemeClr val="tx2"/>
              </a:solidFill>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CC631ACA-5776-4733-B4B8-AB670F0CC20F}"/>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2024-06-10</a:t>
            </a:fld>
            <a:endParaRPr lang="sv-SE" sz="800">
              <a:solidFill>
                <a:schemeClr val="tx2"/>
              </a:solidFill>
              <a:latin typeface="Lab Grotesque" panose="00000500000000000000" pitchFamily="50" charset="0"/>
            </a:endParaRPr>
          </a:p>
        </p:txBody>
      </p:sp>
      <p:sp>
        <p:nvSpPr>
          <p:cNvPr id="20" name="bransch">
            <a:extLst>
              <a:ext uri="{FF2B5EF4-FFF2-40B4-BE49-F238E27FC236}">
                <a16:creationId xmlns:a16="http://schemas.microsoft.com/office/drawing/2014/main" id="{CBC1BA72-EF28-4B9B-BC60-955077DF8B22}"/>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21" name="o1">
            <a:extLst>
              <a:ext uri="{FF2B5EF4-FFF2-40B4-BE49-F238E27FC236}">
                <a16:creationId xmlns:a16="http://schemas.microsoft.com/office/drawing/2014/main" id="{8008B2F7-F428-4ADA-8835-93E8CAEBDFE0}"/>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t>Sammanfattande omdöme på företagsklimatet i kommunen</a:t>
            </a:r>
          </a:p>
        </p:txBody>
      </p:sp>
      <p:graphicFrame>
        <p:nvGraphicFramePr>
          <p:cNvPr id="36" name="foretagsklimat_mean_kommun">
            <a:extLst>
              <a:ext uri="{FF2B5EF4-FFF2-40B4-BE49-F238E27FC236}">
                <a16:creationId xmlns:a16="http://schemas.microsoft.com/office/drawing/2014/main" id="{7695402C-95AD-492F-8AEF-17CAC5BD9A3E}"/>
              </a:ext>
            </a:extLst>
          </p:cNvPr>
          <p:cNvGraphicFramePr>
            <a:graphicFrameLocks/>
          </p:cNvGraphicFramePr>
          <p:nvPr>
            <p:extLst>
              <p:ext uri="{D42A27DB-BD31-4B8C-83A1-F6EECF244321}">
                <p14:modId xmlns:p14="http://schemas.microsoft.com/office/powerpoint/2010/main" val="4153258387"/>
              </p:ext>
            </p:extLst>
          </p:nvPr>
        </p:nvGraphicFramePr>
        <p:xfrm>
          <a:off x="2600806" y="1665066"/>
          <a:ext cx="8741782" cy="39390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Table 2">
            <a:extLst>
              <a:ext uri="{FF2B5EF4-FFF2-40B4-BE49-F238E27FC236}">
                <a16:creationId xmlns:a16="http://schemas.microsoft.com/office/drawing/2014/main" id="{4FA80A91-C886-4989-9B09-B714932BC9BF}"/>
              </a:ext>
            </a:extLst>
          </p:cNvPr>
          <p:cNvGraphicFramePr>
            <a:graphicFrameLocks noGrp="1"/>
          </p:cNvGraphicFramePr>
          <p:nvPr>
            <p:extLst>
              <p:ext uri="{D42A27DB-BD31-4B8C-83A1-F6EECF244321}">
                <p14:modId xmlns:p14="http://schemas.microsoft.com/office/powerpoint/2010/main" val="3000651127"/>
              </p:ext>
            </p:extLst>
          </p:nvPr>
        </p:nvGraphicFramePr>
        <p:xfrm>
          <a:off x="800581" y="1877789"/>
          <a:ext cx="1800225" cy="3561144"/>
        </p:xfrm>
        <a:graphic>
          <a:graphicData uri="http://schemas.openxmlformats.org/drawingml/2006/table">
            <a:tbl>
              <a:tblPr firstRow="1" bandRow="1">
                <a:tableStyleId>{5C22544A-7EE6-4342-B048-85BDC9FD1C3A}</a:tableStyleId>
              </a:tblPr>
              <a:tblGrid>
                <a:gridCol w="1800225">
                  <a:extLst>
                    <a:ext uri="{9D8B030D-6E8A-4147-A177-3AD203B41FA5}">
                      <a16:colId xmlns:a16="http://schemas.microsoft.com/office/drawing/2014/main" val="434721633"/>
                    </a:ext>
                  </a:extLst>
                </a:gridCol>
              </a:tblGrid>
              <a:tr h="593524">
                <a:tc>
                  <a:txBody>
                    <a:bodyPr/>
                    <a:lstStyle/>
                    <a:p>
                      <a:pPr algn="l"/>
                      <a:r>
                        <a:rPr lang="sv-SE" sz="1400" b="0" noProof="0">
                          <a:solidFill>
                            <a:schemeClr val="tx1"/>
                          </a:solidFill>
                          <a:latin typeface="Lab Grotesque" panose="00000500000000000000" pitchFamily="50" charset="0"/>
                        </a:rPr>
                        <a:t>Utmärkt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0983570"/>
                  </a:ext>
                </a:extLst>
              </a:tr>
              <a:tr h="593524">
                <a:tc>
                  <a:txBody>
                    <a:bodyPr/>
                    <a:lstStyle/>
                    <a:p>
                      <a:pPr algn="l"/>
                      <a:r>
                        <a:rPr lang="sv-SE" sz="1400" b="0" noProof="0">
                          <a:solidFill>
                            <a:schemeClr val="tx1"/>
                          </a:solidFill>
                          <a:latin typeface="Lab Grotesque" panose="00000500000000000000" pitchFamily="50" charset="0"/>
                        </a:rPr>
                        <a:t>Mycket 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878699"/>
                  </a:ext>
                </a:extLst>
              </a:tr>
              <a:tr h="593524">
                <a:tc>
                  <a:txBody>
                    <a:bodyPr/>
                    <a:lstStyle/>
                    <a:p>
                      <a:pPr algn="l"/>
                      <a:r>
                        <a:rPr lang="sv-SE" sz="1400" b="0" noProof="0">
                          <a:solidFill>
                            <a:schemeClr val="tx1"/>
                          </a:solidFill>
                          <a:latin typeface="Lab Grotesque" panose="00000500000000000000" pitchFamily="50" charset="0"/>
                        </a:rPr>
                        <a:t>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7824741"/>
                  </a:ext>
                </a:extLst>
              </a:tr>
              <a:tr h="593524">
                <a:tc>
                  <a:txBody>
                    <a:bodyPr/>
                    <a:lstStyle/>
                    <a:p>
                      <a:pPr algn="l"/>
                      <a:r>
                        <a:rPr lang="sv-SE" sz="1400" b="0" noProof="0">
                          <a:solidFill>
                            <a:schemeClr val="tx1"/>
                          </a:solidFill>
                          <a:latin typeface="Lab Grotesque" panose="00000500000000000000" pitchFamily="50" charset="0"/>
                        </a:rPr>
                        <a:t>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4262657"/>
                  </a:ext>
                </a:extLst>
              </a:tr>
              <a:tr h="593524">
                <a:tc>
                  <a:txBody>
                    <a:bodyPr/>
                    <a:lstStyle/>
                    <a:p>
                      <a:pPr algn="l"/>
                      <a:r>
                        <a:rPr lang="sv-SE" sz="1400" b="0" noProof="0">
                          <a:solidFill>
                            <a:schemeClr val="tx1"/>
                          </a:solidFill>
                          <a:latin typeface="Lab Grotesque" panose="00000500000000000000" pitchFamily="50" charset="0"/>
                        </a:rPr>
                        <a:t>Inte helt 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011982"/>
                  </a:ext>
                </a:extLst>
              </a:tr>
              <a:tr h="593524">
                <a:tc>
                  <a:txBody>
                    <a:bodyPr/>
                    <a:lstStyle/>
                    <a:p>
                      <a:pPr algn="l"/>
                      <a:r>
                        <a:rPr lang="sv-SE" sz="1400" b="0" noProof="0">
                          <a:solidFill>
                            <a:schemeClr val="tx1"/>
                          </a:solidFill>
                          <a:latin typeface="Lab Grotesque" panose="00000500000000000000" pitchFamily="50" charset="0"/>
                        </a:rPr>
                        <a:t>Dåligt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5319592"/>
                  </a:ext>
                </a:extLst>
              </a:tr>
            </a:tbl>
          </a:graphicData>
        </a:graphic>
      </p:graphicFrame>
      <p:sp>
        <p:nvSpPr>
          <p:cNvPr id="43" name="TextBox 21">
            <a:extLst>
              <a:ext uri="{FF2B5EF4-FFF2-40B4-BE49-F238E27FC236}">
                <a16:creationId xmlns:a16="http://schemas.microsoft.com/office/drawing/2014/main" id="{472F7DF4-A6CC-4230-B5B3-646BDFF019EE}"/>
              </a:ext>
            </a:extLst>
          </p:cNvPr>
          <p:cNvSpPr txBox="1"/>
          <p:nvPr/>
        </p:nvSpPr>
        <p:spPr>
          <a:xfrm>
            <a:off x="9707499" y="4869041"/>
            <a:ext cx="1487908" cy="307777"/>
          </a:xfrm>
          <a:prstGeom prst="rect">
            <a:avLst/>
          </a:prstGeom>
          <a:noFill/>
        </p:spPr>
        <p:txBody>
          <a:bodyPr wrap="none" rtlCol="0">
            <a:spAutoFit/>
          </a:bodyPr>
          <a:lstStyle/>
          <a:p>
            <a:r>
              <a:rPr lang="sv-SE" sz="1400" dirty="0">
                <a:latin typeface="Lab Grotesque" panose="00000500000000000000" pitchFamily="50" charset="0"/>
              </a:rPr>
              <a:t> Snittbetyg = 3,5</a:t>
            </a:r>
          </a:p>
        </p:txBody>
      </p:sp>
      <p:sp>
        <p:nvSpPr>
          <p:cNvPr id="44" name="Rounded Rectangle 15">
            <a:extLst>
              <a:ext uri="{FF2B5EF4-FFF2-40B4-BE49-F238E27FC236}">
                <a16:creationId xmlns:a16="http://schemas.microsoft.com/office/drawing/2014/main" id="{BA87A4E9-EACF-4B74-B586-B55E4DE6D434}"/>
              </a:ext>
            </a:extLst>
          </p:cNvPr>
          <p:cNvSpPr/>
          <p:nvPr/>
        </p:nvSpPr>
        <p:spPr>
          <a:xfrm>
            <a:off x="9591194" y="4973405"/>
            <a:ext cx="153249" cy="93744"/>
          </a:xfrm>
          <a:prstGeom prst="roundRect">
            <a:avLst/>
          </a:prstGeom>
          <a:solidFill>
            <a:srgbClr val="71B39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16" name="TextBox 11">
            <a:extLst>
              <a:ext uri="{FF2B5EF4-FFF2-40B4-BE49-F238E27FC236}">
                <a16:creationId xmlns:a16="http://schemas.microsoft.com/office/drawing/2014/main" id="{CE766687-6DFC-48F4-B1B7-0052AC44B16B}"/>
              </a:ext>
            </a:extLst>
          </p:cNvPr>
          <p:cNvSpPr txBox="1"/>
          <p:nvPr/>
        </p:nvSpPr>
        <p:spPr>
          <a:xfrm>
            <a:off x="7412713" y="1665463"/>
            <a:ext cx="1356462" cy="307777"/>
          </a:xfrm>
          <a:prstGeom prst="rect">
            <a:avLst/>
          </a:prstGeom>
          <a:noFill/>
        </p:spPr>
        <p:txBody>
          <a:bodyPr wrap="none" rtlCol="0">
            <a:spAutoFit/>
          </a:bodyPr>
          <a:lstStyle/>
          <a:p>
            <a:r>
              <a:rPr lang="sv-SE" sz="1400" dirty="0">
                <a:latin typeface="Lab Grotesque" panose="00000500000000000000" pitchFamily="50" charset="0"/>
              </a:rPr>
              <a:t> Alla branscher</a:t>
            </a:r>
          </a:p>
        </p:txBody>
      </p:sp>
      <p:sp>
        <p:nvSpPr>
          <p:cNvPr id="17" name="Rounded Rectangle 15">
            <a:extLst>
              <a:ext uri="{FF2B5EF4-FFF2-40B4-BE49-F238E27FC236}">
                <a16:creationId xmlns:a16="http://schemas.microsoft.com/office/drawing/2014/main" id="{22A71B6B-8637-4893-A2E5-F46DC738A906}"/>
              </a:ext>
            </a:extLst>
          </p:cNvPr>
          <p:cNvSpPr/>
          <p:nvPr/>
        </p:nvSpPr>
        <p:spPr>
          <a:xfrm>
            <a:off x="7296408" y="1773594"/>
            <a:ext cx="153249" cy="9374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19" name="Rounded Rectangle 14">
            <a:extLst>
              <a:ext uri="{FF2B5EF4-FFF2-40B4-BE49-F238E27FC236}">
                <a16:creationId xmlns:a16="http://schemas.microsoft.com/office/drawing/2014/main" id="{F6EAB25A-AA3D-43F8-9A36-EE65D3CFA115}"/>
              </a:ext>
            </a:extLst>
          </p:cNvPr>
          <p:cNvSpPr/>
          <p:nvPr/>
        </p:nvSpPr>
        <p:spPr>
          <a:xfrm>
            <a:off x="4724580" y="1776640"/>
            <a:ext cx="130413" cy="87653"/>
          </a:xfrm>
          <a:prstGeom prst="roundRect">
            <a:avLst/>
          </a:prstGeom>
          <a:solidFill>
            <a:srgbClr val="33414E"/>
          </a:solidFill>
          <a:ln>
            <a:solidFill>
              <a:srgbClr val="334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22" name="textruta 6">
            <a:extLst>
              <a:ext uri="{FF2B5EF4-FFF2-40B4-BE49-F238E27FC236}">
                <a16:creationId xmlns:a16="http://schemas.microsoft.com/office/drawing/2014/main" id="{E49B1B81-F202-46F2-BB9B-BB7C8B8ABABF}"/>
              </a:ext>
            </a:extLst>
          </p:cNvPr>
          <p:cNvSpPr txBox="1"/>
          <p:nvPr/>
        </p:nvSpPr>
        <p:spPr>
          <a:xfrm>
            <a:off x="3525980" y="1665463"/>
            <a:ext cx="1177876" cy="307777"/>
          </a:xfrm>
          <a:prstGeom prst="rect">
            <a:avLst/>
          </a:prstGeom>
          <a:noFill/>
        </p:spPr>
        <p:txBody>
          <a:bodyPr wrap="square" rtlCol="0">
            <a:spAutoFit/>
          </a:bodyPr>
          <a:lstStyle/>
          <a:p>
            <a:r>
              <a:rPr lang="sv-SE" sz="1400">
                <a:latin typeface="Lab Grotesque" panose="00000500000000000000" pitchFamily="50" charset="0"/>
              </a:rPr>
              <a:t>Företagare i</a:t>
            </a:r>
          </a:p>
        </p:txBody>
      </p:sp>
      <p:sp>
        <p:nvSpPr>
          <p:cNvPr id="23" name="bransch">
            <a:extLst>
              <a:ext uri="{FF2B5EF4-FFF2-40B4-BE49-F238E27FC236}">
                <a16:creationId xmlns:a16="http://schemas.microsoft.com/office/drawing/2014/main" id="{C962A819-4CD4-489D-BFC0-76A6F96ED2C0}"/>
              </a:ext>
            </a:extLst>
          </p:cNvPr>
          <p:cNvSpPr txBox="1"/>
          <p:nvPr/>
        </p:nvSpPr>
        <p:spPr>
          <a:xfrm>
            <a:off x="4856984" y="1665463"/>
            <a:ext cx="2403330" cy="307777"/>
          </a:xfrm>
          <a:prstGeom prst="rect">
            <a:avLst/>
          </a:prstGeom>
          <a:noFill/>
        </p:spPr>
        <p:txBody>
          <a:bodyPr wrap="square" rtlCol="0">
            <a:spAutoFit/>
          </a:bodyPr>
          <a:lstStyle/>
          <a:p>
            <a:r>
              <a:rPr lang="sv-SE" sz="1400" dirty="0">
                <a:latin typeface="Lab Grotesque" panose="00000500000000000000" pitchFamily="50" charset="0"/>
              </a:rPr>
              <a:t>Byggbranschen</a:t>
            </a:r>
          </a:p>
        </p:txBody>
      </p:sp>
    </p:spTree>
    <p:extLst>
      <p:ext uri="{BB962C8B-B14F-4D97-AF65-F5344CB8AC3E}">
        <p14:creationId xmlns:p14="http://schemas.microsoft.com/office/powerpoint/2010/main" val="375017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foretagsklimat_mean_bransch">
            <a:extLst>
              <a:ext uri="{FF2B5EF4-FFF2-40B4-BE49-F238E27FC236}">
                <a16:creationId xmlns:a16="http://schemas.microsoft.com/office/drawing/2014/main" id="{F38691D8-9DC3-4851-A439-FF93262EBEA1}"/>
              </a:ext>
            </a:extLst>
          </p:cNvPr>
          <p:cNvGraphicFramePr>
            <a:graphicFrameLocks/>
          </p:cNvGraphicFramePr>
          <p:nvPr>
            <p:extLst>
              <p:ext uri="{D42A27DB-BD31-4B8C-83A1-F6EECF244321}">
                <p14:modId xmlns:p14="http://schemas.microsoft.com/office/powerpoint/2010/main" val="1008950256"/>
              </p:ext>
            </p:extLst>
          </p:nvPr>
        </p:nvGraphicFramePr>
        <p:xfrm>
          <a:off x="2656084" y="1697343"/>
          <a:ext cx="8800810" cy="4961641"/>
        </p:xfrm>
        <a:graphic>
          <a:graphicData uri="http://schemas.openxmlformats.org/drawingml/2006/chart">
            <c:chart xmlns:c="http://schemas.openxmlformats.org/drawingml/2006/chart" xmlns:r="http://schemas.openxmlformats.org/officeDocument/2006/relationships" r:id="rId3"/>
          </a:graphicData>
        </a:graphic>
      </p:graphicFrame>
      <p:sp>
        <p:nvSpPr>
          <p:cNvPr id="17" name="Slide Number Placeholder 24">
            <a:extLst>
              <a:ext uri="{FF2B5EF4-FFF2-40B4-BE49-F238E27FC236}">
                <a16:creationId xmlns:a16="http://schemas.microsoft.com/office/drawing/2014/main" id="{6A3B364E-310C-4BF0-8B64-9889EDDB125F}"/>
              </a:ext>
            </a:extLst>
          </p:cNvPr>
          <p:cNvSpPr>
            <a:spLocks noGrp="1"/>
          </p:cNvSpPr>
          <p:nvPr>
            <p:ph type="sldNum" sz="quarter" idx="12"/>
          </p:nvPr>
        </p:nvSpPr>
        <p:spPr>
          <a:xfrm>
            <a:off x="11455684" y="130235"/>
            <a:ext cx="334697" cy="182560"/>
          </a:xfrm>
        </p:spPr>
        <p:txBody>
          <a:bodyPr/>
          <a:lstStyle/>
          <a:p>
            <a:fld id="{9DC1E638-3F78-4E0D-883A-B278700C48C0}" type="slidenum">
              <a:rPr lang="de-DE" smtClean="0">
                <a:latin typeface="Lab Grotesque" panose="00000500000000000000" pitchFamily="50" charset="0"/>
              </a:rPr>
              <a:pPr/>
              <a:t>5</a:t>
            </a:fld>
            <a:endParaRPr lang="de-DE">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73CF507E-CFD5-4BBE-94DF-AEAEC2FA802D}"/>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2024-06-10</a:t>
            </a:fld>
            <a:endParaRPr lang="sv-SE" sz="800">
              <a:solidFill>
                <a:schemeClr val="tx2"/>
              </a:solidFill>
              <a:latin typeface="Lab Grotesque" panose="00000500000000000000" pitchFamily="50" charset="0"/>
            </a:endParaRPr>
          </a:p>
        </p:txBody>
      </p:sp>
      <p:sp>
        <p:nvSpPr>
          <p:cNvPr id="19" name="bransch">
            <a:extLst>
              <a:ext uri="{FF2B5EF4-FFF2-40B4-BE49-F238E27FC236}">
                <a16:creationId xmlns:a16="http://schemas.microsoft.com/office/drawing/2014/main" id="{FCA5CF29-4056-4494-B659-911A7F06DEDE}"/>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15" name="original_slide">
            <a:extLst>
              <a:ext uri="{FF2B5EF4-FFF2-40B4-BE49-F238E27FC236}">
                <a16:creationId xmlns:a16="http://schemas.microsoft.com/office/drawing/2014/main" id="{4E0575A1-5D9B-4E52-84B7-470A5FA62144}"/>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t>Sammanfattande omdöme på företagsklimatet i kommunen</a:t>
            </a:r>
          </a:p>
        </p:txBody>
      </p:sp>
      <p:sp>
        <p:nvSpPr>
          <p:cNvPr id="16" name="lan_omrade">
            <a:extLst>
              <a:ext uri="{FF2B5EF4-FFF2-40B4-BE49-F238E27FC236}">
                <a16:creationId xmlns:a16="http://schemas.microsoft.com/office/drawing/2014/main" id="{337DDF9B-5B31-4673-87BB-1E4FBA797E50}"/>
              </a:ext>
            </a:extLst>
          </p:cNvPr>
          <p:cNvSpPr txBox="1">
            <a:spLocks/>
          </p:cNvSpPr>
          <p:nvPr/>
        </p:nvSpPr>
        <p:spPr>
          <a:xfrm>
            <a:off x="803276" y="1128418"/>
            <a:ext cx="10754740" cy="369510"/>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2400" b="0" dirty="0"/>
              <a:t>Branschvis</a:t>
            </a:r>
          </a:p>
        </p:txBody>
      </p:sp>
      <p:graphicFrame>
        <p:nvGraphicFramePr>
          <p:cNvPr id="28" name="Table 2">
            <a:extLst>
              <a:ext uri="{FF2B5EF4-FFF2-40B4-BE49-F238E27FC236}">
                <a16:creationId xmlns:a16="http://schemas.microsoft.com/office/drawing/2014/main" id="{3DB13CD8-B88C-4EEC-8A82-0E0A76DD37CE}"/>
              </a:ext>
            </a:extLst>
          </p:cNvPr>
          <p:cNvGraphicFramePr>
            <a:graphicFrameLocks noGrp="1"/>
          </p:cNvGraphicFramePr>
          <p:nvPr/>
        </p:nvGraphicFramePr>
        <p:xfrm>
          <a:off x="800583" y="1877793"/>
          <a:ext cx="1809747" cy="3561144"/>
        </p:xfrm>
        <a:graphic>
          <a:graphicData uri="http://schemas.openxmlformats.org/drawingml/2006/table">
            <a:tbl>
              <a:tblPr firstRow="1" bandRow="1">
                <a:tableStyleId>{5C22544A-7EE6-4342-B048-85BDC9FD1C3A}</a:tableStyleId>
              </a:tblPr>
              <a:tblGrid>
                <a:gridCol w="1809747">
                  <a:extLst>
                    <a:ext uri="{9D8B030D-6E8A-4147-A177-3AD203B41FA5}">
                      <a16:colId xmlns:a16="http://schemas.microsoft.com/office/drawing/2014/main" val="434721633"/>
                    </a:ext>
                  </a:extLst>
                </a:gridCol>
              </a:tblGrid>
              <a:tr h="593524">
                <a:tc>
                  <a:txBody>
                    <a:bodyPr/>
                    <a:lstStyle/>
                    <a:p>
                      <a:pPr algn="l"/>
                      <a:r>
                        <a:rPr lang="sv-SE" sz="1400" b="0" noProof="0">
                          <a:solidFill>
                            <a:schemeClr val="tx1"/>
                          </a:solidFill>
                          <a:latin typeface="Lab Grotesque" panose="00000500000000000000" pitchFamily="50" charset="0"/>
                        </a:rPr>
                        <a:t>Utmärkt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0983570"/>
                  </a:ext>
                </a:extLst>
              </a:tr>
              <a:tr h="593524">
                <a:tc>
                  <a:txBody>
                    <a:bodyPr/>
                    <a:lstStyle/>
                    <a:p>
                      <a:pPr algn="l"/>
                      <a:r>
                        <a:rPr lang="sv-SE" sz="1400" b="0" noProof="0" dirty="0">
                          <a:solidFill>
                            <a:schemeClr val="tx1"/>
                          </a:solidFill>
                          <a:latin typeface="Lab Grotesque" panose="00000500000000000000" pitchFamily="50" charset="0"/>
                        </a:rPr>
                        <a:t>Mycket 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878699"/>
                  </a:ext>
                </a:extLst>
              </a:tr>
              <a:tr h="593524">
                <a:tc>
                  <a:txBody>
                    <a:bodyPr/>
                    <a:lstStyle/>
                    <a:p>
                      <a:pPr algn="l"/>
                      <a:r>
                        <a:rPr lang="sv-SE" sz="1400" b="0" noProof="0" dirty="0">
                          <a:solidFill>
                            <a:schemeClr val="tx1"/>
                          </a:solidFill>
                          <a:latin typeface="Lab Grotesque" panose="00000500000000000000" pitchFamily="50" charset="0"/>
                        </a:rPr>
                        <a:t>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7824741"/>
                  </a:ext>
                </a:extLst>
              </a:tr>
              <a:tr h="593524">
                <a:tc>
                  <a:txBody>
                    <a:bodyPr/>
                    <a:lstStyle/>
                    <a:p>
                      <a:pPr algn="l"/>
                      <a:r>
                        <a:rPr lang="sv-SE" sz="1400" b="0" noProof="0">
                          <a:solidFill>
                            <a:schemeClr val="tx1"/>
                          </a:solidFill>
                          <a:latin typeface="Lab Grotesque" panose="00000500000000000000" pitchFamily="50" charset="0"/>
                        </a:rPr>
                        <a:t>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4262657"/>
                  </a:ext>
                </a:extLst>
              </a:tr>
              <a:tr h="593524">
                <a:tc>
                  <a:txBody>
                    <a:bodyPr/>
                    <a:lstStyle/>
                    <a:p>
                      <a:pPr algn="l"/>
                      <a:r>
                        <a:rPr lang="sv-SE" sz="1400" b="0" noProof="0" dirty="0">
                          <a:solidFill>
                            <a:schemeClr val="tx1"/>
                          </a:solidFill>
                          <a:latin typeface="Lab Grotesque" panose="00000500000000000000" pitchFamily="50" charset="0"/>
                        </a:rPr>
                        <a:t>Inte helt 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011982"/>
                  </a:ext>
                </a:extLst>
              </a:tr>
              <a:tr h="593524">
                <a:tc>
                  <a:txBody>
                    <a:bodyPr/>
                    <a:lstStyle/>
                    <a:p>
                      <a:pPr algn="l"/>
                      <a:r>
                        <a:rPr lang="sv-SE" sz="1400" b="0" noProof="0" dirty="0">
                          <a:solidFill>
                            <a:schemeClr val="tx1"/>
                          </a:solidFill>
                          <a:latin typeface="Lab Grotesque" panose="00000500000000000000" pitchFamily="50" charset="0"/>
                        </a:rPr>
                        <a:t>Dåligt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5319592"/>
                  </a:ext>
                </a:extLst>
              </a:tr>
            </a:tbl>
          </a:graphicData>
        </a:graphic>
      </p:graphicFrame>
    </p:spTree>
    <p:extLst>
      <p:ext uri="{BB962C8B-B14F-4D97-AF65-F5344CB8AC3E}">
        <p14:creationId xmlns:p14="http://schemas.microsoft.com/office/powerpoint/2010/main" val="1232463669"/>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rPr>
              <a:pPr/>
              <a:t>6</a:t>
            </a:fld>
            <a:endParaRPr lang="de-DE">
              <a:solidFill>
                <a:schemeClr val="tx2"/>
              </a:solidFill>
            </a:endParaRPr>
          </a:p>
        </p:txBody>
      </p:sp>
      <p:sp>
        <p:nvSpPr>
          <p:cNvPr id="13" name="o2">
            <a:extLst>
              <a:ext uri="{FF2B5EF4-FFF2-40B4-BE49-F238E27FC236}">
                <a16:creationId xmlns:a16="http://schemas.microsoft.com/office/drawing/2014/main" id="{258F7D50-9BD4-4AB5-8943-C5EF2B415D75}"/>
              </a:ext>
            </a:extLst>
          </p:cNvPr>
          <p:cNvSpPr txBox="1"/>
          <p:nvPr/>
        </p:nvSpPr>
        <p:spPr>
          <a:xfrm>
            <a:off x="817375" y="5106500"/>
            <a:ext cx="4152190" cy="1384995"/>
          </a:xfrm>
          <a:prstGeom prst="rect">
            <a:avLst/>
          </a:prstGeom>
          <a:noFill/>
        </p:spPr>
        <p:txBody>
          <a:bodyPr wrap="square" lIns="0" rtlCol="0">
            <a:spAutoFit/>
          </a:bodyPr>
          <a:lstStyle/>
          <a:p>
            <a:r>
              <a:rPr lang="sv-SE" sz="2800" dirty="0">
                <a:solidFill>
                  <a:schemeClr val="bg1"/>
                </a:solidFill>
                <a:latin typeface="Lab Grotesque" panose="00000500000000000000" pitchFamily="50" charset="0"/>
              </a:rPr>
              <a:t>av företagen har haft kontakt med kommunen det senaste året. </a:t>
            </a:r>
          </a:p>
        </p:txBody>
      </p:sp>
      <p:sp>
        <p:nvSpPr>
          <p:cNvPr id="14" name="Platshållare för datum 1">
            <a:extLst>
              <a:ext uri="{FF2B5EF4-FFF2-40B4-BE49-F238E27FC236}">
                <a16:creationId xmlns:a16="http://schemas.microsoft.com/office/drawing/2014/main" id="{D9A9444B-85FD-4E55-B2F9-424FC5A04DCD}"/>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2024-06-10</a:t>
            </a:fld>
            <a:endParaRPr lang="sv-SE" sz="800" dirty="0">
              <a:solidFill>
                <a:schemeClr val="tx2"/>
              </a:solidFill>
              <a:latin typeface="Lab Grotesque" panose="00000500000000000000" pitchFamily="50" charset="0"/>
            </a:endParaRPr>
          </a:p>
        </p:txBody>
      </p:sp>
      <p:sp>
        <p:nvSpPr>
          <p:cNvPr id="11" name="bransch">
            <a:extLst>
              <a:ext uri="{FF2B5EF4-FFF2-40B4-BE49-F238E27FC236}">
                <a16:creationId xmlns:a16="http://schemas.microsoft.com/office/drawing/2014/main" id="{628A3361-A21C-4868-BF92-C5B5DBF381D1}"/>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latin typeface="Lab Grotesque" panose="00000500000000000000" pitchFamily="50" charset="0"/>
              </a:rPr>
              <a:t>Byggbranschen</a:t>
            </a:r>
          </a:p>
        </p:txBody>
      </p:sp>
      <p:sp>
        <p:nvSpPr>
          <p:cNvPr id="10" name="o1">
            <a:extLst>
              <a:ext uri="{FF2B5EF4-FFF2-40B4-BE49-F238E27FC236}">
                <a16:creationId xmlns:a16="http://schemas.microsoft.com/office/drawing/2014/main" id="{4BAE3EE1-850B-4966-81B3-8D3E48BBE8DF}"/>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solidFill>
                  <a:schemeClr val="bg1"/>
                </a:solidFill>
              </a:rPr>
              <a:t>Företagens kontakter med kommunen</a:t>
            </a:r>
          </a:p>
        </p:txBody>
      </p:sp>
      <p:sp>
        <p:nvSpPr>
          <p:cNvPr id="3" name="Rectangle 2">
            <a:extLst>
              <a:ext uri="{FF2B5EF4-FFF2-40B4-BE49-F238E27FC236}">
                <a16:creationId xmlns:a16="http://schemas.microsoft.com/office/drawing/2014/main" id="{62941353-21CC-4223-B732-3A0B814573B4}"/>
              </a:ext>
            </a:extLst>
          </p:cNvPr>
          <p:cNvSpPr/>
          <p:nvPr/>
        </p:nvSpPr>
        <p:spPr>
          <a:xfrm>
            <a:off x="813909" y="3679624"/>
            <a:ext cx="2843561" cy="1268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7200">
              <a:latin typeface="Lab Grotesque Black" panose="00000A00000000000000" pitchFamily="50" charset="0"/>
            </a:endParaRPr>
          </a:p>
        </p:txBody>
      </p:sp>
      <p:sp>
        <p:nvSpPr>
          <p:cNvPr id="6" name="kommunkontakt_haftkontakt">
            <a:extLst>
              <a:ext uri="{FF2B5EF4-FFF2-40B4-BE49-F238E27FC236}">
                <a16:creationId xmlns:a16="http://schemas.microsoft.com/office/drawing/2014/main" id="{0C425A2F-5962-4930-B7F7-3A456369F72C}"/>
              </a:ext>
            </a:extLst>
          </p:cNvPr>
          <p:cNvSpPr txBox="1"/>
          <p:nvPr/>
        </p:nvSpPr>
        <p:spPr>
          <a:xfrm>
            <a:off x="829341" y="3712529"/>
            <a:ext cx="2828259" cy="1200329"/>
          </a:xfrm>
          <a:prstGeom prst="rect">
            <a:avLst/>
          </a:prstGeom>
          <a:noFill/>
        </p:spPr>
        <p:txBody>
          <a:bodyPr wrap="square" rtlCol="0">
            <a:spAutoFit/>
          </a:bodyPr>
          <a:lstStyle/>
          <a:p>
            <a:pPr algn="ctr"/>
            <a:r>
              <a:rPr lang="sv-SE" sz="7200" dirty="0">
                <a:solidFill>
                  <a:schemeClr val="lt1"/>
                </a:solidFill>
                <a:latin typeface="Lab Grotesque Black" panose="00000A00000000000000" pitchFamily="50" charset="0"/>
              </a:rPr>
              <a:t>62 %</a:t>
            </a:r>
          </a:p>
        </p:txBody>
      </p:sp>
    </p:spTree>
    <p:extLst>
      <p:ext uri="{BB962C8B-B14F-4D97-AF65-F5344CB8AC3E}">
        <p14:creationId xmlns:p14="http://schemas.microsoft.com/office/powerpoint/2010/main" val="293226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kommunkontakt_pct">
            <a:extLst>
              <a:ext uri="{FF2B5EF4-FFF2-40B4-BE49-F238E27FC236}">
                <a16:creationId xmlns:a16="http://schemas.microsoft.com/office/drawing/2014/main" id="{E142FF3C-E68A-45E3-A4B8-5852EAEA3997}"/>
              </a:ext>
            </a:extLst>
          </p:cNvPr>
          <p:cNvGraphicFramePr>
            <a:graphicFrameLocks/>
          </p:cNvGraphicFramePr>
          <p:nvPr>
            <p:extLst>
              <p:ext uri="{D42A27DB-BD31-4B8C-83A1-F6EECF244321}">
                <p14:modId xmlns:p14="http://schemas.microsoft.com/office/powerpoint/2010/main" val="3070022023"/>
              </p:ext>
            </p:extLst>
          </p:nvPr>
        </p:nvGraphicFramePr>
        <p:xfrm>
          <a:off x="809392" y="1665462"/>
          <a:ext cx="10548938" cy="4220987"/>
        </p:xfrm>
        <a:graphic>
          <a:graphicData uri="http://schemas.openxmlformats.org/drawingml/2006/chart">
            <c:chart xmlns:c="http://schemas.openxmlformats.org/drawingml/2006/chart" xmlns:r="http://schemas.openxmlformats.org/officeDocument/2006/relationships" r:id="rId3"/>
          </a:graphicData>
        </a:graphic>
      </p:graphicFrame>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latin typeface="Lab Grotesque" panose="00000500000000000000" pitchFamily="50" charset="0"/>
              </a:rPr>
              <a:pPr/>
              <a:t>7</a:t>
            </a:fld>
            <a:endParaRPr lang="de-DE">
              <a:solidFill>
                <a:schemeClr val="tx2"/>
              </a:solidFill>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CC631ACA-5776-4733-B4B8-AB670F0CC20F}"/>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2024-06-10</a:t>
            </a:fld>
            <a:endParaRPr lang="sv-SE" sz="800">
              <a:solidFill>
                <a:schemeClr val="tx2"/>
              </a:solidFill>
              <a:latin typeface="Lab Grotesque" panose="00000500000000000000" pitchFamily="50" charset="0"/>
            </a:endParaRPr>
          </a:p>
        </p:txBody>
      </p:sp>
      <p:sp>
        <p:nvSpPr>
          <p:cNvPr id="20" name="bransch">
            <a:extLst>
              <a:ext uri="{FF2B5EF4-FFF2-40B4-BE49-F238E27FC236}">
                <a16:creationId xmlns:a16="http://schemas.microsoft.com/office/drawing/2014/main" id="{CBC1BA72-EF28-4B9B-BC60-955077DF8B22}"/>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21" name="o1">
            <a:extLst>
              <a:ext uri="{FF2B5EF4-FFF2-40B4-BE49-F238E27FC236}">
                <a16:creationId xmlns:a16="http://schemas.microsoft.com/office/drawing/2014/main" id="{8008B2F7-F428-4ADA-8835-93E8CAEBDFE0}"/>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t>Kontakter med kommunen senaste året</a:t>
            </a:r>
          </a:p>
        </p:txBody>
      </p:sp>
      <p:sp>
        <p:nvSpPr>
          <p:cNvPr id="16" name="TextBox 11">
            <a:extLst>
              <a:ext uri="{FF2B5EF4-FFF2-40B4-BE49-F238E27FC236}">
                <a16:creationId xmlns:a16="http://schemas.microsoft.com/office/drawing/2014/main" id="{CE766687-6DFC-48F4-B1B7-0052AC44B16B}"/>
              </a:ext>
            </a:extLst>
          </p:cNvPr>
          <p:cNvSpPr txBox="1"/>
          <p:nvPr/>
        </p:nvSpPr>
        <p:spPr>
          <a:xfrm>
            <a:off x="7412713" y="1665463"/>
            <a:ext cx="1356462" cy="307777"/>
          </a:xfrm>
          <a:prstGeom prst="rect">
            <a:avLst/>
          </a:prstGeom>
          <a:noFill/>
        </p:spPr>
        <p:txBody>
          <a:bodyPr wrap="none" rtlCol="0">
            <a:spAutoFit/>
          </a:bodyPr>
          <a:lstStyle/>
          <a:p>
            <a:r>
              <a:rPr lang="sv-SE" sz="1400" dirty="0">
                <a:latin typeface="Lab Grotesque" panose="00000500000000000000" pitchFamily="50" charset="0"/>
              </a:rPr>
              <a:t> Alla branscher</a:t>
            </a:r>
          </a:p>
        </p:txBody>
      </p:sp>
      <p:sp>
        <p:nvSpPr>
          <p:cNvPr id="17" name="Rounded Rectangle 15">
            <a:extLst>
              <a:ext uri="{FF2B5EF4-FFF2-40B4-BE49-F238E27FC236}">
                <a16:creationId xmlns:a16="http://schemas.microsoft.com/office/drawing/2014/main" id="{22A71B6B-8637-4893-A2E5-F46DC738A906}"/>
              </a:ext>
            </a:extLst>
          </p:cNvPr>
          <p:cNvSpPr/>
          <p:nvPr/>
        </p:nvSpPr>
        <p:spPr>
          <a:xfrm>
            <a:off x="7296408" y="1773594"/>
            <a:ext cx="153249" cy="9374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19" name="Rounded Rectangle 14">
            <a:extLst>
              <a:ext uri="{FF2B5EF4-FFF2-40B4-BE49-F238E27FC236}">
                <a16:creationId xmlns:a16="http://schemas.microsoft.com/office/drawing/2014/main" id="{F6EAB25A-AA3D-43F8-9A36-EE65D3CFA115}"/>
              </a:ext>
            </a:extLst>
          </p:cNvPr>
          <p:cNvSpPr/>
          <p:nvPr/>
        </p:nvSpPr>
        <p:spPr>
          <a:xfrm>
            <a:off x="4724580" y="1776640"/>
            <a:ext cx="130413" cy="87653"/>
          </a:xfrm>
          <a:prstGeom prst="roundRect">
            <a:avLst/>
          </a:prstGeom>
          <a:solidFill>
            <a:srgbClr val="33414E"/>
          </a:solidFill>
          <a:ln>
            <a:solidFill>
              <a:srgbClr val="334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22" name="textruta 6">
            <a:extLst>
              <a:ext uri="{FF2B5EF4-FFF2-40B4-BE49-F238E27FC236}">
                <a16:creationId xmlns:a16="http://schemas.microsoft.com/office/drawing/2014/main" id="{E49B1B81-F202-46F2-BB9B-BB7C8B8ABABF}"/>
              </a:ext>
            </a:extLst>
          </p:cNvPr>
          <p:cNvSpPr txBox="1"/>
          <p:nvPr/>
        </p:nvSpPr>
        <p:spPr>
          <a:xfrm>
            <a:off x="3525980" y="1665463"/>
            <a:ext cx="1177876" cy="307777"/>
          </a:xfrm>
          <a:prstGeom prst="rect">
            <a:avLst/>
          </a:prstGeom>
          <a:noFill/>
        </p:spPr>
        <p:txBody>
          <a:bodyPr wrap="square" rtlCol="0">
            <a:spAutoFit/>
          </a:bodyPr>
          <a:lstStyle/>
          <a:p>
            <a:r>
              <a:rPr lang="sv-SE" sz="1400">
                <a:latin typeface="Lab Grotesque" panose="00000500000000000000" pitchFamily="50" charset="0"/>
              </a:rPr>
              <a:t>Företagare i</a:t>
            </a:r>
          </a:p>
        </p:txBody>
      </p:sp>
      <p:sp>
        <p:nvSpPr>
          <p:cNvPr id="23" name="bransch">
            <a:extLst>
              <a:ext uri="{FF2B5EF4-FFF2-40B4-BE49-F238E27FC236}">
                <a16:creationId xmlns:a16="http://schemas.microsoft.com/office/drawing/2014/main" id="{C962A819-4CD4-489D-BFC0-76A6F96ED2C0}"/>
              </a:ext>
            </a:extLst>
          </p:cNvPr>
          <p:cNvSpPr txBox="1"/>
          <p:nvPr/>
        </p:nvSpPr>
        <p:spPr>
          <a:xfrm>
            <a:off x="4856984" y="1665463"/>
            <a:ext cx="2403330" cy="307777"/>
          </a:xfrm>
          <a:prstGeom prst="rect">
            <a:avLst/>
          </a:prstGeom>
          <a:noFill/>
        </p:spPr>
        <p:txBody>
          <a:bodyPr wrap="square" rtlCol="0">
            <a:spAutoFit/>
          </a:bodyPr>
          <a:lstStyle/>
          <a:p>
            <a:r>
              <a:rPr lang="sv-SE" sz="1400" dirty="0">
                <a:latin typeface="Lab Grotesque" panose="00000500000000000000" pitchFamily="50" charset="0"/>
              </a:rPr>
              <a:t>Byggbranschen</a:t>
            </a:r>
          </a:p>
        </p:txBody>
      </p:sp>
      <p:sp>
        <p:nvSpPr>
          <p:cNvPr id="29" name="Text Box 7">
            <a:extLst>
              <a:ext uri="{FF2B5EF4-FFF2-40B4-BE49-F238E27FC236}">
                <a16:creationId xmlns:a16="http://schemas.microsoft.com/office/drawing/2014/main" id="{51D30FE7-31D4-4C42-8C8B-C9F757C6EF53}"/>
              </a:ext>
            </a:extLst>
          </p:cNvPr>
          <p:cNvSpPr txBox="1">
            <a:spLocks noChangeArrowheads="1"/>
          </p:cNvSpPr>
          <p:nvPr/>
        </p:nvSpPr>
        <p:spPr bwMode="auto">
          <a:xfrm>
            <a:off x="803275" y="1820089"/>
            <a:ext cx="478367" cy="276999"/>
          </a:xfrm>
          <a:prstGeom prst="rect">
            <a:avLst/>
          </a:prstGeom>
          <a:noFill/>
          <a:ln w="9525">
            <a:noFill/>
            <a:miter lim="800000"/>
            <a:headEnd/>
            <a:tailEnd/>
          </a:ln>
          <a:effectLst/>
        </p:spPr>
        <p:txBody>
          <a:bodyPr>
            <a:spAutoFit/>
          </a:bodyPr>
          <a:lstStyle/>
          <a:p>
            <a:pPr defTabSz="1219170">
              <a:spcBef>
                <a:spcPct val="50000"/>
              </a:spcBef>
              <a:defRPr/>
            </a:pPr>
            <a:r>
              <a:rPr lang="sv-SE" sz="1200" kern="0">
                <a:latin typeface="Lab Grotesque" panose="00000500000000000000" pitchFamily="50" charset="0"/>
                <a:cs typeface="Calibri" pitchFamily="34" charset="0"/>
              </a:rPr>
              <a:t>%</a:t>
            </a:r>
            <a:endParaRPr lang="en-US" sz="1200" kern="0">
              <a:latin typeface="Lab Grotesque" panose="00000500000000000000" pitchFamily="50" charset="0"/>
              <a:cs typeface="Calibri" pitchFamily="34" charset="0"/>
            </a:endParaRPr>
          </a:p>
        </p:txBody>
      </p:sp>
      <p:sp>
        <p:nvSpPr>
          <p:cNvPr id="13" name="TextBox 18">
            <a:extLst>
              <a:ext uri="{FF2B5EF4-FFF2-40B4-BE49-F238E27FC236}">
                <a16:creationId xmlns:a16="http://schemas.microsoft.com/office/drawing/2014/main" id="{8B64D8AF-B4CC-4E0E-83C1-113298043E2D}"/>
              </a:ext>
            </a:extLst>
          </p:cNvPr>
          <p:cNvSpPr txBox="1"/>
          <p:nvPr/>
        </p:nvSpPr>
        <p:spPr>
          <a:xfrm>
            <a:off x="719010" y="6230387"/>
            <a:ext cx="282481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u="none" strike="noStrike" kern="1200" cap="none" spc="0" normalizeH="0" baseline="0" noProof="0">
                <a:ln>
                  <a:noFill/>
                </a:ln>
                <a:effectLst/>
                <a:uLnTx/>
                <a:uFillTx/>
                <a:latin typeface="Lab Grotesque" panose="00000500000000000000" pitchFamily="50" charset="0"/>
              </a:rPr>
              <a:t>*Avser andra än näringslivsavdelningen</a:t>
            </a:r>
          </a:p>
        </p:txBody>
      </p:sp>
    </p:spTree>
    <p:extLst>
      <p:ext uri="{BB962C8B-B14F-4D97-AF65-F5344CB8AC3E}">
        <p14:creationId xmlns:p14="http://schemas.microsoft.com/office/powerpoint/2010/main" val="17375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kommunkontakt_pct_arende">
            <a:extLst>
              <a:ext uri="{FF2B5EF4-FFF2-40B4-BE49-F238E27FC236}">
                <a16:creationId xmlns:a16="http://schemas.microsoft.com/office/drawing/2014/main" id="{E142FF3C-E68A-45E3-A4B8-5852EAEA3997}"/>
              </a:ext>
            </a:extLst>
          </p:cNvPr>
          <p:cNvGraphicFramePr>
            <a:graphicFrameLocks/>
          </p:cNvGraphicFramePr>
          <p:nvPr>
            <p:extLst>
              <p:ext uri="{D42A27DB-BD31-4B8C-83A1-F6EECF244321}">
                <p14:modId xmlns:p14="http://schemas.microsoft.com/office/powerpoint/2010/main" val="2894921946"/>
              </p:ext>
            </p:extLst>
          </p:nvPr>
        </p:nvGraphicFramePr>
        <p:xfrm>
          <a:off x="809392" y="1665462"/>
          <a:ext cx="10548938" cy="4220987"/>
        </p:xfrm>
        <a:graphic>
          <a:graphicData uri="http://schemas.openxmlformats.org/drawingml/2006/chart">
            <c:chart xmlns:c="http://schemas.openxmlformats.org/drawingml/2006/chart" xmlns:r="http://schemas.openxmlformats.org/officeDocument/2006/relationships" r:id="rId3"/>
          </a:graphicData>
        </a:graphic>
      </p:graphicFrame>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latin typeface="Lab Grotesque" panose="00000500000000000000" pitchFamily="50" charset="0"/>
              </a:rPr>
              <a:pPr/>
              <a:t>8</a:t>
            </a:fld>
            <a:endParaRPr lang="de-DE">
              <a:solidFill>
                <a:schemeClr val="tx2"/>
              </a:solidFill>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CC631ACA-5776-4733-B4B8-AB670F0CC20F}"/>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2024-06-10</a:t>
            </a:fld>
            <a:endParaRPr lang="sv-SE" sz="800">
              <a:solidFill>
                <a:schemeClr val="tx2"/>
              </a:solidFill>
              <a:latin typeface="Lab Grotesque" panose="00000500000000000000" pitchFamily="50" charset="0"/>
            </a:endParaRPr>
          </a:p>
        </p:txBody>
      </p:sp>
      <p:sp>
        <p:nvSpPr>
          <p:cNvPr id="21" name="o1">
            <a:extLst>
              <a:ext uri="{FF2B5EF4-FFF2-40B4-BE49-F238E27FC236}">
                <a16:creationId xmlns:a16="http://schemas.microsoft.com/office/drawing/2014/main" id="{8008B2F7-F428-4ADA-8835-93E8CAEBDFE0}"/>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t>Det här gällde kontakten med kommunen</a:t>
            </a:r>
          </a:p>
        </p:txBody>
      </p:sp>
      <p:sp>
        <p:nvSpPr>
          <p:cNvPr id="16" name="TextBox 11">
            <a:extLst>
              <a:ext uri="{FF2B5EF4-FFF2-40B4-BE49-F238E27FC236}">
                <a16:creationId xmlns:a16="http://schemas.microsoft.com/office/drawing/2014/main" id="{CE766687-6DFC-48F4-B1B7-0052AC44B16B}"/>
              </a:ext>
            </a:extLst>
          </p:cNvPr>
          <p:cNvSpPr txBox="1"/>
          <p:nvPr/>
        </p:nvSpPr>
        <p:spPr>
          <a:xfrm>
            <a:off x="7412713" y="1665463"/>
            <a:ext cx="1356462" cy="307777"/>
          </a:xfrm>
          <a:prstGeom prst="rect">
            <a:avLst/>
          </a:prstGeom>
          <a:noFill/>
        </p:spPr>
        <p:txBody>
          <a:bodyPr wrap="none" rtlCol="0">
            <a:spAutoFit/>
          </a:bodyPr>
          <a:lstStyle/>
          <a:p>
            <a:r>
              <a:rPr lang="sv-SE" sz="1400" dirty="0">
                <a:latin typeface="Lab Grotesque" panose="00000500000000000000" pitchFamily="50" charset="0"/>
              </a:rPr>
              <a:t> Alla branscher</a:t>
            </a:r>
          </a:p>
        </p:txBody>
      </p:sp>
      <p:sp>
        <p:nvSpPr>
          <p:cNvPr id="17" name="Rounded Rectangle 15">
            <a:extLst>
              <a:ext uri="{FF2B5EF4-FFF2-40B4-BE49-F238E27FC236}">
                <a16:creationId xmlns:a16="http://schemas.microsoft.com/office/drawing/2014/main" id="{22A71B6B-8637-4893-A2E5-F46DC738A906}"/>
              </a:ext>
            </a:extLst>
          </p:cNvPr>
          <p:cNvSpPr/>
          <p:nvPr/>
        </p:nvSpPr>
        <p:spPr>
          <a:xfrm>
            <a:off x="7296408" y="1773594"/>
            <a:ext cx="153249" cy="9374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19" name="Rounded Rectangle 14">
            <a:extLst>
              <a:ext uri="{FF2B5EF4-FFF2-40B4-BE49-F238E27FC236}">
                <a16:creationId xmlns:a16="http://schemas.microsoft.com/office/drawing/2014/main" id="{F6EAB25A-AA3D-43F8-9A36-EE65D3CFA115}"/>
              </a:ext>
            </a:extLst>
          </p:cNvPr>
          <p:cNvSpPr/>
          <p:nvPr/>
        </p:nvSpPr>
        <p:spPr>
          <a:xfrm>
            <a:off x="4724580" y="1776640"/>
            <a:ext cx="130413" cy="87653"/>
          </a:xfrm>
          <a:prstGeom prst="roundRect">
            <a:avLst/>
          </a:prstGeom>
          <a:solidFill>
            <a:srgbClr val="33414E"/>
          </a:solidFill>
          <a:ln>
            <a:solidFill>
              <a:srgbClr val="334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22" name="textruta 6">
            <a:extLst>
              <a:ext uri="{FF2B5EF4-FFF2-40B4-BE49-F238E27FC236}">
                <a16:creationId xmlns:a16="http://schemas.microsoft.com/office/drawing/2014/main" id="{E49B1B81-F202-46F2-BB9B-BB7C8B8ABABF}"/>
              </a:ext>
            </a:extLst>
          </p:cNvPr>
          <p:cNvSpPr txBox="1"/>
          <p:nvPr/>
        </p:nvSpPr>
        <p:spPr>
          <a:xfrm>
            <a:off x="3525980" y="1665463"/>
            <a:ext cx="1177876" cy="307777"/>
          </a:xfrm>
          <a:prstGeom prst="rect">
            <a:avLst/>
          </a:prstGeom>
          <a:noFill/>
        </p:spPr>
        <p:txBody>
          <a:bodyPr wrap="square" rtlCol="0">
            <a:spAutoFit/>
          </a:bodyPr>
          <a:lstStyle/>
          <a:p>
            <a:r>
              <a:rPr lang="sv-SE" sz="1400">
                <a:latin typeface="Lab Grotesque" panose="00000500000000000000" pitchFamily="50" charset="0"/>
              </a:rPr>
              <a:t>Företagare i</a:t>
            </a:r>
          </a:p>
        </p:txBody>
      </p:sp>
      <p:sp>
        <p:nvSpPr>
          <p:cNvPr id="23" name="bransch">
            <a:extLst>
              <a:ext uri="{FF2B5EF4-FFF2-40B4-BE49-F238E27FC236}">
                <a16:creationId xmlns:a16="http://schemas.microsoft.com/office/drawing/2014/main" id="{C962A819-4CD4-489D-BFC0-76A6F96ED2C0}"/>
              </a:ext>
            </a:extLst>
          </p:cNvPr>
          <p:cNvSpPr txBox="1"/>
          <p:nvPr/>
        </p:nvSpPr>
        <p:spPr>
          <a:xfrm>
            <a:off x="4856984" y="1665463"/>
            <a:ext cx="2403330" cy="307777"/>
          </a:xfrm>
          <a:prstGeom prst="rect">
            <a:avLst/>
          </a:prstGeom>
          <a:noFill/>
        </p:spPr>
        <p:txBody>
          <a:bodyPr wrap="square" rtlCol="0">
            <a:spAutoFit/>
          </a:bodyPr>
          <a:lstStyle/>
          <a:p>
            <a:r>
              <a:rPr lang="sv-SE" sz="1400" dirty="0">
                <a:latin typeface="Lab Grotesque" panose="00000500000000000000" pitchFamily="50" charset="0"/>
              </a:rPr>
              <a:t>Byggbranschen</a:t>
            </a:r>
          </a:p>
        </p:txBody>
      </p:sp>
      <p:sp>
        <p:nvSpPr>
          <p:cNvPr id="29" name="Text Box 7">
            <a:extLst>
              <a:ext uri="{FF2B5EF4-FFF2-40B4-BE49-F238E27FC236}">
                <a16:creationId xmlns:a16="http://schemas.microsoft.com/office/drawing/2014/main" id="{51D30FE7-31D4-4C42-8C8B-C9F757C6EF53}"/>
              </a:ext>
            </a:extLst>
          </p:cNvPr>
          <p:cNvSpPr txBox="1">
            <a:spLocks noChangeArrowheads="1"/>
          </p:cNvSpPr>
          <p:nvPr/>
        </p:nvSpPr>
        <p:spPr bwMode="auto">
          <a:xfrm>
            <a:off x="803275" y="1820089"/>
            <a:ext cx="478367" cy="276999"/>
          </a:xfrm>
          <a:prstGeom prst="rect">
            <a:avLst/>
          </a:prstGeom>
          <a:noFill/>
          <a:ln w="9525">
            <a:noFill/>
            <a:miter lim="800000"/>
            <a:headEnd/>
            <a:tailEnd/>
          </a:ln>
          <a:effectLst/>
        </p:spPr>
        <p:txBody>
          <a:bodyPr>
            <a:spAutoFit/>
          </a:bodyPr>
          <a:lstStyle/>
          <a:p>
            <a:pPr defTabSz="1219170">
              <a:spcBef>
                <a:spcPct val="50000"/>
              </a:spcBef>
              <a:defRPr/>
            </a:pPr>
            <a:r>
              <a:rPr lang="sv-SE" sz="1200" kern="0">
                <a:latin typeface="Lab Grotesque" panose="00000500000000000000" pitchFamily="50" charset="0"/>
                <a:cs typeface="Calibri" pitchFamily="34" charset="0"/>
              </a:rPr>
              <a:t>%</a:t>
            </a:r>
            <a:endParaRPr lang="en-US" sz="1200" kern="0">
              <a:latin typeface="Lab Grotesque" panose="00000500000000000000" pitchFamily="50" charset="0"/>
              <a:cs typeface="Calibri" pitchFamily="34" charset="0"/>
            </a:endParaRPr>
          </a:p>
        </p:txBody>
      </p:sp>
      <p:sp>
        <p:nvSpPr>
          <p:cNvPr id="15" name="TextBox 18">
            <a:extLst>
              <a:ext uri="{FF2B5EF4-FFF2-40B4-BE49-F238E27FC236}">
                <a16:creationId xmlns:a16="http://schemas.microsoft.com/office/drawing/2014/main" id="{0107DBFD-3B93-47B0-8FBD-9DBC3CE60BC1}"/>
              </a:ext>
            </a:extLst>
          </p:cNvPr>
          <p:cNvSpPr txBox="1"/>
          <p:nvPr/>
        </p:nvSpPr>
        <p:spPr>
          <a:xfrm>
            <a:off x="719010" y="6230387"/>
            <a:ext cx="433163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u="none" strike="noStrike" kern="1200" cap="none" spc="0" normalizeH="0" baseline="0" noProof="0" dirty="0">
                <a:ln>
                  <a:noFill/>
                </a:ln>
                <a:effectLst/>
                <a:uLnTx/>
                <a:uFillTx/>
                <a:latin typeface="Lab Grotesque" panose="00000500000000000000" pitchFamily="50" charset="0"/>
              </a:rPr>
              <a:t>Bas: </a:t>
            </a:r>
            <a:r>
              <a:rPr lang="sv-SE" sz="1200" dirty="0">
                <a:latin typeface="Lab Grotesque" panose="00000500000000000000" pitchFamily="50" charset="0"/>
              </a:rPr>
              <a:t>F</a:t>
            </a:r>
            <a:r>
              <a:rPr kumimoji="0" lang="sv-SE" sz="1200" b="0" u="none" strike="noStrike" kern="1200" cap="none" spc="0" normalizeH="0" baseline="0" noProof="0" dirty="0">
                <a:ln>
                  <a:noFill/>
                </a:ln>
                <a:effectLst/>
                <a:uLnTx/>
                <a:uFillTx/>
                <a:latin typeface="Lab Grotesque" panose="00000500000000000000" pitchFamily="50" charset="0"/>
              </a:rPr>
              <a:t>öretag som uppger att de haft kontakt med kommunen.</a:t>
            </a:r>
          </a:p>
        </p:txBody>
      </p:sp>
      <p:sp>
        <p:nvSpPr>
          <p:cNvPr id="2" name="bransch">
            <a:extLst>
              <a:ext uri="{FF2B5EF4-FFF2-40B4-BE49-F238E27FC236}">
                <a16:creationId xmlns:a16="http://schemas.microsoft.com/office/drawing/2014/main" id="{856020DA-2BBF-2E39-AD24-8EF21DC4282B}"/>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Tree>
    <p:extLst>
      <p:ext uri="{BB962C8B-B14F-4D97-AF65-F5344CB8AC3E}">
        <p14:creationId xmlns:p14="http://schemas.microsoft.com/office/powerpoint/2010/main" val="315475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kommunkontakt_mean_upplevelse">
            <a:extLst>
              <a:ext uri="{FF2B5EF4-FFF2-40B4-BE49-F238E27FC236}">
                <a16:creationId xmlns:a16="http://schemas.microsoft.com/office/drawing/2014/main" id="{E142FF3C-E68A-45E3-A4B8-5852EAEA3997}"/>
              </a:ext>
            </a:extLst>
          </p:cNvPr>
          <p:cNvGraphicFramePr>
            <a:graphicFrameLocks/>
          </p:cNvGraphicFramePr>
          <p:nvPr>
            <p:extLst>
              <p:ext uri="{D42A27DB-BD31-4B8C-83A1-F6EECF244321}">
                <p14:modId xmlns:p14="http://schemas.microsoft.com/office/powerpoint/2010/main" val="3305627693"/>
              </p:ext>
            </p:extLst>
          </p:nvPr>
        </p:nvGraphicFramePr>
        <p:xfrm>
          <a:off x="2600807" y="1665463"/>
          <a:ext cx="8751406" cy="3938623"/>
        </p:xfrm>
        <a:graphic>
          <a:graphicData uri="http://schemas.openxmlformats.org/drawingml/2006/chart">
            <c:chart xmlns:c="http://schemas.openxmlformats.org/drawingml/2006/chart" xmlns:r="http://schemas.openxmlformats.org/officeDocument/2006/relationships" r:id="rId3"/>
          </a:graphicData>
        </a:graphic>
      </p:graphicFrame>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latin typeface="Lab Grotesque" panose="00000500000000000000" pitchFamily="50" charset="0"/>
              </a:rPr>
              <a:pPr/>
              <a:t>9</a:t>
            </a:fld>
            <a:endParaRPr lang="de-DE" dirty="0">
              <a:solidFill>
                <a:schemeClr val="tx2"/>
              </a:solidFill>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CC631ACA-5776-4733-B4B8-AB670F0CC20F}"/>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2024-06-10</a:t>
            </a:fld>
            <a:endParaRPr lang="sv-SE" sz="800" dirty="0">
              <a:solidFill>
                <a:schemeClr val="tx2"/>
              </a:solidFill>
              <a:latin typeface="Lab Grotesque" panose="00000500000000000000" pitchFamily="50" charset="0"/>
            </a:endParaRPr>
          </a:p>
        </p:txBody>
      </p:sp>
      <p:sp>
        <p:nvSpPr>
          <p:cNvPr id="20" name="bransch">
            <a:extLst>
              <a:ext uri="{FF2B5EF4-FFF2-40B4-BE49-F238E27FC236}">
                <a16:creationId xmlns:a16="http://schemas.microsoft.com/office/drawing/2014/main" id="{CBC1BA72-EF28-4B9B-BC60-955077DF8B22}"/>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21" name="o1">
            <a:extLst>
              <a:ext uri="{FF2B5EF4-FFF2-40B4-BE49-F238E27FC236}">
                <a16:creationId xmlns:a16="http://schemas.microsoft.com/office/drawing/2014/main" id="{8008B2F7-F428-4ADA-8835-93E8CAEBDFE0}"/>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dirty="0"/>
              <a:t>Så fungerar kontakten om tillstånd, tillsyn och kontroll</a:t>
            </a:r>
          </a:p>
        </p:txBody>
      </p:sp>
      <p:graphicFrame>
        <p:nvGraphicFramePr>
          <p:cNvPr id="37" name="Table 2">
            <a:extLst>
              <a:ext uri="{FF2B5EF4-FFF2-40B4-BE49-F238E27FC236}">
                <a16:creationId xmlns:a16="http://schemas.microsoft.com/office/drawing/2014/main" id="{4FA80A91-C886-4989-9B09-B714932BC9BF}"/>
              </a:ext>
            </a:extLst>
          </p:cNvPr>
          <p:cNvGraphicFramePr>
            <a:graphicFrameLocks noGrp="1"/>
          </p:cNvGraphicFramePr>
          <p:nvPr>
            <p:extLst>
              <p:ext uri="{D42A27DB-BD31-4B8C-83A1-F6EECF244321}">
                <p14:modId xmlns:p14="http://schemas.microsoft.com/office/powerpoint/2010/main" val="2888796284"/>
              </p:ext>
            </p:extLst>
          </p:nvPr>
        </p:nvGraphicFramePr>
        <p:xfrm>
          <a:off x="800581" y="1877789"/>
          <a:ext cx="1800225" cy="3561144"/>
        </p:xfrm>
        <a:graphic>
          <a:graphicData uri="http://schemas.openxmlformats.org/drawingml/2006/table">
            <a:tbl>
              <a:tblPr firstRow="1" bandRow="1">
                <a:tableStyleId>{5C22544A-7EE6-4342-B048-85BDC9FD1C3A}</a:tableStyleId>
              </a:tblPr>
              <a:tblGrid>
                <a:gridCol w="1800225">
                  <a:extLst>
                    <a:ext uri="{9D8B030D-6E8A-4147-A177-3AD203B41FA5}">
                      <a16:colId xmlns:a16="http://schemas.microsoft.com/office/drawing/2014/main" val="434721633"/>
                    </a:ext>
                  </a:extLst>
                </a:gridCol>
              </a:tblGrid>
              <a:tr h="593524">
                <a:tc>
                  <a:txBody>
                    <a:bodyPr/>
                    <a:lstStyle/>
                    <a:p>
                      <a:pPr marL="0" algn="l" defTabSz="914400" rtl="0" eaLnBrk="1" latinLnBrk="0" hangingPunct="1"/>
                      <a:r>
                        <a:rPr lang="sv-SE" sz="1400" b="0" kern="1200" noProof="0" dirty="0">
                          <a:solidFill>
                            <a:schemeClr val="tx1"/>
                          </a:solidFill>
                          <a:latin typeface="Lab Grotesque" panose="00000500000000000000" pitchFamily="50" charset="0"/>
                          <a:ea typeface="+mn-ea"/>
                          <a:cs typeface="+mn-cs"/>
                        </a:rPr>
                        <a:t>I mycket hög utsträckning</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0983570"/>
                  </a:ext>
                </a:extLst>
              </a:tr>
              <a:tr h="593524">
                <a:tc>
                  <a:txBody>
                    <a:bodyPr/>
                    <a:lstStyle/>
                    <a:p>
                      <a:pPr marL="0" algn="l" defTabSz="914400" rtl="0" eaLnBrk="1" latinLnBrk="0" hangingPunct="1"/>
                      <a:r>
                        <a:rPr lang="sv-SE" sz="1400" b="0" kern="1200" noProof="0" dirty="0">
                          <a:solidFill>
                            <a:schemeClr val="tx1"/>
                          </a:solidFill>
                          <a:latin typeface="Lab Grotesque" panose="00000500000000000000" pitchFamily="50" charset="0"/>
                          <a:ea typeface="+mn-ea"/>
                          <a:cs typeface="+mn-cs"/>
                        </a:rPr>
                        <a:t>I ganska hög utsträckning</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878699"/>
                  </a:ext>
                </a:extLst>
              </a:tr>
              <a:tr h="593524">
                <a:tc>
                  <a:txBody>
                    <a:bodyPr/>
                    <a:lstStyle/>
                    <a:p>
                      <a:pPr marL="0" algn="l" defTabSz="914400" rtl="0" eaLnBrk="1" latinLnBrk="0" hangingPunct="1"/>
                      <a:r>
                        <a:rPr lang="sv-SE" sz="1400" b="0" kern="1200" dirty="0">
                          <a:solidFill>
                            <a:schemeClr val="tx1"/>
                          </a:solidFill>
                          <a:latin typeface="Lab Grotesque" panose="00000500000000000000" pitchFamily="50" charset="0"/>
                          <a:ea typeface="+mn-ea"/>
                          <a:cs typeface="+mn-cs"/>
                        </a:rPr>
                        <a:t>Varken i hög eller </a:t>
                      </a:r>
                      <a:br>
                        <a:rPr lang="sv-SE" sz="1400" b="0" kern="1200" dirty="0">
                          <a:solidFill>
                            <a:schemeClr val="tx1"/>
                          </a:solidFill>
                          <a:latin typeface="Lab Grotesque" panose="00000500000000000000" pitchFamily="50" charset="0"/>
                          <a:ea typeface="+mn-ea"/>
                          <a:cs typeface="+mn-cs"/>
                        </a:rPr>
                      </a:br>
                      <a:r>
                        <a:rPr lang="sv-SE" sz="1400" b="0" kern="1200" dirty="0">
                          <a:solidFill>
                            <a:schemeClr val="tx1"/>
                          </a:solidFill>
                          <a:latin typeface="Lab Grotesque" panose="00000500000000000000" pitchFamily="50" charset="0"/>
                          <a:ea typeface="+mn-ea"/>
                          <a:cs typeface="+mn-cs"/>
                        </a:rPr>
                        <a:t>låg utsträckning </a:t>
                      </a:r>
                      <a:endParaRPr lang="sv-SE" sz="1400" b="0" kern="1200" noProof="0" dirty="0">
                        <a:solidFill>
                          <a:schemeClr val="tx1"/>
                        </a:solidFill>
                        <a:latin typeface="Lab Grotesque" panose="00000500000000000000" pitchFamily="50" charset="0"/>
                        <a:ea typeface="+mn-ea"/>
                        <a:cs typeface="+mn-cs"/>
                      </a:endParaRP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7824741"/>
                  </a:ext>
                </a:extLst>
              </a:tr>
              <a:tr h="593524">
                <a:tc>
                  <a:txBody>
                    <a:bodyPr/>
                    <a:lstStyle/>
                    <a:p>
                      <a:pPr marL="0" algn="l" defTabSz="914400" rtl="0" eaLnBrk="1" latinLnBrk="0" hangingPunct="1"/>
                      <a:r>
                        <a:rPr lang="sv-SE" sz="1400" b="0" kern="1200" dirty="0">
                          <a:solidFill>
                            <a:schemeClr val="tx1"/>
                          </a:solidFill>
                          <a:latin typeface="Lab Grotesque" panose="00000500000000000000" pitchFamily="50" charset="0"/>
                          <a:ea typeface="+mn-ea"/>
                          <a:cs typeface="+mn-cs"/>
                        </a:rPr>
                        <a:t>I ganska låg utsträckning </a:t>
                      </a:r>
                      <a:endParaRPr lang="sv-SE" sz="1400" b="0" kern="1200" noProof="0" dirty="0">
                        <a:solidFill>
                          <a:schemeClr val="tx1"/>
                        </a:solidFill>
                        <a:latin typeface="Lab Grotesque" panose="00000500000000000000" pitchFamily="50" charset="0"/>
                        <a:ea typeface="+mn-ea"/>
                        <a:cs typeface="+mn-cs"/>
                      </a:endParaRP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4262657"/>
                  </a:ext>
                </a:extLst>
              </a:tr>
              <a:tr h="593524">
                <a:tc>
                  <a:txBody>
                    <a:bodyPr/>
                    <a:lstStyle/>
                    <a:p>
                      <a:pPr marL="0" algn="l" defTabSz="914400" rtl="0" eaLnBrk="1" latinLnBrk="0" hangingPunct="1"/>
                      <a:r>
                        <a:rPr lang="sv-SE" sz="1400" b="0" kern="1200" dirty="0">
                          <a:solidFill>
                            <a:schemeClr val="tx1"/>
                          </a:solidFill>
                          <a:latin typeface="Lab Grotesque" panose="00000500000000000000" pitchFamily="50" charset="0"/>
                          <a:ea typeface="+mn-ea"/>
                          <a:cs typeface="+mn-cs"/>
                        </a:rPr>
                        <a:t>I mycket låg utsträckning </a:t>
                      </a:r>
                      <a:endParaRPr lang="sv-SE" sz="1400" b="0" kern="1200" noProof="0" dirty="0">
                        <a:solidFill>
                          <a:schemeClr val="tx1"/>
                        </a:solidFill>
                        <a:latin typeface="Lab Grotesque" panose="00000500000000000000" pitchFamily="50" charset="0"/>
                        <a:ea typeface="+mn-ea"/>
                        <a:cs typeface="+mn-cs"/>
                      </a:endParaRP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011982"/>
                  </a:ext>
                </a:extLst>
              </a:tr>
              <a:tr h="593524">
                <a:tc>
                  <a:txBody>
                    <a:bodyPr/>
                    <a:lstStyle/>
                    <a:p>
                      <a:pPr marL="0" algn="l" defTabSz="914400" rtl="0" eaLnBrk="1" latinLnBrk="0" hangingPunct="1"/>
                      <a:r>
                        <a:rPr lang="sv-SE" sz="1400" b="0" kern="1200" noProof="0" dirty="0">
                          <a:solidFill>
                            <a:schemeClr val="tx1"/>
                          </a:solidFill>
                          <a:latin typeface="Lab Grotesque" panose="00000500000000000000" pitchFamily="50" charset="0"/>
                          <a:ea typeface="+mn-ea"/>
                          <a:cs typeface="+mn-cs"/>
                        </a:rPr>
                        <a:t>Inte alls</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5319592"/>
                  </a:ext>
                </a:extLst>
              </a:tr>
            </a:tbl>
          </a:graphicData>
        </a:graphic>
      </p:graphicFrame>
      <p:sp>
        <p:nvSpPr>
          <p:cNvPr id="16" name="TextBox 11">
            <a:extLst>
              <a:ext uri="{FF2B5EF4-FFF2-40B4-BE49-F238E27FC236}">
                <a16:creationId xmlns:a16="http://schemas.microsoft.com/office/drawing/2014/main" id="{CE766687-6DFC-48F4-B1B7-0052AC44B16B}"/>
              </a:ext>
            </a:extLst>
          </p:cNvPr>
          <p:cNvSpPr txBox="1"/>
          <p:nvPr/>
        </p:nvSpPr>
        <p:spPr>
          <a:xfrm>
            <a:off x="7412713" y="1665463"/>
            <a:ext cx="1356462" cy="307777"/>
          </a:xfrm>
          <a:prstGeom prst="rect">
            <a:avLst/>
          </a:prstGeom>
          <a:noFill/>
        </p:spPr>
        <p:txBody>
          <a:bodyPr wrap="none" rtlCol="0">
            <a:spAutoFit/>
          </a:bodyPr>
          <a:lstStyle/>
          <a:p>
            <a:r>
              <a:rPr lang="sv-SE" sz="1400" dirty="0">
                <a:latin typeface="Lab Grotesque" panose="00000500000000000000" pitchFamily="50" charset="0"/>
              </a:rPr>
              <a:t> Alla branscher</a:t>
            </a:r>
          </a:p>
        </p:txBody>
      </p:sp>
      <p:sp>
        <p:nvSpPr>
          <p:cNvPr id="17" name="Rounded Rectangle 15">
            <a:extLst>
              <a:ext uri="{FF2B5EF4-FFF2-40B4-BE49-F238E27FC236}">
                <a16:creationId xmlns:a16="http://schemas.microsoft.com/office/drawing/2014/main" id="{22A71B6B-8637-4893-A2E5-F46DC738A906}"/>
              </a:ext>
            </a:extLst>
          </p:cNvPr>
          <p:cNvSpPr/>
          <p:nvPr/>
        </p:nvSpPr>
        <p:spPr>
          <a:xfrm>
            <a:off x="7296408" y="1773594"/>
            <a:ext cx="153249" cy="9374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latin typeface="Lab Grotesque" panose="00000500000000000000" pitchFamily="50" charset="0"/>
            </a:endParaRPr>
          </a:p>
        </p:txBody>
      </p:sp>
      <p:sp>
        <p:nvSpPr>
          <p:cNvPr id="19" name="Rounded Rectangle 14">
            <a:extLst>
              <a:ext uri="{FF2B5EF4-FFF2-40B4-BE49-F238E27FC236}">
                <a16:creationId xmlns:a16="http://schemas.microsoft.com/office/drawing/2014/main" id="{F6EAB25A-AA3D-43F8-9A36-EE65D3CFA115}"/>
              </a:ext>
            </a:extLst>
          </p:cNvPr>
          <p:cNvSpPr/>
          <p:nvPr/>
        </p:nvSpPr>
        <p:spPr>
          <a:xfrm>
            <a:off x="4724580" y="1776640"/>
            <a:ext cx="130413" cy="87653"/>
          </a:xfrm>
          <a:prstGeom prst="roundRect">
            <a:avLst/>
          </a:prstGeom>
          <a:solidFill>
            <a:srgbClr val="33414E"/>
          </a:solidFill>
          <a:ln>
            <a:solidFill>
              <a:srgbClr val="334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latin typeface="Lab Grotesque" panose="00000500000000000000" pitchFamily="50" charset="0"/>
            </a:endParaRPr>
          </a:p>
        </p:txBody>
      </p:sp>
      <p:sp>
        <p:nvSpPr>
          <p:cNvPr id="22" name="textruta 6">
            <a:extLst>
              <a:ext uri="{FF2B5EF4-FFF2-40B4-BE49-F238E27FC236}">
                <a16:creationId xmlns:a16="http://schemas.microsoft.com/office/drawing/2014/main" id="{E49B1B81-F202-46F2-BB9B-BB7C8B8ABABF}"/>
              </a:ext>
            </a:extLst>
          </p:cNvPr>
          <p:cNvSpPr txBox="1"/>
          <p:nvPr/>
        </p:nvSpPr>
        <p:spPr>
          <a:xfrm>
            <a:off x="3525980" y="1665463"/>
            <a:ext cx="1177876" cy="307777"/>
          </a:xfrm>
          <a:prstGeom prst="rect">
            <a:avLst/>
          </a:prstGeom>
          <a:noFill/>
        </p:spPr>
        <p:txBody>
          <a:bodyPr wrap="square" rtlCol="0">
            <a:spAutoFit/>
          </a:bodyPr>
          <a:lstStyle/>
          <a:p>
            <a:r>
              <a:rPr lang="sv-SE" sz="1400" dirty="0">
                <a:latin typeface="Lab Grotesque" panose="00000500000000000000" pitchFamily="50" charset="0"/>
              </a:rPr>
              <a:t>Företagare i</a:t>
            </a:r>
          </a:p>
        </p:txBody>
      </p:sp>
      <p:sp>
        <p:nvSpPr>
          <p:cNvPr id="23" name="bransch">
            <a:extLst>
              <a:ext uri="{FF2B5EF4-FFF2-40B4-BE49-F238E27FC236}">
                <a16:creationId xmlns:a16="http://schemas.microsoft.com/office/drawing/2014/main" id="{C962A819-4CD4-489D-BFC0-76A6F96ED2C0}"/>
              </a:ext>
            </a:extLst>
          </p:cNvPr>
          <p:cNvSpPr txBox="1"/>
          <p:nvPr/>
        </p:nvSpPr>
        <p:spPr>
          <a:xfrm>
            <a:off x="4856984" y="1665463"/>
            <a:ext cx="2403330" cy="307777"/>
          </a:xfrm>
          <a:prstGeom prst="rect">
            <a:avLst/>
          </a:prstGeom>
          <a:noFill/>
        </p:spPr>
        <p:txBody>
          <a:bodyPr wrap="square" rtlCol="0">
            <a:spAutoFit/>
          </a:bodyPr>
          <a:lstStyle/>
          <a:p>
            <a:r>
              <a:rPr lang="sv-SE" sz="1400" dirty="0">
                <a:latin typeface="Lab Grotesque" panose="00000500000000000000" pitchFamily="50" charset="0"/>
              </a:rPr>
              <a:t>Byggbranschen</a:t>
            </a:r>
          </a:p>
        </p:txBody>
      </p:sp>
      <p:sp>
        <p:nvSpPr>
          <p:cNvPr id="27" name="TextBox 18">
            <a:extLst>
              <a:ext uri="{FF2B5EF4-FFF2-40B4-BE49-F238E27FC236}">
                <a16:creationId xmlns:a16="http://schemas.microsoft.com/office/drawing/2014/main" id="{080F72C1-227B-4F9B-A877-F9070D602DEF}"/>
              </a:ext>
            </a:extLst>
          </p:cNvPr>
          <p:cNvSpPr txBox="1"/>
          <p:nvPr/>
        </p:nvSpPr>
        <p:spPr>
          <a:xfrm>
            <a:off x="719010" y="6230387"/>
            <a:ext cx="749756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u="none" strike="noStrike" kern="1200" cap="none" spc="0" normalizeH="0" baseline="0" noProof="0" dirty="0">
                <a:ln>
                  <a:noFill/>
                </a:ln>
                <a:effectLst/>
                <a:uLnTx/>
                <a:uFillTx/>
                <a:latin typeface="Lab Grotesque" panose="00000500000000000000" pitchFamily="50" charset="0"/>
              </a:rPr>
              <a:t>Bas: </a:t>
            </a:r>
            <a:r>
              <a:rPr lang="sv-SE" sz="1200" dirty="0">
                <a:latin typeface="Lab Grotesque" panose="00000500000000000000" pitchFamily="50" charset="0"/>
              </a:rPr>
              <a:t>Företag</a:t>
            </a:r>
            <a:r>
              <a:rPr kumimoji="0" lang="sv-SE" sz="1200" b="0" u="none" strike="noStrike" kern="1200" cap="none" spc="0" normalizeH="0" baseline="0" noProof="0" dirty="0">
                <a:ln>
                  <a:noFill/>
                </a:ln>
                <a:effectLst/>
                <a:uLnTx/>
                <a:uFillTx/>
                <a:latin typeface="Lab Grotesque" panose="00000500000000000000" pitchFamily="50" charset="0"/>
              </a:rPr>
              <a:t> som uppger att de haft kontakt med kommunen angående tillståndsgivning, tillsyn eller kontroll.</a:t>
            </a:r>
          </a:p>
        </p:txBody>
      </p:sp>
    </p:spTree>
    <p:extLst>
      <p:ext uri="{BB962C8B-B14F-4D97-AF65-F5344CB8AC3E}">
        <p14:creationId xmlns:p14="http://schemas.microsoft.com/office/powerpoint/2010/main" val="35184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avoriter">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C9CB4830-37BA-49D8-91BF-3C064F46905E}"/>
    </a:ext>
  </a:extLst>
</a:theme>
</file>

<file path=ppt/theme/theme10.xml><?xml version="1.0" encoding="utf-8"?>
<a:theme xmlns:a="http://schemas.openxmlformats.org/drawingml/2006/main" name="1_Favoriter">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C9CB4830-37BA-49D8-91BF-3C064F46905E}"/>
    </a:ext>
  </a:extLst>
</a:theme>
</file>

<file path=ppt/theme/theme1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rtbilder">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2DA95882-ACD9-4C5B-A95F-3EA624035C91}"/>
    </a:ext>
  </a:extLst>
</a:theme>
</file>

<file path=ppt/theme/theme3.xml><?xml version="1.0" encoding="utf-8"?>
<a:theme xmlns:a="http://schemas.openxmlformats.org/drawingml/2006/main" name="Startbild med bild">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AE555600-38A2-4CF6-9A28-74A0BA8AB010}"/>
    </a:ext>
  </a:extLst>
</a:theme>
</file>

<file path=ppt/theme/theme4.xml><?xml version="1.0" encoding="utf-8"?>
<a:theme xmlns:a="http://schemas.openxmlformats.org/drawingml/2006/main" name="Avsnitt">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7A6B9691-0A57-4AE6-8200-85AB94D53DF6}"/>
    </a:ext>
  </a:extLst>
</a:theme>
</file>

<file path=ppt/theme/theme5.xml><?xml version="1.0" encoding="utf-8"?>
<a:theme xmlns:a="http://schemas.openxmlformats.org/drawingml/2006/main" name="Tabeller och diagram">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87B7ADDC-7AE7-469B-A880-076CE022554E}"/>
    </a:ext>
  </a:extLst>
</a:theme>
</file>

<file path=ppt/theme/theme6.xml><?xml version="1.0" encoding="utf-8"?>
<a:theme xmlns:a="http://schemas.openxmlformats.org/drawingml/2006/main" name="Personer i fokus">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94A34047-7987-416D-9643-CA998C318B60}"/>
    </a:ext>
  </a:extLst>
</a:theme>
</file>

<file path=ppt/theme/theme7.xml><?xml version="1.0" encoding="utf-8"?>
<a:theme xmlns:a="http://schemas.openxmlformats.org/drawingml/2006/main" name="Punktlistor">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2CDECCAA-3AD6-4667-A720-ED2B7DBB1DFC}"/>
    </a:ext>
  </a:extLst>
</a:theme>
</file>

<file path=ppt/theme/theme8.xml><?xml version="1.0" encoding="utf-8"?>
<a:theme xmlns:a="http://schemas.openxmlformats.org/drawingml/2006/main" name="Sidor med bilder">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1491828F-7CC2-427B-B715-BC76A4804432}"/>
    </a:ext>
  </a:extLst>
</a:theme>
</file>

<file path=ppt/theme/theme9.xml><?xml version="1.0" encoding="utf-8"?>
<a:theme xmlns:a="http://schemas.openxmlformats.org/drawingml/2006/main" name="Annat">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D08C68A3-3EE0-428A-A0B2-0004087CC4D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A4EF7AE1C06B34586F0CCFDCD6C5C3A" ma:contentTypeVersion="18" ma:contentTypeDescription="Skapa ett nytt dokument." ma:contentTypeScope="" ma:versionID="107d326aef641a8b137c94ce78ee2fa6">
  <xsd:schema xmlns:xsd="http://www.w3.org/2001/XMLSchema" xmlns:xs="http://www.w3.org/2001/XMLSchema" xmlns:p="http://schemas.microsoft.com/office/2006/metadata/properties" xmlns:ns2="87655550-aef3-461c-9b17-453ce0c98616" xmlns:ns3="5ef9de22-9dfe-4fb4-84a1-fa6c42e916ff" targetNamespace="http://schemas.microsoft.com/office/2006/metadata/properties" ma:root="true" ma:fieldsID="05b250500d5eb40a5ef0fd1a25488e92" ns2:_="" ns3:_="">
    <xsd:import namespace="87655550-aef3-461c-9b17-453ce0c98616"/>
    <xsd:import namespace="5ef9de22-9dfe-4fb4-84a1-fa6c42e916f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55550-aef3-461c-9b17-453ce0c986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346dfa3c-b651-4bbc-9963-d4a0854711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f9de22-9dfe-4fb4-84a1-fa6c42e916ff" elementFormDefault="qualified">
    <xsd:import namespace="http://schemas.microsoft.com/office/2006/documentManagement/types"/>
    <xsd:import namespace="http://schemas.microsoft.com/office/infopath/2007/PartnerControls"/>
    <xsd:element name="SharedWithUsers" ma:index="14"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1bfbe9be-130e-48dd-b41a-18139d3e2693}" ma:internalName="TaxCatchAll" ma:showField="CatchAllData" ma:web="5ef9de22-9dfe-4fb4-84a1-fa6c42e916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7655550-aef3-461c-9b17-453ce0c98616">
      <Terms xmlns="http://schemas.microsoft.com/office/infopath/2007/PartnerControls"/>
    </lcf76f155ced4ddcb4097134ff3c332f>
    <TaxCatchAll xmlns="5ef9de22-9dfe-4fb4-84a1-fa6c42e916ff" xsi:nil="true"/>
  </documentManagement>
</p:properties>
</file>

<file path=customXml/itemProps1.xml><?xml version="1.0" encoding="utf-8"?>
<ds:datastoreItem xmlns:ds="http://schemas.openxmlformats.org/officeDocument/2006/customXml" ds:itemID="{4A92C6CE-A437-4B40-9BEB-E248C1B0BD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55550-aef3-461c-9b17-453ce0c98616"/>
    <ds:schemaRef ds:uri="5ef9de22-9dfe-4fb4-84a1-fa6c42e916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3548EC-6030-4E80-B715-375C2839CDA3}">
  <ds:schemaRefs>
    <ds:schemaRef ds:uri="http://schemas.microsoft.com/sharepoint/v3/contenttype/forms"/>
  </ds:schemaRefs>
</ds:datastoreItem>
</file>

<file path=customXml/itemProps3.xml><?xml version="1.0" encoding="utf-8"?>
<ds:datastoreItem xmlns:ds="http://schemas.openxmlformats.org/officeDocument/2006/customXml" ds:itemID="{F40D4B72-5F84-4DB5-AD2F-9A29F268FCA5}">
  <ds:schemaRefs>
    <ds:schemaRef ds:uri="19ebfa50-0c69-4bcb-97a2-d2537c367348"/>
    <ds:schemaRef ds:uri="d8cf2b75-2989-4eac-90c2-7cfcf39ea21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87655550-aef3-461c-9b17-453ce0c98616"/>
    <ds:schemaRef ds:uri="5ef9de22-9dfe-4fb4-84a1-fa6c42e916ff"/>
  </ds:schemaRefs>
</ds:datastoreItem>
</file>

<file path=docProps/app.xml><?xml version="1.0" encoding="utf-8"?>
<Properties xmlns="http://schemas.openxmlformats.org/officeDocument/2006/extended-properties" xmlns:vt="http://schemas.openxmlformats.org/officeDocument/2006/docPropsVTypes">
  <Template>SN-powerpoint-mall-SV</Template>
  <TotalTime>464</TotalTime>
  <Words>2981</Words>
  <Application>Microsoft Office PowerPoint</Application>
  <PresentationFormat>Bredbild</PresentationFormat>
  <Paragraphs>706</Paragraphs>
  <Slides>29</Slides>
  <Notes>28</Notes>
  <HiddenSlides>0</HiddenSlides>
  <MMClips>0</MMClips>
  <ScaleCrop>false</ScaleCrop>
  <HeadingPairs>
    <vt:vector size="6" baseType="variant">
      <vt:variant>
        <vt:lpstr>Använt teckensnitt</vt:lpstr>
      </vt:variant>
      <vt:variant>
        <vt:i4>5</vt:i4>
      </vt:variant>
      <vt:variant>
        <vt:lpstr>Tema</vt:lpstr>
      </vt:variant>
      <vt:variant>
        <vt:i4>10</vt:i4>
      </vt:variant>
      <vt:variant>
        <vt:lpstr>Bildrubriker</vt:lpstr>
      </vt:variant>
      <vt:variant>
        <vt:i4>29</vt:i4>
      </vt:variant>
    </vt:vector>
  </HeadingPairs>
  <TitlesOfParts>
    <vt:vector size="44" baseType="lpstr">
      <vt:lpstr>Lab Grotesque</vt:lpstr>
      <vt:lpstr>Arial</vt:lpstr>
      <vt:lpstr>Times New Roman</vt:lpstr>
      <vt:lpstr>Lab Grotesque Black</vt:lpstr>
      <vt:lpstr>Calibri</vt:lpstr>
      <vt:lpstr>Favoriter</vt:lpstr>
      <vt:lpstr>Startbilder</vt:lpstr>
      <vt:lpstr>Startbild med bild</vt:lpstr>
      <vt:lpstr>Avsnitt</vt:lpstr>
      <vt:lpstr>Tabeller och diagram</vt:lpstr>
      <vt:lpstr>Personer i fokus</vt:lpstr>
      <vt:lpstr>Punktlistor</vt:lpstr>
      <vt:lpstr>Sidor med bilder</vt:lpstr>
      <vt:lpstr>Annat</vt:lpstr>
      <vt:lpstr>1_Favoriter</vt:lpstr>
      <vt:lpstr>PowerPoint-presentation</vt:lpstr>
      <vt:lpstr>Vad definierar ett bra lokalt företagsklimat?</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Ronja Nyman</dc:creator>
  <cp:lastModifiedBy>Lars Kriss</cp:lastModifiedBy>
  <cp:revision>61</cp:revision>
  <dcterms:created xsi:type="dcterms:W3CDTF">2021-11-02T12:09:38Z</dcterms:created>
  <dcterms:modified xsi:type="dcterms:W3CDTF">2024-06-10T08:38:52Z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0x0101007473C3864B8DE2468FF0F369E9FDE0E0</vt:lpwstr>
  </property>
  <property fmtid="{D5CDD505-2E9C-101B-9397-08002B2CF9AE}" pid="3" name="MediaServiceImageTags">
    <vt:lpwstr/>
  </property>
</Properties>
</file>