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6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8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66" r:id="rId2"/>
    <p:sldMasterId id="2147483676" r:id="rId3"/>
    <p:sldMasterId id="2147483675" r:id="rId4"/>
    <p:sldMasterId id="2147483686" r:id="rId5"/>
    <p:sldMasterId id="2147483702" r:id="rId6"/>
    <p:sldMasterId id="2147483696" r:id="rId7"/>
    <p:sldMasterId id="2147483690" r:id="rId8"/>
    <p:sldMasterId id="2147483709" r:id="rId9"/>
  </p:sldMasterIdLst>
  <p:notesMasterIdLst>
    <p:notesMasterId r:id="rId23"/>
  </p:notesMasterIdLst>
  <p:handoutMasterIdLst>
    <p:handoutMasterId r:id="rId24"/>
  </p:handoutMasterIdLst>
  <p:sldIdLst>
    <p:sldId id="259" r:id="rId10"/>
    <p:sldId id="260" r:id="rId11"/>
    <p:sldId id="287" r:id="rId12"/>
    <p:sldId id="289" r:id="rId13"/>
    <p:sldId id="275" r:id="rId14"/>
    <p:sldId id="277" r:id="rId15"/>
    <p:sldId id="261" r:id="rId16"/>
    <p:sldId id="312" r:id="rId17"/>
    <p:sldId id="307" r:id="rId18"/>
    <p:sldId id="308" r:id="rId19"/>
    <p:sldId id="309" r:id="rId20"/>
    <p:sldId id="310" r:id="rId21"/>
    <p:sldId id="311" r:id="rId22"/>
  </p:sldIdLst>
  <p:sldSz cx="12192000" cy="6858000"/>
  <p:notesSz cx="6858000" cy="9144000"/>
  <p:embeddedFontLst>
    <p:embeddedFont>
      <p:font typeface="Lab Grotesque" panose="020B0604020202020204" charset="0"/>
      <p:regular r:id="rId25"/>
    </p:embeddedFont>
    <p:embeddedFont>
      <p:font typeface="Lab Grotesque Black" panose="020B0604020202020204" charset="0"/>
      <p:bold r:id="rId26"/>
    </p:embeddedFont>
  </p:embeddedFont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2F5"/>
    <a:srgbClr val="F4BC6F"/>
    <a:srgbClr val="FAE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822CFF-A329-4419-B05C-C74827E462A7}" v="111" dt="2025-02-14T12:36:27.8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27"/>
  </p:normalViewPr>
  <p:slideViewPr>
    <p:cSldViewPr snapToGrid="0" snapToObjects="1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snmo-my.sharepoint.com/personal/niclas_berg_svensktnaringsliv_se/Documents/F&#246;retagarpanelen/&#214;vrigt/F&#246;retagarpanelen_Grunder/Arbetsmaterial/Arbetsbok_F&#246;retagarpanelen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https://snmo-my.sharepoint.com/personal/niclas_berg_svensktnaringsliv_se/Documents/F&#246;retagarpanelen/&#214;vrigt/F&#246;retagarpanelen_Grunder/Arbetsmaterial/Arbetsbok_F&#246;retagarpanelen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https://snmo-my.sharepoint.com/personal/niclas_berg_svensktnaringsliv_se/Documents/F&#246;retagarpanelen/&#214;vrigt/F&#246;retagarpanelen_Grunder/Arbetsmaterial/Arbetsbok_F&#246;retagarpanelen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https://snmo-my.sharepoint.com/personal/niclas_berg_svensktnaringsliv_se/Documents/F&#246;retagarpanelen/&#214;vrigt/F&#246;retagarpanelen_Grunder/Arbetsmaterial/Arbetsbok_F&#246;retagarpanelen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https://snmo-my.sharepoint.com/personal/niclas_berg_svensktnaringsliv_se/Documents/F&#246;retagarpanelen/&#214;vrigt/F&#246;retagarpanelen_Grunder/Arbetsmaterial/Arbetsbok_F&#246;retagarpanelen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https://snmo-my.sharepoint.com/personal/niclas_berg_svensktnaringsliv_se/Documents/F&#246;retagarpanelen/&#214;vrigt/F&#246;retagarpanelen_Grunder/Arbetsmaterial/Arbetsbok_F&#246;retagarpanelen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https://snmo-my.sharepoint.com/personal/niclas_berg_svensktnaringsliv_se/Documents/F&#246;retagarpanelen/&#214;vrigt/F&#246;retagarpanelen_Grunder/Arbetsmaterial/Arbetsbok_F&#246;retagarpanele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Anställda!$Y$185</c:f>
              <c:strCache>
                <c:ptCount val="1"/>
                <c:pt idx="0">
                  <c:v>Q4-2024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Anställda!$Z$184:$AE$184</c:f>
              <c:strCache>
                <c:ptCount val="6"/>
                <c:pt idx="0">
                  <c:v>Besöksnäring</c:v>
                </c:pt>
                <c:pt idx="1">
                  <c:v>Bygg</c:v>
                </c:pt>
                <c:pt idx="2">
                  <c:v>Handel</c:v>
                </c:pt>
                <c:pt idx="3">
                  <c:v>Industri</c:v>
                </c:pt>
                <c:pt idx="4">
                  <c:v>Tjänster</c:v>
                </c:pt>
                <c:pt idx="5">
                  <c:v>Transport</c:v>
                </c:pt>
              </c:strCache>
            </c:strRef>
          </c:cat>
          <c:val>
            <c:numRef>
              <c:f>Anställda!$Z$185:$AE$185</c:f>
              <c:numCache>
                <c:formatCode>0%</c:formatCode>
                <c:ptCount val="6"/>
                <c:pt idx="0">
                  <c:v>-0.13125000000000001</c:v>
                </c:pt>
                <c:pt idx="1">
                  <c:v>-5.7029177718833007E-2</c:v>
                </c:pt>
                <c:pt idx="2">
                  <c:v>-8.6118251928021E-2</c:v>
                </c:pt>
                <c:pt idx="3">
                  <c:v>-7.1761416589003008E-2</c:v>
                </c:pt>
                <c:pt idx="4">
                  <c:v>1.6070124178232004E-2</c:v>
                </c:pt>
                <c:pt idx="5">
                  <c:v>-4.5454545454546025E-2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6C-4CA2-B1E8-1633D14F7A23}"/>
            </c:ext>
          </c:extLst>
        </c:ser>
        <c:ser>
          <c:idx val="1"/>
          <c:order val="1"/>
          <c:tx>
            <c:strRef>
              <c:f>Anställda!$Y$186</c:f>
              <c:strCache>
                <c:ptCount val="1"/>
                <c:pt idx="0">
                  <c:v>Q1-2025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Anställda!$Z$184:$AE$184</c:f>
              <c:strCache>
                <c:ptCount val="6"/>
                <c:pt idx="0">
                  <c:v>Besöksnäring</c:v>
                </c:pt>
                <c:pt idx="1">
                  <c:v>Bygg</c:v>
                </c:pt>
                <c:pt idx="2">
                  <c:v>Handel</c:v>
                </c:pt>
                <c:pt idx="3">
                  <c:v>Industri</c:v>
                </c:pt>
                <c:pt idx="4">
                  <c:v>Tjänster</c:v>
                </c:pt>
                <c:pt idx="5">
                  <c:v>Transport</c:v>
                </c:pt>
              </c:strCache>
            </c:strRef>
          </c:cat>
          <c:val>
            <c:numRef>
              <c:f>Anställda!$Z$186:$AE$186</c:f>
              <c:numCache>
                <c:formatCode>0%</c:formatCode>
                <c:ptCount val="6"/>
                <c:pt idx="0">
                  <c:v>-0.171875</c:v>
                </c:pt>
                <c:pt idx="1">
                  <c:v>-0.10867178924259099</c:v>
                </c:pt>
                <c:pt idx="2">
                  <c:v>-3.753910323253401E-2</c:v>
                </c:pt>
                <c:pt idx="3">
                  <c:v>-7.9668049792530976E-2</c:v>
                </c:pt>
                <c:pt idx="4">
                  <c:v>3.0848329048842993E-2</c:v>
                </c:pt>
                <c:pt idx="5">
                  <c:v>-6.1170212765957993E-2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6C-4CA2-B1E8-1633D14F7A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07675800"/>
        <c:axId val="2007676160"/>
      </c:barChart>
      <c:catAx>
        <c:axId val="2007675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07676160"/>
        <c:crosses val="autoZero"/>
        <c:auto val="1"/>
        <c:lblAlgn val="ctr"/>
        <c:lblOffset val="100"/>
        <c:noMultiLvlLbl val="0"/>
      </c:catAx>
      <c:valAx>
        <c:axId val="2007676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07675800"/>
        <c:crosses val="autoZero"/>
        <c:crossBetween val="between"/>
      </c:valAx>
      <c:spPr>
        <a:solidFill>
          <a:schemeClr val="accent5">
            <a:lumMod val="40000"/>
            <a:lumOff val="60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solidFill>
        <a:schemeClr val="accent2"/>
      </a:solidFill>
      <a:round/>
    </a:ln>
    <a:effectLst/>
  </c:spPr>
  <c:txPr>
    <a:bodyPr/>
    <a:lstStyle/>
    <a:p>
      <a:pPr>
        <a:defRPr b="1"/>
      </a:pPr>
      <a:endParaRPr lang="sv-SE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Investeringar!$Y$185</c:f>
              <c:strCache>
                <c:ptCount val="1"/>
                <c:pt idx="0">
                  <c:v>Q4-2024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Investeringar!$Z$184:$AE$184</c:f>
              <c:strCache>
                <c:ptCount val="6"/>
                <c:pt idx="0">
                  <c:v>Besöksnäring</c:v>
                </c:pt>
                <c:pt idx="1">
                  <c:v>Bygg</c:v>
                </c:pt>
                <c:pt idx="2">
                  <c:v>Handel</c:v>
                </c:pt>
                <c:pt idx="3">
                  <c:v>Industri</c:v>
                </c:pt>
                <c:pt idx="4">
                  <c:v>Tjänster</c:v>
                </c:pt>
                <c:pt idx="5">
                  <c:v>Transport</c:v>
                </c:pt>
              </c:strCache>
            </c:strRef>
          </c:cat>
          <c:val>
            <c:numRef>
              <c:f>Investeringar!$Z$185:$AE$185</c:f>
              <c:numCache>
                <c:formatCode>0%</c:formatCode>
                <c:ptCount val="6"/>
                <c:pt idx="0">
                  <c:v>-3.594771241830097E-2</c:v>
                </c:pt>
                <c:pt idx="1">
                  <c:v>-0.11344537815125999</c:v>
                </c:pt>
                <c:pt idx="2">
                  <c:v>-2.9490616621983989E-2</c:v>
                </c:pt>
                <c:pt idx="3">
                  <c:v>4.6979865771812013E-2</c:v>
                </c:pt>
                <c:pt idx="4">
                  <c:v>-9.9464422341239977E-3</c:v>
                </c:pt>
                <c:pt idx="5">
                  <c:v>0.11419753086419698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6B-4F00-8DA4-0309815C6509}"/>
            </c:ext>
          </c:extLst>
        </c:ser>
        <c:ser>
          <c:idx val="1"/>
          <c:order val="1"/>
          <c:tx>
            <c:strRef>
              <c:f>Investeringar!$Y$186</c:f>
              <c:strCache>
                <c:ptCount val="1"/>
                <c:pt idx="0">
                  <c:v>Q1-2025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Investeringar!$Z$184:$AE$184</c:f>
              <c:strCache>
                <c:ptCount val="6"/>
                <c:pt idx="0">
                  <c:v>Besöksnäring</c:v>
                </c:pt>
                <c:pt idx="1">
                  <c:v>Bygg</c:v>
                </c:pt>
                <c:pt idx="2">
                  <c:v>Handel</c:v>
                </c:pt>
                <c:pt idx="3">
                  <c:v>Industri</c:v>
                </c:pt>
                <c:pt idx="4">
                  <c:v>Tjänster</c:v>
                </c:pt>
                <c:pt idx="5">
                  <c:v>Transport</c:v>
                </c:pt>
              </c:strCache>
            </c:strRef>
          </c:cat>
          <c:val>
            <c:numRef>
              <c:f>Investeringar!$Z$186:$AE$186</c:f>
              <c:numCache>
                <c:formatCode>0%</c:formatCode>
                <c:ptCount val="6"/>
                <c:pt idx="0">
                  <c:v>-5.5710306406685006E-2</c:v>
                </c:pt>
                <c:pt idx="1">
                  <c:v>-0.115340253748558</c:v>
                </c:pt>
                <c:pt idx="2">
                  <c:v>-1.8220793140407004E-2</c:v>
                </c:pt>
                <c:pt idx="3">
                  <c:v>5.8519793459552966E-2</c:v>
                </c:pt>
                <c:pt idx="4">
                  <c:v>2.889784946236601E-2</c:v>
                </c:pt>
                <c:pt idx="5">
                  <c:v>8.539944903581298E-2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6B-4F00-8DA4-0309815C65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07675800"/>
        <c:axId val="2007676160"/>
      </c:barChart>
      <c:catAx>
        <c:axId val="2007675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07676160"/>
        <c:crosses val="autoZero"/>
        <c:auto val="1"/>
        <c:lblAlgn val="ctr"/>
        <c:lblOffset val="100"/>
        <c:noMultiLvlLbl val="0"/>
      </c:catAx>
      <c:valAx>
        <c:axId val="2007676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07675800"/>
        <c:crosses val="autoZero"/>
        <c:crossBetween val="between"/>
      </c:valAx>
      <c:spPr>
        <a:solidFill>
          <a:schemeClr val="accent5">
            <a:lumMod val="40000"/>
            <a:lumOff val="60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solidFill>
        <a:schemeClr val="accent2"/>
      </a:solidFill>
      <a:round/>
    </a:ln>
    <a:effectLst/>
  </c:spPr>
  <c:txPr>
    <a:bodyPr/>
    <a:lstStyle/>
    <a:p>
      <a:pPr>
        <a:defRPr b="1"/>
      </a:pPr>
      <a:endParaRPr lang="sv-SE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Försäljning!$Y$185</c:f>
              <c:strCache>
                <c:ptCount val="1"/>
                <c:pt idx="0">
                  <c:v>Q4-2024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Försäljning!$Z$184:$AE$184</c:f>
              <c:strCache>
                <c:ptCount val="6"/>
                <c:pt idx="0">
                  <c:v>Besöksnäring</c:v>
                </c:pt>
                <c:pt idx="1">
                  <c:v>Bygg</c:v>
                </c:pt>
                <c:pt idx="2">
                  <c:v>Handel</c:v>
                </c:pt>
                <c:pt idx="3">
                  <c:v>Industri</c:v>
                </c:pt>
                <c:pt idx="4">
                  <c:v>Tjänster</c:v>
                </c:pt>
                <c:pt idx="5">
                  <c:v>Transport</c:v>
                </c:pt>
              </c:strCache>
            </c:strRef>
          </c:cat>
          <c:val>
            <c:numRef>
              <c:f>Försäljning!$Z$185:$AE$185</c:f>
              <c:numCache>
                <c:formatCode>0%</c:formatCode>
                <c:ptCount val="6"/>
                <c:pt idx="0">
                  <c:v>-4.9180327868853013E-2</c:v>
                </c:pt>
                <c:pt idx="1">
                  <c:v>-0.14305750350631197</c:v>
                </c:pt>
                <c:pt idx="2">
                  <c:v>-4.5515394912986007E-2</c:v>
                </c:pt>
                <c:pt idx="3">
                  <c:v>-0.10480769230769199</c:v>
                </c:pt>
                <c:pt idx="4">
                  <c:v>5.5257099002301968E-2</c:v>
                </c:pt>
                <c:pt idx="5">
                  <c:v>-9.2879256965943957E-2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33-4D8C-B421-35AA43CE27A6}"/>
            </c:ext>
          </c:extLst>
        </c:ser>
        <c:ser>
          <c:idx val="1"/>
          <c:order val="1"/>
          <c:tx>
            <c:strRef>
              <c:f>Försäljning!$Y$186</c:f>
              <c:strCache>
                <c:ptCount val="1"/>
                <c:pt idx="0">
                  <c:v>Q1-2025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Försäljning!$Z$184:$AE$184</c:f>
              <c:strCache>
                <c:ptCount val="6"/>
                <c:pt idx="0">
                  <c:v>Besöksnäring</c:v>
                </c:pt>
                <c:pt idx="1">
                  <c:v>Bygg</c:v>
                </c:pt>
                <c:pt idx="2">
                  <c:v>Handel</c:v>
                </c:pt>
                <c:pt idx="3">
                  <c:v>Industri</c:v>
                </c:pt>
                <c:pt idx="4">
                  <c:v>Tjänster</c:v>
                </c:pt>
                <c:pt idx="5">
                  <c:v>Transport</c:v>
                </c:pt>
              </c:strCache>
            </c:strRef>
          </c:cat>
          <c:val>
            <c:numRef>
              <c:f>Försäljning!$Z$186:$AE$186</c:f>
              <c:numCache>
                <c:formatCode>0%</c:formatCode>
                <c:ptCount val="6"/>
                <c:pt idx="0">
                  <c:v>-2.7855153203339977E-3</c:v>
                </c:pt>
                <c:pt idx="1">
                  <c:v>-0.15144508670520201</c:v>
                </c:pt>
                <c:pt idx="2">
                  <c:v>-1.2847965738758016E-2</c:v>
                </c:pt>
                <c:pt idx="3">
                  <c:v>-4.2204995693367997E-2</c:v>
                </c:pt>
                <c:pt idx="4">
                  <c:v>7.3400673400674021E-2</c:v>
                </c:pt>
                <c:pt idx="5">
                  <c:v>-0.11602209944751402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33-4D8C-B421-35AA43CE27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07675800"/>
        <c:axId val="2007676160"/>
      </c:barChart>
      <c:catAx>
        <c:axId val="2007675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07676160"/>
        <c:crosses val="autoZero"/>
        <c:auto val="1"/>
        <c:lblAlgn val="ctr"/>
        <c:lblOffset val="100"/>
        <c:noMultiLvlLbl val="0"/>
      </c:catAx>
      <c:valAx>
        <c:axId val="2007676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2007675800"/>
        <c:crosses val="autoZero"/>
        <c:crossBetween val="between"/>
      </c:valAx>
      <c:spPr>
        <a:solidFill>
          <a:schemeClr val="accent5">
            <a:lumMod val="40000"/>
            <a:lumOff val="60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solidFill>
        <a:schemeClr val="accent2"/>
      </a:solidFill>
      <a:round/>
    </a:ln>
    <a:effectLst/>
  </c:spPr>
  <c:txPr>
    <a:bodyPr/>
    <a:lstStyle/>
    <a:p>
      <a:pPr>
        <a:defRPr b="1"/>
      </a:pPr>
      <a:endParaRPr lang="sv-S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16F-4314-9A9F-582C7E2363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Riket!$A$2:$A$11</c:f>
              <c:strCache>
                <c:ptCount val="10"/>
                <c:pt idx="0">
                  <c:v>q2-2022</c:v>
                </c:pt>
                <c:pt idx="1">
                  <c:v>q1-2023</c:v>
                </c:pt>
                <c:pt idx="2">
                  <c:v>q2-2023</c:v>
                </c:pt>
                <c:pt idx="3">
                  <c:v>q3-2023</c:v>
                </c:pt>
                <c:pt idx="4">
                  <c:v>q4-2023</c:v>
                </c:pt>
                <c:pt idx="5">
                  <c:v>q1-2024</c:v>
                </c:pt>
                <c:pt idx="6">
                  <c:v>q2-2024</c:v>
                </c:pt>
                <c:pt idx="7">
                  <c:v>q3-2024</c:v>
                </c:pt>
                <c:pt idx="8">
                  <c:v>q4-2024</c:v>
                </c:pt>
                <c:pt idx="9">
                  <c:v>q1-2025</c:v>
                </c:pt>
              </c:strCache>
            </c:strRef>
          </c:cat>
          <c:val>
            <c:numRef>
              <c:f>Riket!$B$2:$B$11</c:f>
              <c:numCache>
                <c:formatCode>0%</c:formatCode>
                <c:ptCount val="10"/>
                <c:pt idx="0">
                  <c:v>0.18</c:v>
                </c:pt>
                <c:pt idx="1">
                  <c:v>0.27</c:v>
                </c:pt>
                <c:pt idx="2">
                  <c:v>0.24</c:v>
                </c:pt>
                <c:pt idx="3">
                  <c:v>0.24</c:v>
                </c:pt>
                <c:pt idx="4">
                  <c:v>0.28000000000000003</c:v>
                </c:pt>
                <c:pt idx="5">
                  <c:v>0.238885202388852</c:v>
                </c:pt>
                <c:pt idx="6">
                  <c:v>0.20153256704980799</c:v>
                </c:pt>
                <c:pt idx="7">
                  <c:v>0.21953095422893021</c:v>
                </c:pt>
                <c:pt idx="8">
                  <c:v>0.2200999730424914</c:v>
                </c:pt>
                <c:pt idx="9">
                  <c:v>0.20609290603057331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16F-4314-9A9F-582C7E2363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8273008"/>
        <c:axId val="798276608"/>
      </c:lineChart>
      <c:catAx>
        <c:axId val="79827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798276608"/>
        <c:crosses val="autoZero"/>
        <c:auto val="1"/>
        <c:lblAlgn val="ctr"/>
        <c:lblOffset val="100"/>
        <c:noMultiLvlLbl val="0"/>
      </c:catAx>
      <c:valAx>
        <c:axId val="798276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798273008"/>
        <c:crosses val="autoZero"/>
        <c:crossBetween val="between"/>
      </c:valAx>
      <c:spPr>
        <a:solidFill>
          <a:schemeClr val="accent5">
            <a:lumMod val="20000"/>
            <a:lumOff val="80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accent2"/>
      </a:solidFill>
      <a:round/>
    </a:ln>
    <a:effectLst/>
  </c:spPr>
  <c:txPr>
    <a:bodyPr/>
    <a:lstStyle/>
    <a:p>
      <a:pPr>
        <a:defRPr b="1"/>
      </a:pPr>
      <a:endParaRPr lang="sv-SE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Riket!$D$9</c:f>
              <c:strCache>
                <c:ptCount val="1"/>
                <c:pt idx="0">
                  <c:v>q1-2025</c:v>
                </c:pt>
              </c:strCache>
            </c:strRef>
          </c:tx>
          <c:spPr>
            <a:solidFill>
              <a:srgbClr val="ED7D31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Riket!$E$2:$J$2</c:f>
              <c:strCache>
                <c:ptCount val="6"/>
                <c:pt idx="0">
                  <c:v>Total</c:v>
                </c:pt>
                <c:pt idx="1">
                  <c:v>Besöksnäring/Handel</c:v>
                </c:pt>
                <c:pt idx="2">
                  <c:v>Bygg</c:v>
                </c:pt>
                <c:pt idx="3">
                  <c:v>Industri</c:v>
                </c:pt>
                <c:pt idx="4">
                  <c:v>Tjänster</c:v>
                </c:pt>
                <c:pt idx="5">
                  <c:v>Transport</c:v>
                </c:pt>
              </c:strCache>
            </c:strRef>
          </c:cat>
          <c:val>
            <c:numRef>
              <c:f>Riket!$E$9:$J$9</c:f>
              <c:numCache>
                <c:formatCode>0%</c:formatCode>
                <c:ptCount val="6"/>
                <c:pt idx="0">
                  <c:v>0.20609290603057331</c:v>
                </c:pt>
                <c:pt idx="1">
                  <c:v>0.19049087682904287</c:v>
                </c:pt>
                <c:pt idx="2">
                  <c:v>0.20135922914588311</c:v>
                </c:pt>
                <c:pt idx="3">
                  <c:v>0.2064809637072105</c:v>
                </c:pt>
                <c:pt idx="4">
                  <c:v>0.21497433483711226</c:v>
                </c:pt>
                <c:pt idx="5">
                  <c:v>0.25375396414671142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61-437D-B621-6B23C5B9BA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4895568"/>
        <c:axId val="1044893600"/>
      </c:barChart>
      <c:catAx>
        <c:axId val="1044895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044893600"/>
        <c:crosses val="autoZero"/>
        <c:auto val="1"/>
        <c:lblAlgn val="ctr"/>
        <c:lblOffset val="100"/>
        <c:noMultiLvlLbl val="0"/>
      </c:catAx>
      <c:valAx>
        <c:axId val="1044893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044895568"/>
        <c:crosses val="autoZero"/>
        <c:crossBetween val="between"/>
      </c:valAx>
      <c:spPr>
        <a:solidFill>
          <a:schemeClr val="accent5">
            <a:lumMod val="40000"/>
            <a:lumOff val="60000"/>
          </a:schemeClr>
        </a:solidFill>
        <a:ln>
          <a:noFill/>
        </a:ln>
        <a:effectLst/>
      </c:spPr>
    </c:plotArea>
    <c:plotVisOnly val="1"/>
    <c:dispBlanksAs val="gap"/>
    <c:showDLblsOverMax val="0"/>
    <c:extLst/>
  </c:chart>
  <c:spPr>
    <a:solidFill>
      <a:schemeClr val="bg1"/>
    </a:solidFill>
    <a:ln w="9525" cap="flat" cmpd="sng" algn="ctr">
      <a:solidFill>
        <a:schemeClr val="accent2"/>
      </a:solidFill>
      <a:round/>
    </a:ln>
    <a:effectLst/>
  </c:spPr>
  <c:txPr>
    <a:bodyPr/>
    <a:lstStyle/>
    <a:p>
      <a:pPr>
        <a:defRPr b="1"/>
      </a:pPr>
      <a:endParaRPr lang="sv-SE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9AA-4947-AFD4-16B81829C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Riket!$A$53:$A$59</c:f>
              <c:strCache>
                <c:ptCount val="7"/>
                <c:pt idx="0">
                  <c:v>q3-2023</c:v>
                </c:pt>
                <c:pt idx="1">
                  <c:v>q4-2023</c:v>
                </c:pt>
                <c:pt idx="2">
                  <c:v>q1-2024</c:v>
                </c:pt>
                <c:pt idx="3">
                  <c:v>q2-2024</c:v>
                </c:pt>
                <c:pt idx="4">
                  <c:v>q3-2024</c:v>
                </c:pt>
                <c:pt idx="5">
                  <c:v>q4-2024</c:v>
                </c:pt>
                <c:pt idx="6">
                  <c:v>q1-2025</c:v>
                </c:pt>
              </c:strCache>
            </c:strRef>
          </c:cat>
          <c:val>
            <c:numRef>
              <c:f>Riket!$B$53:$B$59</c:f>
              <c:numCache>
                <c:formatCode>0%</c:formatCode>
                <c:ptCount val="7"/>
                <c:pt idx="0">
                  <c:v>0.23</c:v>
                </c:pt>
                <c:pt idx="1">
                  <c:v>0.3</c:v>
                </c:pt>
                <c:pt idx="2">
                  <c:v>0.27803895231699099</c:v>
                </c:pt>
                <c:pt idx="3">
                  <c:v>0.22826086956521699</c:v>
                </c:pt>
                <c:pt idx="4">
                  <c:v>0.25050635812564576</c:v>
                </c:pt>
                <c:pt idx="5">
                  <c:v>0.24784619217433965</c:v>
                </c:pt>
                <c:pt idx="6">
                  <c:v>0.24979451560500224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9AA-4947-AFD4-16B81829C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75092280"/>
        <c:axId val="1175099840"/>
      </c:lineChart>
      <c:catAx>
        <c:axId val="1175092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75099840"/>
        <c:crosses val="autoZero"/>
        <c:auto val="1"/>
        <c:lblAlgn val="ctr"/>
        <c:lblOffset val="100"/>
        <c:noMultiLvlLbl val="0"/>
      </c:catAx>
      <c:valAx>
        <c:axId val="1175099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75092280"/>
        <c:crosses val="autoZero"/>
        <c:crossBetween val="between"/>
      </c:valAx>
      <c:spPr>
        <a:solidFill>
          <a:schemeClr val="accent5">
            <a:lumMod val="20000"/>
            <a:lumOff val="80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accent2"/>
      </a:solidFill>
      <a:round/>
    </a:ln>
    <a:effectLst/>
  </c:spPr>
  <c:txPr>
    <a:bodyPr/>
    <a:lstStyle/>
    <a:p>
      <a:pPr>
        <a:defRPr b="1"/>
      </a:pPr>
      <a:endParaRPr lang="sv-SE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Riket!$D$59</c:f>
              <c:strCache>
                <c:ptCount val="1"/>
                <c:pt idx="0">
                  <c:v>q1-2025</c:v>
                </c:pt>
              </c:strCache>
            </c:strRef>
          </c:tx>
          <c:spPr>
            <a:solidFill>
              <a:srgbClr val="ED7D31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Riket!$E$52:$J$52</c:f>
              <c:strCache>
                <c:ptCount val="6"/>
                <c:pt idx="0">
                  <c:v>Total</c:v>
                </c:pt>
                <c:pt idx="1">
                  <c:v>Besöksnäring/Handel</c:v>
                </c:pt>
                <c:pt idx="2">
                  <c:v>Bygg</c:v>
                </c:pt>
                <c:pt idx="3">
                  <c:v>Industri</c:v>
                </c:pt>
                <c:pt idx="4">
                  <c:v>Tjänster</c:v>
                </c:pt>
                <c:pt idx="5">
                  <c:v>Transport</c:v>
                </c:pt>
              </c:strCache>
            </c:strRef>
          </c:cat>
          <c:val>
            <c:numRef>
              <c:f>Riket!$E$59:$J$59</c:f>
              <c:numCache>
                <c:formatCode>0%</c:formatCode>
                <c:ptCount val="6"/>
                <c:pt idx="0">
                  <c:v>0.24979451560500224</c:v>
                </c:pt>
                <c:pt idx="1">
                  <c:v>0.30841674975990696</c:v>
                </c:pt>
                <c:pt idx="2">
                  <c:v>0.21579656505771219</c:v>
                </c:pt>
                <c:pt idx="3">
                  <c:v>0.21707965311157534</c:v>
                </c:pt>
                <c:pt idx="4">
                  <c:v>0.21818617495812148</c:v>
                </c:pt>
                <c:pt idx="5">
                  <c:v>0.24436877334132187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55-466B-AC88-986E738D9B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4895568"/>
        <c:axId val="1044893600"/>
      </c:barChart>
      <c:catAx>
        <c:axId val="1044895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044893600"/>
        <c:crosses val="autoZero"/>
        <c:auto val="1"/>
        <c:lblAlgn val="ctr"/>
        <c:lblOffset val="100"/>
        <c:noMultiLvlLbl val="0"/>
      </c:catAx>
      <c:valAx>
        <c:axId val="1044893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044895568"/>
        <c:crosses val="autoZero"/>
        <c:crossBetween val="between"/>
      </c:valAx>
      <c:spPr>
        <a:solidFill>
          <a:schemeClr val="accent5">
            <a:lumMod val="40000"/>
            <a:lumOff val="60000"/>
          </a:schemeClr>
        </a:solidFill>
        <a:ln>
          <a:noFill/>
        </a:ln>
        <a:effectLst/>
      </c:spPr>
    </c:plotArea>
    <c:plotVisOnly val="1"/>
    <c:dispBlanksAs val="gap"/>
    <c:showDLblsOverMax val="0"/>
    <c:extLst/>
  </c:chart>
  <c:spPr>
    <a:solidFill>
      <a:schemeClr val="bg1"/>
    </a:solidFill>
    <a:ln w="9525" cap="flat" cmpd="sng" algn="ctr">
      <a:solidFill>
        <a:schemeClr val="accent2"/>
      </a:solidFill>
      <a:round/>
    </a:ln>
    <a:effectLst/>
  </c:spPr>
  <c:txPr>
    <a:bodyPr/>
    <a:lstStyle/>
    <a:p>
      <a:pPr>
        <a:defRPr b="1"/>
      </a:pPr>
      <a:endParaRPr lang="sv-S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B48DDB84-053F-6742-B6BE-3F0DA71F67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3E1765-695B-2D4D-B611-2295F97823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CC364-EA02-C946-AA2B-DC8A46D83916}" type="datetime1">
              <a:rPr lang="sv-SE" smtClean="0"/>
              <a:t>2025-02-25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4D121D6-FF37-C846-A8B9-B5E85AC13C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6889EA6-DA35-0A48-84BD-DC997C0CA98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73F928-104C-9947-B771-EF3CBAFE97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6275415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7303D-75B2-444D-ACA0-FA82A455E4DE}" type="datetime1">
              <a:rPr lang="sv-SE" smtClean="0"/>
              <a:t>2025-02-25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5B788A-E737-AD42-984C-2DE59DA1AF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521184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313A4A-B873-0045-8788-0300067634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728538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rubriken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7588388-7C97-D049-B3EF-48EF5F48EE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208213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underrubriken</a:t>
            </a:r>
          </a:p>
        </p:txBody>
      </p:sp>
      <p:sp>
        <p:nvSpPr>
          <p:cNvPr id="7" name="Platshållare för datum 21">
            <a:extLst>
              <a:ext uri="{FF2B5EF4-FFF2-40B4-BE49-F238E27FC236}">
                <a16:creationId xmlns:a16="http://schemas.microsoft.com/office/drawing/2014/main" id="{5296578B-EE30-374D-84A7-FDD9263DB2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9419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8" name="Platshållare för bildnummer 23">
            <a:extLst>
              <a:ext uri="{FF2B5EF4-FFF2-40B4-BE49-F238E27FC236}">
                <a16:creationId xmlns:a16="http://schemas.microsoft.com/office/drawing/2014/main" id="{0234C5AA-D8FA-414B-AC70-96D3B3883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3023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63418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or med sneskure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18C8E48C-EE5E-6F40-9D31-4EB3DE83A1C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612" y="0"/>
            <a:ext cx="4689018" cy="6858000"/>
          </a:xfrm>
          <a:custGeom>
            <a:avLst/>
            <a:gdLst>
              <a:gd name="connsiteX0" fmla="*/ 0 w 4177388"/>
              <a:gd name="connsiteY0" fmla="*/ 0 h 6858000"/>
              <a:gd name="connsiteX1" fmla="*/ 4177388 w 4177388"/>
              <a:gd name="connsiteY1" fmla="*/ 0 h 6858000"/>
              <a:gd name="connsiteX2" fmla="*/ 4177388 w 4177388"/>
              <a:gd name="connsiteY2" fmla="*/ 6858000 h 6858000"/>
              <a:gd name="connsiteX3" fmla="*/ 0 w 4177388"/>
              <a:gd name="connsiteY3" fmla="*/ 6858000 h 6858000"/>
              <a:gd name="connsiteX4" fmla="*/ 0 w 4177388"/>
              <a:gd name="connsiteY4" fmla="*/ 0 h 6858000"/>
              <a:gd name="connsiteX0" fmla="*/ 0 w 5766703"/>
              <a:gd name="connsiteY0" fmla="*/ 0 h 6858000"/>
              <a:gd name="connsiteX1" fmla="*/ 4177388 w 5766703"/>
              <a:gd name="connsiteY1" fmla="*/ 0 h 6858000"/>
              <a:gd name="connsiteX2" fmla="*/ 5766703 w 5766703"/>
              <a:gd name="connsiteY2" fmla="*/ 6858000 h 6858000"/>
              <a:gd name="connsiteX3" fmla="*/ 0 w 5766703"/>
              <a:gd name="connsiteY3" fmla="*/ 6858000 h 6858000"/>
              <a:gd name="connsiteX4" fmla="*/ 0 w 5766703"/>
              <a:gd name="connsiteY4" fmla="*/ 0 h 6858000"/>
              <a:gd name="connsiteX0" fmla="*/ 0 w 5766703"/>
              <a:gd name="connsiteY0" fmla="*/ 0 h 6858000"/>
              <a:gd name="connsiteX1" fmla="*/ 2979959 w 5766703"/>
              <a:gd name="connsiteY1" fmla="*/ 0 h 6858000"/>
              <a:gd name="connsiteX2" fmla="*/ 5766703 w 5766703"/>
              <a:gd name="connsiteY2" fmla="*/ 6858000 h 6858000"/>
              <a:gd name="connsiteX3" fmla="*/ 0 w 5766703"/>
              <a:gd name="connsiteY3" fmla="*/ 6858000 h 6858000"/>
              <a:gd name="connsiteX4" fmla="*/ 0 w 5766703"/>
              <a:gd name="connsiteY4" fmla="*/ 0 h 6858000"/>
              <a:gd name="connsiteX0" fmla="*/ 0 w 4689018"/>
              <a:gd name="connsiteY0" fmla="*/ 0 h 6858000"/>
              <a:gd name="connsiteX1" fmla="*/ 2979959 w 4689018"/>
              <a:gd name="connsiteY1" fmla="*/ 0 h 6858000"/>
              <a:gd name="connsiteX2" fmla="*/ 4689018 w 4689018"/>
              <a:gd name="connsiteY2" fmla="*/ 6858000 h 6858000"/>
              <a:gd name="connsiteX3" fmla="*/ 0 w 4689018"/>
              <a:gd name="connsiteY3" fmla="*/ 6858000 h 6858000"/>
              <a:gd name="connsiteX4" fmla="*/ 0 w 4689018"/>
              <a:gd name="connsiteY4" fmla="*/ 0 h 6858000"/>
              <a:gd name="connsiteX0" fmla="*/ 0 w 4689018"/>
              <a:gd name="connsiteY0" fmla="*/ 0 h 6858000"/>
              <a:gd name="connsiteX1" fmla="*/ 3448045 w 4689018"/>
              <a:gd name="connsiteY1" fmla="*/ 0 h 6858000"/>
              <a:gd name="connsiteX2" fmla="*/ 4689018 w 4689018"/>
              <a:gd name="connsiteY2" fmla="*/ 6858000 h 6858000"/>
              <a:gd name="connsiteX3" fmla="*/ 0 w 4689018"/>
              <a:gd name="connsiteY3" fmla="*/ 6858000 h 6858000"/>
              <a:gd name="connsiteX4" fmla="*/ 0 w 4689018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9018" h="6858000">
                <a:moveTo>
                  <a:pt x="0" y="0"/>
                </a:moveTo>
                <a:lnTo>
                  <a:pt x="3448045" y="0"/>
                </a:lnTo>
                <a:lnTo>
                  <a:pt x="4689018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>
              <a:defRPr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2B5159E-CC67-BF43-998F-CDD5B51649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51533" y="1213546"/>
            <a:ext cx="1187365" cy="53885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i="0">
                <a:solidFill>
                  <a:schemeClr val="accent1"/>
                </a:solidFill>
                <a:latin typeface="Lab Grotesque Black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Jun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6153400-2096-4E4C-8653-2BFB85E86D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1599" y="789896"/>
            <a:ext cx="5338781" cy="1496146"/>
          </a:xfrm>
          <a:prstGeom prst="rect">
            <a:avLst/>
          </a:prstGeom>
        </p:spPr>
        <p:txBody>
          <a:bodyPr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Skriv här</a:t>
            </a:r>
          </a:p>
        </p:txBody>
      </p:sp>
      <p:sp>
        <p:nvSpPr>
          <p:cNvPr id="16" name="Platshållare för text 4">
            <a:extLst>
              <a:ext uri="{FF2B5EF4-FFF2-40B4-BE49-F238E27FC236}">
                <a16:creationId xmlns:a16="http://schemas.microsoft.com/office/drawing/2014/main" id="{2EB8A929-EDD6-9242-9B5C-FAAEB54E96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51599" y="2764608"/>
            <a:ext cx="5338781" cy="1496146"/>
          </a:xfrm>
          <a:prstGeom prst="rect">
            <a:avLst/>
          </a:prstGeom>
        </p:spPr>
        <p:txBody>
          <a:bodyPr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sv-SE" sz="1400" b="0" i="0" smtClean="0">
                <a:effectLst/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 dirty="0"/>
          </a:p>
        </p:txBody>
      </p:sp>
      <p:sp>
        <p:nvSpPr>
          <p:cNvPr id="17" name="Platshållare för text 4">
            <a:extLst>
              <a:ext uri="{FF2B5EF4-FFF2-40B4-BE49-F238E27FC236}">
                <a16:creationId xmlns:a16="http://schemas.microsoft.com/office/drawing/2014/main" id="{8A5097A2-1EB2-D04C-9331-C95CBC7C99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51599" y="4847157"/>
            <a:ext cx="5338781" cy="1496146"/>
          </a:xfrm>
          <a:prstGeom prst="rect">
            <a:avLst/>
          </a:prstGeom>
        </p:spPr>
        <p:txBody>
          <a:bodyPr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Skriv här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E175CC98-1D45-3541-8450-3D04065D12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1534" y="3167808"/>
            <a:ext cx="1187366" cy="50964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Sep</a:t>
            </a:r>
          </a:p>
        </p:txBody>
      </p:sp>
      <p:sp>
        <p:nvSpPr>
          <p:cNvPr id="24" name="Platshållare för text 7">
            <a:extLst>
              <a:ext uri="{FF2B5EF4-FFF2-40B4-BE49-F238E27FC236}">
                <a16:creationId xmlns:a16="http://schemas.microsoft.com/office/drawing/2014/main" id="{142B1B29-30F3-6C4A-98D5-C463EE8406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51533" y="5264211"/>
            <a:ext cx="1187367" cy="50964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Nov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A11B460-63A1-7D41-933F-4199EEC9FFC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3489" y="2286042"/>
            <a:ext cx="3324112" cy="164783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Klicka här för att ändra rubriken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C173B354-E4BC-FC43-A191-C6CC6D0D082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3488" y="4158450"/>
            <a:ext cx="3585369" cy="140493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Klicka här för att ändra underrubriken</a:t>
            </a:r>
          </a:p>
        </p:txBody>
      </p:sp>
      <p:sp>
        <p:nvSpPr>
          <p:cNvPr id="22" name="Platshållare för datum 21">
            <a:extLst>
              <a:ext uri="{FF2B5EF4-FFF2-40B4-BE49-F238E27FC236}">
                <a16:creationId xmlns:a16="http://schemas.microsoft.com/office/drawing/2014/main" id="{B8641CBA-D7FB-F54E-B5E1-70297E5E00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3D53F0AB-5E22-5F43-A637-B280A270D598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23" name="Platshållare för bildnummer 23">
            <a:extLst>
              <a:ext uri="{FF2B5EF4-FFF2-40B4-BE49-F238E27FC236}">
                <a16:creationId xmlns:a16="http://schemas.microsoft.com/office/drawing/2014/main" id="{82C428B7-1DD2-1B41-AAE9-590A7C23A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14" name="Rak 13">
            <a:extLst>
              <a:ext uri="{FF2B5EF4-FFF2-40B4-BE49-F238E27FC236}">
                <a16:creationId xmlns:a16="http://schemas.microsoft.com/office/drawing/2014/main" id="{5DB598CA-415A-E64D-88F3-0EAD364F78D0}"/>
              </a:ext>
            </a:extLst>
          </p:cNvPr>
          <p:cNvCxnSpPr>
            <a:cxnSpLocks/>
          </p:cNvCxnSpPr>
          <p:nvPr userDrawn="1"/>
        </p:nvCxnSpPr>
        <p:spPr>
          <a:xfrm>
            <a:off x="333488" y="438382"/>
            <a:ext cx="321375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Bildobjekt 17">
            <a:extLst>
              <a:ext uri="{FF2B5EF4-FFF2-40B4-BE49-F238E27FC236}">
                <a16:creationId xmlns:a16="http://schemas.microsoft.com/office/drawing/2014/main" id="{C0798E22-248A-0E42-9300-2B63FE2952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430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C896C3-85B8-1840-BCE9-B1EA9F8F448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46182" y="3037054"/>
            <a:ext cx="5201327" cy="146104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0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Här kan det stå ett citat på några rader </a:t>
            </a:r>
          </a:p>
        </p:txBody>
      </p:sp>
      <p:sp>
        <p:nvSpPr>
          <p:cNvPr id="8" name="Platshållare för text 31">
            <a:extLst>
              <a:ext uri="{FF2B5EF4-FFF2-40B4-BE49-F238E27FC236}">
                <a16:creationId xmlns:a16="http://schemas.microsoft.com/office/drawing/2014/main" id="{6039D40D-3993-3F4E-B4F3-28C8807432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34533" y="4736818"/>
            <a:ext cx="2824624" cy="29676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0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Efternamn, Företag</a:t>
            </a:r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8B3A173A-72BD-7A4E-BA9B-F15B0C419FE6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2891756" y="1555481"/>
            <a:ext cx="1110178" cy="1171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8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12" name="Platshållare för bild 15">
            <a:extLst>
              <a:ext uri="{FF2B5EF4-FFF2-40B4-BE49-F238E27FC236}">
                <a16:creationId xmlns:a16="http://schemas.microsoft.com/office/drawing/2014/main" id="{FFAA7A76-9E02-504E-B6A8-D1C7C125170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815139" y="1103882"/>
            <a:ext cx="4908982" cy="493973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6" name="Platshållare för datum 21">
            <a:extLst>
              <a:ext uri="{FF2B5EF4-FFF2-40B4-BE49-F238E27FC236}">
                <a16:creationId xmlns:a16="http://schemas.microsoft.com/office/drawing/2014/main" id="{B355F9B5-E493-694F-9130-12940B4F13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00AFC9CF-0673-7740-9A53-4456837E74BE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0C9217F8-263B-4845-B511-CD3643CD4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7398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+ siffr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diagram 11">
            <a:extLst>
              <a:ext uri="{FF2B5EF4-FFF2-40B4-BE49-F238E27FC236}">
                <a16:creationId xmlns:a16="http://schemas.microsoft.com/office/drawing/2014/main" id="{2575503E-8A56-894D-8C9B-0F972EB82BD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14161" y="2188069"/>
            <a:ext cx="7059836" cy="3839668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r>
              <a:rPr lang="sv-SE"/>
              <a:t>Klicka på ikonen för att lägga till ett diagram</a:t>
            </a:r>
            <a:endParaRPr lang="sv-SE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0A94F06-7F1F-B349-92FC-A6D1060F94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4162" y="1089086"/>
            <a:ext cx="7059837" cy="65503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ändra text</a:t>
            </a:r>
            <a:endParaRPr lang="en-US" dirty="0"/>
          </a:p>
        </p:txBody>
      </p:sp>
      <p:sp>
        <p:nvSpPr>
          <p:cNvPr id="14" name="Platshållare för text 3">
            <a:extLst>
              <a:ext uri="{FF2B5EF4-FFF2-40B4-BE49-F238E27FC236}">
                <a16:creationId xmlns:a16="http://schemas.microsoft.com/office/drawing/2014/main" id="{64E2F758-B570-304C-9AF3-89FC306905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22471" y="1535413"/>
            <a:ext cx="720595" cy="4174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200" b="1" i="0">
                <a:solidFill>
                  <a:schemeClr val="accent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49</a:t>
            </a:r>
          </a:p>
        </p:txBody>
      </p:sp>
      <p:sp>
        <p:nvSpPr>
          <p:cNvPr id="15" name="Platshållare för text 3">
            <a:extLst>
              <a:ext uri="{FF2B5EF4-FFF2-40B4-BE49-F238E27FC236}">
                <a16:creationId xmlns:a16="http://schemas.microsoft.com/office/drawing/2014/main" id="{97ACD9B5-253A-8D49-AAD9-C4B69C9FF5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817088" y="2099069"/>
            <a:ext cx="1833979" cy="4174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MEDLEMS-ORGANISATIONER</a:t>
            </a:r>
          </a:p>
        </p:txBody>
      </p:sp>
      <p:sp>
        <p:nvSpPr>
          <p:cNvPr id="16" name="Platshållare för text 3">
            <a:extLst>
              <a:ext uri="{FF2B5EF4-FFF2-40B4-BE49-F238E27FC236}">
                <a16:creationId xmlns:a16="http://schemas.microsoft.com/office/drawing/2014/main" id="{3E8FF484-70D4-394A-AD81-7AAD764A5A4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18178" y="2958580"/>
            <a:ext cx="1632889" cy="5636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200" b="1" i="0">
                <a:solidFill>
                  <a:schemeClr val="accent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59 000</a:t>
            </a:r>
          </a:p>
        </p:txBody>
      </p:sp>
      <p:sp>
        <p:nvSpPr>
          <p:cNvPr id="17" name="Platshållare för text 3">
            <a:extLst>
              <a:ext uri="{FF2B5EF4-FFF2-40B4-BE49-F238E27FC236}">
                <a16:creationId xmlns:a16="http://schemas.microsoft.com/office/drawing/2014/main" id="{3E65C18F-1D72-DA42-AD9A-81BBC5326F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20287" y="3519055"/>
            <a:ext cx="1630779" cy="439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MEDLEMS-FÖRETAG</a:t>
            </a:r>
          </a:p>
        </p:txBody>
      </p:sp>
      <p:sp>
        <p:nvSpPr>
          <p:cNvPr id="18" name="Platshållare för text 3">
            <a:extLst>
              <a:ext uri="{FF2B5EF4-FFF2-40B4-BE49-F238E27FC236}">
                <a16:creationId xmlns:a16="http://schemas.microsoft.com/office/drawing/2014/main" id="{5BD7ED74-59F1-4D4C-9ED5-AE9D86FB0A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95275" y="4519267"/>
            <a:ext cx="1431796" cy="5636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200" b="1" i="0">
                <a:solidFill>
                  <a:schemeClr val="accent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89%</a:t>
            </a:r>
          </a:p>
        </p:txBody>
      </p:sp>
      <p:sp>
        <p:nvSpPr>
          <p:cNvPr id="19" name="Platshållare för text 3">
            <a:extLst>
              <a:ext uri="{FF2B5EF4-FFF2-40B4-BE49-F238E27FC236}">
                <a16:creationId xmlns:a16="http://schemas.microsoft.com/office/drawing/2014/main" id="{9409625F-0F43-8E41-AAB5-2EE1C1E0F9D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97384" y="5079742"/>
            <a:ext cx="1431796" cy="439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SMÅ FÖRETAG</a:t>
            </a:r>
          </a:p>
        </p:txBody>
      </p:sp>
      <p:sp>
        <p:nvSpPr>
          <p:cNvPr id="20" name="Platshållare för datum 21">
            <a:extLst>
              <a:ext uri="{FF2B5EF4-FFF2-40B4-BE49-F238E27FC236}">
                <a16:creationId xmlns:a16="http://schemas.microsoft.com/office/drawing/2014/main" id="{43A25D45-0A25-EE48-AFCD-A796F8D49E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3CF28AD3-05CE-AF44-B7AB-7E1808F27F4D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21" name="Platshållare för bildnummer 23">
            <a:extLst>
              <a:ext uri="{FF2B5EF4-FFF2-40B4-BE49-F238E27FC236}">
                <a16:creationId xmlns:a16="http://schemas.microsoft.com/office/drawing/2014/main" id="{A492BD77-1B19-224F-B24D-88856AE4C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92500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ffro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ktangel 20">
            <a:extLst>
              <a:ext uri="{FF2B5EF4-FFF2-40B4-BE49-F238E27FC236}">
                <a16:creationId xmlns:a16="http://schemas.microsoft.com/office/drawing/2014/main" id="{DA43A278-ED25-A244-9D1B-B83912C21CB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cxnSp>
        <p:nvCxnSpPr>
          <p:cNvPr id="23" name="Rak 22">
            <a:extLst>
              <a:ext uri="{FF2B5EF4-FFF2-40B4-BE49-F238E27FC236}">
                <a16:creationId xmlns:a16="http://schemas.microsoft.com/office/drawing/2014/main" id="{F4970A69-5186-8947-8093-B7861F5BEBEA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Bildobjekt 2">
            <a:extLst>
              <a:ext uri="{FF2B5EF4-FFF2-40B4-BE49-F238E27FC236}">
                <a16:creationId xmlns:a16="http://schemas.microsoft.com/office/drawing/2014/main" id="{8E29BDC9-FC64-094C-9A92-595091A01A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68" y="12794"/>
            <a:ext cx="12169464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7806D0B-23A2-A04B-809F-BBC5B44B32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799" y="2434253"/>
            <a:ext cx="4419870" cy="193868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BBC1B252-4A04-1744-94DA-A73F2571F96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51889" y="1748455"/>
            <a:ext cx="1833979" cy="3343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TRAINEJOBB</a:t>
            </a:r>
          </a:p>
        </p:txBody>
      </p:sp>
      <p:sp>
        <p:nvSpPr>
          <p:cNvPr id="13" name="Platshållare för text 3">
            <a:extLst>
              <a:ext uri="{FF2B5EF4-FFF2-40B4-BE49-F238E27FC236}">
                <a16:creationId xmlns:a16="http://schemas.microsoft.com/office/drawing/2014/main" id="{5069B977-A611-E642-BF89-54B28F1E970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51889" y="2120994"/>
            <a:ext cx="3137844" cy="494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Lab Grotesque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Löftet:		32 000 </a:t>
            </a:r>
            <a:r>
              <a:rPr lang="sv-SE" dirty="0" err="1"/>
              <a:t>st</a:t>
            </a:r>
            <a:endParaRPr lang="sv-SE" dirty="0"/>
          </a:p>
          <a:p>
            <a:pPr lvl="0"/>
            <a:r>
              <a:rPr lang="sv-SE" dirty="0"/>
              <a:t>Resultatet:	473 </a:t>
            </a:r>
            <a:r>
              <a:rPr lang="sv-SE" dirty="0" err="1"/>
              <a:t>st</a:t>
            </a:r>
            <a:endParaRPr lang="sv-SE" dirty="0"/>
          </a:p>
        </p:txBody>
      </p:sp>
      <p:sp>
        <p:nvSpPr>
          <p:cNvPr id="14" name="Platshållare för text 3">
            <a:extLst>
              <a:ext uri="{FF2B5EF4-FFF2-40B4-BE49-F238E27FC236}">
                <a16:creationId xmlns:a16="http://schemas.microsoft.com/office/drawing/2014/main" id="{51F8B95E-3575-DF49-B18F-08AAD86CB7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51889" y="3069255"/>
            <a:ext cx="1833979" cy="3343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TRAINEJOBB</a:t>
            </a:r>
          </a:p>
        </p:txBody>
      </p:sp>
      <p:sp>
        <p:nvSpPr>
          <p:cNvPr id="15" name="Platshållare för text 3">
            <a:extLst>
              <a:ext uri="{FF2B5EF4-FFF2-40B4-BE49-F238E27FC236}">
                <a16:creationId xmlns:a16="http://schemas.microsoft.com/office/drawing/2014/main" id="{6C52EEE2-F04F-9241-A708-61E578B92DB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51889" y="3441794"/>
            <a:ext cx="3527312" cy="494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Lab Grotesque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Löftet:		32 000 </a:t>
            </a:r>
            <a:r>
              <a:rPr lang="sv-SE" dirty="0" err="1"/>
              <a:t>st</a:t>
            </a:r>
            <a:endParaRPr lang="sv-SE" dirty="0"/>
          </a:p>
          <a:p>
            <a:pPr lvl="0"/>
            <a:r>
              <a:rPr lang="sv-SE" dirty="0"/>
              <a:t>Resultatet:	473 </a:t>
            </a:r>
            <a:r>
              <a:rPr lang="sv-SE" dirty="0" err="1"/>
              <a:t>st</a:t>
            </a:r>
            <a:endParaRPr lang="sv-SE" dirty="0"/>
          </a:p>
        </p:txBody>
      </p:sp>
      <p:sp>
        <p:nvSpPr>
          <p:cNvPr id="16" name="Platshållare för text 3">
            <a:extLst>
              <a:ext uri="{FF2B5EF4-FFF2-40B4-BE49-F238E27FC236}">
                <a16:creationId xmlns:a16="http://schemas.microsoft.com/office/drawing/2014/main" id="{1200062E-D6AB-8741-9D44-4BAC64ECEBA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51889" y="4491655"/>
            <a:ext cx="1833979" cy="3343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TRAINEJOBB</a:t>
            </a:r>
          </a:p>
        </p:txBody>
      </p:sp>
      <p:sp>
        <p:nvSpPr>
          <p:cNvPr id="17" name="Platshållare för text 3">
            <a:extLst>
              <a:ext uri="{FF2B5EF4-FFF2-40B4-BE49-F238E27FC236}">
                <a16:creationId xmlns:a16="http://schemas.microsoft.com/office/drawing/2014/main" id="{60CA2BC5-B6AE-7343-98A0-62CBD6013E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51889" y="4864194"/>
            <a:ext cx="3500324" cy="494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Lab Grotesque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Löftet:		32 000 </a:t>
            </a:r>
            <a:r>
              <a:rPr lang="sv-SE" dirty="0" err="1"/>
              <a:t>st</a:t>
            </a:r>
            <a:endParaRPr lang="sv-SE" dirty="0"/>
          </a:p>
          <a:p>
            <a:pPr lvl="0"/>
            <a:r>
              <a:rPr lang="sv-SE" dirty="0"/>
              <a:t>Resultatet:	473 </a:t>
            </a:r>
            <a:r>
              <a:rPr lang="sv-SE" dirty="0" err="1"/>
              <a:t>st</a:t>
            </a:r>
            <a:endParaRPr lang="sv-SE" dirty="0"/>
          </a:p>
        </p:txBody>
      </p:sp>
      <p:sp>
        <p:nvSpPr>
          <p:cNvPr id="18" name="Platshållare för datum 21">
            <a:extLst>
              <a:ext uri="{FF2B5EF4-FFF2-40B4-BE49-F238E27FC236}">
                <a16:creationId xmlns:a16="http://schemas.microsoft.com/office/drawing/2014/main" id="{89AF0FF3-4C1D-B247-8D17-C753B9414F83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06387017-C9C6-D647-90C3-6B57D5E42B6D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9" name="Platshållare för bildnummer 23">
            <a:extLst>
              <a:ext uri="{FF2B5EF4-FFF2-40B4-BE49-F238E27FC236}">
                <a16:creationId xmlns:a16="http://schemas.microsoft.com/office/drawing/2014/main" id="{BC66A80A-D461-8C49-9695-FE71D6D2C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22" name="Bildobjekt 21">
            <a:extLst>
              <a:ext uri="{FF2B5EF4-FFF2-40B4-BE49-F238E27FC236}">
                <a16:creationId xmlns:a16="http://schemas.microsoft.com/office/drawing/2014/main" id="{97134FB5-5518-9D42-968F-055B512D7F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200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BB6A4A5-194A-7C4D-AAE1-E6FB7AA4561A}"/>
              </a:ext>
            </a:extLst>
          </p:cNvPr>
          <p:cNvSpPr/>
          <p:nvPr userDrawn="1"/>
        </p:nvSpPr>
        <p:spPr>
          <a:xfrm>
            <a:off x="0" y="3973727"/>
            <a:ext cx="12192000" cy="2913312"/>
          </a:xfrm>
          <a:prstGeom prst="rect">
            <a:avLst/>
          </a:pr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03B84E3-634B-1D44-97A7-38B34DCE5A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215735"/>
            <a:ext cx="10515600" cy="1309773"/>
          </a:xfrm>
          <a:prstGeom prst="rect">
            <a:avLst/>
          </a:prstGeom>
        </p:spPr>
        <p:txBody>
          <a:bodyPr anchor="ctr"/>
          <a:lstStyle>
            <a:lvl1pPr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4A315D4-7F1C-6447-981F-E351034E7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663725"/>
            <a:ext cx="10515600" cy="8399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800" b="0" i="0">
                <a:solidFill>
                  <a:schemeClr val="tx1">
                    <a:tint val="75000"/>
                  </a:schemeClr>
                </a:solidFill>
                <a:latin typeface="Lab Grotesque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datum 21">
            <a:extLst>
              <a:ext uri="{FF2B5EF4-FFF2-40B4-BE49-F238E27FC236}">
                <a16:creationId xmlns:a16="http://schemas.microsoft.com/office/drawing/2014/main" id="{3F3EEA6C-4536-BE4C-9F0E-3C565EE5ED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9B4B7641-2D6E-8D4A-BE3C-3A7D8C8D2714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5" name="Platshållare för bildnummer 23">
            <a:extLst>
              <a:ext uri="{FF2B5EF4-FFF2-40B4-BE49-F238E27FC236}">
                <a16:creationId xmlns:a16="http://schemas.microsoft.com/office/drawing/2014/main" id="{82284CAC-3231-4E4C-AD17-41D16C0F3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38383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. Avsnitt med ingr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03275" y="1545278"/>
            <a:ext cx="10515600" cy="2299982"/>
          </a:xfrm>
          <a:prstGeom prst="rect">
            <a:avLst/>
          </a:prstGeom>
        </p:spPr>
        <p:txBody>
          <a:bodyPr anchor="b"/>
          <a:lstStyle>
            <a:lvl1pPr>
              <a:defRPr sz="6000" b="1" i="0"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mall för rubrik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03275" y="4164637"/>
            <a:ext cx="10515600" cy="150018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30000"/>
              </a:lnSpc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Lab Grotesque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ändra texten</a:t>
            </a:r>
          </a:p>
        </p:txBody>
      </p:sp>
      <p:sp>
        <p:nvSpPr>
          <p:cNvPr id="17" name="Platshållare för datum 21">
            <a:extLst>
              <a:ext uri="{FF2B5EF4-FFF2-40B4-BE49-F238E27FC236}">
                <a16:creationId xmlns:a16="http://schemas.microsoft.com/office/drawing/2014/main" id="{78CFA14A-90B3-5A4B-9B02-AECEB313BF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8" name="Platshållare för bildnummer 23">
            <a:extLst>
              <a:ext uri="{FF2B5EF4-FFF2-40B4-BE49-F238E27FC236}">
                <a16:creationId xmlns:a16="http://schemas.microsoft.com/office/drawing/2014/main" id="{603DDC37-2DAE-BC43-B152-0F467B432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74669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Avsnit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B4C1ED1E-219F-BF49-9EAC-22079548AA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pic>
        <p:nvPicPr>
          <p:cNvPr id="10" name="Bildobjekt 9" descr="En bild som visar byggnad, bro, gitarr&#10;&#10;Automatiskt genererad beskrivning">
            <a:extLst>
              <a:ext uri="{FF2B5EF4-FFF2-40B4-BE49-F238E27FC236}">
                <a16:creationId xmlns:a16="http://schemas.microsoft.com/office/drawing/2014/main" id="{452D6398-4134-AB43-BD11-71157171EC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7" name="Rak 6">
            <a:extLst>
              <a:ext uri="{FF2B5EF4-FFF2-40B4-BE49-F238E27FC236}">
                <a16:creationId xmlns:a16="http://schemas.microsoft.com/office/drawing/2014/main" id="{FACAD220-A977-9047-8DEA-9709F35E681E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tshållare för text 5">
            <a:extLst>
              <a:ext uri="{FF2B5EF4-FFF2-40B4-BE49-F238E27FC236}">
                <a16:creationId xmlns:a16="http://schemas.microsoft.com/office/drawing/2014/main" id="{E83E3671-74B4-244E-B775-98A63775D2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3275" y="2729243"/>
            <a:ext cx="8895339" cy="187029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Detta är en </a:t>
            </a:r>
            <a:r>
              <a:rPr lang="sv-SE" dirty="0" err="1"/>
              <a:t>avsnittssida</a:t>
            </a:r>
            <a:r>
              <a:rPr lang="sv-SE" dirty="0"/>
              <a:t> klicka här för att skriva</a:t>
            </a:r>
          </a:p>
        </p:txBody>
      </p:sp>
      <p:sp>
        <p:nvSpPr>
          <p:cNvPr id="18" name="Platshållare för datum 21">
            <a:extLst>
              <a:ext uri="{FF2B5EF4-FFF2-40B4-BE49-F238E27FC236}">
                <a16:creationId xmlns:a16="http://schemas.microsoft.com/office/drawing/2014/main" id="{AE4B9CB4-76F7-724E-A425-A4AB8E8F134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5D746ED8-8A85-044D-948A-A4B1F9B69AD2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9" name="Platshållare för bildnummer 23">
            <a:extLst>
              <a:ext uri="{FF2B5EF4-FFF2-40B4-BE49-F238E27FC236}">
                <a16:creationId xmlns:a16="http://schemas.microsoft.com/office/drawing/2014/main" id="{9C84D2F8-D1B6-E548-980A-3A8393326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8457CEAD-7460-4145-AB90-DD79FDFEDE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216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Avsnit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86E13CAA-C4B1-524F-ACD3-1AEDE372C88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pic>
        <p:nvPicPr>
          <p:cNvPr id="5" name="Bildobjekt 4" descr="En bild som visar paraply&#10;&#10;Automatiskt genererad beskrivning">
            <a:extLst>
              <a:ext uri="{FF2B5EF4-FFF2-40B4-BE49-F238E27FC236}">
                <a16:creationId xmlns:a16="http://schemas.microsoft.com/office/drawing/2014/main" id="{31014F78-3669-FD47-ACA0-2444F2C2D0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258"/>
            <a:ext cx="12192000" cy="6843742"/>
          </a:xfrm>
          <a:prstGeom prst="rect">
            <a:avLst/>
          </a:prstGeom>
        </p:spPr>
      </p:pic>
      <p:cxnSp>
        <p:nvCxnSpPr>
          <p:cNvPr id="11" name="Rak 10">
            <a:extLst>
              <a:ext uri="{FF2B5EF4-FFF2-40B4-BE49-F238E27FC236}">
                <a16:creationId xmlns:a16="http://schemas.microsoft.com/office/drawing/2014/main" id="{0A6491C6-EEE6-B546-9D23-1BE8DBC53D18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tshållare för datum 21">
            <a:extLst>
              <a:ext uri="{FF2B5EF4-FFF2-40B4-BE49-F238E27FC236}">
                <a16:creationId xmlns:a16="http://schemas.microsoft.com/office/drawing/2014/main" id="{45015450-3314-2143-887A-7CB028EB5371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CF3CEFF0-9FE1-A546-97A2-AA4EE22CD004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3" name="Platshållare för bildnummer 23">
            <a:extLst>
              <a:ext uri="{FF2B5EF4-FFF2-40B4-BE49-F238E27FC236}">
                <a16:creationId xmlns:a16="http://schemas.microsoft.com/office/drawing/2014/main" id="{D2D3C1F5-41C8-964C-953B-A5E691F4E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5" name="Platshållare för text 5">
            <a:extLst>
              <a:ext uri="{FF2B5EF4-FFF2-40B4-BE49-F238E27FC236}">
                <a16:creationId xmlns:a16="http://schemas.microsoft.com/office/drawing/2014/main" id="{7D5B1C21-F67A-3740-B2C4-9015945AA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3275" y="3715562"/>
            <a:ext cx="8895339" cy="187029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Detta är en </a:t>
            </a:r>
            <a:r>
              <a:rPr lang="sv-SE" dirty="0" err="1"/>
              <a:t>avsnittssida</a:t>
            </a:r>
            <a:r>
              <a:rPr lang="sv-SE" dirty="0"/>
              <a:t> klicka här för att skriva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40FD3C66-CC2E-DD46-81FA-9AE1B3326C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1014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483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4FB8D3E8-775F-E747-BB5E-5FFEC647C71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pic>
        <p:nvPicPr>
          <p:cNvPr id="24" name="Bild 23">
            <a:extLst>
              <a:ext uri="{FF2B5EF4-FFF2-40B4-BE49-F238E27FC236}">
                <a16:creationId xmlns:a16="http://schemas.microsoft.com/office/drawing/2014/main" id="{E23F5BBB-C9C0-CC47-AC05-378CCA138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97181" y="5433231"/>
            <a:ext cx="1997637" cy="948519"/>
          </a:xfrm>
          <a:prstGeom prst="rect">
            <a:avLst/>
          </a:prstGeom>
        </p:spPr>
      </p:pic>
      <p:sp>
        <p:nvSpPr>
          <p:cNvPr id="25" name="Platshållare för text 5">
            <a:extLst>
              <a:ext uri="{FF2B5EF4-FFF2-40B4-BE49-F238E27FC236}">
                <a16:creationId xmlns:a16="http://schemas.microsoft.com/office/drawing/2014/main" id="{2624F830-1254-5447-BD06-4EFEEFD16E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16402" y="2712524"/>
            <a:ext cx="4359193" cy="1432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 b="1" i="0">
                <a:solidFill>
                  <a:schemeClr val="tx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Sista sidan!</a:t>
            </a:r>
          </a:p>
        </p:txBody>
      </p:sp>
    </p:spTree>
    <p:extLst>
      <p:ext uri="{BB962C8B-B14F-4D97-AF65-F5344CB8AC3E}">
        <p14:creationId xmlns:p14="http://schemas.microsoft.com/office/powerpoint/2010/main" val="18386179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a med sidhuv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21">
            <a:extLst>
              <a:ext uri="{FF2B5EF4-FFF2-40B4-BE49-F238E27FC236}">
                <a16:creationId xmlns:a16="http://schemas.microsoft.com/office/drawing/2014/main" id="{16198837-2FB5-364D-A147-D3D02C0EDA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5" name="Platshållare för bildnummer 23">
            <a:extLst>
              <a:ext uri="{FF2B5EF4-FFF2-40B4-BE49-F238E27FC236}">
                <a16:creationId xmlns:a16="http://schemas.microsoft.com/office/drawing/2014/main" id="{FC9C06E6-2F84-7B46-A668-8FAD434D9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29360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C7D44B0B-6197-FA45-BE51-6BBD1D204D6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pic>
        <p:nvPicPr>
          <p:cNvPr id="4" name="Bild 3">
            <a:extLst>
              <a:ext uri="{FF2B5EF4-FFF2-40B4-BE49-F238E27FC236}">
                <a16:creationId xmlns:a16="http://schemas.microsoft.com/office/drawing/2014/main" id="{063E2934-3E0B-FB4C-95AB-DBE817B603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3842" y="497090"/>
            <a:ext cx="1997637" cy="948519"/>
          </a:xfrm>
          <a:prstGeom prst="rect">
            <a:avLst/>
          </a:prstGeom>
        </p:spPr>
      </p:pic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BD4B3B90-963F-8C45-9ACA-207A2ACC8D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842" y="2450892"/>
            <a:ext cx="5430387" cy="261640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000" b="1" i="0">
                <a:solidFill>
                  <a:schemeClr val="tx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Klicka för </a:t>
            </a:r>
          </a:p>
          <a:p>
            <a:pPr lvl="0"/>
            <a:r>
              <a:rPr lang="sv-SE" dirty="0"/>
              <a:t>att ändra rubrik</a:t>
            </a:r>
          </a:p>
        </p:txBody>
      </p:sp>
      <p:sp>
        <p:nvSpPr>
          <p:cNvPr id="6" name="Rektangel 12">
            <a:extLst>
              <a:ext uri="{FF2B5EF4-FFF2-40B4-BE49-F238E27FC236}">
                <a16:creationId xmlns:a16="http://schemas.microsoft.com/office/drawing/2014/main" id="{BB698276-7501-CD45-879F-2EEB37D5A7A0}"/>
              </a:ext>
            </a:extLst>
          </p:cNvPr>
          <p:cNvSpPr/>
          <p:nvPr userDrawn="1"/>
        </p:nvSpPr>
        <p:spPr>
          <a:xfrm>
            <a:off x="6117771" y="0"/>
            <a:ext cx="6074229" cy="68834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  <a:gd name="connsiteX0" fmla="*/ 1757130 w 5744930"/>
              <a:gd name="connsiteY0" fmla="*/ 0 h 6858000"/>
              <a:gd name="connsiteX1" fmla="*/ 5744930 w 5744930"/>
              <a:gd name="connsiteY1" fmla="*/ 0 h 6858000"/>
              <a:gd name="connsiteX2" fmla="*/ 5744930 w 5744930"/>
              <a:gd name="connsiteY2" fmla="*/ 6858000 h 6858000"/>
              <a:gd name="connsiteX3" fmla="*/ 0 w 5744930"/>
              <a:gd name="connsiteY3" fmla="*/ 6858000 h 6858000"/>
              <a:gd name="connsiteX4" fmla="*/ 1757130 w 5744930"/>
              <a:gd name="connsiteY4" fmla="*/ 0 h 6858000"/>
              <a:gd name="connsiteX0" fmla="*/ 3727652 w 5744930"/>
              <a:gd name="connsiteY0" fmla="*/ 0 h 6858000"/>
              <a:gd name="connsiteX1" fmla="*/ 5744930 w 5744930"/>
              <a:gd name="connsiteY1" fmla="*/ 0 h 6858000"/>
              <a:gd name="connsiteX2" fmla="*/ 5744930 w 5744930"/>
              <a:gd name="connsiteY2" fmla="*/ 6858000 h 6858000"/>
              <a:gd name="connsiteX3" fmla="*/ 0 w 5744930"/>
              <a:gd name="connsiteY3" fmla="*/ 6858000 h 6858000"/>
              <a:gd name="connsiteX4" fmla="*/ 3727652 w 5744930"/>
              <a:gd name="connsiteY4" fmla="*/ 0 h 6858000"/>
              <a:gd name="connsiteX0" fmla="*/ 3489830 w 5507108"/>
              <a:gd name="connsiteY0" fmla="*/ 0 h 6870700"/>
              <a:gd name="connsiteX1" fmla="*/ 5507108 w 5507108"/>
              <a:gd name="connsiteY1" fmla="*/ 0 h 6870700"/>
              <a:gd name="connsiteX2" fmla="*/ 5507108 w 5507108"/>
              <a:gd name="connsiteY2" fmla="*/ 6858000 h 6870700"/>
              <a:gd name="connsiteX3" fmla="*/ 0 w 5507108"/>
              <a:gd name="connsiteY3" fmla="*/ 6870700 h 6870700"/>
              <a:gd name="connsiteX4" fmla="*/ 3489830 w 5507108"/>
              <a:gd name="connsiteY4" fmla="*/ 0 h 6870700"/>
              <a:gd name="connsiteX0" fmla="*/ 2900939 w 5507108"/>
              <a:gd name="connsiteY0" fmla="*/ 0 h 6870700"/>
              <a:gd name="connsiteX1" fmla="*/ 5507108 w 5507108"/>
              <a:gd name="connsiteY1" fmla="*/ 0 h 6870700"/>
              <a:gd name="connsiteX2" fmla="*/ 5507108 w 5507108"/>
              <a:gd name="connsiteY2" fmla="*/ 6858000 h 6870700"/>
              <a:gd name="connsiteX3" fmla="*/ 0 w 5507108"/>
              <a:gd name="connsiteY3" fmla="*/ 6870700 h 6870700"/>
              <a:gd name="connsiteX4" fmla="*/ 2900939 w 5507108"/>
              <a:gd name="connsiteY4" fmla="*/ 0 h 6870700"/>
              <a:gd name="connsiteX0" fmla="*/ 2810340 w 5416509"/>
              <a:gd name="connsiteY0" fmla="*/ 0 h 6883400"/>
              <a:gd name="connsiteX1" fmla="*/ 5416509 w 5416509"/>
              <a:gd name="connsiteY1" fmla="*/ 0 h 6883400"/>
              <a:gd name="connsiteX2" fmla="*/ 5416509 w 5416509"/>
              <a:gd name="connsiteY2" fmla="*/ 6858000 h 6883400"/>
              <a:gd name="connsiteX3" fmla="*/ 0 w 5416509"/>
              <a:gd name="connsiteY3" fmla="*/ 6883400 h 6883400"/>
              <a:gd name="connsiteX4" fmla="*/ 2810340 w 5416509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16509" h="6883400">
                <a:moveTo>
                  <a:pt x="2810340" y="0"/>
                </a:moveTo>
                <a:lnTo>
                  <a:pt x="5416509" y="0"/>
                </a:lnTo>
                <a:lnTo>
                  <a:pt x="5416509" y="6858000"/>
                </a:lnTo>
                <a:lnTo>
                  <a:pt x="0" y="6883400"/>
                </a:lnTo>
                <a:lnTo>
                  <a:pt x="281034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7" name="Platshållare för bild 2">
            <a:extLst>
              <a:ext uri="{FF2B5EF4-FFF2-40B4-BE49-F238E27FC236}">
                <a16:creationId xmlns:a16="http://schemas.microsoft.com/office/drawing/2014/main" id="{B0D96CB5-71EF-BA43-9B66-282BFDE1F4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90962" y="996750"/>
            <a:ext cx="4009177" cy="48645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Bild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8307AF78-96A9-8E4F-BDFA-1A595BD928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3842" y="5431455"/>
            <a:ext cx="5430387" cy="429795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EN UNDERRUBRIK</a:t>
            </a:r>
            <a:br>
              <a:rPr lang="sv-SE" dirty="0"/>
            </a:br>
            <a:r>
              <a:rPr lang="sv-SE" dirty="0"/>
              <a:t>MÅNAD 2020</a:t>
            </a:r>
          </a:p>
        </p:txBody>
      </p:sp>
    </p:spTree>
    <p:extLst>
      <p:ext uri="{BB962C8B-B14F-4D97-AF65-F5344CB8AC3E}">
        <p14:creationId xmlns:p14="http://schemas.microsoft.com/office/powerpoint/2010/main" val="1122380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örre enkla punktlistor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21">
            <a:extLst>
              <a:ext uri="{FF2B5EF4-FFF2-40B4-BE49-F238E27FC236}">
                <a16:creationId xmlns:a16="http://schemas.microsoft.com/office/drawing/2014/main" id="{16198837-2FB5-364D-A147-D3D02C0EDA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5" name="Platshållare för bildnummer 23">
            <a:extLst>
              <a:ext uri="{FF2B5EF4-FFF2-40B4-BE49-F238E27FC236}">
                <a16:creationId xmlns:a16="http://schemas.microsoft.com/office/drawing/2014/main" id="{FC9C06E6-2F84-7B46-A668-8FAD434D9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B63C17E4-A587-2B4E-9526-30EF15AB11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2360951"/>
            <a:ext cx="10548938" cy="4055724"/>
          </a:xfrm>
          <a:prstGeom prst="rect">
            <a:avLst/>
          </a:prstGeom>
        </p:spPr>
        <p:txBody>
          <a:bodyPr/>
          <a:lstStyle>
            <a:lvl1pPr marL="457200" marR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Klicka här för att ändra punktlistan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Klicka här för att ändra punktlistan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Klicka här för att ändra punktlistan</a:t>
            </a:r>
          </a:p>
          <a:p>
            <a:pPr lvl="0"/>
            <a:endParaRPr lang="sv-SE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0E6621F-1003-7B4E-BDCA-7DC43906691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4162" y="1089087"/>
            <a:ext cx="6897278" cy="607634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ändra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4200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or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21">
            <a:extLst>
              <a:ext uri="{FF2B5EF4-FFF2-40B4-BE49-F238E27FC236}">
                <a16:creationId xmlns:a16="http://schemas.microsoft.com/office/drawing/2014/main" id="{16198837-2FB5-364D-A147-D3D02C0EDA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5" name="Platshållare för bildnummer 23">
            <a:extLst>
              <a:ext uri="{FF2B5EF4-FFF2-40B4-BE49-F238E27FC236}">
                <a16:creationId xmlns:a16="http://schemas.microsoft.com/office/drawing/2014/main" id="{FC9C06E6-2F84-7B46-A668-8FAD434D9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B63C17E4-A587-2B4E-9526-30EF15AB11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2360950"/>
            <a:ext cx="10548938" cy="4055725"/>
          </a:xfrm>
          <a:prstGeom prst="rect">
            <a:avLst/>
          </a:prstGeom>
        </p:spPr>
        <p:txBody>
          <a:bodyPr numCol="2" anchor="t"/>
          <a:lstStyle>
            <a:lvl1pPr marL="457200" marR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Klicka här för att ändra punktlistan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Klicka här för att ändra punktlistan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Klicka här för att ändra punktlistan</a:t>
            </a:r>
          </a:p>
          <a:p>
            <a:pPr lvl="0"/>
            <a:r>
              <a:rPr lang="sv-SE" dirty="0"/>
              <a:t>Klicka här för att ändra punktlistan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Klicka här för att ändra punktlistan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Klicka här för att ändra punktlistan</a:t>
            </a:r>
          </a:p>
          <a:p>
            <a:pPr lvl="0"/>
            <a:r>
              <a:rPr lang="sv-SE" dirty="0"/>
              <a:t>Klicka här för att ändra punktlistan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Klicka här för att ändra punktlistan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Klicka här för att ändra punktlistan</a:t>
            </a:r>
          </a:p>
          <a:p>
            <a:pPr lvl="0"/>
            <a:r>
              <a:rPr lang="sv-SE" dirty="0"/>
              <a:t>Klicka här för att ändra punktlistan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Klicka här för att ändra punktlistan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Klicka här för att ändra punktlistan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Klicka här för att ändra punktlistan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Klicka här för att ändra punktlistan</a:t>
            </a:r>
          </a:p>
          <a:p>
            <a:pPr lvl="0"/>
            <a:r>
              <a:rPr lang="sv-SE" dirty="0"/>
              <a:t>Klicka här för att ändra punktlistan</a:t>
            </a:r>
          </a:p>
          <a:p>
            <a:pPr lvl="0"/>
            <a:r>
              <a:rPr lang="sv-SE" dirty="0"/>
              <a:t>Klicka här för att ändra punktlistan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0E6621F-1003-7B4E-BDCA-7DC43906691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4163" y="1089086"/>
            <a:ext cx="6220416" cy="65503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ändra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3252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i boxar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21">
            <a:extLst>
              <a:ext uri="{FF2B5EF4-FFF2-40B4-BE49-F238E27FC236}">
                <a16:creationId xmlns:a16="http://schemas.microsoft.com/office/drawing/2014/main" id="{16198837-2FB5-364D-A147-D3D02C0EDA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5" name="Platshållare för bildnummer 23">
            <a:extLst>
              <a:ext uri="{FF2B5EF4-FFF2-40B4-BE49-F238E27FC236}">
                <a16:creationId xmlns:a16="http://schemas.microsoft.com/office/drawing/2014/main" id="{FC9C06E6-2F84-7B46-A668-8FAD434D9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text 15">
            <a:extLst>
              <a:ext uri="{FF2B5EF4-FFF2-40B4-BE49-F238E27FC236}">
                <a16:creationId xmlns:a16="http://schemas.microsoft.com/office/drawing/2014/main" id="{0B58BB3D-E2F6-8F4D-BAFD-4AB1E96F47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1716" y="1535363"/>
            <a:ext cx="3500527" cy="1012924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540000" tIns="180000" rIns="360000" bIns="180000">
            <a:spAutoFit/>
          </a:bodyPr>
          <a:lstStyle>
            <a:lvl1pPr marL="171450" indent="-171450" algn="l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Klicka här för att ändra texten i rutan. Dessa punktlistor passar bra till längre texter.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6F97D66-EF4C-1A4B-8463-87889165DB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3275" y="1681145"/>
            <a:ext cx="456882" cy="721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1</a:t>
            </a:r>
          </a:p>
        </p:txBody>
      </p:sp>
      <p:sp>
        <p:nvSpPr>
          <p:cNvPr id="9" name="Platshållare för text 15">
            <a:extLst>
              <a:ext uri="{FF2B5EF4-FFF2-40B4-BE49-F238E27FC236}">
                <a16:creationId xmlns:a16="http://schemas.microsoft.com/office/drawing/2014/main" id="{B03CE3A8-6DE1-2840-8BE0-6D888E0E10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1716" y="2979850"/>
            <a:ext cx="3500527" cy="1012924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540000" tIns="180000" rIns="360000" bIns="180000">
            <a:spAutoFit/>
          </a:bodyPr>
          <a:lstStyle>
            <a:lvl1pPr marL="171450" indent="-171450" algn="l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Klicka här för att ändra texten i rutan. Dessa punktlistor passar bra till längre texter. </a:t>
            </a:r>
          </a:p>
        </p:txBody>
      </p:sp>
      <p:sp>
        <p:nvSpPr>
          <p:cNvPr id="10" name="Platshållare för text 2">
            <a:extLst>
              <a:ext uri="{FF2B5EF4-FFF2-40B4-BE49-F238E27FC236}">
                <a16:creationId xmlns:a16="http://schemas.microsoft.com/office/drawing/2014/main" id="{03094C82-F565-E142-A44C-A3A6BE9E53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3275" y="3125632"/>
            <a:ext cx="456882" cy="721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2</a:t>
            </a:r>
          </a:p>
        </p:txBody>
      </p:sp>
      <p:sp>
        <p:nvSpPr>
          <p:cNvPr id="11" name="Platshållare för text 15">
            <a:extLst>
              <a:ext uri="{FF2B5EF4-FFF2-40B4-BE49-F238E27FC236}">
                <a16:creationId xmlns:a16="http://schemas.microsoft.com/office/drawing/2014/main" id="{B2211AF3-2830-F24D-8C41-EC31BF856B2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31716" y="4437589"/>
            <a:ext cx="3500527" cy="1012924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540000" tIns="180000" rIns="360000" bIns="180000">
            <a:spAutoFit/>
          </a:bodyPr>
          <a:lstStyle>
            <a:lvl1pPr marL="171450" indent="-171450" algn="l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Klicka här för att ändra texten i rutan. Dessa punktlistor passar bra till längre texter. </a:t>
            </a:r>
          </a:p>
        </p:txBody>
      </p:sp>
      <p:sp>
        <p:nvSpPr>
          <p:cNvPr id="12" name="Platshållare för text 2">
            <a:extLst>
              <a:ext uri="{FF2B5EF4-FFF2-40B4-BE49-F238E27FC236}">
                <a16:creationId xmlns:a16="http://schemas.microsoft.com/office/drawing/2014/main" id="{8F9AA269-5E21-8C4A-AE9C-BBF22690C06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3275" y="4583371"/>
            <a:ext cx="456882" cy="721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3</a:t>
            </a:r>
          </a:p>
        </p:txBody>
      </p:sp>
      <p:sp>
        <p:nvSpPr>
          <p:cNvPr id="13" name="Platshållare för text 15">
            <a:extLst>
              <a:ext uri="{FF2B5EF4-FFF2-40B4-BE49-F238E27FC236}">
                <a16:creationId xmlns:a16="http://schemas.microsoft.com/office/drawing/2014/main" id="{B1C45DFB-CCF3-9F45-93BA-478DFD048B2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6144" y="1535363"/>
            <a:ext cx="3500527" cy="1012924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540000" tIns="180000" rIns="360000" bIns="180000">
            <a:spAutoFit/>
          </a:bodyPr>
          <a:lstStyle>
            <a:lvl1pPr marL="171450" indent="-171450" algn="l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Klicka här för att ändra texten i rutan. Dessa punktlistor passar bra till längre texter. </a:t>
            </a:r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52B08A95-6E7E-444A-BB65-CD5ABE1FC2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7703" y="1681145"/>
            <a:ext cx="456882" cy="721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4</a:t>
            </a:r>
          </a:p>
        </p:txBody>
      </p:sp>
      <p:sp>
        <p:nvSpPr>
          <p:cNvPr id="15" name="Platshållare för text 15">
            <a:extLst>
              <a:ext uri="{FF2B5EF4-FFF2-40B4-BE49-F238E27FC236}">
                <a16:creationId xmlns:a16="http://schemas.microsoft.com/office/drawing/2014/main" id="{5D59F4D6-A9C0-A242-AC71-243C1C238FC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76144" y="2979850"/>
            <a:ext cx="3500527" cy="1012924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540000" tIns="180000" rIns="360000" bIns="180000">
            <a:spAutoFit/>
          </a:bodyPr>
          <a:lstStyle>
            <a:lvl1pPr marL="171450" indent="-171450" algn="l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Klicka här för att ändra texten i rutan. Dessa punktlistor passar bra till längre texter. </a:t>
            </a:r>
          </a:p>
        </p:txBody>
      </p:sp>
      <p:sp>
        <p:nvSpPr>
          <p:cNvPr id="16" name="Platshållare för text 2">
            <a:extLst>
              <a:ext uri="{FF2B5EF4-FFF2-40B4-BE49-F238E27FC236}">
                <a16:creationId xmlns:a16="http://schemas.microsoft.com/office/drawing/2014/main" id="{8EEDC494-5E53-9A49-B22F-268295D48E7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47703" y="3125632"/>
            <a:ext cx="456882" cy="721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5</a:t>
            </a:r>
          </a:p>
        </p:txBody>
      </p:sp>
      <p:sp>
        <p:nvSpPr>
          <p:cNvPr id="17" name="Platshållare för text 15">
            <a:extLst>
              <a:ext uri="{FF2B5EF4-FFF2-40B4-BE49-F238E27FC236}">
                <a16:creationId xmlns:a16="http://schemas.microsoft.com/office/drawing/2014/main" id="{6B136BAC-7E50-5342-A4C2-DB9A636D4FC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76144" y="4437589"/>
            <a:ext cx="3500527" cy="1012924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540000" tIns="180000" rIns="360000" bIns="180000">
            <a:spAutoFit/>
          </a:bodyPr>
          <a:lstStyle>
            <a:lvl1pPr marL="171450" indent="-171450" algn="l">
              <a:lnSpc>
                <a:spcPct val="120000"/>
              </a:lnSpc>
              <a:spcBef>
                <a:spcPts val="4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Klicka här för att ändra texten i rutan. Dessa punktlistor passar bra till längre texter. </a:t>
            </a:r>
          </a:p>
        </p:txBody>
      </p:sp>
      <p:sp>
        <p:nvSpPr>
          <p:cNvPr id="18" name="Platshållare för text 2">
            <a:extLst>
              <a:ext uri="{FF2B5EF4-FFF2-40B4-BE49-F238E27FC236}">
                <a16:creationId xmlns:a16="http://schemas.microsoft.com/office/drawing/2014/main" id="{DF2C3E43-4C68-BE4C-9AE6-967D4A976E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47703" y="4583371"/>
            <a:ext cx="456882" cy="721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4188872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p by ste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tshållare för text 15">
            <a:extLst>
              <a:ext uri="{FF2B5EF4-FFF2-40B4-BE49-F238E27FC236}">
                <a16:creationId xmlns:a16="http://schemas.microsoft.com/office/drawing/2014/main" id="{E73CDA3D-A110-D842-9503-4D7A772B80A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62499" y="2618677"/>
            <a:ext cx="2520000" cy="6953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 w="63500">
            <a:solidFill>
              <a:schemeClr val="bg1"/>
            </a:solidFill>
          </a:ln>
          <a:effectLst/>
        </p:spPr>
        <p:txBody>
          <a:bodyPr wrap="square" lIns="720000" tIns="72000" rIns="180000" bIns="72000">
            <a:spAutoFit/>
          </a:bodyPr>
          <a:lstStyle>
            <a:lvl1pPr marL="0" indent="0" algn="l">
              <a:lnSpc>
                <a:spcPct val="120000"/>
              </a:lnSpc>
              <a:spcBef>
                <a:spcPts val="400"/>
              </a:spcBef>
              <a:buNone/>
              <a:defRPr sz="3200" b="1" i="0" baseline="0">
                <a:solidFill>
                  <a:schemeClr val="bg1"/>
                </a:solidFill>
                <a:latin typeface="Lab Grotesque Black" pitchFamily="2" charset="0"/>
                <a:ea typeface="Lab Grotesque Black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5</a:t>
            </a:r>
          </a:p>
        </p:txBody>
      </p:sp>
      <p:sp>
        <p:nvSpPr>
          <p:cNvPr id="22" name="Platshållare för text 15">
            <a:extLst>
              <a:ext uri="{FF2B5EF4-FFF2-40B4-BE49-F238E27FC236}">
                <a16:creationId xmlns:a16="http://schemas.microsoft.com/office/drawing/2014/main" id="{E9187399-D62D-1448-998C-480581BF99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10188" y="2612919"/>
            <a:ext cx="2520000" cy="69530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 w="63500">
            <a:solidFill>
              <a:schemeClr val="bg1"/>
            </a:solidFill>
          </a:ln>
          <a:effectLst/>
        </p:spPr>
        <p:txBody>
          <a:bodyPr wrap="square" lIns="720000" tIns="72000" rIns="180000" bIns="72000">
            <a:spAutoFit/>
          </a:bodyPr>
          <a:lstStyle>
            <a:lvl1pPr marL="0" indent="0" algn="l">
              <a:lnSpc>
                <a:spcPct val="120000"/>
              </a:lnSpc>
              <a:spcBef>
                <a:spcPts val="400"/>
              </a:spcBef>
              <a:buNone/>
              <a:defRPr sz="3200" b="1" i="0" baseline="0">
                <a:solidFill>
                  <a:schemeClr val="bg1"/>
                </a:solidFill>
                <a:latin typeface="Lab Grotesque Black" pitchFamily="2" charset="0"/>
                <a:ea typeface="Lab Grotesque Black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4</a:t>
            </a:r>
          </a:p>
        </p:txBody>
      </p:sp>
      <p:sp>
        <p:nvSpPr>
          <p:cNvPr id="21" name="Platshållare för text 15">
            <a:extLst>
              <a:ext uri="{FF2B5EF4-FFF2-40B4-BE49-F238E27FC236}">
                <a16:creationId xmlns:a16="http://schemas.microsoft.com/office/drawing/2014/main" id="{10590BD9-0401-BE45-9910-166E731F7F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65372" y="2607161"/>
            <a:ext cx="2520000" cy="695300"/>
          </a:xfrm>
          <a:prstGeom prst="homePlate">
            <a:avLst/>
          </a:prstGeom>
          <a:solidFill>
            <a:schemeClr val="tx2">
              <a:lumMod val="60000"/>
              <a:lumOff val="40000"/>
            </a:schemeClr>
          </a:solidFill>
          <a:ln w="63500">
            <a:solidFill>
              <a:schemeClr val="bg1"/>
            </a:solidFill>
          </a:ln>
          <a:effectLst/>
        </p:spPr>
        <p:txBody>
          <a:bodyPr wrap="square" lIns="720000" tIns="72000" rIns="180000" bIns="72000">
            <a:spAutoFit/>
          </a:bodyPr>
          <a:lstStyle>
            <a:lvl1pPr marL="0" indent="0" algn="l">
              <a:lnSpc>
                <a:spcPct val="120000"/>
              </a:lnSpc>
              <a:spcBef>
                <a:spcPts val="400"/>
              </a:spcBef>
              <a:buNone/>
              <a:defRPr sz="3200" b="1" i="0" baseline="0">
                <a:solidFill>
                  <a:schemeClr val="bg1"/>
                </a:solidFill>
                <a:latin typeface="Lab Grotesque Black" pitchFamily="2" charset="0"/>
                <a:ea typeface="Lab Grotesque Black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3</a:t>
            </a:r>
          </a:p>
        </p:txBody>
      </p:sp>
      <p:sp>
        <p:nvSpPr>
          <p:cNvPr id="4" name="Platshållare för datum 21">
            <a:extLst>
              <a:ext uri="{FF2B5EF4-FFF2-40B4-BE49-F238E27FC236}">
                <a16:creationId xmlns:a16="http://schemas.microsoft.com/office/drawing/2014/main" id="{16198837-2FB5-364D-A147-D3D02C0EDA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5" name="Platshållare för bildnummer 23">
            <a:extLst>
              <a:ext uri="{FF2B5EF4-FFF2-40B4-BE49-F238E27FC236}">
                <a16:creationId xmlns:a16="http://schemas.microsoft.com/office/drawing/2014/main" id="{FC9C06E6-2F84-7B46-A668-8FAD434D9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0" name="Platshållare för text 15">
            <a:extLst>
              <a:ext uri="{FF2B5EF4-FFF2-40B4-BE49-F238E27FC236}">
                <a16:creationId xmlns:a16="http://schemas.microsoft.com/office/drawing/2014/main" id="{37943792-BA07-294E-AE9C-BCD2B03DB34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15586" y="2607161"/>
            <a:ext cx="2520000" cy="695300"/>
          </a:xfrm>
          <a:prstGeom prst="homePlate">
            <a:avLst/>
          </a:prstGeom>
          <a:solidFill>
            <a:schemeClr val="tx2"/>
          </a:solidFill>
          <a:ln w="63500">
            <a:solidFill>
              <a:schemeClr val="bg1"/>
            </a:solidFill>
          </a:ln>
          <a:effectLst/>
        </p:spPr>
        <p:txBody>
          <a:bodyPr wrap="square" lIns="720000" tIns="72000" rIns="180000" bIns="72000">
            <a:spAutoFit/>
          </a:bodyPr>
          <a:lstStyle>
            <a:lvl1pPr marL="0" indent="0" algn="l">
              <a:lnSpc>
                <a:spcPct val="120000"/>
              </a:lnSpc>
              <a:spcBef>
                <a:spcPts val="400"/>
              </a:spcBef>
              <a:buNone/>
              <a:defRPr sz="3200" b="1" i="0" baseline="0">
                <a:solidFill>
                  <a:schemeClr val="bg1"/>
                </a:solidFill>
                <a:latin typeface="Lab Grotesque Black" pitchFamily="2" charset="0"/>
                <a:ea typeface="Lab Grotesque Black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2</a:t>
            </a:r>
          </a:p>
        </p:txBody>
      </p:sp>
      <p:sp>
        <p:nvSpPr>
          <p:cNvPr id="26" name="Platshållare för text 15">
            <a:extLst>
              <a:ext uri="{FF2B5EF4-FFF2-40B4-BE49-F238E27FC236}">
                <a16:creationId xmlns:a16="http://schemas.microsoft.com/office/drawing/2014/main" id="{388722FA-8F90-9E4E-961C-21B319B9C4A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3295" y="2607161"/>
            <a:ext cx="2520000" cy="695300"/>
          </a:xfrm>
          <a:prstGeom prst="homePlate">
            <a:avLst/>
          </a:prstGeom>
          <a:solidFill>
            <a:schemeClr val="tx1"/>
          </a:solidFill>
          <a:ln w="63500">
            <a:solidFill>
              <a:schemeClr val="bg1"/>
            </a:solidFill>
          </a:ln>
          <a:effectLst/>
        </p:spPr>
        <p:txBody>
          <a:bodyPr wrap="square" lIns="540000" tIns="72000" rIns="180000" bIns="72000">
            <a:spAutoFit/>
          </a:bodyPr>
          <a:lstStyle>
            <a:lvl1pPr marL="0" indent="0" algn="l">
              <a:lnSpc>
                <a:spcPct val="120000"/>
              </a:lnSpc>
              <a:spcBef>
                <a:spcPts val="400"/>
              </a:spcBef>
              <a:buNone/>
              <a:defRPr sz="3200" b="1" i="0" baseline="0">
                <a:solidFill>
                  <a:schemeClr val="bg1"/>
                </a:solidFill>
                <a:latin typeface="Lab Grotesque Black" pitchFamily="2" charset="0"/>
                <a:ea typeface="Lab Grotesque Black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1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6E18F307-A305-8145-9A11-12C16C706BC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4163" y="1089086"/>
            <a:ext cx="6220416" cy="65503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ändra text</a:t>
            </a:r>
            <a:endParaRPr lang="en-US" dirty="0"/>
          </a:p>
        </p:txBody>
      </p:sp>
      <p:sp>
        <p:nvSpPr>
          <p:cNvPr id="31" name="Platshållare för text 18">
            <a:extLst>
              <a:ext uri="{FF2B5EF4-FFF2-40B4-BE49-F238E27FC236}">
                <a16:creationId xmlns:a16="http://schemas.microsoft.com/office/drawing/2014/main" id="{582AB44B-F740-6541-8588-4D4C798C2F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6916" y="3902769"/>
            <a:ext cx="2116165" cy="84771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32" name="Platshållare för text 22">
            <a:extLst>
              <a:ext uri="{FF2B5EF4-FFF2-40B4-BE49-F238E27FC236}">
                <a16:creationId xmlns:a16="http://schemas.microsoft.com/office/drawing/2014/main" id="{0E762538-40C1-7741-A84A-BA8DCE86562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6916" y="3548224"/>
            <a:ext cx="2116165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37" name="Platshållare för text 18">
            <a:extLst>
              <a:ext uri="{FF2B5EF4-FFF2-40B4-BE49-F238E27FC236}">
                <a16:creationId xmlns:a16="http://schemas.microsoft.com/office/drawing/2014/main" id="{47A24916-402F-8247-B70D-C95286F859E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032956" y="3902769"/>
            <a:ext cx="2056206" cy="84771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38" name="Platshållare för text 22">
            <a:extLst>
              <a:ext uri="{FF2B5EF4-FFF2-40B4-BE49-F238E27FC236}">
                <a16:creationId xmlns:a16="http://schemas.microsoft.com/office/drawing/2014/main" id="{55F36039-7520-1749-B408-AFF14F1AB13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32956" y="3548224"/>
            <a:ext cx="2056206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44" name="Platshållare för text 18">
            <a:extLst>
              <a:ext uri="{FF2B5EF4-FFF2-40B4-BE49-F238E27FC236}">
                <a16:creationId xmlns:a16="http://schemas.microsoft.com/office/drawing/2014/main" id="{9261EA2B-ED54-A543-9FC4-DD076F2D4D9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91539" y="3902769"/>
            <a:ext cx="2056205" cy="84771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45" name="Platshållare för text 22">
            <a:extLst>
              <a:ext uri="{FF2B5EF4-FFF2-40B4-BE49-F238E27FC236}">
                <a16:creationId xmlns:a16="http://schemas.microsoft.com/office/drawing/2014/main" id="{2D7C85CF-D269-0D49-BAC3-438EA8F7C8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191539" y="3548224"/>
            <a:ext cx="2056205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46" name="Platshållare för text 18">
            <a:extLst>
              <a:ext uri="{FF2B5EF4-FFF2-40B4-BE49-F238E27FC236}">
                <a16:creationId xmlns:a16="http://schemas.microsoft.com/office/drawing/2014/main" id="{09440A13-075E-7A49-B252-B9D7D2CF9C4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312648" y="3902769"/>
            <a:ext cx="2056206" cy="84771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47" name="Platshållare för text 22">
            <a:extLst>
              <a:ext uri="{FF2B5EF4-FFF2-40B4-BE49-F238E27FC236}">
                <a16:creationId xmlns:a16="http://schemas.microsoft.com/office/drawing/2014/main" id="{71B2951D-6959-1B4B-AF44-DF12C8188D4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312648" y="3548224"/>
            <a:ext cx="2056206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48" name="Platshållare för text 18">
            <a:extLst>
              <a:ext uri="{FF2B5EF4-FFF2-40B4-BE49-F238E27FC236}">
                <a16:creationId xmlns:a16="http://schemas.microsoft.com/office/drawing/2014/main" id="{986339F1-D201-A748-A3E7-6774A638AFA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456240" y="3902769"/>
            <a:ext cx="2056207" cy="84771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49" name="Platshållare för text 22">
            <a:extLst>
              <a:ext uri="{FF2B5EF4-FFF2-40B4-BE49-F238E27FC236}">
                <a16:creationId xmlns:a16="http://schemas.microsoft.com/office/drawing/2014/main" id="{D6934437-DA63-1546-8A3A-0524275ECE9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456240" y="3548224"/>
            <a:ext cx="2056207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latin typeface="Lab Grotesque Black" pitchFamily="2" charset="0"/>
              </a:defRPr>
            </a:lvl1pPr>
          </a:lstStyle>
          <a:p>
            <a:pPr lvl="0"/>
            <a:r>
              <a:rPr lang="sv-SE" dirty="0" err="1"/>
              <a:t>Rubik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93119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>
            <a:extLst>
              <a:ext uri="{FF2B5EF4-FFF2-40B4-BE49-F238E27FC236}">
                <a16:creationId xmlns:a16="http://schemas.microsoft.com/office/drawing/2014/main" id="{063E2934-3E0B-FB4C-95AB-DBE817B603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3842" y="497090"/>
            <a:ext cx="1997637" cy="948519"/>
          </a:xfrm>
          <a:prstGeom prst="rect">
            <a:avLst/>
          </a:prstGeom>
        </p:spPr>
      </p:pic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BD4B3B90-963F-8C45-9ACA-207A2ACC8D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842" y="2450892"/>
            <a:ext cx="5430387" cy="261640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000" b="1" i="0">
                <a:solidFill>
                  <a:schemeClr val="tx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Klicka för </a:t>
            </a:r>
          </a:p>
          <a:p>
            <a:pPr lvl="0"/>
            <a:r>
              <a:rPr lang="sv-SE" dirty="0"/>
              <a:t>att ändra rubrik</a:t>
            </a:r>
          </a:p>
        </p:txBody>
      </p:sp>
      <p:sp>
        <p:nvSpPr>
          <p:cNvPr id="6" name="Rektangel 12">
            <a:extLst>
              <a:ext uri="{FF2B5EF4-FFF2-40B4-BE49-F238E27FC236}">
                <a16:creationId xmlns:a16="http://schemas.microsoft.com/office/drawing/2014/main" id="{BB698276-7501-CD45-879F-2EEB37D5A7A0}"/>
              </a:ext>
            </a:extLst>
          </p:cNvPr>
          <p:cNvSpPr/>
          <p:nvPr userDrawn="1"/>
        </p:nvSpPr>
        <p:spPr>
          <a:xfrm>
            <a:off x="6117771" y="0"/>
            <a:ext cx="6074229" cy="68834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  <a:gd name="connsiteX0" fmla="*/ 1757130 w 5744930"/>
              <a:gd name="connsiteY0" fmla="*/ 0 h 6858000"/>
              <a:gd name="connsiteX1" fmla="*/ 5744930 w 5744930"/>
              <a:gd name="connsiteY1" fmla="*/ 0 h 6858000"/>
              <a:gd name="connsiteX2" fmla="*/ 5744930 w 5744930"/>
              <a:gd name="connsiteY2" fmla="*/ 6858000 h 6858000"/>
              <a:gd name="connsiteX3" fmla="*/ 0 w 5744930"/>
              <a:gd name="connsiteY3" fmla="*/ 6858000 h 6858000"/>
              <a:gd name="connsiteX4" fmla="*/ 1757130 w 5744930"/>
              <a:gd name="connsiteY4" fmla="*/ 0 h 6858000"/>
              <a:gd name="connsiteX0" fmla="*/ 3727652 w 5744930"/>
              <a:gd name="connsiteY0" fmla="*/ 0 h 6858000"/>
              <a:gd name="connsiteX1" fmla="*/ 5744930 w 5744930"/>
              <a:gd name="connsiteY1" fmla="*/ 0 h 6858000"/>
              <a:gd name="connsiteX2" fmla="*/ 5744930 w 5744930"/>
              <a:gd name="connsiteY2" fmla="*/ 6858000 h 6858000"/>
              <a:gd name="connsiteX3" fmla="*/ 0 w 5744930"/>
              <a:gd name="connsiteY3" fmla="*/ 6858000 h 6858000"/>
              <a:gd name="connsiteX4" fmla="*/ 3727652 w 5744930"/>
              <a:gd name="connsiteY4" fmla="*/ 0 h 6858000"/>
              <a:gd name="connsiteX0" fmla="*/ 3489830 w 5507108"/>
              <a:gd name="connsiteY0" fmla="*/ 0 h 6870700"/>
              <a:gd name="connsiteX1" fmla="*/ 5507108 w 5507108"/>
              <a:gd name="connsiteY1" fmla="*/ 0 h 6870700"/>
              <a:gd name="connsiteX2" fmla="*/ 5507108 w 5507108"/>
              <a:gd name="connsiteY2" fmla="*/ 6858000 h 6870700"/>
              <a:gd name="connsiteX3" fmla="*/ 0 w 5507108"/>
              <a:gd name="connsiteY3" fmla="*/ 6870700 h 6870700"/>
              <a:gd name="connsiteX4" fmla="*/ 3489830 w 5507108"/>
              <a:gd name="connsiteY4" fmla="*/ 0 h 6870700"/>
              <a:gd name="connsiteX0" fmla="*/ 2900939 w 5507108"/>
              <a:gd name="connsiteY0" fmla="*/ 0 h 6870700"/>
              <a:gd name="connsiteX1" fmla="*/ 5507108 w 5507108"/>
              <a:gd name="connsiteY1" fmla="*/ 0 h 6870700"/>
              <a:gd name="connsiteX2" fmla="*/ 5507108 w 5507108"/>
              <a:gd name="connsiteY2" fmla="*/ 6858000 h 6870700"/>
              <a:gd name="connsiteX3" fmla="*/ 0 w 5507108"/>
              <a:gd name="connsiteY3" fmla="*/ 6870700 h 6870700"/>
              <a:gd name="connsiteX4" fmla="*/ 2900939 w 5507108"/>
              <a:gd name="connsiteY4" fmla="*/ 0 h 6870700"/>
              <a:gd name="connsiteX0" fmla="*/ 2810340 w 5416509"/>
              <a:gd name="connsiteY0" fmla="*/ 0 h 6883400"/>
              <a:gd name="connsiteX1" fmla="*/ 5416509 w 5416509"/>
              <a:gd name="connsiteY1" fmla="*/ 0 h 6883400"/>
              <a:gd name="connsiteX2" fmla="*/ 5416509 w 5416509"/>
              <a:gd name="connsiteY2" fmla="*/ 6858000 h 6883400"/>
              <a:gd name="connsiteX3" fmla="*/ 0 w 5416509"/>
              <a:gd name="connsiteY3" fmla="*/ 6883400 h 6883400"/>
              <a:gd name="connsiteX4" fmla="*/ 2810340 w 5416509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16509" h="6883400">
                <a:moveTo>
                  <a:pt x="2810340" y="0"/>
                </a:moveTo>
                <a:lnTo>
                  <a:pt x="5416509" y="0"/>
                </a:lnTo>
                <a:lnTo>
                  <a:pt x="5416509" y="6858000"/>
                </a:lnTo>
                <a:lnTo>
                  <a:pt x="0" y="6883400"/>
                </a:lnTo>
                <a:lnTo>
                  <a:pt x="281034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7" name="Platshållare för bild 2">
            <a:extLst>
              <a:ext uri="{FF2B5EF4-FFF2-40B4-BE49-F238E27FC236}">
                <a16:creationId xmlns:a16="http://schemas.microsoft.com/office/drawing/2014/main" id="{B0D96CB5-71EF-BA43-9B66-282BFDE1F4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90962" y="996750"/>
            <a:ext cx="4009177" cy="48645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Bild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8307AF78-96A9-8E4F-BDFA-1A595BD928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3842" y="5431455"/>
            <a:ext cx="5430387" cy="429795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EN UNDERRUBRIK</a:t>
            </a:r>
            <a:br>
              <a:rPr lang="sv-SE" dirty="0"/>
            </a:br>
            <a:r>
              <a:rPr lang="sv-SE" dirty="0"/>
              <a:t>MÅNAD 2020</a:t>
            </a:r>
          </a:p>
        </p:txBody>
      </p:sp>
    </p:spTree>
    <p:extLst>
      <p:ext uri="{BB962C8B-B14F-4D97-AF65-F5344CB8AC3E}">
        <p14:creationId xmlns:p14="http://schemas.microsoft.com/office/powerpoint/2010/main" val="11063289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Startbild med projekt-logga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>
            <a:extLst>
              <a:ext uri="{FF2B5EF4-FFF2-40B4-BE49-F238E27FC236}">
                <a16:creationId xmlns:a16="http://schemas.microsoft.com/office/drawing/2014/main" id="{063E2934-3E0B-FB4C-95AB-DBE817B603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3842" y="497090"/>
            <a:ext cx="1997637" cy="948519"/>
          </a:xfrm>
          <a:prstGeom prst="rect">
            <a:avLst/>
          </a:prstGeom>
        </p:spPr>
      </p:pic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BD4B3B90-963F-8C45-9ACA-207A2ACC8D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842" y="2450892"/>
            <a:ext cx="5430387" cy="261640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000" b="1" i="0">
                <a:solidFill>
                  <a:schemeClr val="tx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Klicka för </a:t>
            </a:r>
          </a:p>
          <a:p>
            <a:pPr lvl="0"/>
            <a:r>
              <a:rPr lang="sv-SE" dirty="0"/>
              <a:t>att ändra rubrik</a:t>
            </a:r>
          </a:p>
        </p:txBody>
      </p:sp>
      <p:sp>
        <p:nvSpPr>
          <p:cNvPr id="6" name="Rektangel 12">
            <a:extLst>
              <a:ext uri="{FF2B5EF4-FFF2-40B4-BE49-F238E27FC236}">
                <a16:creationId xmlns:a16="http://schemas.microsoft.com/office/drawing/2014/main" id="{BB698276-7501-CD45-879F-2EEB37D5A7A0}"/>
              </a:ext>
            </a:extLst>
          </p:cNvPr>
          <p:cNvSpPr/>
          <p:nvPr userDrawn="1"/>
        </p:nvSpPr>
        <p:spPr>
          <a:xfrm>
            <a:off x="6117771" y="0"/>
            <a:ext cx="6074229" cy="68834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  <a:gd name="connsiteX0" fmla="*/ 1757130 w 5744930"/>
              <a:gd name="connsiteY0" fmla="*/ 0 h 6858000"/>
              <a:gd name="connsiteX1" fmla="*/ 5744930 w 5744930"/>
              <a:gd name="connsiteY1" fmla="*/ 0 h 6858000"/>
              <a:gd name="connsiteX2" fmla="*/ 5744930 w 5744930"/>
              <a:gd name="connsiteY2" fmla="*/ 6858000 h 6858000"/>
              <a:gd name="connsiteX3" fmla="*/ 0 w 5744930"/>
              <a:gd name="connsiteY3" fmla="*/ 6858000 h 6858000"/>
              <a:gd name="connsiteX4" fmla="*/ 1757130 w 5744930"/>
              <a:gd name="connsiteY4" fmla="*/ 0 h 6858000"/>
              <a:gd name="connsiteX0" fmla="*/ 3727652 w 5744930"/>
              <a:gd name="connsiteY0" fmla="*/ 0 h 6858000"/>
              <a:gd name="connsiteX1" fmla="*/ 5744930 w 5744930"/>
              <a:gd name="connsiteY1" fmla="*/ 0 h 6858000"/>
              <a:gd name="connsiteX2" fmla="*/ 5744930 w 5744930"/>
              <a:gd name="connsiteY2" fmla="*/ 6858000 h 6858000"/>
              <a:gd name="connsiteX3" fmla="*/ 0 w 5744930"/>
              <a:gd name="connsiteY3" fmla="*/ 6858000 h 6858000"/>
              <a:gd name="connsiteX4" fmla="*/ 3727652 w 5744930"/>
              <a:gd name="connsiteY4" fmla="*/ 0 h 6858000"/>
              <a:gd name="connsiteX0" fmla="*/ 3489830 w 5507108"/>
              <a:gd name="connsiteY0" fmla="*/ 0 h 6870700"/>
              <a:gd name="connsiteX1" fmla="*/ 5507108 w 5507108"/>
              <a:gd name="connsiteY1" fmla="*/ 0 h 6870700"/>
              <a:gd name="connsiteX2" fmla="*/ 5507108 w 5507108"/>
              <a:gd name="connsiteY2" fmla="*/ 6858000 h 6870700"/>
              <a:gd name="connsiteX3" fmla="*/ 0 w 5507108"/>
              <a:gd name="connsiteY3" fmla="*/ 6870700 h 6870700"/>
              <a:gd name="connsiteX4" fmla="*/ 3489830 w 5507108"/>
              <a:gd name="connsiteY4" fmla="*/ 0 h 6870700"/>
              <a:gd name="connsiteX0" fmla="*/ 2900939 w 5507108"/>
              <a:gd name="connsiteY0" fmla="*/ 0 h 6870700"/>
              <a:gd name="connsiteX1" fmla="*/ 5507108 w 5507108"/>
              <a:gd name="connsiteY1" fmla="*/ 0 h 6870700"/>
              <a:gd name="connsiteX2" fmla="*/ 5507108 w 5507108"/>
              <a:gd name="connsiteY2" fmla="*/ 6858000 h 6870700"/>
              <a:gd name="connsiteX3" fmla="*/ 0 w 5507108"/>
              <a:gd name="connsiteY3" fmla="*/ 6870700 h 6870700"/>
              <a:gd name="connsiteX4" fmla="*/ 2900939 w 5507108"/>
              <a:gd name="connsiteY4" fmla="*/ 0 h 6870700"/>
              <a:gd name="connsiteX0" fmla="*/ 2810340 w 5416509"/>
              <a:gd name="connsiteY0" fmla="*/ 0 h 6883400"/>
              <a:gd name="connsiteX1" fmla="*/ 5416509 w 5416509"/>
              <a:gd name="connsiteY1" fmla="*/ 0 h 6883400"/>
              <a:gd name="connsiteX2" fmla="*/ 5416509 w 5416509"/>
              <a:gd name="connsiteY2" fmla="*/ 6858000 h 6883400"/>
              <a:gd name="connsiteX3" fmla="*/ 0 w 5416509"/>
              <a:gd name="connsiteY3" fmla="*/ 6883400 h 6883400"/>
              <a:gd name="connsiteX4" fmla="*/ 2810340 w 5416509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16509" h="6883400">
                <a:moveTo>
                  <a:pt x="2810340" y="0"/>
                </a:moveTo>
                <a:lnTo>
                  <a:pt x="5416509" y="0"/>
                </a:lnTo>
                <a:lnTo>
                  <a:pt x="5416509" y="6858000"/>
                </a:lnTo>
                <a:lnTo>
                  <a:pt x="0" y="6883400"/>
                </a:lnTo>
                <a:lnTo>
                  <a:pt x="281034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7" name="Platshållare för bild 2">
            <a:extLst>
              <a:ext uri="{FF2B5EF4-FFF2-40B4-BE49-F238E27FC236}">
                <a16:creationId xmlns:a16="http://schemas.microsoft.com/office/drawing/2014/main" id="{B0D96CB5-71EF-BA43-9B66-282BFDE1F4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90962" y="996750"/>
            <a:ext cx="4009177" cy="48645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Bild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8307AF78-96A9-8E4F-BDFA-1A595BD928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3842" y="5431455"/>
            <a:ext cx="5430387" cy="42979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EN UNDERRUBRIK</a:t>
            </a:r>
            <a:br>
              <a:rPr lang="sv-SE" dirty="0"/>
            </a:br>
            <a:r>
              <a:rPr lang="sv-SE" dirty="0"/>
              <a:t>MÅNAD 2020</a:t>
            </a:r>
          </a:p>
        </p:txBody>
      </p:sp>
      <p:cxnSp>
        <p:nvCxnSpPr>
          <p:cNvPr id="9" name="Rak 8">
            <a:extLst>
              <a:ext uri="{FF2B5EF4-FFF2-40B4-BE49-F238E27FC236}">
                <a16:creationId xmlns:a16="http://schemas.microsoft.com/office/drawing/2014/main" id="{6FA73DEE-57C7-3745-832B-C21707CF35E5}"/>
              </a:ext>
            </a:extLst>
          </p:cNvPr>
          <p:cNvCxnSpPr>
            <a:cxnSpLocks/>
          </p:cNvCxnSpPr>
          <p:nvPr userDrawn="1"/>
        </p:nvCxnSpPr>
        <p:spPr>
          <a:xfrm>
            <a:off x="3054933" y="497090"/>
            <a:ext cx="0" cy="94004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latshållare för bild 7">
            <a:extLst>
              <a:ext uri="{FF2B5EF4-FFF2-40B4-BE49-F238E27FC236}">
                <a16:creationId xmlns:a16="http://schemas.microsoft.com/office/drawing/2014/main" id="{6E97B7A4-AC87-FF48-9E5A-D3FDE1792E2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06860" y="497090"/>
            <a:ext cx="2158985" cy="939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i="0">
                <a:latin typeface="Lab Grotesque Black" pitchFamily="2" charset="0"/>
              </a:defRPr>
            </a:lvl1pPr>
          </a:lstStyle>
          <a:p>
            <a:r>
              <a:rPr lang="sv-SE" dirty="0"/>
              <a:t>Projekt-logga eller </a:t>
            </a:r>
            <a:r>
              <a:rPr lang="sv-SE" dirty="0" err="1"/>
              <a:t>sammarbetspartner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81823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Startbild">
    <p:bg>
      <p:bgPr>
        <a:solidFill>
          <a:srgbClr val="FA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>
            <a:extLst>
              <a:ext uri="{FF2B5EF4-FFF2-40B4-BE49-F238E27FC236}">
                <a16:creationId xmlns:a16="http://schemas.microsoft.com/office/drawing/2014/main" id="{063E2934-3E0B-FB4C-95AB-DBE817B603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3842" y="497090"/>
            <a:ext cx="1997637" cy="948519"/>
          </a:xfrm>
          <a:prstGeom prst="rect">
            <a:avLst/>
          </a:prstGeom>
        </p:spPr>
      </p:pic>
      <p:sp>
        <p:nvSpPr>
          <p:cNvPr id="7" name="Platshållare för bild 2">
            <a:extLst>
              <a:ext uri="{FF2B5EF4-FFF2-40B4-BE49-F238E27FC236}">
                <a16:creationId xmlns:a16="http://schemas.microsoft.com/office/drawing/2014/main" id="{B0D96CB5-71EF-BA43-9B66-282BFDE1F4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14470" y="0"/>
            <a:ext cx="7064830" cy="6883400"/>
          </a:xfrm>
          <a:custGeom>
            <a:avLst/>
            <a:gdLst>
              <a:gd name="connsiteX0" fmla="*/ 0 w 6074230"/>
              <a:gd name="connsiteY0" fmla="*/ 0 h 6858000"/>
              <a:gd name="connsiteX1" fmla="*/ 6074230 w 6074230"/>
              <a:gd name="connsiteY1" fmla="*/ 0 h 6858000"/>
              <a:gd name="connsiteX2" fmla="*/ 6074230 w 6074230"/>
              <a:gd name="connsiteY2" fmla="*/ 6858000 h 6858000"/>
              <a:gd name="connsiteX3" fmla="*/ 0 w 6074230"/>
              <a:gd name="connsiteY3" fmla="*/ 6858000 h 6858000"/>
              <a:gd name="connsiteX4" fmla="*/ 0 w 6074230"/>
              <a:gd name="connsiteY4" fmla="*/ 0 h 6858000"/>
              <a:gd name="connsiteX0" fmla="*/ 3276600 w 6074230"/>
              <a:gd name="connsiteY0" fmla="*/ 0 h 6870700"/>
              <a:gd name="connsiteX1" fmla="*/ 6074230 w 6074230"/>
              <a:gd name="connsiteY1" fmla="*/ 12700 h 6870700"/>
              <a:gd name="connsiteX2" fmla="*/ 6074230 w 6074230"/>
              <a:gd name="connsiteY2" fmla="*/ 6870700 h 6870700"/>
              <a:gd name="connsiteX3" fmla="*/ 0 w 6074230"/>
              <a:gd name="connsiteY3" fmla="*/ 6870700 h 6870700"/>
              <a:gd name="connsiteX4" fmla="*/ 3276600 w 6074230"/>
              <a:gd name="connsiteY4" fmla="*/ 0 h 6870700"/>
              <a:gd name="connsiteX0" fmla="*/ 1879600 w 6074230"/>
              <a:gd name="connsiteY0" fmla="*/ 0 h 6858000"/>
              <a:gd name="connsiteX1" fmla="*/ 6074230 w 6074230"/>
              <a:gd name="connsiteY1" fmla="*/ 0 h 6858000"/>
              <a:gd name="connsiteX2" fmla="*/ 6074230 w 6074230"/>
              <a:gd name="connsiteY2" fmla="*/ 6858000 h 6858000"/>
              <a:gd name="connsiteX3" fmla="*/ 0 w 6074230"/>
              <a:gd name="connsiteY3" fmla="*/ 6858000 h 6858000"/>
              <a:gd name="connsiteX4" fmla="*/ 1879600 w 6074230"/>
              <a:gd name="connsiteY4" fmla="*/ 0 h 6858000"/>
              <a:gd name="connsiteX0" fmla="*/ 2844800 w 7039430"/>
              <a:gd name="connsiteY0" fmla="*/ 0 h 6883400"/>
              <a:gd name="connsiteX1" fmla="*/ 7039430 w 7039430"/>
              <a:gd name="connsiteY1" fmla="*/ 0 h 6883400"/>
              <a:gd name="connsiteX2" fmla="*/ 7039430 w 7039430"/>
              <a:gd name="connsiteY2" fmla="*/ 6858000 h 6883400"/>
              <a:gd name="connsiteX3" fmla="*/ 0 w 7039430"/>
              <a:gd name="connsiteY3" fmla="*/ 6883400 h 6883400"/>
              <a:gd name="connsiteX4" fmla="*/ 2844800 w 7039430"/>
              <a:gd name="connsiteY4" fmla="*/ 0 h 6883400"/>
              <a:gd name="connsiteX0" fmla="*/ 2844800 w 7064830"/>
              <a:gd name="connsiteY0" fmla="*/ 0 h 6883400"/>
              <a:gd name="connsiteX1" fmla="*/ 7064830 w 7064830"/>
              <a:gd name="connsiteY1" fmla="*/ 12700 h 6883400"/>
              <a:gd name="connsiteX2" fmla="*/ 7039430 w 7064830"/>
              <a:gd name="connsiteY2" fmla="*/ 6858000 h 6883400"/>
              <a:gd name="connsiteX3" fmla="*/ 0 w 7064830"/>
              <a:gd name="connsiteY3" fmla="*/ 6883400 h 6883400"/>
              <a:gd name="connsiteX4" fmla="*/ 2844800 w 7064830"/>
              <a:gd name="connsiteY4" fmla="*/ 0 h 6883400"/>
              <a:gd name="connsiteX0" fmla="*/ 2844800 w 7064830"/>
              <a:gd name="connsiteY0" fmla="*/ 0 h 6883400"/>
              <a:gd name="connsiteX1" fmla="*/ 7064830 w 7064830"/>
              <a:gd name="connsiteY1" fmla="*/ 12700 h 6883400"/>
              <a:gd name="connsiteX2" fmla="*/ 7052130 w 7064830"/>
              <a:gd name="connsiteY2" fmla="*/ 6870700 h 6883400"/>
              <a:gd name="connsiteX3" fmla="*/ 0 w 7064830"/>
              <a:gd name="connsiteY3" fmla="*/ 6883400 h 6883400"/>
              <a:gd name="connsiteX4" fmla="*/ 2844800 w 7064830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64830" h="6883400">
                <a:moveTo>
                  <a:pt x="2844800" y="0"/>
                </a:moveTo>
                <a:lnTo>
                  <a:pt x="7064830" y="12700"/>
                </a:lnTo>
                <a:cubicBezTo>
                  <a:pt x="7056363" y="2294467"/>
                  <a:pt x="7060597" y="4588933"/>
                  <a:pt x="7052130" y="6870700"/>
                </a:cubicBezTo>
                <a:lnTo>
                  <a:pt x="0" y="6883400"/>
                </a:lnTo>
                <a:lnTo>
                  <a:pt x="28448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Bild</a:t>
            </a:r>
          </a:p>
        </p:txBody>
      </p:sp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BD4B3B90-963F-8C45-9ACA-207A2ACC8D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842" y="2450892"/>
            <a:ext cx="5430387" cy="261640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000" b="1" i="0">
                <a:solidFill>
                  <a:schemeClr val="tx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Klicka för </a:t>
            </a:r>
          </a:p>
          <a:p>
            <a:pPr lvl="0"/>
            <a:r>
              <a:rPr lang="sv-SE" dirty="0"/>
              <a:t>att ändra rubrik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8307AF78-96A9-8E4F-BDFA-1A595BD928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3842" y="5431455"/>
            <a:ext cx="5430387" cy="42979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EN UNDERRUBRIK</a:t>
            </a:r>
            <a:br>
              <a:rPr lang="sv-SE" dirty="0"/>
            </a:br>
            <a:r>
              <a:rPr lang="sv-SE" dirty="0"/>
              <a:t>MÅNAD 2020</a:t>
            </a:r>
          </a:p>
        </p:txBody>
      </p:sp>
    </p:spTree>
    <p:extLst>
      <p:ext uri="{BB962C8B-B14F-4D97-AF65-F5344CB8AC3E}">
        <p14:creationId xmlns:p14="http://schemas.microsoft.com/office/powerpoint/2010/main" val="42052708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paraply&#10;&#10;Automatiskt genererad beskrivning">
            <a:extLst>
              <a:ext uri="{FF2B5EF4-FFF2-40B4-BE49-F238E27FC236}">
                <a16:creationId xmlns:a16="http://schemas.microsoft.com/office/drawing/2014/main" id="{91B3CA28-5094-4B46-B154-DA4C9388F3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205" y="0"/>
            <a:ext cx="12231205" cy="6865749"/>
          </a:xfrm>
          <a:prstGeom prst="rect">
            <a:avLst/>
          </a:prstGeom>
        </p:spPr>
      </p:pic>
      <p:pic>
        <p:nvPicPr>
          <p:cNvPr id="9" name="Bild 8">
            <a:extLst>
              <a:ext uri="{FF2B5EF4-FFF2-40B4-BE49-F238E27FC236}">
                <a16:creationId xmlns:a16="http://schemas.microsoft.com/office/drawing/2014/main" id="{0EDB442F-88D5-1A43-B099-A6A3582785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3842" y="497090"/>
            <a:ext cx="1997637" cy="948519"/>
          </a:xfrm>
          <a:prstGeom prst="rect">
            <a:avLst/>
          </a:prstGeom>
        </p:spPr>
      </p:pic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F6781703-D0C2-D24A-8CB3-BF6A22BFE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4511458"/>
            <a:ext cx="8895339" cy="18702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rubrikformatet</a:t>
            </a:r>
          </a:p>
        </p:txBody>
      </p:sp>
    </p:spTree>
    <p:extLst>
      <p:ext uri="{BB962C8B-B14F-4D97-AF65-F5344CB8AC3E}">
        <p14:creationId xmlns:p14="http://schemas.microsoft.com/office/powerpoint/2010/main" val="679245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F6781703-D0C2-D24A-8CB3-BF6A22BFE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699" y="2364944"/>
            <a:ext cx="4058108" cy="29587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 b="1" i="0">
                <a:solidFill>
                  <a:schemeClr val="tx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Klicka för </a:t>
            </a:r>
            <a:br>
              <a:rPr lang="sv-SE" dirty="0"/>
            </a:br>
            <a:r>
              <a:rPr lang="sv-SE" dirty="0"/>
              <a:t>att ändra rubrik</a:t>
            </a:r>
          </a:p>
        </p:txBody>
      </p:sp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CF997969-62B2-E34F-B02B-FEA32A784A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2700" y="1935149"/>
            <a:ext cx="4058108" cy="42979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En mindre inledande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5B8713E-1A3F-BF42-AACE-4E4D0F255C4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46662" y="0"/>
            <a:ext cx="7145338" cy="68580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5AB544D0-C715-CF4C-9E96-C7F59ECA11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2030" y="427561"/>
            <a:ext cx="1397617" cy="663617"/>
          </a:xfrm>
          <a:prstGeom prst="rect">
            <a:avLst/>
          </a:prstGeom>
        </p:spPr>
      </p:pic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B0C7F7D6-5987-1449-9F2C-79E934F83CF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2700" y="5337027"/>
            <a:ext cx="4058108" cy="42979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Månad 2020</a:t>
            </a:r>
          </a:p>
        </p:txBody>
      </p:sp>
    </p:spTree>
    <p:extLst>
      <p:ext uri="{BB962C8B-B14F-4D97-AF65-F5344CB8AC3E}">
        <p14:creationId xmlns:p14="http://schemas.microsoft.com/office/powerpoint/2010/main" val="1107708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F6781703-D0C2-D24A-8CB3-BF6A22BFE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74916" y="2783400"/>
            <a:ext cx="7842169" cy="18702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 b="1" i="0">
                <a:solidFill>
                  <a:schemeClr val="tx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rubrik</a:t>
            </a:r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0DC7DD40-2BBE-FD47-B5D1-DCF785B0BB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41671" y="669975"/>
            <a:ext cx="1708659" cy="811306"/>
          </a:xfrm>
          <a:prstGeom prst="rect">
            <a:avLst/>
          </a:prstGeom>
        </p:spPr>
      </p:pic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CF997969-62B2-E34F-B02B-FEA32A784A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93556" y="5955811"/>
            <a:ext cx="1804889" cy="42979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EN UNDERRUBRIK</a:t>
            </a:r>
            <a:br>
              <a:rPr lang="sv-SE" dirty="0"/>
            </a:br>
            <a:r>
              <a:rPr lang="sv-SE" dirty="0"/>
              <a:t>MÅNAD 2020</a:t>
            </a:r>
          </a:p>
        </p:txBody>
      </p:sp>
    </p:spTree>
    <p:extLst>
      <p:ext uri="{BB962C8B-B14F-4D97-AF65-F5344CB8AC3E}">
        <p14:creationId xmlns:p14="http://schemas.microsoft.com/office/powerpoint/2010/main" val="3278171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inomhus, person, stående, kök&#10;&#10;Automatiskt genererad beskrivning">
            <a:extLst>
              <a:ext uri="{FF2B5EF4-FFF2-40B4-BE49-F238E27FC236}">
                <a16:creationId xmlns:a16="http://schemas.microsoft.com/office/drawing/2014/main" id="{2D0DDEEA-C739-9E42-9DC7-49DE5D7918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Bildobjekt 9" descr="En bild som visar gitarr&#10;&#10;Automatiskt genererad beskrivning">
            <a:extLst>
              <a:ext uri="{FF2B5EF4-FFF2-40B4-BE49-F238E27FC236}">
                <a16:creationId xmlns:a16="http://schemas.microsoft.com/office/drawing/2014/main" id="{23D75F42-9386-6D4E-B858-1292FDEAA5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Bild 12">
            <a:extLst>
              <a:ext uri="{FF2B5EF4-FFF2-40B4-BE49-F238E27FC236}">
                <a16:creationId xmlns:a16="http://schemas.microsoft.com/office/drawing/2014/main" id="{2FCB708A-DA4B-8B4C-A0FF-822E99B8A5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373" y="372371"/>
            <a:ext cx="1578536" cy="749521"/>
          </a:xfrm>
          <a:prstGeom prst="rect">
            <a:avLst/>
          </a:prstGeom>
        </p:spPr>
      </p:pic>
      <p:sp>
        <p:nvSpPr>
          <p:cNvPr id="12" name="Platshållare för text 5">
            <a:extLst>
              <a:ext uri="{FF2B5EF4-FFF2-40B4-BE49-F238E27FC236}">
                <a16:creationId xmlns:a16="http://schemas.microsoft.com/office/drawing/2014/main" id="{C002FEDF-21F7-2748-9AEA-062A1C304A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3955" y="3679467"/>
            <a:ext cx="8895339" cy="18702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rubrik</a:t>
            </a:r>
          </a:p>
        </p:txBody>
      </p:sp>
      <p:sp>
        <p:nvSpPr>
          <p:cNvPr id="14" name="Platshållare för text 3">
            <a:extLst>
              <a:ext uri="{FF2B5EF4-FFF2-40B4-BE49-F238E27FC236}">
                <a16:creationId xmlns:a16="http://schemas.microsoft.com/office/drawing/2014/main" id="{7B5FB8A3-C8F9-6249-A2A9-B66BA43E4A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3955" y="5559472"/>
            <a:ext cx="5430387" cy="42979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 i="0" cap="all" baseline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EN UNDERRUBRIK</a:t>
            </a:r>
            <a:br>
              <a:rPr lang="sv-SE" dirty="0"/>
            </a:br>
            <a:r>
              <a:rPr lang="sv-SE" dirty="0"/>
              <a:t>MÅNAD 2020</a:t>
            </a:r>
          </a:p>
        </p:txBody>
      </p:sp>
    </p:spTree>
    <p:extLst>
      <p:ext uri="{BB962C8B-B14F-4D97-AF65-F5344CB8AC3E}">
        <p14:creationId xmlns:p14="http://schemas.microsoft.com/office/powerpoint/2010/main" val="39790628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. Startbild med projekt-logga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Rak 11">
            <a:extLst>
              <a:ext uri="{FF2B5EF4-FFF2-40B4-BE49-F238E27FC236}">
                <a16:creationId xmlns:a16="http://schemas.microsoft.com/office/drawing/2014/main" id="{A744BAE6-61A3-B34C-B489-75AA9FDCA023}"/>
              </a:ext>
            </a:extLst>
          </p:cNvPr>
          <p:cNvCxnSpPr>
            <a:cxnSpLocks/>
          </p:cNvCxnSpPr>
          <p:nvPr userDrawn="1"/>
        </p:nvCxnSpPr>
        <p:spPr>
          <a:xfrm flipH="1">
            <a:off x="4741683" y="368366"/>
            <a:ext cx="2465210" cy="6136129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06F194E-6202-E549-AF1F-32A3CE881F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55876" y="4978398"/>
            <a:ext cx="2038118" cy="9769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Projekt-logotyp</a:t>
            </a:r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A823D168-2479-9142-A21D-2C31727F04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3012" y="967970"/>
            <a:ext cx="1670949" cy="79340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8A5A16F-1CF9-F049-9B18-B31DBD6FF6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46254" y="2890740"/>
            <a:ext cx="5699492" cy="1366278"/>
          </a:xfrm>
          <a:prstGeom prst="rect">
            <a:avLst/>
          </a:prstGeom>
          <a:solidFill>
            <a:srgbClr val="EFF2F5"/>
          </a:solidFill>
        </p:spPr>
        <p:txBody>
          <a:bodyPr anchor="ctr"/>
          <a:lstStyle>
            <a:lvl1pPr algn="ctr">
              <a:lnSpc>
                <a:spcPct val="100000"/>
              </a:lnSpc>
              <a:defRPr sz="40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rubriken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9641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objekt 18" descr="En bild som visar person, inomhus, person, framsida&#10;&#10;Automatiskt genererad beskrivning">
            <a:extLst>
              <a:ext uri="{FF2B5EF4-FFF2-40B4-BE49-F238E27FC236}">
                <a16:creationId xmlns:a16="http://schemas.microsoft.com/office/drawing/2014/main" id="{A88E753E-3158-C64C-9441-EC67DA7054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Platshållare för text 5">
            <a:extLst>
              <a:ext uri="{FF2B5EF4-FFF2-40B4-BE49-F238E27FC236}">
                <a16:creationId xmlns:a16="http://schemas.microsoft.com/office/drawing/2014/main" id="{A6301D2F-B9C3-3B43-A962-27FDCC2177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3955" y="3679467"/>
            <a:ext cx="8895339" cy="18702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rubrik</a:t>
            </a:r>
          </a:p>
        </p:txBody>
      </p:sp>
      <p:sp>
        <p:nvSpPr>
          <p:cNvPr id="26" name="Platshållare för text 3">
            <a:extLst>
              <a:ext uri="{FF2B5EF4-FFF2-40B4-BE49-F238E27FC236}">
                <a16:creationId xmlns:a16="http://schemas.microsoft.com/office/drawing/2014/main" id="{75011549-6AEF-B242-87C5-F97FD07477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3955" y="5559472"/>
            <a:ext cx="5430387" cy="42979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 i="0" cap="all" baseline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EN UNDERRUBRIK</a:t>
            </a:r>
            <a:br>
              <a:rPr lang="sv-SE" dirty="0"/>
            </a:br>
            <a:r>
              <a:rPr lang="sv-SE" dirty="0"/>
              <a:t>MÅNAD 2020</a:t>
            </a:r>
          </a:p>
        </p:txBody>
      </p:sp>
      <p:pic>
        <p:nvPicPr>
          <p:cNvPr id="27" name="Bildobjekt 26" descr="En bild som visar gitarr&#10;&#10;Automatiskt genererad beskrivning">
            <a:extLst>
              <a:ext uri="{FF2B5EF4-FFF2-40B4-BE49-F238E27FC236}">
                <a16:creationId xmlns:a16="http://schemas.microsoft.com/office/drawing/2014/main" id="{77FF9F20-6E92-414C-A6C2-7D33DA2CB8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8" name="Bild 27">
            <a:extLst>
              <a:ext uri="{FF2B5EF4-FFF2-40B4-BE49-F238E27FC236}">
                <a16:creationId xmlns:a16="http://schemas.microsoft.com/office/drawing/2014/main" id="{A5FDB474-EE26-3447-818A-4403AE71BD9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373" y="372371"/>
            <a:ext cx="1578536" cy="74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6622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Startbild med projekt-logga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objekt 13" descr="En bild som visar inomhus, person, stående, kök&#10;&#10;Automatiskt genererad beskrivning">
            <a:extLst>
              <a:ext uri="{FF2B5EF4-FFF2-40B4-BE49-F238E27FC236}">
                <a16:creationId xmlns:a16="http://schemas.microsoft.com/office/drawing/2014/main" id="{76D8DD3E-77EF-604F-9483-642E7A9FA3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Bildobjekt 14" descr="En bild som visar gitarr&#10;&#10;Automatiskt genererad beskrivning">
            <a:extLst>
              <a:ext uri="{FF2B5EF4-FFF2-40B4-BE49-F238E27FC236}">
                <a16:creationId xmlns:a16="http://schemas.microsoft.com/office/drawing/2014/main" id="{3BC7E6D5-478F-D944-A994-3F6DA63BCE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Bild 15">
            <a:extLst>
              <a:ext uri="{FF2B5EF4-FFF2-40B4-BE49-F238E27FC236}">
                <a16:creationId xmlns:a16="http://schemas.microsoft.com/office/drawing/2014/main" id="{3A11A5D6-4618-FA49-82E7-5A71E74A911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373" y="372371"/>
            <a:ext cx="1578536" cy="749521"/>
          </a:xfrm>
          <a:prstGeom prst="rect">
            <a:avLst/>
          </a:prstGeom>
        </p:spPr>
      </p:pic>
      <p:cxnSp>
        <p:nvCxnSpPr>
          <p:cNvPr id="6" name="Rak 5">
            <a:extLst>
              <a:ext uri="{FF2B5EF4-FFF2-40B4-BE49-F238E27FC236}">
                <a16:creationId xmlns:a16="http://schemas.microsoft.com/office/drawing/2014/main" id="{A817C439-84CD-F840-9F54-E2491E62C641}"/>
              </a:ext>
            </a:extLst>
          </p:cNvPr>
          <p:cNvCxnSpPr>
            <a:cxnSpLocks/>
          </p:cNvCxnSpPr>
          <p:nvPr userDrawn="1"/>
        </p:nvCxnSpPr>
        <p:spPr>
          <a:xfrm>
            <a:off x="2673933" y="222738"/>
            <a:ext cx="0" cy="94004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bild 7">
            <a:extLst>
              <a:ext uri="{FF2B5EF4-FFF2-40B4-BE49-F238E27FC236}">
                <a16:creationId xmlns:a16="http://schemas.microsoft.com/office/drawing/2014/main" id="{D1BDE0B1-3364-9541-B297-2F5247C62F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10875" y="222250"/>
            <a:ext cx="2158985" cy="899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latin typeface="Lab Grotesque Black" pitchFamily="2" charset="0"/>
              </a:defRPr>
            </a:lvl1pPr>
          </a:lstStyle>
          <a:p>
            <a:r>
              <a:rPr lang="sv-SE" dirty="0"/>
              <a:t>Projekt-logga eller </a:t>
            </a:r>
            <a:r>
              <a:rPr lang="sv-SE" dirty="0" err="1"/>
              <a:t>sammarbetspartner</a:t>
            </a:r>
            <a:endParaRPr lang="sv-SE" dirty="0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63D639DD-85B4-844B-93B5-BA637FEF90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3955" y="3679467"/>
            <a:ext cx="8895339" cy="18702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309CF98D-DC90-3C4B-AF7D-A89D5E2433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3955" y="5559472"/>
            <a:ext cx="5430387" cy="42979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 i="0" cap="all" baseline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EN UNDERRUBRIK</a:t>
            </a:r>
            <a:br>
              <a:rPr lang="sv-SE" dirty="0"/>
            </a:br>
            <a:r>
              <a:rPr lang="sv-SE" dirty="0"/>
              <a:t>MÅNAD 2020</a:t>
            </a:r>
          </a:p>
        </p:txBody>
      </p:sp>
    </p:spTree>
    <p:extLst>
      <p:ext uri="{BB962C8B-B14F-4D97-AF65-F5344CB8AC3E}">
        <p14:creationId xmlns:p14="http://schemas.microsoft.com/office/powerpoint/2010/main" val="7877538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inomhus, bok, hylla, foto&#10;&#10;Automatiskt genererad beskrivning">
            <a:extLst>
              <a:ext uri="{FF2B5EF4-FFF2-40B4-BE49-F238E27FC236}">
                <a16:creationId xmlns:a16="http://schemas.microsoft.com/office/drawing/2014/main" id="{5ACD28D9-1C12-C04A-A568-9087CFF82B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Platshållare för text 5">
            <a:extLst>
              <a:ext uri="{FF2B5EF4-FFF2-40B4-BE49-F238E27FC236}">
                <a16:creationId xmlns:a16="http://schemas.microsoft.com/office/drawing/2014/main" id="{E0B2156C-166F-D84F-A932-AA5DE0C419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3955" y="3679467"/>
            <a:ext cx="8895339" cy="18702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557A8B19-091C-B944-9A05-8F8ECE6FF58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3955" y="5559472"/>
            <a:ext cx="5430387" cy="42979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 i="0" cap="all" baseline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EN UNDERRUBRIK</a:t>
            </a:r>
            <a:br>
              <a:rPr lang="sv-SE" dirty="0"/>
            </a:br>
            <a:r>
              <a:rPr lang="sv-SE" dirty="0"/>
              <a:t>MÅNAD 2020</a:t>
            </a:r>
          </a:p>
        </p:txBody>
      </p:sp>
      <p:pic>
        <p:nvPicPr>
          <p:cNvPr id="14" name="Bildobjekt 13" descr="En bild som visar gitarr&#10;&#10;Automatiskt genererad beskrivning">
            <a:extLst>
              <a:ext uri="{FF2B5EF4-FFF2-40B4-BE49-F238E27FC236}">
                <a16:creationId xmlns:a16="http://schemas.microsoft.com/office/drawing/2014/main" id="{665F09BB-AE38-8F46-973D-C0D3C1F2E8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Bild 14">
            <a:extLst>
              <a:ext uri="{FF2B5EF4-FFF2-40B4-BE49-F238E27FC236}">
                <a16:creationId xmlns:a16="http://schemas.microsoft.com/office/drawing/2014/main" id="{42C7F400-D94A-7944-819D-2D2964079D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373" y="372371"/>
            <a:ext cx="1578536" cy="74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2319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inomhus, rum, leksak, bord&#10;&#10;Automatiskt genererad beskrivning">
            <a:extLst>
              <a:ext uri="{FF2B5EF4-FFF2-40B4-BE49-F238E27FC236}">
                <a16:creationId xmlns:a16="http://schemas.microsoft.com/office/drawing/2014/main" id="{B2A07F83-E9FB-0745-B14D-1EE21AF3C8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Platshållare för text 5">
            <a:extLst>
              <a:ext uri="{FF2B5EF4-FFF2-40B4-BE49-F238E27FC236}">
                <a16:creationId xmlns:a16="http://schemas.microsoft.com/office/drawing/2014/main" id="{44531CF0-249E-094A-9BF2-C88A5634B5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3955" y="3679467"/>
            <a:ext cx="8895339" cy="18702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626CD357-8908-8848-B131-DCFF10CF84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3955" y="5559472"/>
            <a:ext cx="5430387" cy="42979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 i="0" cap="all" baseline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EN UNDERRUBRIK</a:t>
            </a:r>
            <a:br>
              <a:rPr lang="sv-SE" dirty="0"/>
            </a:br>
            <a:r>
              <a:rPr lang="sv-SE" dirty="0"/>
              <a:t>MÅNAD 2020</a:t>
            </a:r>
          </a:p>
        </p:txBody>
      </p:sp>
      <p:pic>
        <p:nvPicPr>
          <p:cNvPr id="14" name="Bildobjekt 13" descr="En bild som visar gitarr&#10;&#10;Automatiskt genererad beskrivning">
            <a:extLst>
              <a:ext uri="{FF2B5EF4-FFF2-40B4-BE49-F238E27FC236}">
                <a16:creationId xmlns:a16="http://schemas.microsoft.com/office/drawing/2014/main" id="{F68F6801-1927-EA4C-B4D3-BE86DD9BF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Bild 14">
            <a:extLst>
              <a:ext uri="{FF2B5EF4-FFF2-40B4-BE49-F238E27FC236}">
                <a16:creationId xmlns:a16="http://schemas.microsoft.com/office/drawing/2014/main" id="{AC879CD5-6DE6-D74D-83C6-A872A3A4E6B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373" y="372371"/>
            <a:ext cx="1578536" cy="74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778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inomhus, kök, person, person&#10;&#10;Automatiskt genererad beskrivning">
            <a:extLst>
              <a:ext uri="{FF2B5EF4-FFF2-40B4-BE49-F238E27FC236}">
                <a16:creationId xmlns:a16="http://schemas.microsoft.com/office/drawing/2014/main" id="{C6556FDD-DD2E-FD40-8F86-1D16B9C376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Platshållare för text 5">
            <a:extLst>
              <a:ext uri="{FF2B5EF4-FFF2-40B4-BE49-F238E27FC236}">
                <a16:creationId xmlns:a16="http://schemas.microsoft.com/office/drawing/2014/main" id="{A22021E7-69BC-BA4D-9D00-C9E1CC0B71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3955" y="3679467"/>
            <a:ext cx="8895339" cy="18702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61AD62FB-742F-574D-86AA-ED4B3036F9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3955" y="5559472"/>
            <a:ext cx="5430387" cy="42979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 i="0" cap="all" baseline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EN UNDERRUBRIK</a:t>
            </a:r>
            <a:br>
              <a:rPr lang="sv-SE" dirty="0"/>
            </a:br>
            <a:r>
              <a:rPr lang="sv-SE" dirty="0"/>
              <a:t>MÅNAD 2020</a:t>
            </a:r>
          </a:p>
        </p:txBody>
      </p:sp>
      <p:pic>
        <p:nvPicPr>
          <p:cNvPr id="15" name="Bildobjekt 14" descr="En bild som visar gitarr&#10;&#10;Automatiskt genererad beskrivning">
            <a:extLst>
              <a:ext uri="{FF2B5EF4-FFF2-40B4-BE49-F238E27FC236}">
                <a16:creationId xmlns:a16="http://schemas.microsoft.com/office/drawing/2014/main" id="{C6C09D26-FC8E-5849-B76D-6484AE43DF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Bild 15">
            <a:extLst>
              <a:ext uri="{FF2B5EF4-FFF2-40B4-BE49-F238E27FC236}">
                <a16:creationId xmlns:a16="http://schemas.microsoft.com/office/drawing/2014/main" id="{11F9CBE5-8125-834E-A842-5E97149848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373" y="372371"/>
            <a:ext cx="1578536" cy="74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04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 Startbild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person, person, inomhus, stående&#10;&#10;Automatiskt genererad beskrivning">
            <a:extLst>
              <a:ext uri="{FF2B5EF4-FFF2-40B4-BE49-F238E27FC236}">
                <a16:creationId xmlns:a16="http://schemas.microsoft.com/office/drawing/2014/main" id="{98FA57B1-2ACC-5644-AC77-D91F928F4C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C61F123D-6F95-4542-9ED2-47F932FBCD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3955" y="3679467"/>
            <a:ext cx="8895339" cy="18702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rubrik</a:t>
            </a:r>
          </a:p>
        </p:txBody>
      </p:sp>
      <p:sp>
        <p:nvSpPr>
          <p:cNvPr id="14" name="Platshållare för text 3">
            <a:extLst>
              <a:ext uri="{FF2B5EF4-FFF2-40B4-BE49-F238E27FC236}">
                <a16:creationId xmlns:a16="http://schemas.microsoft.com/office/drawing/2014/main" id="{0786B41C-A2B9-5A45-BDC6-A4B24CA7E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3955" y="5559472"/>
            <a:ext cx="5430387" cy="42979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 i="0" cap="all" baseline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EN UNDERRUBRIK</a:t>
            </a:r>
            <a:br>
              <a:rPr lang="sv-SE" dirty="0"/>
            </a:br>
            <a:r>
              <a:rPr lang="sv-SE" dirty="0"/>
              <a:t>MÅNAD 2020</a:t>
            </a:r>
          </a:p>
        </p:txBody>
      </p:sp>
      <p:pic>
        <p:nvPicPr>
          <p:cNvPr id="11" name="Bildobjekt 10" descr="En bild som visar gitarr&#10;&#10;Automatiskt genererad beskrivning">
            <a:extLst>
              <a:ext uri="{FF2B5EF4-FFF2-40B4-BE49-F238E27FC236}">
                <a16:creationId xmlns:a16="http://schemas.microsoft.com/office/drawing/2014/main" id="{BB2FE1A7-5D6E-DC47-8E07-5F07AFA06F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Bild 11">
            <a:extLst>
              <a:ext uri="{FF2B5EF4-FFF2-40B4-BE49-F238E27FC236}">
                <a16:creationId xmlns:a16="http://schemas.microsoft.com/office/drawing/2014/main" id="{DD2A90B0-0E9D-D74D-97C4-7AD912D1358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373" y="372371"/>
            <a:ext cx="1578536" cy="74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1227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. Startbild med projekt-logga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 descr="En bild som visar person, person, inomhus, stående&#10;&#10;Automatiskt genererad beskrivning">
            <a:extLst>
              <a:ext uri="{FF2B5EF4-FFF2-40B4-BE49-F238E27FC236}">
                <a16:creationId xmlns:a16="http://schemas.microsoft.com/office/drawing/2014/main" id="{0D49FE42-54FD-BA45-9083-12D0C77B70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ildobjekt 16" descr="En bild som visar gitarr&#10;&#10;Automatiskt genererad beskrivning">
            <a:extLst>
              <a:ext uri="{FF2B5EF4-FFF2-40B4-BE49-F238E27FC236}">
                <a16:creationId xmlns:a16="http://schemas.microsoft.com/office/drawing/2014/main" id="{A10E66BA-5F32-E242-8817-5E9D2FDAA3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Bild 17">
            <a:extLst>
              <a:ext uri="{FF2B5EF4-FFF2-40B4-BE49-F238E27FC236}">
                <a16:creationId xmlns:a16="http://schemas.microsoft.com/office/drawing/2014/main" id="{54AC2CC1-AEC1-EB48-89A6-123A9520DC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373" y="372371"/>
            <a:ext cx="1578536" cy="749521"/>
          </a:xfrm>
          <a:prstGeom prst="rect">
            <a:avLst/>
          </a:prstGeom>
        </p:spPr>
      </p:pic>
      <p:cxnSp>
        <p:nvCxnSpPr>
          <p:cNvPr id="6" name="Rak 5">
            <a:extLst>
              <a:ext uri="{FF2B5EF4-FFF2-40B4-BE49-F238E27FC236}">
                <a16:creationId xmlns:a16="http://schemas.microsoft.com/office/drawing/2014/main" id="{4EB6B1E6-EE40-8E47-8F3B-07C641EE8051}"/>
              </a:ext>
            </a:extLst>
          </p:cNvPr>
          <p:cNvCxnSpPr>
            <a:cxnSpLocks/>
          </p:cNvCxnSpPr>
          <p:nvPr userDrawn="1"/>
        </p:nvCxnSpPr>
        <p:spPr>
          <a:xfrm>
            <a:off x="2673933" y="222738"/>
            <a:ext cx="0" cy="94004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bild 7">
            <a:extLst>
              <a:ext uri="{FF2B5EF4-FFF2-40B4-BE49-F238E27FC236}">
                <a16:creationId xmlns:a16="http://schemas.microsoft.com/office/drawing/2014/main" id="{1FCD3DE3-7B60-B948-9BD5-A808F06BFF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10875" y="222250"/>
            <a:ext cx="2158985" cy="899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latin typeface="Lab Grotesque Black" pitchFamily="2" charset="0"/>
              </a:defRPr>
            </a:lvl1pPr>
          </a:lstStyle>
          <a:p>
            <a:r>
              <a:rPr lang="sv-SE" dirty="0"/>
              <a:t>Projekt-logga eller </a:t>
            </a:r>
            <a:r>
              <a:rPr lang="sv-SE" dirty="0" err="1"/>
              <a:t>sammarbetspartner</a:t>
            </a:r>
            <a:endParaRPr lang="sv-SE" dirty="0"/>
          </a:p>
        </p:txBody>
      </p:sp>
      <p:sp>
        <p:nvSpPr>
          <p:cNvPr id="11" name="Platshållare för text 5">
            <a:extLst>
              <a:ext uri="{FF2B5EF4-FFF2-40B4-BE49-F238E27FC236}">
                <a16:creationId xmlns:a16="http://schemas.microsoft.com/office/drawing/2014/main" id="{9392650F-7844-C445-89F6-00C824A7EA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3955" y="3679467"/>
            <a:ext cx="8895339" cy="18702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76AF080D-CD2E-8C40-8394-A3AD28522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3955" y="5559472"/>
            <a:ext cx="5430387" cy="42979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1" i="0" cap="all" baseline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EN UNDERRUBRIK</a:t>
            </a:r>
            <a:br>
              <a:rPr lang="sv-SE" dirty="0"/>
            </a:br>
            <a:r>
              <a:rPr lang="sv-SE" dirty="0"/>
              <a:t>MÅNAD 2020</a:t>
            </a:r>
          </a:p>
        </p:txBody>
      </p:sp>
    </p:spTree>
    <p:extLst>
      <p:ext uri="{BB962C8B-B14F-4D97-AF65-F5344CB8AC3E}">
        <p14:creationId xmlns:p14="http://schemas.microsoft.com/office/powerpoint/2010/main" val="3868894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Avsnitt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objekt 13">
            <a:extLst>
              <a:ext uri="{FF2B5EF4-FFF2-40B4-BE49-F238E27FC236}">
                <a16:creationId xmlns:a16="http://schemas.microsoft.com/office/drawing/2014/main" id="{82619518-6478-7247-89A7-D769234AF7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B7935EBD-1D85-9B40-A597-E8004A47E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3275" y="2729243"/>
            <a:ext cx="8895339" cy="187029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Detta är en </a:t>
            </a:r>
            <a:r>
              <a:rPr lang="sv-SE" dirty="0" err="1"/>
              <a:t>avsnittssida</a:t>
            </a:r>
            <a:r>
              <a:rPr lang="sv-SE" dirty="0"/>
              <a:t> klicka här för att skriva</a:t>
            </a:r>
          </a:p>
        </p:txBody>
      </p:sp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1608C2EC-1DC2-1241-B729-D19D1FCC68BB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9A7EA555-A254-4240-B103-1CF2B96BBCAC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1" name="Platshållare för bildnummer 23">
            <a:extLst>
              <a:ext uri="{FF2B5EF4-FFF2-40B4-BE49-F238E27FC236}">
                <a16:creationId xmlns:a16="http://schemas.microsoft.com/office/drawing/2014/main" id="{D8810A9E-A1C4-5347-BF01-4EDB65BB7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6" name="Rak 5">
            <a:extLst>
              <a:ext uri="{FF2B5EF4-FFF2-40B4-BE49-F238E27FC236}">
                <a16:creationId xmlns:a16="http://schemas.microsoft.com/office/drawing/2014/main" id="{696EDCA4-F9F8-5D48-A9EE-F73D54C6A5A4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39066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Avsnitt">
    <p:bg>
      <p:bgPr>
        <a:solidFill>
          <a:srgbClr val="FA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objekt 13">
            <a:extLst>
              <a:ext uri="{FF2B5EF4-FFF2-40B4-BE49-F238E27FC236}">
                <a16:creationId xmlns:a16="http://schemas.microsoft.com/office/drawing/2014/main" id="{82619518-6478-7247-89A7-D769234AF7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B7935EBD-1D85-9B40-A597-E8004A47E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3275" y="2729243"/>
            <a:ext cx="8895339" cy="187029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Detta är en </a:t>
            </a:r>
            <a:r>
              <a:rPr lang="sv-SE" dirty="0" err="1"/>
              <a:t>avsnittssida</a:t>
            </a:r>
            <a:r>
              <a:rPr lang="sv-SE" dirty="0"/>
              <a:t> klicka här för att skriva</a:t>
            </a:r>
          </a:p>
        </p:txBody>
      </p:sp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F2FC718D-2E6B-094D-BAE9-4D69E8F8769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140F083A-C18F-7A4A-B968-56C4338E70FA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1" name="Platshållare för bildnummer 23">
            <a:extLst>
              <a:ext uri="{FF2B5EF4-FFF2-40B4-BE49-F238E27FC236}">
                <a16:creationId xmlns:a16="http://schemas.microsoft.com/office/drawing/2014/main" id="{1450DE0A-BD17-EB41-8FCB-DEDE5BA27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6" name="Rak 5">
            <a:extLst>
              <a:ext uri="{FF2B5EF4-FFF2-40B4-BE49-F238E27FC236}">
                <a16:creationId xmlns:a16="http://schemas.microsoft.com/office/drawing/2014/main" id="{6511C99F-256F-5044-8A62-BE3402259E8F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5691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B0FB7A5-156A-F643-900D-09F1195871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989572"/>
            <a:ext cx="10515600" cy="1018853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ct val="90000"/>
              </a:lnSpc>
              <a:defRPr sz="4400" b="1" i="0"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rubriken</a:t>
            </a:r>
            <a:endParaRPr lang="en-US" dirty="0"/>
          </a:p>
        </p:txBody>
      </p:sp>
      <p:sp>
        <p:nvSpPr>
          <p:cNvPr id="5" name="Platshållare för datum 21">
            <a:extLst>
              <a:ext uri="{FF2B5EF4-FFF2-40B4-BE49-F238E27FC236}">
                <a16:creationId xmlns:a16="http://schemas.microsoft.com/office/drawing/2014/main" id="{C3A6FB87-11E3-0D4D-A5E1-C3B330B626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9419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7" name="Platshållare för bildnummer 23">
            <a:extLst>
              <a:ext uri="{FF2B5EF4-FFF2-40B4-BE49-F238E27FC236}">
                <a16:creationId xmlns:a16="http://schemas.microsoft.com/office/drawing/2014/main" id="{811DB2C4-8CD2-7241-9C2E-F64A0E0617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3023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31375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6B44079D-3DAD-8F45-A831-F330F78A1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65773E32-0C08-E94E-9D45-85C7A4E9171F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9730448C-5DEA-7C4E-9F1F-CD746849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diagram 10">
            <a:extLst>
              <a:ext uri="{FF2B5EF4-FFF2-40B4-BE49-F238E27FC236}">
                <a16:creationId xmlns:a16="http://schemas.microsoft.com/office/drawing/2014/main" id="{F4EBF51C-62DB-7A4B-BE2B-377DE277C9D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53569" y="1694688"/>
            <a:ext cx="11436812" cy="4721988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352D2D-987B-994B-92F5-71D79ED6B6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0101" y="679732"/>
            <a:ext cx="7253287" cy="707084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Här kan en rubrik skrivas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4530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Jämförelse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7314" y="1050443"/>
            <a:ext cx="10515600" cy="727551"/>
          </a:xfrm>
          <a:prstGeom prst="rect">
            <a:avLst/>
          </a:prstGeom>
        </p:spPr>
        <p:txBody>
          <a:bodyPr anchor="ctr"/>
          <a:lstStyle>
            <a:lvl1pPr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Här kan en rubrik skrivas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314" y="2323086"/>
            <a:ext cx="4868333" cy="3484470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  <a:lvl2pPr>
              <a:defRPr b="1" i="0">
                <a:latin typeface="Lab Grotesque Black" pitchFamily="2" charset="77"/>
              </a:defRPr>
            </a:lvl2pPr>
            <a:lvl3pPr>
              <a:defRPr b="1" i="0">
                <a:latin typeface="Lab Grotesque Black" pitchFamily="2" charset="77"/>
              </a:defRPr>
            </a:lvl3pPr>
            <a:lvl4pPr>
              <a:defRPr b="1" i="0">
                <a:latin typeface="Lab Grotesque Black" pitchFamily="2" charset="77"/>
              </a:defRPr>
            </a:lvl4pPr>
            <a:lvl5pPr>
              <a:defRPr b="1" i="0">
                <a:latin typeface="Lab Grotesque Black" pitchFamily="2" charset="77"/>
              </a:defRPr>
            </a:lvl5pPr>
          </a:lstStyle>
          <a:p>
            <a:pPr lvl="0"/>
            <a:r>
              <a:rPr lang="sv-SE" dirty="0"/>
              <a:t>Klicka här för att ändra format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5469" y="2323086"/>
            <a:ext cx="4868333" cy="3484470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  <a:lvl2pPr>
              <a:defRPr b="1" i="0">
                <a:latin typeface="Lab Grotesque Black" pitchFamily="2" charset="77"/>
              </a:defRPr>
            </a:lvl2pPr>
            <a:lvl3pPr>
              <a:defRPr b="1" i="0">
                <a:latin typeface="Lab Grotesque Black" pitchFamily="2" charset="77"/>
              </a:defRPr>
            </a:lvl3pPr>
            <a:lvl4pPr>
              <a:defRPr b="1" i="0">
                <a:latin typeface="Lab Grotesque Black" pitchFamily="2" charset="77"/>
              </a:defRPr>
            </a:lvl4pPr>
            <a:lvl5pPr>
              <a:defRPr b="1" i="0">
                <a:latin typeface="Lab Grotesque Black" pitchFamily="2" charset="77"/>
              </a:defRPr>
            </a:lvl5pPr>
          </a:lstStyle>
          <a:p>
            <a:pPr lvl="0"/>
            <a:r>
              <a:rPr lang="sv-SE" dirty="0"/>
              <a:t>Klicka här för att ändra format</a:t>
            </a:r>
            <a:endParaRPr lang="en-US" dirty="0"/>
          </a:p>
        </p:txBody>
      </p:sp>
      <p:cxnSp>
        <p:nvCxnSpPr>
          <p:cNvPr id="13" name="Rak 12">
            <a:extLst>
              <a:ext uri="{FF2B5EF4-FFF2-40B4-BE49-F238E27FC236}">
                <a16:creationId xmlns:a16="http://schemas.microsoft.com/office/drawing/2014/main" id="{921BC6B0-5B2A-714F-B0C5-C5C53F335BDB}"/>
              </a:ext>
            </a:extLst>
          </p:cNvPr>
          <p:cNvCxnSpPr/>
          <p:nvPr userDrawn="1"/>
        </p:nvCxnSpPr>
        <p:spPr>
          <a:xfrm>
            <a:off x="6051248" y="2323086"/>
            <a:ext cx="0" cy="348447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datum 21">
            <a:extLst>
              <a:ext uri="{FF2B5EF4-FFF2-40B4-BE49-F238E27FC236}">
                <a16:creationId xmlns:a16="http://schemas.microsoft.com/office/drawing/2014/main" id="{69EC6F15-9A3E-6D44-8B7F-B342AC3B19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8991A168-6131-E444-B73E-DFB9CB900E85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5" name="Platshållare för bildnummer 23">
            <a:extLst>
              <a:ext uri="{FF2B5EF4-FFF2-40B4-BE49-F238E27FC236}">
                <a16:creationId xmlns:a16="http://schemas.microsoft.com/office/drawing/2014/main" id="{DAED7498-0DC0-2446-B6A8-C6513EBC5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2100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Jämförelsebild med 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7314" y="1050443"/>
            <a:ext cx="10515600" cy="727551"/>
          </a:xfrm>
          <a:prstGeom prst="rect">
            <a:avLst/>
          </a:prstGeom>
        </p:spPr>
        <p:txBody>
          <a:bodyPr anchor="ctr"/>
          <a:lstStyle>
            <a:lvl1pPr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Här kan en rubrik skrivas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315" y="2323086"/>
            <a:ext cx="3279464" cy="3484470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  <a:lvl2pPr>
              <a:defRPr b="1" i="0">
                <a:latin typeface="Lab Grotesque Black" pitchFamily="2" charset="77"/>
              </a:defRPr>
            </a:lvl2pPr>
            <a:lvl3pPr>
              <a:defRPr b="1" i="0">
                <a:latin typeface="Lab Grotesque Black" pitchFamily="2" charset="77"/>
              </a:defRPr>
            </a:lvl3pPr>
            <a:lvl4pPr>
              <a:defRPr b="1" i="0">
                <a:latin typeface="Lab Grotesque Black" pitchFamily="2" charset="77"/>
              </a:defRPr>
            </a:lvl4pPr>
            <a:lvl5pPr>
              <a:defRPr b="1" i="0">
                <a:latin typeface="Lab Grotesque Black" pitchFamily="2" charset="77"/>
              </a:defRPr>
            </a:lvl5pPr>
          </a:lstStyle>
          <a:p>
            <a:pPr lvl="0"/>
            <a:r>
              <a:rPr lang="sv-SE" dirty="0"/>
              <a:t>Klicka här för att ändra format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3314" y="2328088"/>
            <a:ext cx="3279600" cy="3484470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  <a:lvl2pPr>
              <a:defRPr b="1" i="0">
                <a:latin typeface="Lab Grotesque Black" pitchFamily="2" charset="77"/>
              </a:defRPr>
            </a:lvl2pPr>
            <a:lvl3pPr>
              <a:defRPr b="1" i="0">
                <a:latin typeface="Lab Grotesque Black" pitchFamily="2" charset="77"/>
              </a:defRPr>
            </a:lvl3pPr>
            <a:lvl4pPr>
              <a:defRPr b="1" i="0">
                <a:latin typeface="Lab Grotesque Black" pitchFamily="2" charset="77"/>
              </a:defRPr>
            </a:lvl4pPr>
            <a:lvl5pPr>
              <a:defRPr b="1" i="0">
                <a:latin typeface="Lab Grotesque Black" pitchFamily="2" charset="77"/>
              </a:defRPr>
            </a:lvl5pPr>
          </a:lstStyle>
          <a:p>
            <a:pPr lvl="0"/>
            <a:r>
              <a:rPr lang="sv-SE" dirty="0"/>
              <a:t>Klicka här för att ändra format</a:t>
            </a:r>
            <a:endParaRPr lang="en-US" dirty="0"/>
          </a:p>
        </p:txBody>
      </p:sp>
      <p:cxnSp>
        <p:nvCxnSpPr>
          <p:cNvPr id="13" name="Rak 12">
            <a:extLst>
              <a:ext uri="{FF2B5EF4-FFF2-40B4-BE49-F238E27FC236}">
                <a16:creationId xmlns:a16="http://schemas.microsoft.com/office/drawing/2014/main" id="{921BC6B0-5B2A-714F-B0C5-C5C53F335BDB}"/>
              </a:ext>
            </a:extLst>
          </p:cNvPr>
          <p:cNvCxnSpPr/>
          <p:nvPr userDrawn="1"/>
        </p:nvCxnSpPr>
        <p:spPr>
          <a:xfrm>
            <a:off x="7894081" y="2323086"/>
            <a:ext cx="0" cy="348447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datum 21">
            <a:extLst>
              <a:ext uri="{FF2B5EF4-FFF2-40B4-BE49-F238E27FC236}">
                <a16:creationId xmlns:a16="http://schemas.microsoft.com/office/drawing/2014/main" id="{69EC6F15-9A3E-6D44-8B7F-B342AC3B19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8991A168-6131-E444-B73E-DFB9CB900E85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5" name="Platshållare för bildnummer 23">
            <a:extLst>
              <a:ext uri="{FF2B5EF4-FFF2-40B4-BE49-F238E27FC236}">
                <a16:creationId xmlns:a16="http://schemas.microsoft.com/office/drawing/2014/main" id="{DAED7498-0DC0-2446-B6A8-C6513EBC5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5" name="Rak 12">
            <a:extLst>
              <a:ext uri="{FF2B5EF4-FFF2-40B4-BE49-F238E27FC236}">
                <a16:creationId xmlns:a16="http://schemas.microsoft.com/office/drawing/2014/main" id="{09DD6A73-E513-249C-7079-2703EAC3F05B}"/>
              </a:ext>
            </a:extLst>
          </p:cNvPr>
          <p:cNvCxnSpPr/>
          <p:nvPr userDrawn="1"/>
        </p:nvCxnSpPr>
        <p:spPr>
          <a:xfrm>
            <a:off x="4276013" y="2323086"/>
            <a:ext cx="0" cy="348447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DED1D10-8F5C-32CC-676C-9301A2F5224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5247" y="2328088"/>
            <a:ext cx="3279600" cy="3484470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  <a:lvl2pPr>
              <a:defRPr b="1" i="0">
                <a:latin typeface="Lab Grotesque Black" pitchFamily="2" charset="77"/>
              </a:defRPr>
            </a:lvl2pPr>
            <a:lvl3pPr>
              <a:defRPr b="1" i="0">
                <a:latin typeface="Lab Grotesque Black" pitchFamily="2" charset="77"/>
              </a:defRPr>
            </a:lvl3pPr>
            <a:lvl4pPr>
              <a:defRPr b="1" i="0">
                <a:latin typeface="Lab Grotesque Black" pitchFamily="2" charset="77"/>
              </a:defRPr>
            </a:lvl4pPr>
            <a:lvl5pPr>
              <a:defRPr b="1" i="0">
                <a:latin typeface="Lab Grotesque Black" pitchFamily="2" charset="77"/>
              </a:defRPr>
            </a:lvl5pPr>
          </a:lstStyle>
          <a:p>
            <a:pPr lvl="0"/>
            <a:r>
              <a:rPr lang="sv-SE" dirty="0"/>
              <a:t>Klicka här för att ändra 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1685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1EFBD00A-88C3-5A4B-9C02-AA7E0A43F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DB10DFCC-6A86-5649-BBD1-3E44B80C4D91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1" name="Platshållare för bildnummer 23">
            <a:extLst>
              <a:ext uri="{FF2B5EF4-FFF2-40B4-BE49-F238E27FC236}">
                <a16:creationId xmlns:a16="http://schemas.microsoft.com/office/drawing/2014/main" id="{E8B8B375-2B3B-2A4A-A8D3-64D813F0B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tabell 2">
            <a:extLst>
              <a:ext uri="{FF2B5EF4-FFF2-40B4-BE49-F238E27FC236}">
                <a16:creationId xmlns:a16="http://schemas.microsoft.com/office/drawing/2014/main" id="{C6C55AEF-7D9A-3F4F-B0AA-D94E4A2283FD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353568" y="1597152"/>
            <a:ext cx="11436813" cy="4819523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F585C9A-F5DA-B34E-A07D-1F610726F8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0101" y="679732"/>
            <a:ext cx="7253287" cy="707084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Här kan en rubrik skrivas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07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 Avsnit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B4C1ED1E-219F-BF49-9EAC-22079548AA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pic>
        <p:nvPicPr>
          <p:cNvPr id="10" name="Bildobjekt 9" descr="En bild som visar byggnad, bro, gitarr&#10;&#10;Automatiskt genererad beskrivning">
            <a:extLst>
              <a:ext uri="{FF2B5EF4-FFF2-40B4-BE49-F238E27FC236}">
                <a16:creationId xmlns:a16="http://schemas.microsoft.com/office/drawing/2014/main" id="{452D6398-4134-AB43-BD11-71157171EC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7" name="Rak 6">
            <a:extLst>
              <a:ext uri="{FF2B5EF4-FFF2-40B4-BE49-F238E27FC236}">
                <a16:creationId xmlns:a16="http://schemas.microsoft.com/office/drawing/2014/main" id="{FACAD220-A977-9047-8DEA-9709F35E681E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tshållare för text 5">
            <a:extLst>
              <a:ext uri="{FF2B5EF4-FFF2-40B4-BE49-F238E27FC236}">
                <a16:creationId xmlns:a16="http://schemas.microsoft.com/office/drawing/2014/main" id="{E83E3671-74B4-244E-B775-98A63775D2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3275" y="2729243"/>
            <a:ext cx="8895339" cy="187029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Detta är en </a:t>
            </a:r>
            <a:r>
              <a:rPr lang="sv-SE" dirty="0" err="1"/>
              <a:t>avsnittssida</a:t>
            </a:r>
            <a:r>
              <a:rPr lang="sv-SE" dirty="0"/>
              <a:t> klicka här för att skriva</a:t>
            </a:r>
          </a:p>
        </p:txBody>
      </p:sp>
      <p:sp>
        <p:nvSpPr>
          <p:cNvPr id="18" name="Platshållare för datum 21">
            <a:extLst>
              <a:ext uri="{FF2B5EF4-FFF2-40B4-BE49-F238E27FC236}">
                <a16:creationId xmlns:a16="http://schemas.microsoft.com/office/drawing/2014/main" id="{AE4B9CB4-76F7-724E-A425-A4AB8E8F134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5D746ED8-8A85-044D-948A-A4B1F9B69AD2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9" name="Platshållare för bildnummer 23">
            <a:extLst>
              <a:ext uri="{FF2B5EF4-FFF2-40B4-BE49-F238E27FC236}">
                <a16:creationId xmlns:a16="http://schemas.microsoft.com/office/drawing/2014/main" id="{9C84D2F8-D1B6-E548-980A-3A8393326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8457CEAD-7460-4145-AB90-DD79FDFEDE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891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t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C896C3-85B8-1840-BCE9-B1EA9F8F448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09077" y="3123023"/>
            <a:ext cx="5201327" cy="146104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0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Här kan det stå ett citat på några rader </a:t>
            </a:r>
          </a:p>
        </p:txBody>
      </p:sp>
      <p:sp>
        <p:nvSpPr>
          <p:cNvPr id="8" name="Platshållare för text 31">
            <a:extLst>
              <a:ext uri="{FF2B5EF4-FFF2-40B4-BE49-F238E27FC236}">
                <a16:creationId xmlns:a16="http://schemas.microsoft.com/office/drawing/2014/main" id="{6039D40D-3993-3F4E-B4F3-28C8807432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97428" y="4822787"/>
            <a:ext cx="2824624" cy="2967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Efternamn, Företag</a:t>
            </a:r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8B3A173A-72BD-7A4E-BA9B-F15B0C419FE6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5262467" y="1555481"/>
            <a:ext cx="1110178" cy="11713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8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15" name="Platshållare för datum 21">
            <a:extLst>
              <a:ext uri="{FF2B5EF4-FFF2-40B4-BE49-F238E27FC236}">
                <a16:creationId xmlns:a16="http://schemas.microsoft.com/office/drawing/2014/main" id="{EC6105CA-5D3F-D243-A66E-5A11B6163F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E453ED0-D442-AD4D-B625-7EF9FF993458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6" name="Platshållare för bildnummer 23">
            <a:extLst>
              <a:ext uri="{FF2B5EF4-FFF2-40B4-BE49-F238E27FC236}">
                <a16:creationId xmlns:a16="http://schemas.microsoft.com/office/drawing/2014/main" id="{C63AF3FC-BA77-B244-B106-5A71E70E6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86642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era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0FB159B4-2C67-BE40-B331-9BCA012A67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7" y="905908"/>
            <a:ext cx="7128769" cy="1205196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Vad säger våra </a:t>
            </a:r>
            <a:br>
              <a:rPr lang="sv-SE" dirty="0"/>
            </a:br>
            <a:r>
              <a:rPr lang="sv-SE" dirty="0"/>
              <a:t>medlemmar om oss?</a:t>
            </a:r>
            <a:endParaRPr lang="en-US" dirty="0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81434A2C-3C4F-1148-B646-228987E8591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464293" y="2839997"/>
            <a:ext cx="2563421" cy="5890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Här kan det stå ett </a:t>
            </a:r>
            <a:br>
              <a:rPr lang="sv-SE" dirty="0"/>
            </a:br>
            <a:r>
              <a:rPr lang="sv-SE" dirty="0"/>
              <a:t>citat på några rader </a:t>
            </a:r>
          </a:p>
        </p:txBody>
      </p:sp>
      <p:sp>
        <p:nvSpPr>
          <p:cNvPr id="10" name="Platshållare för text 31">
            <a:extLst>
              <a:ext uri="{FF2B5EF4-FFF2-40B4-BE49-F238E27FC236}">
                <a16:creationId xmlns:a16="http://schemas.microsoft.com/office/drawing/2014/main" id="{49BA278E-E8E9-BB4F-A7A6-9EBE1B4D36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64293" y="3476273"/>
            <a:ext cx="2563422" cy="2967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Efternamn, Företag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CB1741D7-4FA5-BB4A-B182-FE5D105A4E5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22645" y="2697892"/>
            <a:ext cx="463419" cy="55634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60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33" name="Platshållare för text 2">
            <a:extLst>
              <a:ext uri="{FF2B5EF4-FFF2-40B4-BE49-F238E27FC236}">
                <a16:creationId xmlns:a16="http://schemas.microsoft.com/office/drawing/2014/main" id="{AD4FE773-2C69-3E48-BC8F-80128F2DD73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002151" y="2839997"/>
            <a:ext cx="2563421" cy="5890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Här kan det stå ett </a:t>
            </a:r>
            <a:br>
              <a:rPr lang="sv-SE" dirty="0"/>
            </a:br>
            <a:r>
              <a:rPr lang="sv-SE" dirty="0"/>
              <a:t>citat på några rader </a:t>
            </a:r>
          </a:p>
        </p:txBody>
      </p:sp>
      <p:sp>
        <p:nvSpPr>
          <p:cNvPr id="34" name="Platshållare för text 31">
            <a:extLst>
              <a:ext uri="{FF2B5EF4-FFF2-40B4-BE49-F238E27FC236}">
                <a16:creationId xmlns:a16="http://schemas.microsoft.com/office/drawing/2014/main" id="{6BFEEA65-1D74-AC43-BA7F-9BC7F499A6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02151" y="3476273"/>
            <a:ext cx="2563422" cy="2967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Efternamn, Företag</a:t>
            </a:r>
          </a:p>
        </p:txBody>
      </p:sp>
      <p:sp>
        <p:nvSpPr>
          <p:cNvPr id="35" name="Platshållare för text 2">
            <a:extLst>
              <a:ext uri="{FF2B5EF4-FFF2-40B4-BE49-F238E27FC236}">
                <a16:creationId xmlns:a16="http://schemas.microsoft.com/office/drawing/2014/main" id="{F6A5292B-DDB0-7E48-B452-1F82AB4B7E7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560503" y="2697892"/>
            <a:ext cx="463419" cy="55634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60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36" name="Platshållare för text 2">
            <a:extLst>
              <a:ext uri="{FF2B5EF4-FFF2-40B4-BE49-F238E27FC236}">
                <a16:creationId xmlns:a16="http://schemas.microsoft.com/office/drawing/2014/main" id="{6F7FF81B-37C7-A04F-B870-6016010FD44D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540008" y="2839997"/>
            <a:ext cx="2563421" cy="5890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Här kan det stå ett </a:t>
            </a:r>
            <a:br>
              <a:rPr lang="sv-SE" dirty="0"/>
            </a:br>
            <a:r>
              <a:rPr lang="sv-SE" dirty="0"/>
              <a:t>citat på några rader </a:t>
            </a:r>
          </a:p>
        </p:txBody>
      </p:sp>
      <p:sp>
        <p:nvSpPr>
          <p:cNvPr id="37" name="Platshållare för text 31">
            <a:extLst>
              <a:ext uri="{FF2B5EF4-FFF2-40B4-BE49-F238E27FC236}">
                <a16:creationId xmlns:a16="http://schemas.microsoft.com/office/drawing/2014/main" id="{BB7D1717-EA15-F14E-BDE0-A59B9BA2D38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40008" y="3476273"/>
            <a:ext cx="2563422" cy="2967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Efternamn, Företag</a:t>
            </a:r>
          </a:p>
        </p:txBody>
      </p:sp>
      <p:sp>
        <p:nvSpPr>
          <p:cNvPr id="38" name="Platshållare för text 2">
            <a:extLst>
              <a:ext uri="{FF2B5EF4-FFF2-40B4-BE49-F238E27FC236}">
                <a16:creationId xmlns:a16="http://schemas.microsoft.com/office/drawing/2014/main" id="{6C91D868-7CFA-734D-9E07-2F7E7FE9A9F4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098360" y="2697892"/>
            <a:ext cx="463419" cy="55634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60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39" name="Platshållare för text 2">
            <a:extLst>
              <a:ext uri="{FF2B5EF4-FFF2-40B4-BE49-F238E27FC236}">
                <a16:creationId xmlns:a16="http://schemas.microsoft.com/office/drawing/2014/main" id="{6842D4A6-64A6-E04E-B0B3-8A1A1F62CD33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1464293" y="4570825"/>
            <a:ext cx="2563421" cy="5890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Här kan det stå ett </a:t>
            </a:r>
            <a:br>
              <a:rPr lang="sv-SE" dirty="0"/>
            </a:br>
            <a:r>
              <a:rPr lang="sv-SE" dirty="0"/>
              <a:t>citat på några rader </a:t>
            </a:r>
          </a:p>
        </p:txBody>
      </p:sp>
      <p:sp>
        <p:nvSpPr>
          <p:cNvPr id="40" name="Platshållare för text 31">
            <a:extLst>
              <a:ext uri="{FF2B5EF4-FFF2-40B4-BE49-F238E27FC236}">
                <a16:creationId xmlns:a16="http://schemas.microsoft.com/office/drawing/2014/main" id="{3AD44171-525B-494B-9057-84F96B4BB6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464293" y="5207101"/>
            <a:ext cx="2563422" cy="2967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Efternamn, Företag</a:t>
            </a:r>
          </a:p>
        </p:txBody>
      </p:sp>
      <p:sp>
        <p:nvSpPr>
          <p:cNvPr id="41" name="Platshållare för text 2">
            <a:extLst>
              <a:ext uri="{FF2B5EF4-FFF2-40B4-BE49-F238E27FC236}">
                <a16:creationId xmlns:a16="http://schemas.microsoft.com/office/drawing/2014/main" id="{713585E0-FB47-F243-A761-38E2CFEC30F8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022645" y="4428720"/>
            <a:ext cx="463419" cy="55634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60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42" name="Platshållare för text 2">
            <a:extLst>
              <a:ext uri="{FF2B5EF4-FFF2-40B4-BE49-F238E27FC236}">
                <a16:creationId xmlns:a16="http://schemas.microsoft.com/office/drawing/2014/main" id="{A9AAB16D-E8A8-F44D-B91F-814F01D2632E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002151" y="4570825"/>
            <a:ext cx="2563421" cy="5890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Här kan det stå ett </a:t>
            </a:r>
            <a:br>
              <a:rPr lang="sv-SE" dirty="0"/>
            </a:br>
            <a:r>
              <a:rPr lang="sv-SE" dirty="0"/>
              <a:t>citat på några rader </a:t>
            </a:r>
          </a:p>
        </p:txBody>
      </p:sp>
      <p:sp>
        <p:nvSpPr>
          <p:cNvPr id="43" name="Platshållare för text 31">
            <a:extLst>
              <a:ext uri="{FF2B5EF4-FFF2-40B4-BE49-F238E27FC236}">
                <a16:creationId xmlns:a16="http://schemas.microsoft.com/office/drawing/2014/main" id="{CE9CA33E-2801-5445-960B-6DBE16134CF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02151" y="5207101"/>
            <a:ext cx="2563422" cy="2967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Efternamn, Företag</a:t>
            </a:r>
          </a:p>
        </p:txBody>
      </p:sp>
      <p:sp>
        <p:nvSpPr>
          <p:cNvPr id="44" name="Platshållare för text 2">
            <a:extLst>
              <a:ext uri="{FF2B5EF4-FFF2-40B4-BE49-F238E27FC236}">
                <a16:creationId xmlns:a16="http://schemas.microsoft.com/office/drawing/2014/main" id="{8B7C4B98-3B6D-4C4D-9220-BBE4F11D97B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4560503" y="4428720"/>
            <a:ext cx="463419" cy="55634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60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45" name="Platshållare för text 2">
            <a:extLst>
              <a:ext uri="{FF2B5EF4-FFF2-40B4-BE49-F238E27FC236}">
                <a16:creationId xmlns:a16="http://schemas.microsoft.com/office/drawing/2014/main" id="{C5FCA7E3-DD6B-0F4D-972C-0197F432CBD4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540008" y="4570825"/>
            <a:ext cx="2563421" cy="5890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Här kan det stå ett </a:t>
            </a:r>
            <a:br>
              <a:rPr lang="sv-SE" dirty="0"/>
            </a:br>
            <a:r>
              <a:rPr lang="sv-SE" dirty="0"/>
              <a:t>citat på några rader </a:t>
            </a:r>
          </a:p>
        </p:txBody>
      </p:sp>
      <p:sp>
        <p:nvSpPr>
          <p:cNvPr id="46" name="Platshållare för text 31">
            <a:extLst>
              <a:ext uri="{FF2B5EF4-FFF2-40B4-BE49-F238E27FC236}">
                <a16:creationId xmlns:a16="http://schemas.microsoft.com/office/drawing/2014/main" id="{DF4D3EDC-5D24-C94C-B094-DF36CFB5B6C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0008" y="5207101"/>
            <a:ext cx="2563422" cy="2967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Efternamn, Företag</a:t>
            </a:r>
          </a:p>
        </p:txBody>
      </p:sp>
      <p:sp>
        <p:nvSpPr>
          <p:cNvPr id="47" name="Platshållare för text 2">
            <a:extLst>
              <a:ext uri="{FF2B5EF4-FFF2-40B4-BE49-F238E27FC236}">
                <a16:creationId xmlns:a16="http://schemas.microsoft.com/office/drawing/2014/main" id="{7E62F63D-EB15-1D41-B888-5AF843A956B2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8098360" y="4428720"/>
            <a:ext cx="463419" cy="55634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60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26" name="Platshållare för datum 21">
            <a:extLst>
              <a:ext uri="{FF2B5EF4-FFF2-40B4-BE49-F238E27FC236}">
                <a16:creationId xmlns:a16="http://schemas.microsoft.com/office/drawing/2014/main" id="{21358AD5-4BEC-A046-8945-51FCD60088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F580D2EA-72B6-5444-885B-9F8E4D4CCD52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27" name="Platshållare för bildnummer 23">
            <a:extLst>
              <a:ext uri="{FF2B5EF4-FFF2-40B4-BE49-F238E27FC236}">
                <a16:creationId xmlns:a16="http://schemas.microsoft.com/office/drawing/2014/main" id="{FCE87A6B-B9CD-2C44-93E2-0DED3D779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088045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med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BB6A4A5-194A-7C4D-AAE1-E6FB7AA4561A}"/>
              </a:ext>
            </a:extLst>
          </p:cNvPr>
          <p:cNvSpPr/>
          <p:nvPr userDrawn="1"/>
        </p:nvSpPr>
        <p:spPr>
          <a:xfrm>
            <a:off x="0" y="3973727"/>
            <a:ext cx="12192000" cy="2913312"/>
          </a:xfrm>
          <a:prstGeom prst="rect">
            <a:avLst/>
          </a:pr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8052B47D-8455-F04C-A650-03B8D3C8B04F}"/>
              </a:ext>
            </a:extLst>
          </p:cNvPr>
          <p:cNvSpPr/>
          <p:nvPr userDrawn="1"/>
        </p:nvSpPr>
        <p:spPr>
          <a:xfrm>
            <a:off x="806917" y="2610370"/>
            <a:ext cx="2818026" cy="3351882"/>
          </a:xfrm>
          <a:prstGeom prst="rect">
            <a:avLst/>
          </a:prstGeom>
          <a:solidFill>
            <a:schemeClr val="bg1"/>
          </a:solidFill>
          <a:ln>
            <a:solidFill>
              <a:srgbClr val="EFF2F5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E7F3E1B-1173-F949-A1B6-3B1E062E7446}"/>
              </a:ext>
            </a:extLst>
          </p:cNvPr>
          <p:cNvSpPr/>
          <p:nvPr userDrawn="1"/>
        </p:nvSpPr>
        <p:spPr>
          <a:xfrm>
            <a:off x="4490370" y="2610370"/>
            <a:ext cx="2818026" cy="3351882"/>
          </a:xfrm>
          <a:prstGeom prst="rect">
            <a:avLst/>
          </a:prstGeom>
          <a:solidFill>
            <a:schemeClr val="bg1"/>
          </a:solidFill>
          <a:ln>
            <a:solidFill>
              <a:srgbClr val="EFF2F5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205FCCE2-07ED-6544-83FD-AD57019B4EAF}"/>
              </a:ext>
            </a:extLst>
          </p:cNvPr>
          <p:cNvSpPr/>
          <p:nvPr userDrawn="1"/>
        </p:nvSpPr>
        <p:spPr>
          <a:xfrm>
            <a:off x="8173824" y="2610370"/>
            <a:ext cx="2818026" cy="3351882"/>
          </a:xfrm>
          <a:prstGeom prst="rect">
            <a:avLst/>
          </a:prstGeom>
          <a:solidFill>
            <a:schemeClr val="bg1"/>
          </a:solidFill>
          <a:ln>
            <a:solidFill>
              <a:srgbClr val="EFF2F5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2FDF7466-409B-864F-A8FE-6FCC317AAE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00150" y="2917825"/>
            <a:ext cx="1978025" cy="6309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i="0">
                <a:latin typeface="Lab Grotesque Black" pitchFamily="2" charset="0"/>
              </a:defRPr>
            </a:lvl1pPr>
          </a:lstStyle>
          <a:p>
            <a:r>
              <a:rPr lang="sv-SE" dirty="0"/>
              <a:t>Logotyp här</a:t>
            </a:r>
          </a:p>
        </p:txBody>
      </p:sp>
      <p:sp>
        <p:nvSpPr>
          <p:cNvPr id="18" name="Platshållare för bild 4">
            <a:extLst>
              <a:ext uri="{FF2B5EF4-FFF2-40B4-BE49-F238E27FC236}">
                <a16:creationId xmlns:a16="http://schemas.microsoft.com/office/drawing/2014/main" id="{8859F364-D22E-3546-8191-B24EF33ABD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7146" y="2917825"/>
            <a:ext cx="1978025" cy="6309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i="0">
                <a:latin typeface="Lab Grotesque Black" pitchFamily="2" charset="0"/>
              </a:defRPr>
            </a:lvl1pPr>
          </a:lstStyle>
          <a:p>
            <a:r>
              <a:rPr lang="sv-SE" dirty="0"/>
              <a:t>Logotyp här</a:t>
            </a:r>
          </a:p>
        </p:txBody>
      </p:sp>
      <p:sp>
        <p:nvSpPr>
          <p:cNvPr id="19" name="Platshållare för bild 4">
            <a:extLst>
              <a:ext uri="{FF2B5EF4-FFF2-40B4-BE49-F238E27FC236}">
                <a16:creationId xmlns:a16="http://schemas.microsoft.com/office/drawing/2014/main" id="{A297BD48-6576-2B47-80F4-A083E7F04C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567057" y="2917825"/>
            <a:ext cx="1978025" cy="6309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i="0">
                <a:latin typeface="Lab Grotesque Black" pitchFamily="2" charset="0"/>
              </a:defRPr>
            </a:lvl1pPr>
          </a:lstStyle>
          <a:p>
            <a:r>
              <a:rPr lang="sv-SE" dirty="0"/>
              <a:t>Logotyp här</a:t>
            </a:r>
          </a:p>
        </p:txBody>
      </p:sp>
      <p:sp>
        <p:nvSpPr>
          <p:cNvPr id="20" name="Platshållare för text 18">
            <a:extLst>
              <a:ext uri="{FF2B5EF4-FFF2-40B4-BE49-F238E27FC236}">
                <a16:creationId xmlns:a16="http://schemas.microsoft.com/office/drawing/2014/main" id="{4E27F9F0-0B32-2F44-8C29-C2301511BF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79078" y="4442753"/>
            <a:ext cx="2111142" cy="82593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30000"/>
              </a:lnSpc>
              <a:buNone/>
              <a:defRPr sz="16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23" name="Platshållare för text 2">
            <a:extLst>
              <a:ext uri="{FF2B5EF4-FFF2-40B4-BE49-F238E27FC236}">
                <a16:creationId xmlns:a16="http://schemas.microsoft.com/office/drawing/2014/main" id="{6E04BD38-67B0-BB4C-809E-35143784A7E9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1994175" y="3803761"/>
            <a:ext cx="480948" cy="46390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54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24" name="Platshållare för text 31">
            <a:extLst>
              <a:ext uri="{FF2B5EF4-FFF2-40B4-BE49-F238E27FC236}">
                <a16:creationId xmlns:a16="http://schemas.microsoft.com/office/drawing/2014/main" id="{409FCA38-EEA0-D04B-BC86-6B79523807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99473" y="5432449"/>
            <a:ext cx="2111142" cy="26122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Efternamn, Företag</a:t>
            </a:r>
          </a:p>
        </p:txBody>
      </p:sp>
      <p:sp>
        <p:nvSpPr>
          <p:cNvPr id="25" name="Platshållare för text 18">
            <a:extLst>
              <a:ext uri="{FF2B5EF4-FFF2-40B4-BE49-F238E27FC236}">
                <a16:creationId xmlns:a16="http://schemas.microsoft.com/office/drawing/2014/main" id="{CAC6741B-020C-8945-BCE3-0CF737DC4C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58450" y="4461394"/>
            <a:ext cx="2111142" cy="82593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30000"/>
              </a:lnSpc>
              <a:buNone/>
              <a:defRPr sz="16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26" name="Platshållare för text 2">
            <a:extLst>
              <a:ext uri="{FF2B5EF4-FFF2-40B4-BE49-F238E27FC236}">
                <a16:creationId xmlns:a16="http://schemas.microsoft.com/office/drawing/2014/main" id="{B1AED59C-E1DB-4A4E-B11C-A06345D44B57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673547" y="3822402"/>
            <a:ext cx="480948" cy="46390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54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27" name="Platshållare för text 31">
            <a:extLst>
              <a:ext uri="{FF2B5EF4-FFF2-40B4-BE49-F238E27FC236}">
                <a16:creationId xmlns:a16="http://schemas.microsoft.com/office/drawing/2014/main" id="{10B49E74-06A4-3E4B-B2F2-1BE17FA5B57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78845" y="5451090"/>
            <a:ext cx="2111142" cy="26122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Efternamn, Företag</a:t>
            </a:r>
          </a:p>
        </p:txBody>
      </p:sp>
      <p:sp>
        <p:nvSpPr>
          <p:cNvPr id="28" name="Platshållare för text 18">
            <a:extLst>
              <a:ext uri="{FF2B5EF4-FFF2-40B4-BE49-F238E27FC236}">
                <a16:creationId xmlns:a16="http://schemas.microsoft.com/office/drawing/2014/main" id="{672FA9C3-DE6C-7C47-8E10-7F7BA69464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547683" y="4461394"/>
            <a:ext cx="2111142" cy="82593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30000"/>
              </a:lnSpc>
              <a:buNone/>
              <a:defRPr sz="1600" b="1" i="0">
                <a:solidFill>
                  <a:schemeClr val="accent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29" name="Platshållare för text 2">
            <a:extLst>
              <a:ext uri="{FF2B5EF4-FFF2-40B4-BE49-F238E27FC236}">
                <a16:creationId xmlns:a16="http://schemas.microsoft.com/office/drawing/2014/main" id="{97B18E2D-8322-AB4A-AF61-67D82B508EA2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9362780" y="3822402"/>
            <a:ext cx="480948" cy="46390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5400" b="1" i="0">
                <a:solidFill>
                  <a:schemeClr val="bg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30" name="Platshållare för text 31">
            <a:extLst>
              <a:ext uri="{FF2B5EF4-FFF2-40B4-BE49-F238E27FC236}">
                <a16:creationId xmlns:a16="http://schemas.microsoft.com/office/drawing/2014/main" id="{F365C25E-F172-BA45-925B-055ECB05239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68078" y="5451090"/>
            <a:ext cx="2111142" cy="26122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Efternamn, Företag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69FCA82-0A5E-F04D-83C4-BB2FB86822A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7" y="895748"/>
            <a:ext cx="7128769" cy="1205196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Vad säger våra </a:t>
            </a:r>
            <a:br>
              <a:rPr lang="sv-SE" dirty="0"/>
            </a:br>
            <a:r>
              <a:rPr lang="sv-SE" dirty="0"/>
              <a:t>medlemmar om oss?</a:t>
            </a:r>
            <a:endParaRPr lang="en-US" dirty="0"/>
          </a:p>
        </p:txBody>
      </p:sp>
      <p:sp>
        <p:nvSpPr>
          <p:cNvPr id="32" name="Platshållare för datum 21">
            <a:extLst>
              <a:ext uri="{FF2B5EF4-FFF2-40B4-BE49-F238E27FC236}">
                <a16:creationId xmlns:a16="http://schemas.microsoft.com/office/drawing/2014/main" id="{5FEA7085-BC08-4F48-996F-1966D4646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5223FF5A-5831-FD4A-8E55-13A8FDDB7D9C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33" name="Platshållare för bildnummer 23">
            <a:extLst>
              <a:ext uri="{FF2B5EF4-FFF2-40B4-BE49-F238E27FC236}">
                <a16:creationId xmlns:a16="http://schemas.microsoft.com/office/drawing/2014/main" id="{F3B8A9D9-13A7-4E4D-A420-BBDE4729C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5102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06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bild + siffr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D44C37C-83A6-AD46-9F6C-E3773F5E5BF0}"/>
              </a:ext>
            </a:extLst>
          </p:cNvPr>
          <p:cNvSpPr/>
          <p:nvPr userDrawn="1"/>
        </p:nvSpPr>
        <p:spPr>
          <a:xfrm>
            <a:off x="0" y="-1"/>
            <a:ext cx="12192000" cy="38946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8" name="Platshållare för bild 15">
            <a:extLst>
              <a:ext uri="{FF2B5EF4-FFF2-40B4-BE49-F238E27FC236}">
                <a16:creationId xmlns:a16="http://schemas.microsoft.com/office/drawing/2014/main" id="{CCDC5D3A-50A9-6A4F-B292-B653CD46803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05665" y="1140793"/>
            <a:ext cx="3899560" cy="493826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A2C181-A355-7840-90A8-D2CACBD600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3275" y="1155054"/>
            <a:ext cx="5915615" cy="1317210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ändra rubriken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69DABCA-8DB8-8046-A60E-E1608B21BED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7046" y="2607742"/>
            <a:ext cx="5931844" cy="694251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30000"/>
              </a:lnSpc>
              <a:buNone/>
              <a:defRPr sz="1800" b="0" i="0">
                <a:solidFill>
                  <a:schemeClr val="bg1"/>
                </a:solidFill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underrubriken</a:t>
            </a:r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03E17EA-80DF-BB4F-A287-2F45ED7975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97098" y="4605334"/>
            <a:ext cx="720595" cy="5636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200" b="1" i="0">
                <a:solidFill>
                  <a:schemeClr val="accent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49</a:t>
            </a:r>
          </a:p>
        </p:txBody>
      </p:sp>
      <p:sp>
        <p:nvSpPr>
          <p:cNvPr id="13" name="Platshållare för text 3">
            <a:extLst>
              <a:ext uri="{FF2B5EF4-FFF2-40B4-BE49-F238E27FC236}">
                <a16:creationId xmlns:a16="http://schemas.microsoft.com/office/drawing/2014/main" id="{B967BD86-1275-4740-9EA8-0A21591289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3275" y="5168990"/>
            <a:ext cx="1833979" cy="439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MEDLEMS-ORGANISATIONER</a:t>
            </a:r>
          </a:p>
        </p:txBody>
      </p:sp>
      <p:sp>
        <p:nvSpPr>
          <p:cNvPr id="14" name="Platshållare för text 3">
            <a:extLst>
              <a:ext uri="{FF2B5EF4-FFF2-40B4-BE49-F238E27FC236}">
                <a16:creationId xmlns:a16="http://schemas.microsoft.com/office/drawing/2014/main" id="{1BBE0068-51D3-924F-8FAE-A0BA625106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53299" y="4608516"/>
            <a:ext cx="1546306" cy="5636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200" b="1" i="0">
                <a:solidFill>
                  <a:schemeClr val="accent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59 000</a:t>
            </a:r>
          </a:p>
        </p:txBody>
      </p:sp>
      <p:sp>
        <p:nvSpPr>
          <p:cNvPr id="15" name="Platshållare för text 3">
            <a:extLst>
              <a:ext uri="{FF2B5EF4-FFF2-40B4-BE49-F238E27FC236}">
                <a16:creationId xmlns:a16="http://schemas.microsoft.com/office/drawing/2014/main" id="{2B419203-58E1-C34C-8A54-61201256D1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55407" y="5168991"/>
            <a:ext cx="1544197" cy="439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MEDLEMS-FÖRETAG</a:t>
            </a:r>
          </a:p>
        </p:txBody>
      </p:sp>
      <p:sp>
        <p:nvSpPr>
          <p:cNvPr id="16" name="Platshållare för text 3">
            <a:extLst>
              <a:ext uri="{FF2B5EF4-FFF2-40B4-BE49-F238E27FC236}">
                <a16:creationId xmlns:a16="http://schemas.microsoft.com/office/drawing/2014/main" id="{57E70C0B-5DF5-7D45-9127-55EDAF2C6C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19165" y="4608516"/>
            <a:ext cx="1431796" cy="5636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200" b="1" i="0">
                <a:solidFill>
                  <a:schemeClr val="accent2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89%</a:t>
            </a:r>
          </a:p>
        </p:txBody>
      </p:sp>
      <p:sp>
        <p:nvSpPr>
          <p:cNvPr id="17" name="Platshållare för text 3">
            <a:extLst>
              <a:ext uri="{FF2B5EF4-FFF2-40B4-BE49-F238E27FC236}">
                <a16:creationId xmlns:a16="http://schemas.microsoft.com/office/drawing/2014/main" id="{89B6637B-54A2-0048-9DB1-8C3F974EA28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1274" y="5168991"/>
            <a:ext cx="1431796" cy="43973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 i="0" cap="all" baseline="0">
                <a:solidFill>
                  <a:schemeClr val="tx2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SMÅ FÖRETAG</a:t>
            </a:r>
          </a:p>
        </p:txBody>
      </p:sp>
      <p:sp>
        <p:nvSpPr>
          <p:cNvPr id="22" name="Platshållare för datum 21">
            <a:extLst>
              <a:ext uri="{FF2B5EF4-FFF2-40B4-BE49-F238E27FC236}">
                <a16:creationId xmlns:a16="http://schemas.microsoft.com/office/drawing/2014/main" id="{94FDF6D0-A7C1-1446-9893-E911BBCA4EB9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04FDA475-DC30-F040-884B-FFD7A24EAE8F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23" name="Platshållare för bildnummer 23">
            <a:extLst>
              <a:ext uri="{FF2B5EF4-FFF2-40B4-BE49-F238E27FC236}">
                <a16:creationId xmlns:a16="http://schemas.microsoft.com/office/drawing/2014/main" id="{86CD505A-BB74-6B4C-AEAC-6FC9D381D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24" name="Rak 23">
            <a:extLst>
              <a:ext uri="{FF2B5EF4-FFF2-40B4-BE49-F238E27FC236}">
                <a16:creationId xmlns:a16="http://schemas.microsoft.com/office/drawing/2014/main" id="{E9D2C168-66CD-6843-81C9-015DF329D8D1}"/>
              </a:ext>
            </a:extLst>
          </p:cNvPr>
          <p:cNvCxnSpPr/>
          <p:nvPr userDrawn="1"/>
        </p:nvCxnSpPr>
        <p:spPr>
          <a:xfrm>
            <a:off x="333488" y="430305"/>
            <a:ext cx="1145689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Bildobjekt 17">
            <a:extLst>
              <a:ext uri="{FF2B5EF4-FFF2-40B4-BE49-F238E27FC236}">
                <a16:creationId xmlns:a16="http://schemas.microsoft.com/office/drawing/2014/main" id="{B9638349-16BA-0D43-9224-7F09B8BB0D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63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+ cita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73A07F6B-CDB6-C549-8EB6-2DDFF962986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16" name="Platshållare för bild 15">
            <a:extLst>
              <a:ext uri="{FF2B5EF4-FFF2-40B4-BE49-F238E27FC236}">
                <a16:creationId xmlns:a16="http://schemas.microsoft.com/office/drawing/2014/main" id="{99BF01A5-6467-CD41-B052-CBDA3AF369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68686" y="2400220"/>
            <a:ext cx="3016326" cy="364881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F1A2B1F-1A11-9E43-8634-F61602CF15FF}"/>
              </a:ext>
            </a:extLst>
          </p:cNvPr>
          <p:cNvSpPr/>
          <p:nvPr userDrawn="1"/>
        </p:nvSpPr>
        <p:spPr>
          <a:xfrm>
            <a:off x="8287722" y="1346778"/>
            <a:ext cx="3502659" cy="323238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7DA84A93-8050-2D46-8102-20E1EB9E9AC4}"/>
              </a:ext>
            </a:extLst>
          </p:cNvPr>
          <p:cNvSpPr/>
          <p:nvPr userDrawn="1"/>
        </p:nvSpPr>
        <p:spPr>
          <a:xfrm>
            <a:off x="8287725" y="1329848"/>
            <a:ext cx="3502659" cy="3232383"/>
          </a:xfrm>
          <a:prstGeom prst="rect">
            <a:avLst/>
          </a:prstGeom>
          <a:blipFill>
            <a:blip r:embed="rId2" cstate="email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4C4C8AB-B815-EB4B-A47E-373706F4CBD6}"/>
              </a:ext>
            </a:extLst>
          </p:cNvPr>
          <p:cNvSpPr txBox="1">
            <a:spLocks/>
          </p:cNvSpPr>
          <p:nvPr userDrawn="1"/>
        </p:nvSpPr>
        <p:spPr>
          <a:xfrm>
            <a:off x="8499301" y="1312328"/>
            <a:ext cx="989984" cy="1552354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sv-SE" sz="9600" b="1" i="0" dirty="0">
                <a:solidFill>
                  <a:schemeClr val="accent1"/>
                </a:solidFill>
                <a:latin typeface="Lab Grotesque Black" pitchFamily="2" charset="0"/>
              </a:rPr>
              <a:t>”</a:t>
            </a:r>
            <a:endParaRPr lang="en-US" sz="9600" b="1" i="0" dirty="0">
              <a:solidFill>
                <a:schemeClr val="accent1"/>
              </a:solidFill>
              <a:latin typeface="Lab Grotesque Black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19505" y="2352367"/>
            <a:ext cx="3954478" cy="182012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ändra rubriken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3275" y="4385570"/>
            <a:ext cx="3970707" cy="166348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800" b="0" i="0"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  <p:sp>
        <p:nvSpPr>
          <p:cNvPr id="33" name="Platshållare för text 31">
            <a:extLst>
              <a:ext uri="{FF2B5EF4-FFF2-40B4-BE49-F238E27FC236}">
                <a16:creationId xmlns:a16="http://schemas.microsoft.com/office/drawing/2014/main" id="{15E1F500-43EF-8941-9A72-93F22DB0C7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13521" y="2268532"/>
            <a:ext cx="2810404" cy="12072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Klicka här för att ändra citatet. </a:t>
            </a:r>
          </a:p>
        </p:txBody>
      </p:sp>
      <p:sp>
        <p:nvSpPr>
          <p:cNvPr id="34" name="Platshållare för text 31">
            <a:extLst>
              <a:ext uri="{FF2B5EF4-FFF2-40B4-BE49-F238E27FC236}">
                <a16:creationId xmlns:a16="http://schemas.microsoft.com/office/drawing/2014/main" id="{A9413840-0B1B-A44F-9D0C-35BAF035DF2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99301" y="3875730"/>
            <a:ext cx="2824624" cy="29676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 b="0" i="0">
                <a:solidFill>
                  <a:schemeClr val="bg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Efternamn, Företag</a:t>
            </a:r>
          </a:p>
        </p:txBody>
      </p:sp>
      <p:sp>
        <p:nvSpPr>
          <p:cNvPr id="17" name="Platshållare för datum 21">
            <a:extLst>
              <a:ext uri="{FF2B5EF4-FFF2-40B4-BE49-F238E27FC236}">
                <a16:creationId xmlns:a16="http://schemas.microsoft.com/office/drawing/2014/main" id="{0A5286EE-9259-DF48-8635-81E0E23F88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E4A9B594-300B-314F-B67E-DE4C3E96DC3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8" name="Platshållare för bildnummer 23">
            <a:extLst>
              <a:ext uri="{FF2B5EF4-FFF2-40B4-BE49-F238E27FC236}">
                <a16:creationId xmlns:a16="http://schemas.microsoft.com/office/drawing/2014/main" id="{AC980DD4-3006-0549-BBAB-ECC65413B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14" name="Rak 13">
            <a:extLst>
              <a:ext uri="{FF2B5EF4-FFF2-40B4-BE49-F238E27FC236}">
                <a16:creationId xmlns:a16="http://schemas.microsoft.com/office/drawing/2014/main" id="{127DBD10-A3DE-5C44-B6F4-727A6290941D}"/>
              </a:ext>
            </a:extLst>
          </p:cNvPr>
          <p:cNvCxnSpPr>
            <a:cxnSpLocks/>
          </p:cNvCxnSpPr>
          <p:nvPr userDrawn="1"/>
        </p:nvCxnSpPr>
        <p:spPr>
          <a:xfrm>
            <a:off x="8069056" y="438382"/>
            <a:ext cx="3721326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120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15">
            <a:extLst>
              <a:ext uri="{FF2B5EF4-FFF2-40B4-BE49-F238E27FC236}">
                <a16:creationId xmlns:a16="http://schemas.microsoft.com/office/drawing/2014/main" id="{7A94AEDA-8355-1D4F-A84E-C6EB0507B1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71915" y="1103882"/>
            <a:ext cx="5352206" cy="4939732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AAAD11C-DAC5-F040-BB6F-61022800A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9504" y="2036324"/>
            <a:ext cx="4996307" cy="1244539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ändra rubriken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B93F747-7128-4C49-96A2-FD74608E64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3275" y="3493939"/>
            <a:ext cx="5016812" cy="166348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800" b="0" i="0"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underrubriken</a:t>
            </a:r>
            <a:endParaRPr lang="en-US" dirty="0"/>
          </a:p>
        </p:txBody>
      </p:sp>
      <p:sp>
        <p:nvSpPr>
          <p:cNvPr id="7" name="Platshållare för datum 21">
            <a:extLst>
              <a:ext uri="{FF2B5EF4-FFF2-40B4-BE49-F238E27FC236}">
                <a16:creationId xmlns:a16="http://schemas.microsoft.com/office/drawing/2014/main" id="{A9BF24EF-1D11-EF4D-83B2-172F61FC38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9419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2" name="Platshållare för bildnummer 23">
            <a:extLst>
              <a:ext uri="{FF2B5EF4-FFF2-40B4-BE49-F238E27FC236}">
                <a16:creationId xmlns:a16="http://schemas.microsoft.com/office/drawing/2014/main" id="{96307288-30B8-3B4C-8651-4DD9805554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3023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068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tshållare för bild 15">
            <a:extLst>
              <a:ext uri="{FF2B5EF4-FFF2-40B4-BE49-F238E27FC236}">
                <a16:creationId xmlns:a16="http://schemas.microsoft.com/office/drawing/2014/main" id="{1888C117-362F-9A4C-A248-E9513A2E2F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47320" y="1729264"/>
            <a:ext cx="3568156" cy="437409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9511B3E4-9F0C-604E-9123-6E2FADA12469}"/>
              </a:ext>
            </a:extLst>
          </p:cNvPr>
          <p:cNvSpPr/>
          <p:nvPr userDrawn="1"/>
        </p:nvSpPr>
        <p:spPr>
          <a:xfrm>
            <a:off x="5318186" y="1165710"/>
            <a:ext cx="4124575" cy="38063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4727FF6C-B1E7-ED47-9DA1-6255823127B9}"/>
              </a:ext>
            </a:extLst>
          </p:cNvPr>
          <p:cNvSpPr/>
          <p:nvPr userDrawn="1"/>
        </p:nvSpPr>
        <p:spPr>
          <a:xfrm>
            <a:off x="5318189" y="1148780"/>
            <a:ext cx="4124575" cy="3806310"/>
          </a:xfrm>
          <a:prstGeom prst="rect">
            <a:avLst/>
          </a:prstGeom>
          <a:blipFill>
            <a:blip r:embed="rId2" cstate="email">
              <a:alphaModFix amt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98C07BFA-B6F0-1846-B9B9-2251AFCAE2FE}"/>
              </a:ext>
            </a:extLst>
          </p:cNvPr>
          <p:cNvSpPr txBox="1">
            <a:spLocks/>
          </p:cNvSpPr>
          <p:nvPr userDrawn="1"/>
        </p:nvSpPr>
        <p:spPr>
          <a:xfrm>
            <a:off x="5683673" y="1248954"/>
            <a:ext cx="1165761" cy="1827983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sv-SE" sz="9600" b="1" i="0" dirty="0">
                <a:solidFill>
                  <a:schemeClr val="accent1"/>
                </a:solidFill>
                <a:latin typeface="Lab Grotesque Black" pitchFamily="2" charset="0"/>
              </a:rPr>
              <a:t>”</a:t>
            </a:r>
            <a:endParaRPr lang="en-US" sz="9600" b="1" i="0" dirty="0">
              <a:solidFill>
                <a:schemeClr val="accent1"/>
              </a:solidFill>
              <a:latin typeface="Lab Grotesque Black" pitchFamily="2" charset="0"/>
            </a:endParaRPr>
          </a:p>
        </p:txBody>
      </p:sp>
      <p:sp>
        <p:nvSpPr>
          <p:cNvPr id="24" name="Platshållare för text 31">
            <a:extLst>
              <a:ext uri="{FF2B5EF4-FFF2-40B4-BE49-F238E27FC236}">
                <a16:creationId xmlns:a16="http://schemas.microsoft.com/office/drawing/2014/main" id="{CB465811-D4FE-FD4C-A31D-E6B83635E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97893" y="2468949"/>
            <a:ext cx="3309405" cy="104051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Klicka här för att ändra. Här ryms det ett längre citat.</a:t>
            </a:r>
          </a:p>
        </p:txBody>
      </p:sp>
      <p:sp>
        <p:nvSpPr>
          <p:cNvPr id="25" name="Platshållare för text 31">
            <a:extLst>
              <a:ext uri="{FF2B5EF4-FFF2-40B4-BE49-F238E27FC236}">
                <a16:creationId xmlns:a16="http://schemas.microsoft.com/office/drawing/2014/main" id="{9BE704DD-C6F0-5640-BA12-F83A25D63A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81147" y="3607982"/>
            <a:ext cx="3326151" cy="3494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 b="0" i="0">
                <a:solidFill>
                  <a:schemeClr val="bg2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Efternamn, Företag</a:t>
            </a:r>
          </a:p>
        </p:txBody>
      </p:sp>
      <p:sp>
        <p:nvSpPr>
          <p:cNvPr id="16" name="Platshållare för datum 21">
            <a:extLst>
              <a:ext uri="{FF2B5EF4-FFF2-40B4-BE49-F238E27FC236}">
                <a16:creationId xmlns:a16="http://schemas.microsoft.com/office/drawing/2014/main" id="{4584E8C0-8583-8A41-90FD-D632D1785E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AADEEEB-66F6-114A-99BA-97F310B670CB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F7BDBFB0-4922-3B4E-908E-400DED62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40199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Textpuff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03FB473-B84C-3340-9CC3-FA42AC471C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8" y="1092947"/>
            <a:ext cx="4222284" cy="117775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Här kan en kortare rubrik skrivas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2B5159E-CC67-BF43-998F-CDD5B51649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7062" y="2605242"/>
            <a:ext cx="4222678" cy="335052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800" b="1" i="0">
                <a:latin typeface="Lab Grotesque Black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  <a:endParaRPr lang="en-US" dirty="0"/>
          </a:p>
        </p:txBody>
      </p:sp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43AB2B65-1D65-194A-A7A2-F2747CE9EF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917" y="2956700"/>
            <a:ext cx="4222284" cy="1104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26" name="Platshållare för text 18">
            <a:extLst>
              <a:ext uri="{FF2B5EF4-FFF2-40B4-BE49-F238E27FC236}">
                <a16:creationId xmlns:a16="http://schemas.microsoft.com/office/drawing/2014/main" id="{88B0ED07-B9FC-244F-A30B-78F8F1889A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6917" y="4709232"/>
            <a:ext cx="4222284" cy="1682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23" name="Platshållare för text 22">
            <a:extLst>
              <a:ext uri="{FF2B5EF4-FFF2-40B4-BE49-F238E27FC236}">
                <a16:creationId xmlns:a16="http://schemas.microsoft.com/office/drawing/2014/main" id="{A87ADC04-BEBE-7342-A8AD-83D58F4FA75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6917" y="4354687"/>
            <a:ext cx="4222284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9" name="Platshållare för text 18">
            <a:extLst>
              <a:ext uri="{FF2B5EF4-FFF2-40B4-BE49-F238E27FC236}">
                <a16:creationId xmlns:a16="http://schemas.microsoft.com/office/drawing/2014/main" id="{23C78556-9185-554A-B794-41DFA98AED9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5987" y="2956700"/>
            <a:ext cx="4222284" cy="10768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30" name="Platshållare för text 22">
            <a:extLst>
              <a:ext uri="{FF2B5EF4-FFF2-40B4-BE49-F238E27FC236}">
                <a16:creationId xmlns:a16="http://schemas.microsoft.com/office/drawing/2014/main" id="{504EBFB6-AC1B-AC41-8613-EEB0776B17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87" y="2602155"/>
            <a:ext cx="4222284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16" name="Platshållare för text 18">
            <a:extLst>
              <a:ext uri="{FF2B5EF4-FFF2-40B4-BE49-F238E27FC236}">
                <a16:creationId xmlns:a16="http://schemas.microsoft.com/office/drawing/2014/main" id="{1ECBA566-09FF-0A48-BF49-6B1C720340B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0" y="4695320"/>
            <a:ext cx="4222284" cy="170440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17" name="Platshållare för text 22">
            <a:extLst>
              <a:ext uri="{FF2B5EF4-FFF2-40B4-BE49-F238E27FC236}">
                <a16:creationId xmlns:a16="http://schemas.microsoft.com/office/drawing/2014/main" id="{D04BA95C-9E1F-D14A-B49C-7476AB35BD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096000" y="4340776"/>
            <a:ext cx="4222284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4" name="Platshållare för datum 21">
            <a:extLst>
              <a:ext uri="{FF2B5EF4-FFF2-40B4-BE49-F238E27FC236}">
                <a16:creationId xmlns:a16="http://schemas.microsoft.com/office/drawing/2014/main" id="{CC1B2E45-335D-CF4C-891D-2D49F94F56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11ECAE2F-E109-164D-9B1D-821DAB5C239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25" name="Platshållare för bildnummer 23">
            <a:extLst>
              <a:ext uri="{FF2B5EF4-FFF2-40B4-BE49-F238E27FC236}">
                <a16:creationId xmlns:a16="http://schemas.microsoft.com/office/drawing/2014/main" id="{1FBA5858-A82C-C344-B1FE-2ADDD05D3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71788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06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Textpuff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datum 21">
            <a:extLst>
              <a:ext uri="{FF2B5EF4-FFF2-40B4-BE49-F238E27FC236}">
                <a16:creationId xmlns:a16="http://schemas.microsoft.com/office/drawing/2014/main" id="{D5DB8E54-1B21-364E-974C-327227AC2D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37F39F63-45FD-4748-84FB-96C7E2C3282B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D8219D8A-07AF-9249-962D-C65A48156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9056585-D5C9-9C47-ABC3-F8ECB29C2A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8" y="1092947"/>
            <a:ext cx="4222284" cy="117775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Här kan en kortare rubrik skrivas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FC81400-EEF6-AA4C-9CB4-F7185F5E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7062" y="2605242"/>
            <a:ext cx="4222678" cy="335052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800" b="1" i="0">
                <a:latin typeface="Lab Grotesque Black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  <a:endParaRPr lang="en-US" dirty="0"/>
          </a:p>
        </p:txBody>
      </p:sp>
      <p:sp>
        <p:nvSpPr>
          <p:cNvPr id="13" name="Platshållare för text 18">
            <a:extLst>
              <a:ext uri="{FF2B5EF4-FFF2-40B4-BE49-F238E27FC236}">
                <a16:creationId xmlns:a16="http://schemas.microsoft.com/office/drawing/2014/main" id="{2C2DC97D-12A3-524B-809D-A0F42805B8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917" y="2956700"/>
            <a:ext cx="4222284" cy="1104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14" name="Platshållare för text 18">
            <a:extLst>
              <a:ext uri="{FF2B5EF4-FFF2-40B4-BE49-F238E27FC236}">
                <a16:creationId xmlns:a16="http://schemas.microsoft.com/office/drawing/2014/main" id="{3687F842-911F-6744-B7BD-213713F0D6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6917" y="4709232"/>
            <a:ext cx="4222284" cy="16822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15" name="Platshållare för text 22">
            <a:extLst>
              <a:ext uri="{FF2B5EF4-FFF2-40B4-BE49-F238E27FC236}">
                <a16:creationId xmlns:a16="http://schemas.microsoft.com/office/drawing/2014/main" id="{180D873C-4899-7B4C-BABB-6914AE0EE5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6917" y="4354687"/>
            <a:ext cx="4222284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26743817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Rubrik, bild, punktlist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12">
            <a:extLst>
              <a:ext uri="{FF2B5EF4-FFF2-40B4-BE49-F238E27FC236}">
                <a16:creationId xmlns:a16="http://schemas.microsoft.com/office/drawing/2014/main" id="{3030809C-53BA-064E-AED5-3E756369DD24}"/>
              </a:ext>
            </a:extLst>
          </p:cNvPr>
          <p:cNvSpPr/>
          <p:nvPr userDrawn="1"/>
        </p:nvSpPr>
        <p:spPr>
          <a:xfrm>
            <a:off x="5355771" y="0"/>
            <a:ext cx="683622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0" i="0" dirty="0">
              <a:latin typeface="Lab Grotesque" pitchFamily="2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7BEDE53-2BE0-1343-AEB9-7B19EF610D8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9263" y="1569404"/>
            <a:ext cx="4526508" cy="182012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ändra rubriken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C1F52723-F08F-444D-8717-2AF8DEC7B55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033" y="3602607"/>
            <a:ext cx="4545084" cy="166348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800" b="0" i="0">
                <a:solidFill>
                  <a:schemeClr val="tx2"/>
                </a:solidFill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underrubriken</a:t>
            </a:r>
            <a:endParaRPr lang="en-US" dirty="0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201D0D5-E087-524E-AFE0-0B1DD02B510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79861" y="1139943"/>
            <a:ext cx="3037568" cy="441057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Bild</a:t>
            </a:r>
          </a:p>
        </p:txBody>
      </p:sp>
      <p:sp>
        <p:nvSpPr>
          <p:cNvPr id="16" name="Platshållare för text 18">
            <a:extLst>
              <a:ext uri="{FF2B5EF4-FFF2-40B4-BE49-F238E27FC236}">
                <a16:creationId xmlns:a16="http://schemas.microsoft.com/office/drawing/2014/main" id="{EBB6B528-0E28-094D-B2D7-0BF3991D88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41519" y="1569404"/>
            <a:ext cx="2548862" cy="1143316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Kort punktlista</a:t>
            </a:r>
          </a:p>
          <a:p>
            <a:pPr lvl="0"/>
            <a:r>
              <a:rPr lang="sv-SE" dirty="0"/>
              <a:t>Skriv här </a:t>
            </a:r>
          </a:p>
          <a:p>
            <a:pPr lvl="0"/>
            <a:r>
              <a:rPr lang="sv-SE" dirty="0"/>
              <a:t>Skriv här</a:t>
            </a:r>
          </a:p>
        </p:txBody>
      </p:sp>
      <p:sp>
        <p:nvSpPr>
          <p:cNvPr id="17" name="Platshållare för text 22">
            <a:extLst>
              <a:ext uri="{FF2B5EF4-FFF2-40B4-BE49-F238E27FC236}">
                <a16:creationId xmlns:a16="http://schemas.microsoft.com/office/drawing/2014/main" id="{BDA9BD08-DED2-E04D-8A2C-291F5F56F8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41519" y="1139942"/>
            <a:ext cx="2548862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377577CE-9203-5845-B073-6EFB04F019D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41519" y="3032446"/>
            <a:ext cx="2548862" cy="1143315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Kort punktlista</a:t>
            </a:r>
          </a:p>
          <a:p>
            <a:pPr lvl="0"/>
            <a:r>
              <a:rPr lang="sv-SE" dirty="0"/>
              <a:t>Skriv här </a:t>
            </a:r>
          </a:p>
          <a:p>
            <a:pPr lvl="0"/>
            <a:r>
              <a:rPr lang="sv-SE" dirty="0"/>
              <a:t>Skriv här</a:t>
            </a:r>
          </a:p>
        </p:txBody>
      </p:sp>
      <p:sp>
        <p:nvSpPr>
          <p:cNvPr id="20" name="Platshållare för text 18">
            <a:extLst>
              <a:ext uri="{FF2B5EF4-FFF2-40B4-BE49-F238E27FC236}">
                <a16:creationId xmlns:a16="http://schemas.microsoft.com/office/drawing/2014/main" id="{96206EB4-BD9C-D943-B4CB-D6E9AD1C6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241519" y="4489583"/>
            <a:ext cx="2548862" cy="114331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Kort punktlista</a:t>
            </a:r>
          </a:p>
          <a:p>
            <a:pPr lvl="0"/>
            <a:r>
              <a:rPr lang="sv-SE" dirty="0"/>
              <a:t>Skriv här </a:t>
            </a:r>
          </a:p>
          <a:p>
            <a:pPr lvl="0"/>
            <a:r>
              <a:rPr lang="sv-SE" dirty="0"/>
              <a:t>Skriv här</a:t>
            </a:r>
          </a:p>
        </p:txBody>
      </p:sp>
      <p:sp>
        <p:nvSpPr>
          <p:cNvPr id="25" name="Platshållare för datum 21">
            <a:extLst>
              <a:ext uri="{FF2B5EF4-FFF2-40B4-BE49-F238E27FC236}">
                <a16:creationId xmlns:a16="http://schemas.microsoft.com/office/drawing/2014/main" id="{09238D11-D0E9-A14A-9A05-B0B1426216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927A1163-F9B0-A647-8974-594D1EF77CF4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26" name="Platshållare för bildnummer 23">
            <a:extLst>
              <a:ext uri="{FF2B5EF4-FFF2-40B4-BE49-F238E27FC236}">
                <a16:creationId xmlns:a16="http://schemas.microsoft.com/office/drawing/2014/main" id="{FCC69A9A-0522-954D-9497-0C6025146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12" name="Rak 11">
            <a:extLst>
              <a:ext uri="{FF2B5EF4-FFF2-40B4-BE49-F238E27FC236}">
                <a16:creationId xmlns:a16="http://schemas.microsoft.com/office/drawing/2014/main" id="{0202CDFF-075B-B74D-86FB-6C9D2E8F4E62}"/>
              </a:ext>
            </a:extLst>
          </p:cNvPr>
          <p:cNvCxnSpPr>
            <a:cxnSpLocks/>
          </p:cNvCxnSpPr>
          <p:nvPr userDrawn="1"/>
        </p:nvCxnSpPr>
        <p:spPr>
          <a:xfrm>
            <a:off x="7504386" y="438382"/>
            <a:ext cx="4285996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1808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Rubrik, bild, punktlist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ktangel 43">
            <a:extLst>
              <a:ext uri="{FF2B5EF4-FFF2-40B4-BE49-F238E27FC236}">
                <a16:creationId xmlns:a16="http://schemas.microsoft.com/office/drawing/2014/main" id="{2A26B246-296B-7042-9AE8-46F2FEFC927B}"/>
              </a:ext>
            </a:extLst>
          </p:cNvPr>
          <p:cNvSpPr/>
          <p:nvPr userDrawn="1"/>
        </p:nvSpPr>
        <p:spPr>
          <a:xfrm>
            <a:off x="0" y="0"/>
            <a:ext cx="2116899" cy="5636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Platshållare för datum 21">
            <a:extLst>
              <a:ext uri="{FF2B5EF4-FFF2-40B4-BE49-F238E27FC236}">
                <a16:creationId xmlns:a16="http://schemas.microsoft.com/office/drawing/2014/main" id="{62A93326-98DA-A841-A51A-EBA9D2132DC3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3FE9AD7E-0FE1-CE41-BAA1-98BA714F14CE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21" name="Platshållare för bildnummer 23">
            <a:extLst>
              <a:ext uri="{FF2B5EF4-FFF2-40B4-BE49-F238E27FC236}">
                <a16:creationId xmlns:a16="http://schemas.microsoft.com/office/drawing/2014/main" id="{8F772B3B-1A02-324E-ABDF-D358C0C56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26" name="Rak 25">
            <a:extLst>
              <a:ext uri="{FF2B5EF4-FFF2-40B4-BE49-F238E27FC236}">
                <a16:creationId xmlns:a16="http://schemas.microsoft.com/office/drawing/2014/main" id="{50D6A072-391C-9148-AA12-4775E9A8DBD1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ktangel 12">
            <a:extLst>
              <a:ext uri="{FF2B5EF4-FFF2-40B4-BE49-F238E27FC236}">
                <a16:creationId xmlns:a16="http://schemas.microsoft.com/office/drawing/2014/main" id="{F3C3C9E5-1038-DB42-9387-184D20DACE0A}"/>
              </a:ext>
            </a:extLst>
          </p:cNvPr>
          <p:cNvSpPr/>
          <p:nvPr userDrawn="1"/>
        </p:nvSpPr>
        <p:spPr>
          <a:xfrm>
            <a:off x="5368297" y="0"/>
            <a:ext cx="683622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0" i="0" dirty="0">
              <a:solidFill>
                <a:schemeClr val="accent1"/>
              </a:solidFill>
              <a:latin typeface="Lab Grotesque" pitchFamily="2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9567DEF9-4AC3-4349-AC70-34A9D73C15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9263" y="1569404"/>
            <a:ext cx="4526508" cy="182012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ändra rubriken</a:t>
            </a:r>
            <a:endParaRPr lang="en-US" dirty="0"/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8AB4C214-D200-2D49-A78E-EF7F4C453C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033" y="3602607"/>
            <a:ext cx="4545084" cy="166348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800" b="0" i="0">
                <a:solidFill>
                  <a:schemeClr val="bg1"/>
                </a:solidFill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underrubriken</a:t>
            </a:r>
            <a:endParaRPr lang="en-US" dirty="0"/>
          </a:p>
        </p:txBody>
      </p:sp>
      <p:sp>
        <p:nvSpPr>
          <p:cNvPr id="36" name="Platshållare för bild 2">
            <a:extLst>
              <a:ext uri="{FF2B5EF4-FFF2-40B4-BE49-F238E27FC236}">
                <a16:creationId xmlns:a16="http://schemas.microsoft.com/office/drawing/2014/main" id="{4053C34B-16A2-834C-8E12-01079429DBA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79861" y="1139943"/>
            <a:ext cx="3037568" cy="441057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Bild</a:t>
            </a:r>
          </a:p>
        </p:txBody>
      </p:sp>
      <p:sp>
        <p:nvSpPr>
          <p:cNvPr id="37" name="Platshållare för text 18">
            <a:extLst>
              <a:ext uri="{FF2B5EF4-FFF2-40B4-BE49-F238E27FC236}">
                <a16:creationId xmlns:a16="http://schemas.microsoft.com/office/drawing/2014/main" id="{C4B8518E-02B0-5440-911A-A4B58D0A81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41519" y="1569404"/>
            <a:ext cx="2548862" cy="1143316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Kort punktlista</a:t>
            </a:r>
          </a:p>
          <a:p>
            <a:pPr lvl="0"/>
            <a:r>
              <a:rPr lang="sv-SE" dirty="0"/>
              <a:t>Skriv här </a:t>
            </a:r>
          </a:p>
          <a:p>
            <a:pPr lvl="0"/>
            <a:r>
              <a:rPr lang="sv-SE" dirty="0"/>
              <a:t>Skriv här</a:t>
            </a:r>
          </a:p>
        </p:txBody>
      </p:sp>
      <p:sp>
        <p:nvSpPr>
          <p:cNvPr id="38" name="Platshållare för text 22">
            <a:extLst>
              <a:ext uri="{FF2B5EF4-FFF2-40B4-BE49-F238E27FC236}">
                <a16:creationId xmlns:a16="http://schemas.microsoft.com/office/drawing/2014/main" id="{AE47C080-0640-704E-917C-0A1E0D8CED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41519" y="1139942"/>
            <a:ext cx="2548862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39" name="Platshållare för text 18">
            <a:extLst>
              <a:ext uri="{FF2B5EF4-FFF2-40B4-BE49-F238E27FC236}">
                <a16:creationId xmlns:a16="http://schemas.microsoft.com/office/drawing/2014/main" id="{C900CB08-7AB1-C84B-92A5-09042B68F6E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41519" y="3032446"/>
            <a:ext cx="2548862" cy="1143315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Kort punktlista</a:t>
            </a:r>
          </a:p>
          <a:p>
            <a:pPr lvl="0"/>
            <a:r>
              <a:rPr lang="sv-SE" dirty="0"/>
              <a:t>Skriv här </a:t>
            </a:r>
          </a:p>
          <a:p>
            <a:pPr lvl="0"/>
            <a:r>
              <a:rPr lang="sv-SE" dirty="0"/>
              <a:t>Skriv här</a:t>
            </a:r>
          </a:p>
        </p:txBody>
      </p:sp>
      <p:sp>
        <p:nvSpPr>
          <p:cNvPr id="40" name="Platshållare för text 18">
            <a:extLst>
              <a:ext uri="{FF2B5EF4-FFF2-40B4-BE49-F238E27FC236}">
                <a16:creationId xmlns:a16="http://schemas.microsoft.com/office/drawing/2014/main" id="{77827197-4780-DF41-A496-38B7968C59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241519" y="4489583"/>
            <a:ext cx="2548862" cy="114331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Kort punktlista</a:t>
            </a:r>
          </a:p>
          <a:p>
            <a:pPr lvl="0"/>
            <a:r>
              <a:rPr lang="sv-SE" dirty="0"/>
              <a:t>Skriv här </a:t>
            </a:r>
          </a:p>
          <a:p>
            <a:pPr lvl="0"/>
            <a:r>
              <a:rPr lang="sv-SE" dirty="0"/>
              <a:t>Skriv här</a:t>
            </a:r>
          </a:p>
        </p:txBody>
      </p:sp>
      <p:cxnSp>
        <p:nvCxnSpPr>
          <p:cNvPr id="43" name="Rak 42">
            <a:extLst>
              <a:ext uri="{FF2B5EF4-FFF2-40B4-BE49-F238E27FC236}">
                <a16:creationId xmlns:a16="http://schemas.microsoft.com/office/drawing/2014/main" id="{D0C323BB-4310-9C46-A812-8A43653516DB}"/>
              </a:ext>
            </a:extLst>
          </p:cNvPr>
          <p:cNvCxnSpPr>
            <a:cxnSpLocks/>
          </p:cNvCxnSpPr>
          <p:nvPr userDrawn="1"/>
        </p:nvCxnSpPr>
        <p:spPr>
          <a:xfrm>
            <a:off x="7578247" y="438382"/>
            <a:ext cx="4221963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3A8B648E-51EE-6B4F-BEF8-263E7030D3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6046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. Rubrik, bild, punktlis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3AB5D815-792C-0F41-8BB3-F7C851BB0433}"/>
              </a:ext>
            </a:extLst>
          </p:cNvPr>
          <p:cNvSpPr/>
          <p:nvPr userDrawn="1"/>
        </p:nvSpPr>
        <p:spPr>
          <a:xfrm>
            <a:off x="0" y="0"/>
            <a:ext cx="2116899" cy="5636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Platshållare för datum 21">
            <a:extLst>
              <a:ext uri="{FF2B5EF4-FFF2-40B4-BE49-F238E27FC236}">
                <a16:creationId xmlns:a16="http://schemas.microsoft.com/office/drawing/2014/main" id="{62A93326-98DA-A841-A51A-EBA9D2132DC3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3FE9AD7E-0FE1-CE41-BAA1-98BA714F14CE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21" name="Platshållare för bildnummer 23">
            <a:extLst>
              <a:ext uri="{FF2B5EF4-FFF2-40B4-BE49-F238E27FC236}">
                <a16:creationId xmlns:a16="http://schemas.microsoft.com/office/drawing/2014/main" id="{8F772B3B-1A02-324E-ABDF-D358C0C56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3" name="Rektangel 12">
            <a:extLst>
              <a:ext uri="{FF2B5EF4-FFF2-40B4-BE49-F238E27FC236}">
                <a16:creationId xmlns:a16="http://schemas.microsoft.com/office/drawing/2014/main" id="{F3C3C9E5-1038-DB42-9387-184D20DACE0A}"/>
              </a:ext>
            </a:extLst>
          </p:cNvPr>
          <p:cNvSpPr/>
          <p:nvPr userDrawn="1"/>
        </p:nvSpPr>
        <p:spPr>
          <a:xfrm>
            <a:off x="5368297" y="0"/>
            <a:ext cx="683622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0" i="0" dirty="0">
              <a:solidFill>
                <a:schemeClr val="accent1"/>
              </a:solidFill>
              <a:latin typeface="Lab Grotesque" pitchFamily="2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9567DEF9-4AC3-4349-AC70-34A9D73C15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9263" y="1569404"/>
            <a:ext cx="4526508" cy="182012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ändra rubriken</a:t>
            </a:r>
            <a:endParaRPr lang="en-US" dirty="0"/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8AB4C214-D200-2D49-A78E-EF7F4C453C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033" y="3602607"/>
            <a:ext cx="4545084" cy="166348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800" b="0" i="0">
                <a:solidFill>
                  <a:schemeClr val="bg1"/>
                </a:solidFill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underrubriken</a:t>
            </a:r>
            <a:endParaRPr lang="en-US" dirty="0"/>
          </a:p>
        </p:txBody>
      </p:sp>
      <p:sp>
        <p:nvSpPr>
          <p:cNvPr id="37" name="Platshållare för text 18">
            <a:extLst>
              <a:ext uri="{FF2B5EF4-FFF2-40B4-BE49-F238E27FC236}">
                <a16:creationId xmlns:a16="http://schemas.microsoft.com/office/drawing/2014/main" id="{C4B8518E-02B0-5440-911A-A4B58D0A81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86255" y="1569404"/>
            <a:ext cx="4004125" cy="1143316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Kort punktlista</a:t>
            </a:r>
          </a:p>
          <a:p>
            <a:pPr lvl="0"/>
            <a:r>
              <a:rPr lang="sv-SE" dirty="0"/>
              <a:t>Skriv här </a:t>
            </a:r>
          </a:p>
          <a:p>
            <a:pPr lvl="0"/>
            <a:r>
              <a:rPr lang="sv-SE" dirty="0"/>
              <a:t>Skriv här</a:t>
            </a:r>
          </a:p>
        </p:txBody>
      </p:sp>
      <p:sp>
        <p:nvSpPr>
          <p:cNvPr id="38" name="Platshållare för text 22">
            <a:extLst>
              <a:ext uri="{FF2B5EF4-FFF2-40B4-BE49-F238E27FC236}">
                <a16:creationId xmlns:a16="http://schemas.microsoft.com/office/drawing/2014/main" id="{AE47C080-0640-704E-917C-0A1E0D8CED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86255" y="1139942"/>
            <a:ext cx="4004125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39" name="Platshållare för text 18">
            <a:extLst>
              <a:ext uri="{FF2B5EF4-FFF2-40B4-BE49-F238E27FC236}">
                <a16:creationId xmlns:a16="http://schemas.microsoft.com/office/drawing/2014/main" id="{C900CB08-7AB1-C84B-92A5-09042B68F6E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86255" y="3032446"/>
            <a:ext cx="4004125" cy="1143315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Kort punktlista</a:t>
            </a:r>
          </a:p>
          <a:p>
            <a:pPr lvl="0"/>
            <a:r>
              <a:rPr lang="sv-SE" dirty="0"/>
              <a:t>Skriv här </a:t>
            </a:r>
          </a:p>
          <a:p>
            <a:pPr lvl="0"/>
            <a:r>
              <a:rPr lang="sv-SE" dirty="0"/>
              <a:t>Skriv här</a:t>
            </a:r>
          </a:p>
        </p:txBody>
      </p:sp>
      <p:sp>
        <p:nvSpPr>
          <p:cNvPr id="40" name="Platshållare för text 18">
            <a:extLst>
              <a:ext uri="{FF2B5EF4-FFF2-40B4-BE49-F238E27FC236}">
                <a16:creationId xmlns:a16="http://schemas.microsoft.com/office/drawing/2014/main" id="{77827197-4780-DF41-A496-38B7968C597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86255" y="4489583"/>
            <a:ext cx="4004125" cy="114331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Kort punktlista</a:t>
            </a:r>
          </a:p>
          <a:p>
            <a:pPr lvl="0"/>
            <a:r>
              <a:rPr lang="sv-SE" dirty="0"/>
              <a:t>Skriv här </a:t>
            </a:r>
          </a:p>
          <a:p>
            <a:pPr lvl="0"/>
            <a:r>
              <a:rPr lang="sv-SE" dirty="0"/>
              <a:t>Skriv här</a:t>
            </a:r>
          </a:p>
        </p:txBody>
      </p:sp>
      <p:cxnSp>
        <p:nvCxnSpPr>
          <p:cNvPr id="26" name="Rak 25">
            <a:extLst>
              <a:ext uri="{FF2B5EF4-FFF2-40B4-BE49-F238E27FC236}">
                <a16:creationId xmlns:a16="http://schemas.microsoft.com/office/drawing/2014/main" id="{50D6A072-391C-9148-AA12-4775E9A8DBD1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1F8F18EF-DEF0-634A-A952-ACCB06981F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450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 Avsnit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B4C1ED1E-219F-BF49-9EAC-22079548AA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pic>
        <p:nvPicPr>
          <p:cNvPr id="10" name="Bildobjekt 9" descr="En bild som visar byggnad, bro, gitarr&#10;&#10;Automatiskt genererad beskrivning">
            <a:extLst>
              <a:ext uri="{FF2B5EF4-FFF2-40B4-BE49-F238E27FC236}">
                <a16:creationId xmlns:a16="http://schemas.microsoft.com/office/drawing/2014/main" id="{452D6398-4134-AB43-BD11-71157171EC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7" name="Rak 6">
            <a:extLst>
              <a:ext uri="{FF2B5EF4-FFF2-40B4-BE49-F238E27FC236}">
                <a16:creationId xmlns:a16="http://schemas.microsoft.com/office/drawing/2014/main" id="{FACAD220-A977-9047-8DEA-9709F35E681E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tshållare för text 5">
            <a:extLst>
              <a:ext uri="{FF2B5EF4-FFF2-40B4-BE49-F238E27FC236}">
                <a16:creationId xmlns:a16="http://schemas.microsoft.com/office/drawing/2014/main" id="{E83E3671-74B4-244E-B775-98A63775D2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3275" y="2729243"/>
            <a:ext cx="8895339" cy="187029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Detta är en </a:t>
            </a:r>
            <a:r>
              <a:rPr lang="sv-SE" dirty="0" err="1"/>
              <a:t>avsnittssida</a:t>
            </a:r>
            <a:r>
              <a:rPr lang="sv-SE" dirty="0"/>
              <a:t> klicka här för att skriva</a:t>
            </a:r>
          </a:p>
        </p:txBody>
      </p:sp>
      <p:sp>
        <p:nvSpPr>
          <p:cNvPr id="18" name="Platshållare för datum 21">
            <a:extLst>
              <a:ext uri="{FF2B5EF4-FFF2-40B4-BE49-F238E27FC236}">
                <a16:creationId xmlns:a16="http://schemas.microsoft.com/office/drawing/2014/main" id="{AE4B9CB4-76F7-724E-A425-A4AB8E8F134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5D746ED8-8A85-044D-948A-A4B1F9B69AD2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9" name="Platshållare för bildnummer 23">
            <a:extLst>
              <a:ext uri="{FF2B5EF4-FFF2-40B4-BE49-F238E27FC236}">
                <a16:creationId xmlns:a16="http://schemas.microsoft.com/office/drawing/2014/main" id="{9C84D2F8-D1B6-E548-980A-3A8393326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8457CEAD-7460-4145-AB90-DD79FDFEDE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529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med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6B44079D-3DAD-8F45-A831-F330F78A1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65773E32-0C08-E94E-9D45-85C7A4E9171F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9730448C-5DEA-7C4E-9F1F-CD746849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Platshållare för diagram 10">
            <a:extLst>
              <a:ext uri="{FF2B5EF4-FFF2-40B4-BE49-F238E27FC236}">
                <a16:creationId xmlns:a16="http://schemas.microsoft.com/office/drawing/2014/main" id="{F4EBF51C-62DB-7A4B-BE2B-377DE277C9D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53569" y="1694688"/>
            <a:ext cx="11436812" cy="4721988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352D2D-987B-994B-92F5-71D79ED6B6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0101" y="679732"/>
            <a:ext cx="7253287" cy="707084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Här kan en rubrik skrivas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4053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ktgru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ktangel 41">
            <a:extLst>
              <a:ext uri="{FF2B5EF4-FFF2-40B4-BE49-F238E27FC236}">
                <a16:creationId xmlns:a16="http://schemas.microsoft.com/office/drawing/2014/main" id="{843643E0-F22D-6E46-B565-85CBE7B6D714}"/>
              </a:ext>
            </a:extLst>
          </p:cNvPr>
          <p:cNvSpPr/>
          <p:nvPr userDrawn="1"/>
        </p:nvSpPr>
        <p:spPr>
          <a:xfrm>
            <a:off x="6194642" y="0"/>
            <a:ext cx="5997358" cy="6858000"/>
          </a:xfrm>
          <a:prstGeom prst="rect">
            <a:avLst/>
          </a:pr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43" name="Platshållare för bild 6">
            <a:extLst>
              <a:ext uri="{FF2B5EF4-FFF2-40B4-BE49-F238E27FC236}">
                <a16:creationId xmlns:a16="http://schemas.microsoft.com/office/drawing/2014/main" id="{4199C96A-BC3A-894F-B41F-872EA8F17A4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79398" y="1912648"/>
            <a:ext cx="1093788" cy="1095375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44" name="Platshållare för bild 6">
            <a:extLst>
              <a:ext uri="{FF2B5EF4-FFF2-40B4-BE49-F238E27FC236}">
                <a16:creationId xmlns:a16="http://schemas.microsoft.com/office/drawing/2014/main" id="{17B42EDD-73D1-AE4B-966F-BD73B459F14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585366" y="1912648"/>
            <a:ext cx="1093788" cy="1095375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45" name="Platshållare för bild 6">
            <a:extLst>
              <a:ext uri="{FF2B5EF4-FFF2-40B4-BE49-F238E27FC236}">
                <a16:creationId xmlns:a16="http://schemas.microsoft.com/office/drawing/2014/main" id="{5E3A32BD-84C6-D147-9801-1FC380ACE2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293939" y="1912648"/>
            <a:ext cx="1093788" cy="1095375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46" name="Platshållare för text 10">
            <a:extLst>
              <a:ext uri="{FF2B5EF4-FFF2-40B4-BE49-F238E27FC236}">
                <a16:creationId xmlns:a16="http://schemas.microsoft.com/office/drawing/2014/main" id="{FA321765-832C-9D4E-81D7-F0BDDFE632F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1442" y="3130096"/>
            <a:ext cx="1229701" cy="44748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9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</a:t>
            </a:r>
            <a:br>
              <a:rPr lang="sv-SE" dirty="0"/>
            </a:br>
            <a:r>
              <a:rPr lang="sv-SE" dirty="0"/>
              <a:t>Projektledare</a:t>
            </a:r>
          </a:p>
        </p:txBody>
      </p:sp>
      <p:sp>
        <p:nvSpPr>
          <p:cNvPr id="47" name="Platshållare för text 10">
            <a:extLst>
              <a:ext uri="{FF2B5EF4-FFF2-40B4-BE49-F238E27FC236}">
                <a16:creationId xmlns:a16="http://schemas.microsoft.com/office/drawing/2014/main" id="{445D0329-46F5-C142-9D34-DE305C0611C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517410" y="3130096"/>
            <a:ext cx="1229701" cy="44748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9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</a:t>
            </a:r>
            <a:br>
              <a:rPr lang="sv-SE" dirty="0"/>
            </a:br>
            <a:r>
              <a:rPr lang="sv-SE" dirty="0"/>
              <a:t>Projektledare</a:t>
            </a:r>
          </a:p>
        </p:txBody>
      </p:sp>
      <p:sp>
        <p:nvSpPr>
          <p:cNvPr id="48" name="Platshållare för text 10">
            <a:extLst>
              <a:ext uri="{FF2B5EF4-FFF2-40B4-BE49-F238E27FC236}">
                <a16:creationId xmlns:a16="http://schemas.microsoft.com/office/drawing/2014/main" id="{1E21F13C-C237-BD4E-B689-0F6C07C6106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225983" y="3130096"/>
            <a:ext cx="1229701" cy="44748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9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</a:t>
            </a:r>
            <a:br>
              <a:rPr lang="sv-SE" dirty="0"/>
            </a:br>
            <a:r>
              <a:rPr lang="sv-SE" dirty="0"/>
              <a:t>Projektledare</a:t>
            </a:r>
          </a:p>
        </p:txBody>
      </p:sp>
      <p:sp>
        <p:nvSpPr>
          <p:cNvPr id="49" name="Platshållare för bild 6">
            <a:extLst>
              <a:ext uri="{FF2B5EF4-FFF2-40B4-BE49-F238E27FC236}">
                <a16:creationId xmlns:a16="http://schemas.microsoft.com/office/drawing/2014/main" id="{F5688C09-5238-EC44-90CB-FA26466B087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9398" y="4046248"/>
            <a:ext cx="1093788" cy="1095375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50" name="Platshållare för bild 6">
            <a:extLst>
              <a:ext uri="{FF2B5EF4-FFF2-40B4-BE49-F238E27FC236}">
                <a16:creationId xmlns:a16="http://schemas.microsoft.com/office/drawing/2014/main" id="{31D05D45-D52C-8C4A-A4F6-E63CBA56531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85366" y="4046248"/>
            <a:ext cx="1093788" cy="1095375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51" name="Platshållare för bild 6">
            <a:extLst>
              <a:ext uri="{FF2B5EF4-FFF2-40B4-BE49-F238E27FC236}">
                <a16:creationId xmlns:a16="http://schemas.microsoft.com/office/drawing/2014/main" id="{02038311-D51C-684F-9171-B937CD446C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293939" y="4046248"/>
            <a:ext cx="1093788" cy="1095375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52" name="Platshållare för text 10">
            <a:extLst>
              <a:ext uri="{FF2B5EF4-FFF2-40B4-BE49-F238E27FC236}">
                <a16:creationId xmlns:a16="http://schemas.microsoft.com/office/drawing/2014/main" id="{0FD337D5-4498-DD4A-BDD2-5C751D2DE4F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1442" y="5263696"/>
            <a:ext cx="1229701" cy="44748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9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</a:t>
            </a:r>
            <a:br>
              <a:rPr lang="sv-SE" dirty="0"/>
            </a:br>
            <a:r>
              <a:rPr lang="sv-SE" dirty="0"/>
              <a:t>Projektledare</a:t>
            </a:r>
          </a:p>
        </p:txBody>
      </p:sp>
      <p:sp>
        <p:nvSpPr>
          <p:cNvPr id="53" name="Platshållare för text 10">
            <a:extLst>
              <a:ext uri="{FF2B5EF4-FFF2-40B4-BE49-F238E27FC236}">
                <a16:creationId xmlns:a16="http://schemas.microsoft.com/office/drawing/2014/main" id="{3A59C96E-A634-CB48-9F24-BF54DAEF501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17410" y="5263696"/>
            <a:ext cx="1229701" cy="44748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9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</a:t>
            </a:r>
            <a:br>
              <a:rPr lang="sv-SE" dirty="0"/>
            </a:br>
            <a:r>
              <a:rPr lang="sv-SE" dirty="0"/>
              <a:t>Projektledare</a:t>
            </a:r>
          </a:p>
        </p:txBody>
      </p:sp>
      <p:sp>
        <p:nvSpPr>
          <p:cNvPr id="54" name="Platshållare för text 10">
            <a:extLst>
              <a:ext uri="{FF2B5EF4-FFF2-40B4-BE49-F238E27FC236}">
                <a16:creationId xmlns:a16="http://schemas.microsoft.com/office/drawing/2014/main" id="{20C72DDE-F2D2-2D4A-8555-B9542A802A6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225983" y="5263696"/>
            <a:ext cx="1229701" cy="44748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9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Förnamn Efternamn</a:t>
            </a:r>
            <a:br>
              <a:rPr lang="sv-SE" dirty="0"/>
            </a:br>
            <a:r>
              <a:rPr lang="sv-SE" dirty="0"/>
              <a:t>Projektledare</a:t>
            </a: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DAC58017-48D9-804C-B07A-68A06AADCF18}"/>
              </a:ext>
            </a:extLst>
          </p:cNvPr>
          <p:cNvSpPr txBox="1">
            <a:spLocks/>
          </p:cNvSpPr>
          <p:nvPr userDrawn="1"/>
        </p:nvSpPr>
        <p:spPr>
          <a:xfrm>
            <a:off x="6194642" y="820267"/>
            <a:ext cx="5997358" cy="55566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Lab Grotesque Black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sv-SE" sz="2000" b="1" i="0" dirty="0">
                <a:latin typeface="Lab Grotesque Black" pitchFamily="2" charset="0"/>
              </a:rPr>
              <a:t>PROJEKTGRUPP</a:t>
            </a:r>
            <a:endParaRPr lang="en-US" sz="2000" b="1" i="0" dirty="0">
              <a:latin typeface="Lab Grotesque Black" pitchFamily="2" charset="0"/>
            </a:endParaRP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6153400-2096-4E4C-8653-2BFB85E86D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4161" y="3429000"/>
            <a:ext cx="4764259" cy="1683779"/>
          </a:xfrm>
          <a:prstGeom prst="rect">
            <a:avLst/>
          </a:prstGeom>
        </p:spPr>
        <p:txBody>
          <a:bodyPr anchor="t"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Skriv här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/>
              <a:t>Skriv här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4643E52-3B0D-F041-AAB3-D7BEB7F6413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3275" y="1748967"/>
            <a:ext cx="4776581" cy="13811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Projektgruppens</a:t>
            </a:r>
            <a:br>
              <a:rPr lang="sv-SE" dirty="0"/>
            </a:br>
            <a:r>
              <a:rPr lang="sv-SE" dirty="0"/>
              <a:t>uppdrag och sammansättning: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8BD54290-CEC5-3C43-AC9D-60EF6697CA0A}"/>
              </a:ext>
            </a:extLst>
          </p:cNvPr>
          <p:cNvSpPr txBox="1"/>
          <p:nvPr userDrawn="1"/>
        </p:nvSpPr>
        <p:spPr>
          <a:xfrm>
            <a:off x="9135655" y="146858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sv-SE" sz="3600" b="1" i="0" dirty="0">
              <a:latin typeface="Lab Grotesque Black" pitchFamily="2" charset="0"/>
            </a:endParaRPr>
          </a:p>
        </p:txBody>
      </p:sp>
      <p:sp>
        <p:nvSpPr>
          <p:cNvPr id="28" name="Platshållare för datum 21">
            <a:extLst>
              <a:ext uri="{FF2B5EF4-FFF2-40B4-BE49-F238E27FC236}">
                <a16:creationId xmlns:a16="http://schemas.microsoft.com/office/drawing/2014/main" id="{83114287-95CF-EB4E-868F-FF3192DA6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1249C834-F37F-6248-8E7B-07349C8473B9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29" name="Platshållare för bildnummer 23">
            <a:extLst>
              <a:ext uri="{FF2B5EF4-FFF2-40B4-BE49-F238E27FC236}">
                <a16:creationId xmlns:a16="http://schemas.microsoft.com/office/drawing/2014/main" id="{285B95EA-B48C-7A43-A00F-6388FE10B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24" name="Rak 23">
            <a:extLst>
              <a:ext uri="{FF2B5EF4-FFF2-40B4-BE49-F238E27FC236}">
                <a16:creationId xmlns:a16="http://schemas.microsoft.com/office/drawing/2014/main" id="{A64A0616-5C8E-314B-B1B9-82737A545357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9707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textpuff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12">
            <a:extLst>
              <a:ext uri="{FF2B5EF4-FFF2-40B4-BE49-F238E27FC236}">
                <a16:creationId xmlns:a16="http://schemas.microsoft.com/office/drawing/2014/main" id="{447C0918-AA53-1144-8862-D38D059A4E16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rgbClr val="EF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6" name="Platshållare för bild 15">
            <a:extLst>
              <a:ext uri="{FF2B5EF4-FFF2-40B4-BE49-F238E27FC236}">
                <a16:creationId xmlns:a16="http://schemas.microsoft.com/office/drawing/2014/main" id="{25A22ABF-3C7B-B340-94C9-3A893D569B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16974" y="2408449"/>
            <a:ext cx="3086478" cy="366191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8" name="Platshållare för bild 15">
            <a:extLst>
              <a:ext uri="{FF2B5EF4-FFF2-40B4-BE49-F238E27FC236}">
                <a16:creationId xmlns:a16="http://schemas.microsoft.com/office/drawing/2014/main" id="{D1E704DE-FF3C-8541-9E99-2699DEC1D92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703903" y="927021"/>
            <a:ext cx="3086478" cy="217547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03FB473-B84C-3340-9CC3-FA42AC471C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8" y="960387"/>
            <a:ext cx="4222284" cy="117775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Här kan en kortare rubrik skrivas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2B5159E-CC67-BF43-998F-CDD5B51649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7062" y="2442315"/>
            <a:ext cx="4222678" cy="335052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800" b="1" i="0">
                <a:latin typeface="Lab Grotesque Black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  <a:endParaRPr lang="en-US" dirty="0"/>
          </a:p>
        </p:txBody>
      </p:sp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43AB2B65-1D65-194A-A7A2-F2747CE9EF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917" y="2793772"/>
            <a:ext cx="4222284" cy="134828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26" name="Platshållare för text 18">
            <a:extLst>
              <a:ext uri="{FF2B5EF4-FFF2-40B4-BE49-F238E27FC236}">
                <a16:creationId xmlns:a16="http://schemas.microsoft.com/office/drawing/2014/main" id="{88B0ED07-B9FC-244F-A30B-78F8F1889A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6917" y="5049898"/>
            <a:ext cx="4222284" cy="13697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23" name="Platshållare för text 22">
            <a:extLst>
              <a:ext uri="{FF2B5EF4-FFF2-40B4-BE49-F238E27FC236}">
                <a16:creationId xmlns:a16="http://schemas.microsoft.com/office/drawing/2014/main" id="{A87ADC04-BEBE-7342-A8AD-83D58F4FA75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6917" y="4443162"/>
            <a:ext cx="4222284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2" name="Platshållare för datum 21">
            <a:extLst>
              <a:ext uri="{FF2B5EF4-FFF2-40B4-BE49-F238E27FC236}">
                <a16:creationId xmlns:a16="http://schemas.microsoft.com/office/drawing/2014/main" id="{BBA6B25A-ECAC-1548-8B6F-D4B4F9B809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01569D40-41E3-1A42-B6DE-89B0CEBA0DB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24" name="Platshållare för bildnummer 23">
            <a:extLst>
              <a:ext uri="{FF2B5EF4-FFF2-40B4-BE49-F238E27FC236}">
                <a16:creationId xmlns:a16="http://schemas.microsoft.com/office/drawing/2014/main" id="{D1FE9E5D-AAA2-7B45-B774-5E945779D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17" name="Rak 16">
            <a:extLst>
              <a:ext uri="{FF2B5EF4-FFF2-40B4-BE49-F238E27FC236}">
                <a16:creationId xmlns:a16="http://schemas.microsoft.com/office/drawing/2014/main" id="{17820710-E85E-DD4A-BE0A-EE2E8E34660C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6638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Rubrik, punktlista, färgad bakgrun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90F5A76A-C2E0-4341-B31D-612DAE2877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BC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6" name="Rektangel 12">
            <a:extLst>
              <a:ext uri="{FF2B5EF4-FFF2-40B4-BE49-F238E27FC236}">
                <a16:creationId xmlns:a16="http://schemas.microsoft.com/office/drawing/2014/main" id="{3030809C-53BA-064E-AED5-3E756369DD24}"/>
              </a:ext>
            </a:extLst>
          </p:cNvPr>
          <p:cNvSpPr/>
          <p:nvPr userDrawn="1"/>
        </p:nvSpPr>
        <p:spPr>
          <a:xfrm>
            <a:off x="5355771" y="0"/>
            <a:ext cx="683622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6ACF7E5-B7E4-9641-8B4E-293685098B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148" y="1841311"/>
            <a:ext cx="4727531" cy="182012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ändra rubriken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79B89DB-7A8D-CB49-882C-CED1F888172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23919" y="3874514"/>
            <a:ext cx="4575396" cy="166348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800" b="0" i="0">
                <a:solidFill>
                  <a:schemeClr val="bg1"/>
                </a:solidFill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underrubriken</a:t>
            </a:r>
            <a:endParaRPr lang="en-US" dirty="0"/>
          </a:p>
        </p:txBody>
      </p:sp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53549D1E-42E2-8040-BCFE-8C4CE4DEA9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92323" y="2270772"/>
            <a:ext cx="4298058" cy="1158227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  <a:p>
            <a:pPr lvl="0"/>
            <a:r>
              <a:rPr lang="sv-SE" dirty="0"/>
              <a:t>Skriv här </a:t>
            </a:r>
          </a:p>
          <a:p>
            <a:pPr lvl="0"/>
            <a:r>
              <a:rPr lang="sv-SE" dirty="0"/>
              <a:t>Skriv här</a:t>
            </a:r>
          </a:p>
        </p:txBody>
      </p:sp>
      <p:sp>
        <p:nvSpPr>
          <p:cNvPr id="21" name="Platshållare för text 22">
            <a:extLst>
              <a:ext uri="{FF2B5EF4-FFF2-40B4-BE49-F238E27FC236}">
                <a16:creationId xmlns:a16="http://schemas.microsoft.com/office/drawing/2014/main" id="{9E231565-F42F-B84D-8630-23A4EDE9A4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92323" y="1841311"/>
            <a:ext cx="4298058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2" name="Platshållare för text 18">
            <a:extLst>
              <a:ext uri="{FF2B5EF4-FFF2-40B4-BE49-F238E27FC236}">
                <a16:creationId xmlns:a16="http://schemas.microsoft.com/office/drawing/2014/main" id="{89CB3AA9-3A88-B04F-91F4-DFBEE7FB3F6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92323" y="4303976"/>
            <a:ext cx="4298058" cy="107066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  <a:p>
            <a:pPr lvl="0"/>
            <a:r>
              <a:rPr lang="sv-SE" dirty="0"/>
              <a:t>Skriv här </a:t>
            </a:r>
          </a:p>
          <a:p>
            <a:pPr lvl="0"/>
            <a:r>
              <a:rPr lang="sv-SE" dirty="0"/>
              <a:t>Skriv här</a:t>
            </a:r>
          </a:p>
        </p:txBody>
      </p:sp>
      <p:sp>
        <p:nvSpPr>
          <p:cNvPr id="23" name="Platshållare för text 22">
            <a:extLst>
              <a:ext uri="{FF2B5EF4-FFF2-40B4-BE49-F238E27FC236}">
                <a16:creationId xmlns:a16="http://schemas.microsoft.com/office/drawing/2014/main" id="{BC829B71-8E95-3F4C-9BCC-DDE757128D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2323" y="3874514"/>
            <a:ext cx="4298058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17" name="Platshållare för datum 21">
            <a:extLst>
              <a:ext uri="{FF2B5EF4-FFF2-40B4-BE49-F238E27FC236}">
                <a16:creationId xmlns:a16="http://schemas.microsoft.com/office/drawing/2014/main" id="{6E349BA9-827D-334B-9F42-49A1C4151A77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2FA265FD-F983-CF4D-893D-355FF8FAF7E2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8" name="Platshållare för bildnummer 23">
            <a:extLst>
              <a:ext uri="{FF2B5EF4-FFF2-40B4-BE49-F238E27FC236}">
                <a16:creationId xmlns:a16="http://schemas.microsoft.com/office/drawing/2014/main" id="{900572AA-3182-B143-AB69-10324F826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20" name="Rak 19">
            <a:extLst>
              <a:ext uri="{FF2B5EF4-FFF2-40B4-BE49-F238E27FC236}">
                <a16:creationId xmlns:a16="http://schemas.microsoft.com/office/drawing/2014/main" id="{BD69D38F-AB20-C548-8B39-6F3A365D81D1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Bildobjekt 23">
            <a:extLst>
              <a:ext uri="{FF2B5EF4-FFF2-40B4-BE49-F238E27FC236}">
                <a16:creationId xmlns:a16="http://schemas.microsoft.com/office/drawing/2014/main" id="{D2A49CFB-4771-C545-8946-19BC20DFAA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89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l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bild 13">
            <a:extLst>
              <a:ext uri="{FF2B5EF4-FFF2-40B4-BE49-F238E27FC236}">
                <a16:creationId xmlns:a16="http://schemas.microsoft.com/office/drawing/2014/main" id="{91847E4E-EFEF-5348-B6F4-5001C7DC26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9250" y="875846"/>
            <a:ext cx="3332163" cy="267811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19" name="Platshållare för bild 13">
            <a:extLst>
              <a:ext uri="{FF2B5EF4-FFF2-40B4-BE49-F238E27FC236}">
                <a16:creationId xmlns:a16="http://schemas.microsoft.com/office/drawing/2014/main" id="{AAD030D5-1C3E-8643-9B0B-29F8704582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45379" y="875846"/>
            <a:ext cx="3332163" cy="267811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20" name="Platshållare för bild 13">
            <a:extLst>
              <a:ext uri="{FF2B5EF4-FFF2-40B4-BE49-F238E27FC236}">
                <a16:creationId xmlns:a16="http://schemas.microsoft.com/office/drawing/2014/main" id="{3B0D857C-287C-3F4B-BF2F-70E29ADB2B7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9250" y="3727156"/>
            <a:ext cx="3332163" cy="267811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21" name="Platshållare för bild 13">
            <a:extLst>
              <a:ext uri="{FF2B5EF4-FFF2-40B4-BE49-F238E27FC236}">
                <a16:creationId xmlns:a16="http://schemas.microsoft.com/office/drawing/2014/main" id="{E70A5B43-1BFC-D04C-9450-D18063C8287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45379" y="3727156"/>
            <a:ext cx="3332163" cy="267811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C4DA1D60-3A84-3847-A83B-689F524A6F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32834" y="1841311"/>
            <a:ext cx="4156718" cy="182012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ändra rubriken</a:t>
            </a:r>
            <a:endParaRPr lang="en-US" dirty="0"/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11121701-9CA7-FC42-9186-19A124C758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05718" y="3874514"/>
            <a:ext cx="4173777" cy="254216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800" b="0" i="0"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underrubriken</a:t>
            </a:r>
            <a:endParaRPr lang="en-US" dirty="0"/>
          </a:p>
        </p:txBody>
      </p:sp>
      <p:sp>
        <p:nvSpPr>
          <p:cNvPr id="24" name="Platshållare för datum 21">
            <a:extLst>
              <a:ext uri="{FF2B5EF4-FFF2-40B4-BE49-F238E27FC236}">
                <a16:creationId xmlns:a16="http://schemas.microsoft.com/office/drawing/2014/main" id="{9E8FB540-90CF-A04D-970C-9C53103DC8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EECC9CB8-12C7-4C4D-9160-5F05B69F77B1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25" name="Platshållare för bildnummer 23">
            <a:extLst>
              <a:ext uri="{FF2B5EF4-FFF2-40B4-BE49-F238E27FC236}">
                <a16:creationId xmlns:a16="http://schemas.microsoft.com/office/drawing/2014/main" id="{A1A2DFA3-374D-B34E-88AD-F851DD032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746307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m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15">
            <a:extLst>
              <a:ext uri="{FF2B5EF4-FFF2-40B4-BE49-F238E27FC236}">
                <a16:creationId xmlns:a16="http://schemas.microsoft.com/office/drawing/2014/main" id="{7A94AEDA-8355-1D4F-A84E-C6EB0507B1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8467"/>
            <a:ext cx="12192000" cy="6849533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AAAD11C-DAC5-F040-BB6F-61022800A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4161" y="1841312"/>
            <a:ext cx="3954478" cy="182012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ändra rubriken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B93F747-7128-4C49-96A2-FD74608E64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8817" y="3874515"/>
            <a:ext cx="3970707" cy="1663481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30000"/>
              </a:lnSpc>
              <a:buNone/>
              <a:defRPr sz="1800" b="0" i="0"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underrubriken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7803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k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tshållare för bild 14">
            <a:extLst>
              <a:ext uri="{FF2B5EF4-FFF2-40B4-BE49-F238E27FC236}">
                <a16:creationId xmlns:a16="http://schemas.microsoft.com/office/drawing/2014/main" id="{2DC9E5D3-F0E9-1648-A784-1295005DC8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2025" y="1204913"/>
            <a:ext cx="3697288" cy="23955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25" name="Platshållare för bild 16">
            <a:extLst>
              <a:ext uri="{FF2B5EF4-FFF2-40B4-BE49-F238E27FC236}">
                <a16:creationId xmlns:a16="http://schemas.microsoft.com/office/drawing/2014/main" id="{4CD03E9A-DC69-4446-A773-C1DD5F4E50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52500" y="3749675"/>
            <a:ext cx="3698875" cy="239553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26" name="Platshållare för bild 18">
            <a:extLst>
              <a:ext uri="{FF2B5EF4-FFF2-40B4-BE49-F238E27FC236}">
                <a16:creationId xmlns:a16="http://schemas.microsoft.com/office/drawing/2014/main" id="{CB4982CD-B1B3-9844-A0BD-E83438EACE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18063" y="1204913"/>
            <a:ext cx="2584450" cy="4940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27" name="Platshållare för bild 20">
            <a:extLst>
              <a:ext uri="{FF2B5EF4-FFF2-40B4-BE49-F238E27FC236}">
                <a16:creationId xmlns:a16="http://schemas.microsoft.com/office/drawing/2014/main" id="{A57F60E6-14C3-6040-9CE8-6502E500DC3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61263" y="1204913"/>
            <a:ext cx="3668712" cy="23955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r>
              <a:rPr lang="sv-SE" dirty="0"/>
              <a:t>Istället för en bild så kan man lägga ett textblock eller ett citat i en av rutorna</a:t>
            </a:r>
          </a:p>
        </p:txBody>
      </p:sp>
      <p:sp>
        <p:nvSpPr>
          <p:cNvPr id="28" name="Platshållare för bild 22">
            <a:extLst>
              <a:ext uri="{FF2B5EF4-FFF2-40B4-BE49-F238E27FC236}">
                <a16:creationId xmlns:a16="http://schemas.microsoft.com/office/drawing/2014/main" id="{95FDF529-C476-9F40-9103-9499C7EDAEF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61263" y="3749675"/>
            <a:ext cx="3678237" cy="239553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 sz="900" b="1" i="0">
                <a:latin typeface="Lab Grotesque Black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16" name="Platshållare för datum 21">
            <a:extLst>
              <a:ext uri="{FF2B5EF4-FFF2-40B4-BE49-F238E27FC236}">
                <a16:creationId xmlns:a16="http://schemas.microsoft.com/office/drawing/2014/main" id="{F05A5BAC-5876-8745-A7D7-ABCEE49825E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6449B397-705C-8644-91DC-4A59CC3B9AAA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7" name="Platshållare för bildnummer 23">
            <a:extLst>
              <a:ext uri="{FF2B5EF4-FFF2-40B4-BE49-F238E27FC236}">
                <a16:creationId xmlns:a16="http://schemas.microsoft.com/office/drawing/2014/main" id="{4C009CD6-185B-6C4A-B3BA-C4DFF4701C5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852399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snedskuren färgplatt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61E2AC65-364B-4C4D-A416-C3C9CA1D338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cxnSp>
        <p:nvCxnSpPr>
          <p:cNvPr id="14" name="Rak 13">
            <a:extLst>
              <a:ext uri="{FF2B5EF4-FFF2-40B4-BE49-F238E27FC236}">
                <a16:creationId xmlns:a16="http://schemas.microsoft.com/office/drawing/2014/main" id="{FB0A1862-F830-1A43-A35C-3E58ED225DE8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ktangel 12">
            <a:extLst>
              <a:ext uri="{FF2B5EF4-FFF2-40B4-BE49-F238E27FC236}">
                <a16:creationId xmlns:a16="http://schemas.microsoft.com/office/drawing/2014/main" id="{3030809C-53BA-064E-AED5-3E756369DD24}"/>
              </a:ext>
            </a:extLst>
          </p:cNvPr>
          <p:cNvSpPr/>
          <p:nvPr userDrawn="1"/>
        </p:nvSpPr>
        <p:spPr>
          <a:xfrm>
            <a:off x="5363266" y="0"/>
            <a:ext cx="683622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5BD86B4-B6C0-1C41-AE2B-D2E9001981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9505" y="1841311"/>
            <a:ext cx="4556696" cy="182012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ändra rubriken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9EC6415-96E4-2A47-ABC9-EEE164D3BE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3275" y="3874514"/>
            <a:ext cx="4575396" cy="166348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800" b="0" i="0">
                <a:solidFill>
                  <a:schemeClr val="bg1"/>
                </a:solidFill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underrubriken</a:t>
            </a:r>
            <a:endParaRPr lang="en-US" dirty="0"/>
          </a:p>
        </p:txBody>
      </p:sp>
      <p:sp>
        <p:nvSpPr>
          <p:cNvPr id="18" name="Platshållare för datum 21">
            <a:extLst>
              <a:ext uri="{FF2B5EF4-FFF2-40B4-BE49-F238E27FC236}">
                <a16:creationId xmlns:a16="http://schemas.microsoft.com/office/drawing/2014/main" id="{90E2D66F-3BD6-3B4D-B498-110ABBDB1527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FAE9B3D2-6248-914A-B753-08FF3BE360DF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9" name="Platshållare för bildnummer 23">
            <a:extLst>
              <a:ext uri="{FF2B5EF4-FFF2-40B4-BE49-F238E27FC236}">
                <a16:creationId xmlns:a16="http://schemas.microsoft.com/office/drawing/2014/main" id="{549EDFFC-1533-7B49-94F8-880585A31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22" name="Rak 21">
            <a:extLst>
              <a:ext uri="{FF2B5EF4-FFF2-40B4-BE49-F238E27FC236}">
                <a16:creationId xmlns:a16="http://schemas.microsoft.com/office/drawing/2014/main" id="{0958D60D-08F9-9241-B694-5DB8AFF40B00}"/>
              </a:ext>
            </a:extLst>
          </p:cNvPr>
          <p:cNvCxnSpPr>
            <a:cxnSpLocks/>
          </p:cNvCxnSpPr>
          <p:nvPr userDrawn="1"/>
        </p:nvCxnSpPr>
        <p:spPr>
          <a:xfrm>
            <a:off x="7570033" y="432805"/>
            <a:ext cx="422034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E5AF3D0C-2BED-E74C-8350-D0FDA04BEB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43317" y="103524"/>
            <a:ext cx="1430143" cy="19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22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 börja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3">
            <a:extLst>
              <a:ext uri="{FF2B5EF4-FFF2-40B4-BE49-F238E27FC236}">
                <a16:creationId xmlns:a16="http://schemas.microsoft.com/office/drawing/2014/main" id="{99B64DFF-15E0-5648-87A7-970D68B2B236}"/>
              </a:ext>
            </a:extLst>
          </p:cNvPr>
          <p:cNvCxnSpPr>
            <a:cxnSpLocks/>
          </p:cNvCxnSpPr>
          <p:nvPr userDrawn="1"/>
        </p:nvCxnSpPr>
        <p:spPr>
          <a:xfrm>
            <a:off x="1035505" y="3617632"/>
            <a:ext cx="11281189" cy="1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4">
            <a:extLst>
              <a:ext uri="{FF2B5EF4-FFF2-40B4-BE49-F238E27FC236}">
                <a16:creationId xmlns:a16="http://schemas.microsoft.com/office/drawing/2014/main" id="{EFD1C21E-0393-A244-A909-0FC7CEFE8139}"/>
              </a:ext>
            </a:extLst>
          </p:cNvPr>
          <p:cNvSpPr/>
          <p:nvPr userDrawn="1"/>
        </p:nvSpPr>
        <p:spPr>
          <a:xfrm rot="16200000">
            <a:off x="803276" y="3491244"/>
            <a:ext cx="232229" cy="23222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Lab Grotesque Black" pitchFamily="2" charset="0"/>
            </a:endParaRPr>
          </a:p>
        </p:txBody>
      </p:sp>
      <p:sp>
        <p:nvSpPr>
          <p:cNvPr id="11" name="Oval 5">
            <a:extLst>
              <a:ext uri="{FF2B5EF4-FFF2-40B4-BE49-F238E27FC236}">
                <a16:creationId xmlns:a16="http://schemas.microsoft.com/office/drawing/2014/main" id="{D9E4678F-30A1-7746-A7D2-D6AAC6027784}"/>
              </a:ext>
            </a:extLst>
          </p:cNvPr>
          <p:cNvSpPr/>
          <p:nvPr userDrawn="1"/>
        </p:nvSpPr>
        <p:spPr>
          <a:xfrm rot="16200000">
            <a:off x="2444300" y="3550208"/>
            <a:ext cx="114298" cy="1142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Lab Grotesque Black" pitchFamily="2" charset="0"/>
            </a:endParaRPr>
          </a:p>
        </p:txBody>
      </p:sp>
      <p:sp>
        <p:nvSpPr>
          <p:cNvPr id="12" name="Oval 6">
            <a:extLst>
              <a:ext uri="{FF2B5EF4-FFF2-40B4-BE49-F238E27FC236}">
                <a16:creationId xmlns:a16="http://schemas.microsoft.com/office/drawing/2014/main" id="{CBCBD74A-8311-CE4E-9C21-98B2452DF678}"/>
              </a:ext>
            </a:extLst>
          </p:cNvPr>
          <p:cNvSpPr/>
          <p:nvPr userDrawn="1"/>
        </p:nvSpPr>
        <p:spPr>
          <a:xfrm rot="16200000">
            <a:off x="7472593" y="3550209"/>
            <a:ext cx="114298" cy="1142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Lab Grotesque Black" pitchFamily="2" charset="0"/>
            </a:endParaRPr>
          </a:p>
        </p:txBody>
      </p:sp>
      <p:sp>
        <p:nvSpPr>
          <p:cNvPr id="28" name="Platshållare för text 5">
            <a:extLst>
              <a:ext uri="{FF2B5EF4-FFF2-40B4-BE49-F238E27FC236}">
                <a16:creationId xmlns:a16="http://schemas.microsoft.com/office/drawing/2014/main" id="{98C1E78E-BF24-B94A-9E40-DAC0457FED67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03275" y="1306945"/>
            <a:ext cx="5443870" cy="6340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i="0">
                <a:solidFill>
                  <a:schemeClr val="tx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Tidslinje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33F16FFB-6CBB-C043-97D0-0FA46837E6CD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803275" y="2048693"/>
            <a:ext cx="5443870" cy="907304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1800" b="0" i="0">
                <a:solidFill>
                  <a:schemeClr val="tx1"/>
                </a:solidFill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underrubriken. Här kan det stå något på två rader.</a:t>
            </a:r>
            <a:endParaRPr lang="en-US" dirty="0"/>
          </a:p>
        </p:txBody>
      </p:sp>
      <p:sp>
        <p:nvSpPr>
          <p:cNvPr id="36" name="Platshållare för text 2">
            <a:extLst>
              <a:ext uri="{FF2B5EF4-FFF2-40B4-BE49-F238E27FC236}">
                <a16:creationId xmlns:a16="http://schemas.microsoft.com/office/drawing/2014/main" id="{5F299593-70B4-764C-8CB3-1D4A4385E795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8356937" y="2092088"/>
            <a:ext cx="2995275" cy="70826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Klicka här för att ändra underrubriksformatet.</a:t>
            </a:r>
          </a:p>
        </p:txBody>
      </p:sp>
      <p:sp>
        <p:nvSpPr>
          <p:cNvPr id="38" name="Platshållare för text 2">
            <a:extLst>
              <a:ext uri="{FF2B5EF4-FFF2-40B4-BE49-F238E27FC236}">
                <a16:creationId xmlns:a16="http://schemas.microsoft.com/office/drawing/2014/main" id="{B232424C-00B1-CB43-9DA5-DFFE516B677E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8356937" y="1602463"/>
            <a:ext cx="2995275" cy="42220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Klicka för att ändra</a:t>
            </a:r>
          </a:p>
        </p:txBody>
      </p:sp>
      <p:sp>
        <p:nvSpPr>
          <p:cNvPr id="39" name="Platshållare för text 2">
            <a:extLst>
              <a:ext uri="{FF2B5EF4-FFF2-40B4-BE49-F238E27FC236}">
                <a16:creationId xmlns:a16="http://schemas.microsoft.com/office/drawing/2014/main" id="{500EDBFF-B9AF-8A41-B9A0-9328B80E2544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3335013" y="5014857"/>
            <a:ext cx="2912132" cy="7082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Klicka här för att ändra underrubriksformatet.</a:t>
            </a:r>
          </a:p>
        </p:txBody>
      </p:sp>
      <p:sp>
        <p:nvSpPr>
          <p:cNvPr id="40" name="Platshållare för text 2">
            <a:extLst>
              <a:ext uri="{FF2B5EF4-FFF2-40B4-BE49-F238E27FC236}">
                <a16:creationId xmlns:a16="http://schemas.microsoft.com/office/drawing/2014/main" id="{1BF96F7A-5484-8A45-BCD1-8CC5BA6C3741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3349873" y="4521717"/>
            <a:ext cx="2893062" cy="42220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Klicka för att ändra</a:t>
            </a:r>
          </a:p>
        </p:txBody>
      </p:sp>
      <p:sp>
        <p:nvSpPr>
          <p:cNvPr id="42" name="Platshållare för text 2">
            <a:extLst>
              <a:ext uri="{FF2B5EF4-FFF2-40B4-BE49-F238E27FC236}">
                <a16:creationId xmlns:a16="http://schemas.microsoft.com/office/drawing/2014/main" id="{537E3ED1-2338-A64B-B367-F23AF983749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7117267" y="2966271"/>
            <a:ext cx="821492" cy="422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2014</a:t>
            </a:r>
          </a:p>
        </p:txBody>
      </p:sp>
      <p:sp>
        <p:nvSpPr>
          <p:cNvPr id="44" name="Platshållare för text 2">
            <a:extLst>
              <a:ext uri="{FF2B5EF4-FFF2-40B4-BE49-F238E27FC236}">
                <a16:creationId xmlns:a16="http://schemas.microsoft.com/office/drawing/2014/main" id="{643EFF5B-8CF9-4C46-BC8E-618DA8BB5458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099528" y="3831559"/>
            <a:ext cx="821492" cy="422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2013</a:t>
            </a:r>
          </a:p>
        </p:txBody>
      </p:sp>
      <p:sp>
        <p:nvSpPr>
          <p:cNvPr id="25" name="Platshållare för datum 21">
            <a:extLst>
              <a:ext uri="{FF2B5EF4-FFF2-40B4-BE49-F238E27FC236}">
                <a16:creationId xmlns:a16="http://schemas.microsoft.com/office/drawing/2014/main" id="{15783652-C51E-6B4E-A5B6-25A9C8AF76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259166DD-E322-2742-8124-93A49A0EAA4A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26" name="Platshållare för bildnummer 23">
            <a:extLst>
              <a:ext uri="{FF2B5EF4-FFF2-40B4-BE49-F238E27FC236}">
                <a16:creationId xmlns:a16="http://schemas.microsoft.com/office/drawing/2014/main" id="{A982CB0D-C432-6247-A3A2-DD6116566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9" name="Platshållare för bild 2">
            <a:extLst>
              <a:ext uri="{FF2B5EF4-FFF2-40B4-BE49-F238E27FC236}">
                <a16:creationId xmlns:a16="http://schemas.microsoft.com/office/drawing/2014/main" id="{DF0CD8D2-266D-4240-99B6-677F07BCD12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920614" y="1569731"/>
            <a:ext cx="1205206" cy="120323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>
              <a:defRPr sz="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bild</a:t>
            </a:r>
          </a:p>
        </p:txBody>
      </p:sp>
      <p:sp>
        <p:nvSpPr>
          <p:cNvPr id="20" name="Platshållare för bild 2">
            <a:extLst>
              <a:ext uri="{FF2B5EF4-FFF2-40B4-BE49-F238E27FC236}">
                <a16:creationId xmlns:a16="http://schemas.microsoft.com/office/drawing/2014/main" id="{C9096691-695B-F84C-AA63-C937F2D767F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920911" y="4438293"/>
            <a:ext cx="1205206" cy="120323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>
              <a:defRPr sz="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257042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 fortsättn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3">
            <a:extLst>
              <a:ext uri="{FF2B5EF4-FFF2-40B4-BE49-F238E27FC236}">
                <a16:creationId xmlns:a16="http://schemas.microsoft.com/office/drawing/2014/main" id="{9A691CD8-E4C7-1349-8F47-2EA5BDEF1267}"/>
              </a:ext>
            </a:extLst>
          </p:cNvPr>
          <p:cNvCxnSpPr>
            <a:cxnSpLocks/>
          </p:cNvCxnSpPr>
          <p:nvPr userDrawn="1"/>
        </p:nvCxnSpPr>
        <p:spPr>
          <a:xfrm>
            <a:off x="-29380" y="3598307"/>
            <a:ext cx="12221380" cy="0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5">
            <a:extLst>
              <a:ext uri="{FF2B5EF4-FFF2-40B4-BE49-F238E27FC236}">
                <a16:creationId xmlns:a16="http://schemas.microsoft.com/office/drawing/2014/main" id="{80F9F23C-17B8-5447-AE5D-A4A21365DF23}"/>
              </a:ext>
            </a:extLst>
          </p:cNvPr>
          <p:cNvSpPr/>
          <p:nvPr userDrawn="1"/>
        </p:nvSpPr>
        <p:spPr>
          <a:xfrm rot="16200000">
            <a:off x="1288782" y="3550208"/>
            <a:ext cx="114298" cy="1142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Lab Grotesque Black" pitchFamily="2" charset="0"/>
            </a:endParaRPr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8AF59ABB-96DA-3044-853C-1569B0AD20AF}"/>
              </a:ext>
            </a:extLst>
          </p:cNvPr>
          <p:cNvSpPr/>
          <p:nvPr userDrawn="1"/>
        </p:nvSpPr>
        <p:spPr>
          <a:xfrm rot="16200000">
            <a:off x="4878105" y="3550209"/>
            <a:ext cx="114298" cy="1142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Lab Grotesque Black" pitchFamily="2" charset="0"/>
            </a:endParaRPr>
          </a:p>
        </p:txBody>
      </p:sp>
      <p:sp>
        <p:nvSpPr>
          <p:cNvPr id="43" name="Platshållare för text 2">
            <a:extLst>
              <a:ext uri="{FF2B5EF4-FFF2-40B4-BE49-F238E27FC236}">
                <a16:creationId xmlns:a16="http://schemas.microsoft.com/office/drawing/2014/main" id="{67045B70-AACC-6D41-A633-BC53E08E73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9551" y="2008898"/>
            <a:ext cx="2708459" cy="70826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Klicka här för att ändra underrubriksformatet.</a:t>
            </a:r>
          </a:p>
        </p:txBody>
      </p:sp>
      <p:sp>
        <p:nvSpPr>
          <p:cNvPr id="44" name="Platshållare för text 2">
            <a:extLst>
              <a:ext uri="{FF2B5EF4-FFF2-40B4-BE49-F238E27FC236}">
                <a16:creationId xmlns:a16="http://schemas.microsoft.com/office/drawing/2014/main" id="{D3461C67-FB42-2840-A375-3D4C51474D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74410" y="1602463"/>
            <a:ext cx="2693599" cy="42220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Klicka för att ändra</a:t>
            </a:r>
          </a:p>
        </p:txBody>
      </p:sp>
      <p:sp>
        <p:nvSpPr>
          <p:cNvPr id="47" name="Platshållare för text 2">
            <a:extLst>
              <a:ext uri="{FF2B5EF4-FFF2-40B4-BE49-F238E27FC236}">
                <a16:creationId xmlns:a16="http://schemas.microsoft.com/office/drawing/2014/main" id="{70A4363B-3084-AF4C-A729-B91753C717D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51793" y="4928152"/>
            <a:ext cx="2726312" cy="7082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Klicka här för att ändra underrubriksformatet.</a:t>
            </a:r>
          </a:p>
        </p:txBody>
      </p:sp>
      <p:sp>
        <p:nvSpPr>
          <p:cNvPr id="48" name="Platshållare för text 2">
            <a:extLst>
              <a:ext uri="{FF2B5EF4-FFF2-40B4-BE49-F238E27FC236}">
                <a16:creationId xmlns:a16="http://schemas.microsoft.com/office/drawing/2014/main" id="{806AA443-DD96-7E49-8B61-ED1A300916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66652" y="4521717"/>
            <a:ext cx="2708459" cy="42220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Klicka för att ändra</a:t>
            </a:r>
          </a:p>
        </p:txBody>
      </p:sp>
      <p:sp>
        <p:nvSpPr>
          <p:cNvPr id="49" name="Platshållare för text 2">
            <a:extLst>
              <a:ext uri="{FF2B5EF4-FFF2-40B4-BE49-F238E27FC236}">
                <a16:creationId xmlns:a16="http://schemas.microsoft.com/office/drawing/2014/main" id="{69E042E9-86E2-EC4E-B862-7C5D129476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34740" y="2966271"/>
            <a:ext cx="821492" cy="422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2016</a:t>
            </a:r>
          </a:p>
        </p:txBody>
      </p:sp>
      <p:sp>
        <p:nvSpPr>
          <p:cNvPr id="50" name="Platshållare för text 2">
            <a:extLst>
              <a:ext uri="{FF2B5EF4-FFF2-40B4-BE49-F238E27FC236}">
                <a16:creationId xmlns:a16="http://schemas.microsoft.com/office/drawing/2014/main" id="{4F9CB9FC-3879-2746-B30F-D860CE3E12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6308" y="3831559"/>
            <a:ext cx="821492" cy="422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2015</a:t>
            </a:r>
          </a:p>
        </p:txBody>
      </p:sp>
      <p:sp>
        <p:nvSpPr>
          <p:cNvPr id="52" name="Oval 5">
            <a:extLst>
              <a:ext uri="{FF2B5EF4-FFF2-40B4-BE49-F238E27FC236}">
                <a16:creationId xmlns:a16="http://schemas.microsoft.com/office/drawing/2014/main" id="{7F4C0B73-E024-DE45-9B73-1D444563FDE0}"/>
              </a:ext>
            </a:extLst>
          </p:cNvPr>
          <p:cNvSpPr/>
          <p:nvPr userDrawn="1"/>
        </p:nvSpPr>
        <p:spPr>
          <a:xfrm rot="16200000">
            <a:off x="8313039" y="3550208"/>
            <a:ext cx="114298" cy="1142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Lab Grotesque Black" pitchFamily="2" charset="0"/>
            </a:endParaRPr>
          </a:p>
        </p:txBody>
      </p:sp>
      <p:sp>
        <p:nvSpPr>
          <p:cNvPr id="55" name="Platshållare för text 2">
            <a:extLst>
              <a:ext uri="{FF2B5EF4-FFF2-40B4-BE49-F238E27FC236}">
                <a16:creationId xmlns:a16="http://schemas.microsoft.com/office/drawing/2014/main" id="{51559B37-FD13-7A44-9A76-AB813DA7275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76050" y="4928152"/>
            <a:ext cx="2593103" cy="7082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Klicka här för att ändra underrubriksformatet.</a:t>
            </a:r>
          </a:p>
        </p:txBody>
      </p:sp>
      <p:sp>
        <p:nvSpPr>
          <p:cNvPr id="56" name="Platshållare för text 2">
            <a:extLst>
              <a:ext uri="{FF2B5EF4-FFF2-40B4-BE49-F238E27FC236}">
                <a16:creationId xmlns:a16="http://schemas.microsoft.com/office/drawing/2014/main" id="{7AB08A90-A53E-A74D-9F9E-378B2197A4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90909" y="4521717"/>
            <a:ext cx="2593103" cy="42220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Klicka för att ändra</a:t>
            </a:r>
          </a:p>
        </p:txBody>
      </p:sp>
      <p:sp>
        <p:nvSpPr>
          <p:cNvPr id="57" name="Platshållare för text 2">
            <a:extLst>
              <a:ext uri="{FF2B5EF4-FFF2-40B4-BE49-F238E27FC236}">
                <a16:creationId xmlns:a16="http://schemas.microsoft.com/office/drawing/2014/main" id="{B75484B7-6448-C247-B5C6-094430641E8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40565" y="3831559"/>
            <a:ext cx="821492" cy="422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2017</a:t>
            </a:r>
          </a:p>
        </p:txBody>
      </p:sp>
      <p:sp>
        <p:nvSpPr>
          <p:cNvPr id="25" name="Platshållare för datum 21">
            <a:extLst>
              <a:ext uri="{FF2B5EF4-FFF2-40B4-BE49-F238E27FC236}">
                <a16:creationId xmlns:a16="http://schemas.microsoft.com/office/drawing/2014/main" id="{2C72BB45-E2B2-BD4A-A1FB-62D025FE98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ED208E48-45F8-6845-8C78-E6CABABA87A4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26" name="Platshållare för bildnummer 23">
            <a:extLst>
              <a:ext uri="{FF2B5EF4-FFF2-40B4-BE49-F238E27FC236}">
                <a16:creationId xmlns:a16="http://schemas.microsoft.com/office/drawing/2014/main" id="{D429AB2E-A884-0645-8BAA-4533E1DA9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7" name="Platshållare för bild 2">
            <a:extLst>
              <a:ext uri="{FF2B5EF4-FFF2-40B4-BE49-F238E27FC236}">
                <a16:creationId xmlns:a16="http://schemas.microsoft.com/office/drawing/2014/main" id="{043EFB23-ABDC-7143-8CFF-F449C0B893E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10832" y="4438293"/>
            <a:ext cx="1205206" cy="120323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>
              <a:defRPr sz="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bild</a:t>
            </a:r>
          </a:p>
        </p:txBody>
      </p:sp>
      <p:sp>
        <p:nvSpPr>
          <p:cNvPr id="29" name="Platshållare för bild 2">
            <a:extLst>
              <a:ext uri="{FF2B5EF4-FFF2-40B4-BE49-F238E27FC236}">
                <a16:creationId xmlns:a16="http://schemas.microsoft.com/office/drawing/2014/main" id="{5033FAB7-A8FB-8948-AE97-C46B78BD1A2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82426" y="1577106"/>
            <a:ext cx="1205206" cy="120323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>
              <a:defRPr sz="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bild</a:t>
            </a:r>
          </a:p>
        </p:txBody>
      </p:sp>
      <p:sp>
        <p:nvSpPr>
          <p:cNvPr id="30" name="Platshållare för bild 2">
            <a:extLst>
              <a:ext uri="{FF2B5EF4-FFF2-40B4-BE49-F238E27FC236}">
                <a16:creationId xmlns:a16="http://schemas.microsoft.com/office/drawing/2014/main" id="{0F353B09-A757-1A46-80FC-271D61468E2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59806" y="4438293"/>
            <a:ext cx="1205206" cy="120323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>
              <a:defRPr sz="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693386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 sl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3">
            <a:extLst>
              <a:ext uri="{FF2B5EF4-FFF2-40B4-BE49-F238E27FC236}">
                <a16:creationId xmlns:a16="http://schemas.microsoft.com/office/drawing/2014/main" id="{9A691CD8-E4C7-1349-8F47-2EA5BDEF1267}"/>
              </a:ext>
            </a:extLst>
          </p:cNvPr>
          <p:cNvCxnSpPr>
            <a:cxnSpLocks/>
            <a:endCxn id="33" idx="4"/>
          </p:cNvCxnSpPr>
          <p:nvPr userDrawn="1"/>
        </p:nvCxnSpPr>
        <p:spPr>
          <a:xfrm>
            <a:off x="-29380" y="3598307"/>
            <a:ext cx="8510216" cy="9051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4">
            <a:extLst>
              <a:ext uri="{FF2B5EF4-FFF2-40B4-BE49-F238E27FC236}">
                <a16:creationId xmlns:a16="http://schemas.microsoft.com/office/drawing/2014/main" id="{52894B20-9563-944E-96F3-4ACF178E6FE2}"/>
              </a:ext>
            </a:extLst>
          </p:cNvPr>
          <p:cNvSpPr/>
          <p:nvPr userDrawn="1"/>
        </p:nvSpPr>
        <p:spPr>
          <a:xfrm rot="16200000">
            <a:off x="8248607" y="3491244"/>
            <a:ext cx="232229" cy="23222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Lab Grotesque Black" pitchFamily="2" charset="0"/>
            </a:endParaRPr>
          </a:p>
        </p:txBody>
      </p:sp>
      <p:sp>
        <p:nvSpPr>
          <p:cNvPr id="36" name="Oval 5">
            <a:extLst>
              <a:ext uri="{FF2B5EF4-FFF2-40B4-BE49-F238E27FC236}">
                <a16:creationId xmlns:a16="http://schemas.microsoft.com/office/drawing/2014/main" id="{80F9F23C-17B8-5447-AE5D-A4A21365DF23}"/>
              </a:ext>
            </a:extLst>
          </p:cNvPr>
          <p:cNvSpPr/>
          <p:nvPr userDrawn="1"/>
        </p:nvSpPr>
        <p:spPr>
          <a:xfrm rot="16200000">
            <a:off x="1288782" y="3550208"/>
            <a:ext cx="114298" cy="1142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Lab Grotesque Black" pitchFamily="2" charset="0"/>
            </a:endParaRPr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8AF59ABB-96DA-3044-853C-1569B0AD20AF}"/>
              </a:ext>
            </a:extLst>
          </p:cNvPr>
          <p:cNvSpPr/>
          <p:nvPr userDrawn="1"/>
        </p:nvSpPr>
        <p:spPr>
          <a:xfrm rot="16200000">
            <a:off x="4878105" y="3550209"/>
            <a:ext cx="114298" cy="1142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 dirty="0">
              <a:latin typeface="Lab Grotesque Black" pitchFamily="2" charset="0"/>
            </a:endParaRPr>
          </a:p>
        </p:txBody>
      </p:sp>
      <p:sp>
        <p:nvSpPr>
          <p:cNvPr id="43" name="Platshållare för text 2">
            <a:extLst>
              <a:ext uri="{FF2B5EF4-FFF2-40B4-BE49-F238E27FC236}">
                <a16:creationId xmlns:a16="http://schemas.microsoft.com/office/drawing/2014/main" id="{67045B70-AACC-6D41-A633-BC53E08E73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9552" y="2008898"/>
            <a:ext cx="2721284" cy="70826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Klicka här för att ändra underrubriksformatet.</a:t>
            </a:r>
          </a:p>
        </p:txBody>
      </p:sp>
      <p:sp>
        <p:nvSpPr>
          <p:cNvPr id="44" name="Platshållare för text 2">
            <a:extLst>
              <a:ext uri="{FF2B5EF4-FFF2-40B4-BE49-F238E27FC236}">
                <a16:creationId xmlns:a16="http://schemas.microsoft.com/office/drawing/2014/main" id="{D3461C67-FB42-2840-A375-3D4C51474D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74411" y="1602463"/>
            <a:ext cx="2721284" cy="42220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Klicka för att ändra</a:t>
            </a:r>
          </a:p>
        </p:txBody>
      </p:sp>
      <p:sp>
        <p:nvSpPr>
          <p:cNvPr id="47" name="Platshållare för text 2">
            <a:extLst>
              <a:ext uri="{FF2B5EF4-FFF2-40B4-BE49-F238E27FC236}">
                <a16:creationId xmlns:a16="http://schemas.microsoft.com/office/drawing/2014/main" id="{70A4363B-3084-AF4C-A729-B91753C717D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51793" y="4928152"/>
            <a:ext cx="2620623" cy="7082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Klicka här för att ändra underrubriksformatet.</a:t>
            </a:r>
          </a:p>
        </p:txBody>
      </p:sp>
      <p:sp>
        <p:nvSpPr>
          <p:cNvPr id="48" name="Platshållare för text 2">
            <a:extLst>
              <a:ext uri="{FF2B5EF4-FFF2-40B4-BE49-F238E27FC236}">
                <a16:creationId xmlns:a16="http://schemas.microsoft.com/office/drawing/2014/main" id="{806AA443-DD96-7E49-8B61-ED1A3009167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66653" y="4521717"/>
            <a:ext cx="2603462" cy="42220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Klicka för att ändra</a:t>
            </a:r>
          </a:p>
        </p:txBody>
      </p:sp>
      <p:sp>
        <p:nvSpPr>
          <p:cNvPr id="49" name="Platshållare för text 2">
            <a:extLst>
              <a:ext uri="{FF2B5EF4-FFF2-40B4-BE49-F238E27FC236}">
                <a16:creationId xmlns:a16="http://schemas.microsoft.com/office/drawing/2014/main" id="{69E042E9-86E2-EC4E-B862-7C5D1294767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34740" y="2966271"/>
            <a:ext cx="821492" cy="422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2019</a:t>
            </a:r>
          </a:p>
        </p:txBody>
      </p:sp>
      <p:sp>
        <p:nvSpPr>
          <p:cNvPr id="50" name="Platshållare för text 2">
            <a:extLst>
              <a:ext uri="{FF2B5EF4-FFF2-40B4-BE49-F238E27FC236}">
                <a16:creationId xmlns:a16="http://schemas.microsoft.com/office/drawing/2014/main" id="{4F9CB9FC-3879-2746-B30F-D860CE3E12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6308" y="3831559"/>
            <a:ext cx="821492" cy="422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2018</a:t>
            </a:r>
          </a:p>
        </p:txBody>
      </p:sp>
      <p:sp>
        <p:nvSpPr>
          <p:cNvPr id="55" name="Platshållare för text 2">
            <a:extLst>
              <a:ext uri="{FF2B5EF4-FFF2-40B4-BE49-F238E27FC236}">
                <a16:creationId xmlns:a16="http://schemas.microsoft.com/office/drawing/2014/main" id="{51559B37-FD13-7A44-9A76-AB813DA7275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76050" y="4928152"/>
            <a:ext cx="2607963" cy="7082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600" b="0" i="0">
                <a:solidFill>
                  <a:schemeClr val="tx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Klicka här för att ändra underrubriksformatet.</a:t>
            </a:r>
          </a:p>
        </p:txBody>
      </p:sp>
      <p:sp>
        <p:nvSpPr>
          <p:cNvPr id="56" name="Platshållare för text 2">
            <a:extLst>
              <a:ext uri="{FF2B5EF4-FFF2-40B4-BE49-F238E27FC236}">
                <a16:creationId xmlns:a16="http://schemas.microsoft.com/office/drawing/2014/main" id="{7AB08A90-A53E-A74D-9F9E-378B2197A4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90909" y="4521717"/>
            <a:ext cx="2590885" cy="42220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Klicka för att ändra</a:t>
            </a:r>
          </a:p>
        </p:txBody>
      </p:sp>
      <p:sp>
        <p:nvSpPr>
          <p:cNvPr id="57" name="Platshållare för text 2">
            <a:extLst>
              <a:ext uri="{FF2B5EF4-FFF2-40B4-BE49-F238E27FC236}">
                <a16:creationId xmlns:a16="http://schemas.microsoft.com/office/drawing/2014/main" id="{B75484B7-6448-C247-B5C6-094430641E8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40565" y="3831559"/>
            <a:ext cx="821492" cy="422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30000"/>
              </a:lnSpc>
              <a:buNone/>
              <a:defRPr sz="18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2020</a:t>
            </a:r>
          </a:p>
        </p:txBody>
      </p:sp>
      <p:sp>
        <p:nvSpPr>
          <p:cNvPr id="25" name="Platshållare för datum 21">
            <a:extLst>
              <a:ext uri="{FF2B5EF4-FFF2-40B4-BE49-F238E27FC236}">
                <a16:creationId xmlns:a16="http://schemas.microsoft.com/office/drawing/2014/main" id="{2C72BB45-E2B2-BD4A-A1FB-62D025FE98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ED208E48-45F8-6845-8C78-E6CABABA87A4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26" name="Platshållare för bildnummer 23">
            <a:extLst>
              <a:ext uri="{FF2B5EF4-FFF2-40B4-BE49-F238E27FC236}">
                <a16:creationId xmlns:a16="http://schemas.microsoft.com/office/drawing/2014/main" id="{D429AB2E-A884-0645-8BAA-4533E1DA9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2" name="Platshållare för bild 2">
            <a:extLst>
              <a:ext uri="{FF2B5EF4-FFF2-40B4-BE49-F238E27FC236}">
                <a16:creationId xmlns:a16="http://schemas.microsoft.com/office/drawing/2014/main" id="{63312707-2E82-074E-836A-2CA04C5C34E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10832" y="4438293"/>
            <a:ext cx="1205206" cy="120323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>
              <a:defRPr sz="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bild</a:t>
            </a:r>
          </a:p>
        </p:txBody>
      </p:sp>
      <p:sp>
        <p:nvSpPr>
          <p:cNvPr id="27" name="Platshållare för bild 2">
            <a:extLst>
              <a:ext uri="{FF2B5EF4-FFF2-40B4-BE49-F238E27FC236}">
                <a16:creationId xmlns:a16="http://schemas.microsoft.com/office/drawing/2014/main" id="{D7B85292-A2D6-2747-BE86-8A4D8A5D8F0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59806" y="4438293"/>
            <a:ext cx="1205206" cy="120323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>
              <a:defRPr sz="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bild</a:t>
            </a:r>
          </a:p>
        </p:txBody>
      </p:sp>
      <p:sp>
        <p:nvSpPr>
          <p:cNvPr id="29" name="Platshållare för bild 2">
            <a:extLst>
              <a:ext uri="{FF2B5EF4-FFF2-40B4-BE49-F238E27FC236}">
                <a16:creationId xmlns:a16="http://schemas.microsoft.com/office/drawing/2014/main" id="{DFF40745-1673-5A4D-A25D-96F89484E92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82426" y="1577106"/>
            <a:ext cx="1205206" cy="120323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>
              <a:defRPr sz="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878709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ons schem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8D940A7-7CFC-724A-A436-D6BF68DA33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8" y="895747"/>
            <a:ext cx="4222284" cy="117775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Organisations schema</a:t>
            </a:r>
            <a:endParaRPr lang="en-US" dirty="0"/>
          </a:p>
        </p:txBody>
      </p:sp>
      <p:sp>
        <p:nvSpPr>
          <p:cNvPr id="10" name="Platshållare för datum 21">
            <a:extLst>
              <a:ext uri="{FF2B5EF4-FFF2-40B4-BE49-F238E27FC236}">
                <a16:creationId xmlns:a16="http://schemas.microsoft.com/office/drawing/2014/main" id="{A37CB91F-21FB-0742-B06F-F4E00D948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9EDDA992-151E-BA48-9FFD-8C64E0D5D43A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1" name="Platshållare för bildnummer 23">
            <a:extLst>
              <a:ext uri="{FF2B5EF4-FFF2-40B4-BE49-F238E27FC236}">
                <a16:creationId xmlns:a16="http://schemas.microsoft.com/office/drawing/2014/main" id="{09DC226F-354F-7A4E-9AE9-C6DA06601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9" name="Platshållare för text 15">
            <a:extLst>
              <a:ext uri="{FF2B5EF4-FFF2-40B4-BE49-F238E27FC236}">
                <a16:creationId xmlns:a16="http://schemas.microsoft.com/office/drawing/2014/main" id="{322D03FA-4730-DD41-803F-CF238B18EB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28949" y="1821259"/>
            <a:ext cx="1944000" cy="972000"/>
          </a:xfrm>
          <a:prstGeom prst="rect">
            <a:avLst/>
          </a:prstGeom>
          <a:solidFill>
            <a:schemeClr val="accent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solidFill>
                  <a:schemeClr val="bg1"/>
                </a:solidFill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Förnamn Efternamn</a:t>
            </a:r>
            <a:br>
              <a:rPr lang="sv-SE" dirty="0"/>
            </a:br>
            <a:r>
              <a:rPr lang="sv-SE" dirty="0"/>
              <a:t>VD</a:t>
            </a:r>
          </a:p>
        </p:txBody>
      </p:sp>
      <p:sp>
        <p:nvSpPr>
          <p:cNvPr id="20" name="Platshållare för text 15">
            <a:extLst>
              <a:ext uri="{FF2B5EF4-FFF2-40B4-BE49-F238E27FC236}">
                <a16:creationId xmlns:a16="http://schemas.microsoft.com/office/drawing/2014/main" id="{62A6302D-2111-4544-86EB-1435991B81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60549" y="3207373"/>
            <a:ext cx="1944000" cy="972000"/>
          </a:xfrm>
          <a:prstGeom prst="rect">
            <a:avLst/>
          </a:prstGeom>
          <a:solidFill>
            <a:schemeClr val="tx2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solidFill>
                  <a:schemeClr val="bg1"/>
                </a:solidFill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Förnamn Efternamn</a:t>
            </a:r>
            <a:br>
              <a:rPr lang="sv-SE" dirty="0"/>
            </a:br>
            <a:r>
              <a:rPr lang="sv-SE" dirty="0"/>
              <a:t>Titel</a:t>
            </a:r>
          </a:p>
        </p:txBody>
      </p:sp>
      <p:sp>
        <p:nvSpPr>
          <p:cNvPr id="21" name="Platshållare för text 15">
            <a:extLst>
              <a:ext uri="{FF2B5EF4-FFF2-40B4-BE49-F238E27FC236}">
                <a16:creationId xmlns:a16="http://schemas.microsoft.com/office/drawing/2014/main" id="{C756FD07-0861-584B-834D-154327D872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7349" y="3207373"/>
            <a:ext cx="1944000" cy="972000"/>
          </a:xfrm>
          <a:prstGeom prst="rect">
            <a:avLst/>
          </a:prstGeom>
          <a:solidFill>
            <a:schemeClr val="tx2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solidFill>
                  <a:schemeClr val="bg1"/>
                </a:solidFill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Förnamn Efternamn</a:t>
            </a:r>
            <a:br>
              <a:rPr lang="sv-SE" dirty="0"/>
            </a:br>
            <a:r>
              <a:rPr lang="sv-SE" dirty="0"/>
              <a:t>Titel</a:t>
            </a:r>
          </a:p>
        </p:txBody>
      </p:sp>
      <p:sp>
        <p:nvSpPr>
          <p:cNvPr id="22" name="Platshållare för text 15">
            <a:extLst>
              <a:ext uri="{FF2B5EF4-FFF2-40B4-BE49-F238E27FC236}">
                <a16:creationId xmlns:a16="http://schemas.microsoft.com/office/drawing/2014/main" id="{FF6F8565-67D6-EC46-B719-8C0E7F0FA4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84892" y="4578973"/>
            <a:ext cx="1944000" cy="972000"/>
          </a:xfrm>
          <a:prstGeom prst="rect">
            <a:avLst/>
          </a:prstGeom>
          <a:solidFill>
            <a:schemeClr val="tx2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solidFill>
                  <a:schemeClr val="bg1"/>
                </a:solidFill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Förnamn Efternamn</a:t>
            </a:r>
            <a:br>
              <a:rPr lang="sv-SE" dirty="0"/>
            </a:br>
            <a:r>
              <a:rPr lang="sv-SE" dirty="0"/>
              <a:t>Titel</a:t>
            </a:r>
          </a:p>
        </p:txBody>
      </p:sp>
      <p:sp>
        <p:nvSpPr>
          <p:cNvPr id="23" name="Platshållare för text 15">
            <a:extLst>
              <a:ext uri="{FF2B5EF4-FFF2-40B4-BE49-F238E27FC236}">
                <a16:creationId xmlns:a16="http://schemas.microsoft.com/office/drawing/2014/main" id="{333A4C86-6B8A-5C4A-B0CE-D015E0B82E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21692" y="4578973"/>
            <a:ext cx="1944000" cy="972000"/>
          </a:xfrm>
          <a:prstGeom prst="rect">
            <a:avLst/>
          </a:prstGeom>
          <a:solidFill>
            <a:schemeClr val="tx2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solidFill>
                  <a:schemeClr val="bg1"/>
                </a:solidFill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Förnamn Efternamn</a:t>
            </a:r>
            <a:br>
              <a:rPr lang="sv-SE" dirty="0"/>
            </a:br>
            <a:r>
              <a:rPr lang="sv-SE" dirty="0"/>
              <a:t>Titel</a:t>
            </a:r>
          </a:p>
        </p:txBody>
      </p:sp>
      <p:sp>
        <p:nvSpPr>
          <p:cNvPr id="24" name="Platshållare för text 15">
            <a:extLst>
              <a:ext uri="{FF2B5EF4-FFF2-40B4-BE49-F238E27FC236}">
                <a16:creationId xmlns:a16="http://schemas.microsoft.com/office/drawing/2014/main" id="{19C03C32-1316-BC42-9E46-D031134514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80264" y="4578973"/>
            <a:ext cx="1944000" cy="972000"/>
          </a:xfrm>
          <a:prstGeom prst="rect">
            <a:avLst/>
          </a:prstGeom>
          <a:solidFill>
            <a:schemeClr val="tx2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solidFill>
                  <a:schemeClr val="bg1"/>
                </a:solidFill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Förnamn Efternamn</a:t>
            </a:r>
            <a:br>
              <a:rPr lang="sv-SE" dirty="0"/>
            </a:br>
            <a:r>
              <a:rPr lang="sv-SE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058994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rganisations schem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8D940A7-7CFC-724A-A436-D6BF68DA33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8" y="895747"/>
            <a:ext cx="4222284" cy="1177751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Organisations schema</a:t>
            </a:r>
            <a:endParaRPr lang="en-US" dirty="0"/>
          </a:p>
        </p:txBody>
      </p:sp>
      <p:sp>
        <p:nvSpPr>
          <p:cNvPr id="10" name="Platshållare för datum 21">
            <a:extLst>
              <a:ext uri="{FF2B5EF4-FFF2-40B4-BE49-F238E27FC236}">
                <a16:creationId xmlns:a16="http://schemas.microsoft.com/office/drawing/2014/main" id="{A37CB91F-21FB-0742-B06F-F4E00D948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9EDDA992-151E-BA48-9FFD-8C64E0D5D43A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1" name="Platshållare för bildnummer 23">
            <a:extLst>
              <a:ext uri="{FF2B5EF4-FFF2-40B4-BE49-F238E27FC236}">
                <a16:creationId xmlns:a16="http://schemas.microsoft.com/office/drawing/2014/main" id="{09DC226F-354F-7A4E-9AE9-C6DA06601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Platshållare för SmartArt 4">
            <a:extLst>
              <a:ext uri="{FF2B5EF4-FFF2-40B4-BE49-F238E27FC236}">
                <a16:creationId xmlns:a16="http://schemas.microsoft.com/office/drawing/2014/main" id="{BF679831-852E-D043-9262-3D5F9AB578DF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>
            <a:off x="2336459" y="2290592"/>
            <a:ext cx="7519081" cy="3671661"/>
          </a:xfrm>
          <a:prstGeom prst="rect">
            <a:avLst/>
          </a:prstGeom>
        </p:spPr>
        <p:txBody>
          <a:bodyPr/>
          <a:lstStyle>
            <a:lvl1pPr>
              <a:defRPr sz="1200" b="0" i="0">
                <a:latin typeface="Lab Grotesque" pitchFamily="2" charset="0"/>
              </a:defRPr>
            </a:lvl1pPr>
          </a:lstStyle>
          <a:p>
            <a:r>
              <a:rPr lang="sv-SE" dirty="0"/>
              <a:t>Klicka på ikonen för att skapa ett eget organisations schema</a:t>
            </a:r>
          </a:p>
        </p:txBody>
      </p:sp>
    </p:spTree>
    <p:extLst>
      <p:ext uri="{BB962C8B-B14F-4D97-AF65-F5344CB8AC3E}">
        <p14:creationId xmlns:p14="http://schemas.microsoft.com/office/powerpoint/2010/main" val="720544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506">
          <p15:clr>
            <a:srgbClr val="FBAE40"/>
          </p15:clr>
        </p15:guide>
        <p15:guide id="3" pos="7423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ering, Kalender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ak 2">
            <a:extLst>
              <a:ext uri="{FF2B5EF4-FFF2-40B4-BE49-F238E27FC236}">
                <a16:creationId xmlns:a16="http://schemas.microsoft.com/office/drawing/2014/main" id="{6AF4E571-0664-5241-A3C3-69319F1362B5}"/>
              </a:ext>
            </a:extLst>
          </p:cNvPr>
          <p:cNvCxnSpPr>
            <a:cxnSpLocks/>
          </p:cNvCxnSpPr>
          <p:nvPr userDrawn="1"/>
        </p:nvCxnSpPr>
        <p:spPr>
          <a:xfrm>
            <a:off x="1624482" y="2403563"/>
            <a:ext cx="0" cy="396000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text 16">
            <a:extLst>
              <a:ext uri="{FF2B5EF4-FFF2-40B4-BE49-F238E27FC236}">
                <a16:creationId xmlns:a16="http://schemas.microsoft.com/office/drawing/2014/main" id="{D225DF4C-BE68-904A-A0AD-77C3BFCBFFE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379539" y="2148883"/>
            <a:ext cx="477075" cy="191117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chemeClr val="accent1"/>
                </a:solidFill>
                <a:latin typeface="Lab Grotesque Black" pitchFamily="2" charset="0"/>
                <a:ea typeface="Lab Grotesque Black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Dec</a:t>
            </a:r>
          </a:p>
        </p:txBody>
      </p:sp>
      <p:sp>
        <p:nvSpPr>
          <p:cNvPr id="5" name="Platshållare för text 16">
            <a:extLst>
              <a:ext uri="{FF2B5EF4-FFF2-40B4-BE49-F238E27FC236}">
                <a16:creationId xmlns:a16="http://schemas.microsoft.com/office/drawing/2014/main" id="{E31BBFFB-808F-3947-A919-B8AF708E722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170709" y="2142064"/>
            <a:ext cx="477075" cy="191117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chemeClr val="accent1"/>
                </a:solidFill>
                <a:latin typeface="Lab Grotesque Black" pitchFamily="2" charset="0"/>
                <a:ea typeface="Lab Grotesque Black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Jan</a:t>
            </a:r>
          </a:p>
        </p:txBody>
      </p:sp>
      <p:sp>
        <p:nvSpPr>
          <p:cNvPr id="6" name="Platshållare för text 16">
            <a:extLst>
              <a:ext uri="{FF2B5EF4-FFF2-40B4-BE49-F238E27FC236}">
                <a16:creationId xmlns:a16="http://schemas.microsoft.com/office/drawing/2014/main" id="{2C6BB17D-AB9E-7147-ADA8-18180FF6D66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61879" y="2137585"/>
            <a:ext cx="477075" cy="191117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chemeClr val="accent1"/>
                </a:solidFill>
                <a:latin typeface="Lab Grotesque Black" pitchFamily="2" charset="0"/>
                <a:ea typeface="Lab Grotesque Black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Feb</a:t>
            </a: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27509B3E-BE46-F34A-93A1-AA55E842D09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53049" y="2137585"/>
            <a:ext cx="477075" cy="191117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chemeClr val="accent1"/>
                </a:solidFill>
                <a:latin typeface="Lab Grotesque Black" pitchFamily="2" charset="0"/>
                <a:ea typeface="Lab Grotesque Black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Mar</a:t>
            </a:r>
          </a:p>
        </p:txBody>
      </p:sp>
      <p:sp>
        <p:nvSpPr>
          <p:cNvPr id="8" name="Platshållare för text 16">
            <a:extLst>
              <a:ext uri="{FF2B5EF4-FFF2-40B4-BE49-F238E27FC236}">
                <a16:creationId xmlns:a16="http://schemas.microsoft.com/office/drawing/2014/main" id="{BAA02433-E208-0D41-B55E-D58863CB747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544219" y="2137585"/>
            <a:ext cx="477075" cy="191117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chemeClr val="accent1"/>
                </a:solidFill>
                <a:latin typeface="Lab Grotesque Black" pitchFamily="2" charset="0"/>
                <a:ea typeface="Lab Grotesque Black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Apr</a:t>
            </a:r>
          </a:p>
        </p:txBody>
      </p:sp>
      <p:sp>
        <p:nvSpPr>
          <p:cNvPr id="9" name="Platshållare för text 16">
            <a:extLst>
              <a:ext uri="{FF2B5EF4-FFF2-40B4-BE49-F238E27FC236}">
                <a16:creationId xmlns:a16="http://schemas.microsoft.com/office/drawing/2014/main" id="{A35C9E46-985D-C04C-9791-87D5FC8097B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335388" y="2137584"/>
            <a:ext cx="477075" cy="191117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chemeClr val="accent1"/>
                </a:solidFill>
                <a:latin typeface="Lab Grotesque Black" pitchFamily="2" charset="0"/>
                <a:ea typeface="Lab Grotesque Black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Maj</a:t>
            </a:r>
          </a:p>
        </p:txBody>
      </p:sp>
      <p:cxnSp>
        <p:nvCxnSpPr>
          <p:cNvPr id="10" name="Rak 9">
            <a:extLst>
              <a:ext uri="{FF2B5EF4-FFF2-40B4-BE49-F238E27FC236}">
                <a16:creationId xmlns:a16="http://schemas.microsoft.com/office/drawing/2014/main" id="{AEDA247B-3528-3249-865F-4E5ED86FE7D2}"/>
              </a:ext>
            </a:extLst>
          </p:cNvPr>
          <p:cNvCxnSpPr>
            <a:cxnSpLocks/>
          </p:cNvCxnSpPr>
          <p:nvPr userDrawn="1"/>
        </p:nvCxnSpPr>
        <p:spPr>
          <a:xfrm>
            <a:off x="3380266" y="2403563"/>
            <a:ext cx="0" cy="396000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>
            <a:extLst>
              <a:ext uri="{FF2B5EF4-FFF2-40B4-BE49-F238E27FC236}">
                <a16:creationId xmlns:a16="http://schemas.microsoft.com/office/drawing/2014/main" id="{65DE51CA-BBDD-B84A-992E-34AD55D91255}"/>
              </a:ext>
            </a:extLst>
          </p:cNvPr>
          <p:cNvCxnSpPr>
            <a:cxnSpLocks/>
          </p:cNvCxnSpPr>
          <p:nvPr userDrawn="1"/>
        </p:nvCxnSpPr>
        <p:spPr>
          <a:xfrm>
            <a:off x="5191028" y="2403563"/>
            <a:ext cx="0" cy="396000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>
            <a:extLst>
              <a:ext uri="{FF2B5EF4-FFF2-40B4-BE49-F238E27FC236}">
                <a16:creationId xmlns:a16="http://schemas.microsoft.com/office/drawing/2014/main" id="{110E7593-1C01-844F-8CDB-6362417C5CCC}"/>
              </a:ext>
            </a:extLst>
          </p:cNvPr>
          <p:cNvCxnSpPr>
            <a:cxnSpLocks/>
          </p:cNvCxnSpPr>
          <p:nvPr userDrawn="1"/>
        </p:nvCxnSpPr>
        <p:spPr>
          <a:xfrm>
            <a:off x="7003407" y="2403563"/>
            <a:ext cx="0" cy="396000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>
            <a:extLst>
              <a:ext uri="{FF2B5EF4-FFF2-40B4-BE49-F238E27FC236}">
                <a16:creationId xmlns:a16="http://schemas.microsoft.com/office/drawing/2014/main" id="{BE7B5FA1-D483-184F-B7DD-50D254361FD4}"/>
              </a:ext>
            </a:extLst>
          </p:cNvPr>
          <p:cNvCxnSpPr>
            <a:cxnSpLocks/>
          </p:cNvCxnSpPr>
          <p:nvPr userDrawn="1"/>
        </p:nvCxnSpPr>
        <p:spPr>
          <a:xfrm>
            <a:off x="8785579" y="2403563"/>
            <a:ext cx="0" cy="396000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>
            <a:extLst>
              <a:ext uri="{FF2B5EF4-FFF2-40B4-BE49-F238E27FC236}">
                <a16:creationId xmlns:a16="http://schemas.microsoft.com/office/drawing/2014/main" id="{10CE83EA-200A-3B43-B4D4-26666BE0E22C}"/>
              </a:ext>
            </a:extLst>
          </p:cNvPr>
          <p:cNvCxnSpPr>
            <a:cxnSpLocks/>
          </p:cNvCxnSpPr>
          <p:nvPr userDrawn="1"/>
        </p:nvCxnSpPr>
        <p:spPr>
          <a:xfrm>
            <a:off x="10579571" y="2403563"/>
            <a:ext cx="0" cy="396000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tshållare för text 15">
            <a:extLst>
              <a:ext uri="{FF2B5EF4-FFF2-40B4-BE49-F238E27FC236}">
                <a16:creationId xmlns:a16="http://schemas.microsoft.com/office/drawing/2014/main" id="{A7BF8E69-3AA4-5447-BF52-C6CD6018B5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79538" y="2580739"/>
            <a:ext cx="3217862" cy="475478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>
            <a:sp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Klicka för att ändra texten</a:t>
            </a: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7E11DEA4-74DC-8F49-8C0B-9F821D56D61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334655" y="3811424"/>
            <a:ext cx="2505478" cy="475478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>
            <a:sp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Klicka för att ändra texten</a:t>
            </a:r>
          </a:p>
        </p:txBody>
      </p:sp>
      <p:sp>
        <p:nvSpPr>
          <p:cNvPr id="17" name="Platshållare för text 15">
            <a:extLst>
              <a:ext uri="{FF2B5EF4-FFF2-40B4-BE49-F238E27FC236}">
                <a16:creationId xmlns:a16="http://schemas.microsoft.com/office/drawing/2014/main" id="{2BC81350-DE9B-6C47-86DE-0AF0340D96D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672803" y="4333724"/>
            <a:ext cx="1251064" cy="475478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>
            <a:sp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Text här</a:t>
            </a:r>
          </a:p>
        </p:txBody>
      </p:sp>
      <p:sp>
        <p:nvSpPr>
          <p:cNvPr id="18" name="Platshållare för text 15">
            <a:extLst>
              <a:ext uri="{FF2B5EF4-FFF2-40B4-BE49-F238E27FC236}">
                <a16:creationId xmlns:a16="http://schemas.microsoft.com/office/drawing/2014/main" id="{DC058DD7-2C67-0C4C-9250-B7C32D87D1C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72803" y="4912129"/>
            <a:ext cx="1251064" cy="444701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none" lIns="144000" tIns="144000" rIns="144000" bIns="144000">
            <a:no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Text här</a:t>
            </a:r>
          </a:p>
        </p:txBody>
      </p:sp>
      <p:sp>
        <p:nvSpPr>
          <p:cNvPr id="19" name="Platshållare för text 15">
            <a:extLst>
              <a:ext uri="{FF2B5EF4-FFF2-40B4-BE49-F238E27FC236}">
                <a16:creationId xmlns:a16="http://schemas.microsoft.com/office/drawing/2014/main" id="{123F2D45-760A-7449-8916-B6C5F77D53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782757" y="5517551"/>
            <a:ext cx="691444" cy="444701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none" lIns="144000" tIns="144000" rIns="144000" bIns="144000">
            <a:norm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0" name="Platshållare för text 15">
            <a:extLst>
              <a:ext uri="{FF2B5EF4-FFF2-40B4-BE49-F238E27FC236}">
                <a16:creationId xmlns:a16="http://schemas.microsoft.com/office/drawing/2014/main" id="{1D9B46B3-9C7C-7C48-9A4B-276D30DEE9D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604519" y="3155420"/>
            <a:ext cx="1710267" cy="475478"/>
          </a:xfrm>
          <a:prstGeom prst="rect">
            <a:avLst/>
          </a:prstGeom>
          <a:solidFill>
            <a:schemeClr val="bg1"/>
          </a:solidFill>
          <a:ln w="6350">
            <a:solidFill>
              <a:srgbClr val="F2F1F3"/>
            </a:solidFill>
          </a:ln>
          <a:effectLst>
            <a:outerShdw blurRad="152400" dist="50800" dir="5400000" algn="t" rotWithShape="0">
              <a:prstClr val="black">
                <a:alpha val="5000"/>
              </a:prstClr>
            </a:outerShdw>
          </a:effectLst>
        </p:spPr>
        <p:txBody>
          <a:bodyPr wrap="square" lIns="144000" tIns="144000" rIns="144000" bIns="144000">
            <a:spAutoFit/>
          </a:bodyPr>
          <a:lstStyle>
            <a:lvl1pPr marL="0" indent="0" algn="ctr">
              <a:lnSpc>
                <a:spcPct val="100000"/>
              </a:lnSpc>
              <a:spcBef>
                <a:spcPts val="400"/>
              </a:spcBef>
              <a:buNone/>
              <a:defRPr sz="1200" b="0" i="0" baseline="0">
                <a:latin typeface="Lab Grotesque" pitchFamily="2" charset="0"/>
                <a:ea typeface="Lab Grotesque" pitchFamily="2" charset="0"/>
                <a:cs typeface="Circular Std" charset="0"/>
              </a:defRPr>
            </a:lvl1pPr>
          </a:lstStyle>
          <a:p>
            <a:pPr lvl="0"/>
            <a:r>
              <a:rPr lang="sv-SE" dirty="0"/>
              <a:t>Text här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9C75BA9C-652E-944E-B9C7-B5AAF76BC3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8" y="895748"/>
            <a:ext cx="4222284" cy="606482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Planering</a:t>
            </a:r>
            <a:endParaRPr lang="en-US" dirty="0"/>
          </a:p>
        </p:txBody>
      </p:sp>
      <p:sp>
        <p:nvSpPr>
          <p:cNvPr id="27" name="Platshållare för datum 21">
            <a:extLst>
              <a:ext uri="{FF2B5EF4-FFF2-40B4-BE49-F238E27FC236}">
                <a16:creationId xmlns:a16="http://schemas.microsoft.com/office/drawing/2014/main" id="{496E724C-37F2-964A-819B-EE1401802B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AD76FC4-5A7C-EB46-9CEB-1A78B8760ADC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28" name="Platshållare för bildnummer 23">
            <a:extLst>
              <a:ext uri="{FF2B5EF4-FFF2-40B4-BE49-F238E27FC236}">
                <a16:creationId xmlns:a16="http://schemas.microsoft.com/office/drawing/2014/main" id="{47872BF0-DF75-1C42-98C4-53B6A9019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54960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Rubrik, punktlista, färgad bakgru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12">
            <a:extLst>
              <a:ext uri="{FF2B5EF4-FFF2-40B4-BE49-F238E27FC236}">
                <a16:creationId xmlns:a16="http://schemas.microsoft.com/office/drawing/2014/main" id="{3030809C-53BA-064E-AED5-3E756369DD24}"/>
              </a:ext>
            </a:extLst>
          </p:cNvPr>
          <p:cNvSpPr/>
          <p:nvPr userDrawn="1"/>
        </p:nvSpPr>
        <p:spPr>
          <a:xfrm rot="10800000">
            <a:off x="0" y="0"/>
            <a:ext cx="6836229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10820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210820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210820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lnTo>
                  <a:pt x="210820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5BD86B4-B6C0-1C41-AE2B-D2E9001981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9260" y="1841311"/>
            <a:ext cx="4738419" cy="182012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solidFill>
                  <a:schemeClr val="tx1"/>
                </a:solidFill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ändra rubriken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9EC6415-96E4-2A47-ABC9-EEE164D3BE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031" y="3874514"/>
            <a:ext cx="4575396" cy="166348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 sz="1800" b="0" i="0">
                <a:solidFill>
                  <a:schemeClr val="tx2"/>
                </a:solidFill>
                <a:latin typeface="Lab Grotesqu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underrubriken</a:t>
            </a:r>
            <a:endParaRPr lang="en-US" dirty="0"/>
          </a:p>
        </p:txBody>
      </p:sp>
      <p:sp>
        <p:nvSpPr>
          <p:cNvPr id="18" name="Platshållare för datum 21">
            <a:extLst>
              <a:ext uri="{FF2B5EF4-FFF2-40B4-BE49-F238E27FC236}">
                <a16:creationId xmlns:a16="http://schemas.microsoft.com/office/drawing/2014/main" id="{57061951-7D62-AE45-B7CD-A1237E7E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34E33A72-E738-2045-A89C-6C983AF5ABBD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9" name="Platshållare för bildnummer 23">
            <a:extLst>
              <a:ext uri="{FF2B5EF4-FFF2-40B4-BE49-F238E27FC236}">
                <a16:creationId xmlns:a16="http://schemas.microsoft.com/office/drawing/2014/main" id="{99EBBDAB-6D65-8C49-B3A9-8A9B13986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21" name="Rak 20">
            <a:extLst>
              <a:ext uri="{FF2B5EF4-FFF2-40B4-BE49-F238E27FC236}">
                <a16:creationId xmlns:a16="http://schemas.microsoft.com/office/drawing/2014/main" id="{5F09914A-1941-EF48-9E36-E2D36C28D1DB}"/>
              </a:ext>
            </a:extLst>
          </p:cNvPr>
          <p:cNvCxnSpPr>
            <a:cxnSpLocks/>
          </p:cNvCxnSpPr>
          <p:nvPr userDrawn="1"/>
        </p:nvCxnSpPr>
        <p:spPr>
          <a:xfrm>
            <a:off x="6695162" y="430305"/>
            <a:ext cx="509522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k 26">
            <a:extLst>
              <a:ext uri="{FF2B5EF4-FFF2-40B4-BE49-F238E27FC236}">
                <a16:creationId xmlns:a16="http://schemas.microsoft.com/office/drawing/2014/main" id="{5D7E1D7F-5B8F-454A-83BD-D4BE19FE9EB7}"/>
              </a:ext>
            </a:extLst>
          </p:cNvPr>
          <p:cNvCxnSpPr>
            <a:cxnSpLocks/>
          </p:cNvCxnSpPr>
          <p:nvPr userDrawn="1"/>
        </p:nvCxnSpPr>
        <p:spPr>
          <a:xfrm>
            <a:off x="333488" y="428431"/>
            <a:ext cx="636167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latshållare för text 18">
            <a:extLst>
              <a:ext uri="{FF2B5EF4-FFF2-40B4-BE49-F238E27FC236}">
                <a16:creationId xmlns:a16="http://schemas.microsoft.com/office/drawing/2014/main" id="{C8B245FE-A202-AC44-8B0F-83E46D7F5D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92323" y="2270772"/>
            <a:ext cx="4298058" cy="1158227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  <a:p>
            <a:pPr lvl="0"/>
            <a:r>
              <a:rPr lang="sv-SE" dirty="0"/>
              <a:t>Skriv här </a:t>
            </a:r>
          </a:p>
          <a:p>
            <a:pPr lvl="0"/>
            <a:r>
              <a:rPr lang="sv-SE" dirty="0"/>
              <a:t>Skriv här</a:t>
            </a:r>
          </a:p>
        </p:txBody>
      </p:sp>
      <p:sp>
        <p:nvSpPr>
          <p:cNvPr id="22" name="Platshållare för text 22">
            <a:extLst>
              <a:ext uri="{FF2B5EF4-FFF2-40B4-BE49-F238E27FC236}">
                <a16:creationId xmlns:a16="http://schemas.microsoft.com/office/drawing/2014/main" id="{D6DC127B-0696-5E4B-8869-F7F2FC0C70A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92323" y="1841311"/>
            <a:ext cx="4298058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23" name="Platshållare för text 18">
            <a:extLst>
              <a:ext uri="{FF2B5EF4-FFF2-40B4-BE49-F238E27FC236}">
                <a16:creationId xmlns:a16="http://schemas.microsoft.com/office/drawing/2014/main" id="{7B931328-AE8E-0841-BEB6-855317D39E2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92323" y="4303976"/>
            <a:ext cx="4298058" cy="107066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  <a:latin typeface="Lab Grotesque" pitchFamily="2" charset="0"/>
              </a:defRPr>
            </a:lvl1pPr>
          </a:lstStyle>
          <a:p>
            <a:pPr lvl="0"/>
            <a:r>
              <a:rPr lang="sv-SE" dirty="0"/>
              <a:t>Skriv text här</a:t>
            </a:r>
          </a:p>
          <a:p>
            <a:pPr lvl="0"/>
            <a:r>
              <a:rPr lang="sv-SE" dirty="0"/>
              <a:t>Skriv här </a:t>
            </a:r>
          </a:p>
          <a:p>
            <a:pPr lvl="0"/>
            <a:r>
              <a:rPr lang="sv-SE" dirty="0"/>
              <a:t>Skriv här</a:t>
            </a:r>
          </a:p>
        </p:txBody>
      </p:sp>
      <p:sp>
        <p:nvSpPr>
          <p:cNvPr id="24" name="Platshållare för text 22">
            <a:extLst>
              <a:ext uri="{FF2B5EF4-FFF2-40B4-BE49-F238E27FC236}">
                <a16:creationId xmlns:a16="http://schemas.microsoft.com/office/drawing/2014/main" id="{F383040D-3E30-B24C-B435-B1D4D9C376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2323" y="3874514"/>
            <a:ext cx="4298058" cy="3381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Lab Grotesque Black" pitchFamily="2" charset="0"/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C6D594FA-9A3A-0547-8591-A2E6960503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813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a boxar anpassad för loggor">
    <p:bg>
      <p:bgPr>
        <a:solidFill>
          <a:srgbClr val="EF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50B0BDDF-8E03-8D4F-BDDB-4DAB243F21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6917" y="895748"/>
            <a:ext cx="7128769" cy="606476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sz="3600" b="1" i="0">
                <a:latin typeface="Lab Grotesque Black" pitchFamily="2" charset="0"/>
              </a:defRPr>
            </a:lvl1pPr>
          </a:lstStyle>
          <a:p>
            <a:r>
              <a:rPr lang="sv-SE" dirty="0"/>
              <a:t>Klicka här för att ändra texten</a:t>
            </a:r>
            <a:endParaRPr lang="en-US" dirty="0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14089DB9-F9C3-CA42-BFAE-DFA6F4CAD8A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1403577"/>
            <a:ext cx="9335407" cy="4552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30000"/>
              </a:lnSpc>
              <a:buNone/>
              <a:defRPr sz="1800" b="0" i="0">
                <a:solidFill>
                  <a:schemeClr val="tx1">
                    <a:tint val="75000"/>
                  </a:schemeClr>
                </a:solidFill>
                <a:latin typeface="Lab Grotesque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Detta är en underrubrik. Placera logotyper i de vita boxarna. </a:t>
            </a:r>
          </a:p>
        </p:txBody>
      </p:sp>
      <p:sp>
        <p:nvSpPr>
          <p:cNvPr id="24" name="Platshållare för datum 21">
            <a:extLst>
              <a:ext uri="{FF2B5EF4-FFF2-40B4-BE49-F238E27FC236}">
                <a16:creationId xmlns:a16="http://schemas.microsoft.com/office/drawing/2014/main" id="{DE7638BB-FAEA-0D47-A946-BEA4283D9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173ED053-3041-434A-846F-1D3539A0EA01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25" name="Platshållare för bildnummer 23">
            <a:extLst>
              <a:ext uri="{FF2B5EF4-FFF2-40B4-BE49-F238E27FC236}">
                <a16:creationId xmlns:a16="http://schemas.microsoft.com/office/drawing/2014/main" id="{98384C1B-F48F-E543-9875-E6D3B7909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6" name="Platshållare för bild 16">
            <a:extLst>
              <a:ext uri="{FF2B5EF4-FFF2-40B4-BE49-F238E27FC236}">
                <a16:creationId xmlns:a16="http://schemas.microsoft.com/office/drawing/2014/main" id="{8DC66312-3A93-1940-A88D-7F1A6D61D63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00150" y="2305050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 dirty="0"/>
              <a:t>Logotyp</a:t>
            </a:r>
          </a:p>
        </p:txBody>
      </p:sp>
      <p:sp>
        <p:nvSpPr>
          <p:cNvPr id="28" name="Platshållare för bild 16">
            <a:extLst>
              <a:ext uri="{FF2B5EF4-FFF2-40B4-BE49-F238E27FC236}">
                <a16:creationId xmlns:a16="http://schemas.microsoft.com/office/drawing/2014/main" id="{D4A4933F-CB29-8549-8151-0457C8C774F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122185" y="2305050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 dirty="0"/>
              <a:t>Logotyp</a:t>
            </a:r>
          </a:p>
        </p:txBody>
      </p:sp>
      <p:sp>
        <p:nvSpPr>
          <p:cNvPr id="30" name="Platshållare för bild 16">
            <a:extLst>
              <a:ext uri="{FF2B5EF4-FFF2-40B4-BE49-F238E27FC236}">
                <a16:creationId xmlns:a16="http://schemas.microsoft.com/office/drawing/2014/main" id="{4E7AF49C-B4DA-024F-94A5-4863E1439CD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45328" y="2302463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 dirty="0"/>
              <a:t>Logotyp</a:t>
            </a:r>
          </a:p>
        </p:txBody>
      </p:sp>
      <p:sp>
        <p:nvSpPr>
          <p:cNvPr id="33" name="Platshållare för bild 16">
            <a:extLst>
              <a:ext uri="{FF2B5EF4-FFF2-40B4-BE49-F238E27FC236}">
                <a16:creationId xmlns:a16="http://schemas.microsoft.com/office/drawing/2014/main" id="{E722EE90-CC94-1B4C-AC65-98ECE9185BC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968471" y="2305780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 dirty="0"/>
              <a:t>Logotyp</a:t>
            </a:r>
          </a:p>
        </p:txBody>
      </p:sp>
      <p:sp>
        <p:nvSpPr>
          <p:cNvPr id="35" name="Platshållare för bild 16">
            <a:extLst>
              <a:ext uri="{FF2B5EF4-FFF2-40B4-BE49-F238E27FC236}">
                <a16:creationId xmlns:a16="http://schemas.microsoft.com/office/drawing/2014/main" id="{1FF77304-1B06-DE46-AE4B-64103259CCF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890194" y="2305780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 dirty="0"/>
              <a:t>Logotyp</a:t>
            </a:r>
          </a:p>
        </p:txBody>
      </p:sp>
      <p:sp>
        <p:nvSpPr>
          <p:cNvPr id="41" name="Platshållare för bild 16">
            <a:extLst>
              <a:ext uri="{FF2B5EF4-FFF2-40B4-BE49-F238E27FC236}">
                <a16:creationId xmlns:a16="http://schemas.microsoft.com/office/drawing/2014/main" id="{90886466-5A94-DE47-BAC7-A789D372AB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200150" y="3538764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 dirty="0"/>
              <a:t>Logotyp</a:t>
            </a:r>
          </a:p>
        </p:txBody>
      </p:sp>
      <p:sp>
        <p:nvSpPr>
          <p:cNvPr id="42" name="Platshållare för bild 16">
            <a:extLst>
              <a:ext uri="{FF2B5EF4-FFF2-40B4-BE49-F238E27FC236}">
                <a16:creationId xmlns:a16="http://schemas.microsoft.com/office/drawing/2014/main" id="{780A3EE8-27A3-5D42-9136-F388A084332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122185" y="3538764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 dirty="0"/>
              <a:t>Logotyp</a:t>
            </a:r>
          </a:p>
        </p:txBody>
      </p:sp>
      <p:sp>
        <p:nvSpPr>
          <p:cNvPr id="43" name="Platshållare för bild 16">
            <a:extLst>
              <a:ext uri="{FF2B5EF4-FFF2-40B4-BE49-F238E27FC236}">
                <a16:creationId xmlns:a16="http://schemas.microsoft.com/office/drawing/2014/main" id="{F8F7C9B6-4FF1-FD41-A671-237CD95DD20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045328" y="3536177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 dirty="0"/>
              <a:t>Logotyp</a:t>
            </a:r>
          </a:p>
        </p:txBody>
      </p:sp>
      <p:sp>
        <p:nvSpPr>
          <p:cNvPr id="44" name="Platshållare för bild 16">
            <a:extLst>
              <a:ext uri="{FF2B5EF4-FFF2-40B4-BE49-F238E27FC236}">
                <a16:creationId xmlns:a16="http://schemas.microsoft.com/office/drawing/2014/main" id="{800A29CC-8606-2D4E-B0F8-5D54F215E21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68471" y="3539494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 dirty="0"/>
              <a:t>Logotyp</a:t>
            </a:r>
          </a:p>
        </p:txBody>
      </p:sp>
      <p:sp>
        <p:nvSpPr>
          <p:cNvPr id="45" name="Platshållare för bild 16">
            <a:extLst>
              <a:ext uri="{FF2B5EF4-FFF2-40B4-BE49-F238E27FC236}">
                <a16:creationId xmlns:a16="http://schemas.microsoft.com/office/drawing/2014/main" id="{09BD6279-EDBB-354C-859F-6B012992602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890194" y="3539494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 dirty="0"/>
              <a:t>Logotyp</a:t>
            </a:r>
          </a:p>
        </p:txBody>
      </p:sp>
      <p:sp>
        <p:nvSpPr>
          <p:cNvPr id="51" name="Platshållare för bild 16">
            <a:extLst>
              <a:ext uri="{FF2B5EF4-FFF2-40B4-BE49-F238E27FC236}">
                <a16:creationId xmlns:a16="http://schemas.microsoft.com/office/drawing/2014/main" id="{45B157AE-0160-B341-8FC9-B5E01E87D6D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200150" y="4787289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 dirty="0"/>
              <a:t>Logotyp</a:t>
            </a:r>
          </a:p>
        </p:txBody>
      </p:sp>
      <p:sp>
        <p:nvSpPr>
          <p:cNvPr id="52" name="Platshållare för bild 16">
            <a:extLst>
              <a:ext uri="{FF2B5EF4-FFF2-40B4-BE49-F238E27FC236}">
                <a16:creationId xmlns:a16="http://schemas.microsoft.com/office/drawing/2014/main" id="{CBB4928E-9CB0-B34B-A549-AAE78CBB853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122185" y="4787289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 dirty="0"/>
              <a:t>Logotyp</a:t>
            </a:r>
          </a:p>
        </p:txBody>
      </p:sp>
      <p:sp>
        <p:nvSpPr>
          <p:cNvPr id="53" name="Platshållare för bild 16">
            <a:extLst>
              <a:ext uri="{FF2B5EF4-FFF2-40B4-BE49-F238E27FC236}">
                <a16:creationId xmlns:a16="http://schemas.microsoft.com/office/drawing/2014/main" id="{872F6228-952C-B744-9013-C8681F9AEDB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045328" y="4784702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 dirty="0"/>
              <a:t>Logotyp</a:t>
            </a:r>
          </a:p>
        </p:txBody>
      </p:sp>
      <p:sp>
        <p:nvSpPr>
          <p:cNvPr id="54" name="Platshållare för bild 16">
            <a:extLst>
              <a:ext uri="{FF2B5EF4-FFF2-40B4-BE49-F238E27FC236}">
                <a16:creationId xmlns:a16="http://schemas.microsoft.com/office/drawing/2014/main" id="{3CBD17C3-3D9F-014E-82BC-BB6BC723693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968471" y="4788019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 dirty="0"/>
              <a:t>Logotyp</a:t>
            </a:r>
          </a:p>
        </p:txBody>
      </p:sp>
      <p:sp>
        <p:nvSpPr>
          <p:cNvPr id="55" name="Platshållare för bild 16">
            <a:extLst>
              <a:ext uri="{FF2B5EF4-FFF2-40B4-BE49-F238E27FC236}">
                <a16:creationId xmlns:a16="http://schemas.microsoft.com/office/drawing/2014/main" id="{9B21672A-993A-6D49-8F07-9C75A5C119A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890194" y="4788019"/>
            <a:ext cx="1730375" cy="1046163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1200" b="0" i="0">
                <a:latin typeface="Lab Grotesque" pitchFamily="2" charset="0"/>
              </a:defRPr>
            </a:lvl1pPr>
          </a:lstStyle>
          <a:p>
            <a:r>
              <a:rPr lang="sv-SE" dirty="0"/>
              <a:t>Logotyp</a:t>
            </a:r>
          </a:p>
        </p:txBody>
      </p:sp>
    </p:spTree>
    <p:extLst>
      <p:ext uri="{BB962C8B-B14F-4D97-AF65-F5344CB8AC3E}">
        <p14:creationId xmlns:p14="http://schemas.microsoft.com/office/powerpoint/2010/main" val="10935042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Avslut">
    <p:bg>
      <p:bgPr>
        <a:solidFill>
          <a:srgbClr val="FA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6E73705-2835-304A-B978-FEBF035E47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E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pic>
        <p:nvPicPr>
          <p:cNvPr id="24" name="Bild 23">
            <a:extLst>
              <a:ext uri="{FF2B5EF4-FFF2-40B4-BE49-F238E27FC236}">
                <a16:creationId xmlns:a16="http://schemas.microsoft.com/office/drawing/2014/main" id="{E23F5BBB-C9C0-CC47-AC05-378CCA138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97181" y="5433231"/>
            <a:ext cx="1997637" cy="948519"/>
          </a:xfrm>
          <a:prstGeom prst="rect">
            <a:avLst/>
          </a:prstGeom>
        </p:spPr>
      </p:pic>
      <p:sp>
        <p:nvSpPr>
          <p:cNvPr id="25" name="Platshållare för text 5">
            <a:extLst>
              <a:ext uri="{FF2B5EF4-FFF2-40B4-BE49-F238E27FC236}">
                <a16:creationId xmlns:a16="http://schemas.microsoft.com/office/drawing/2014/main" id="{2624F830-1254-5447-BD06-4EFEEFD16E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16402" y="2712524"/>
            <a:ext cx="4359193" cy="1432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 b="1" i="0">
                <a:solidFill>
                  <a:schemeClr val="tx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Sista sidan!</a:t>
            </a:r>
          </a:p>
        </p:txBody>
      </p:sp>
    </p:spTree>
    <p:extLst>
      <p:ext uri="{BB962C8B-B14F-4D97-AF65-F5344CB8AC3E}">
        <p14:creationId xmlns:p14="http://schemas.microsoft.com/office/powerpoint/2010/main" val="28523933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Avslu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55EF2F5F-BFF3-9B49-B085-5BAC23257EF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i="0" dirty="0">
              <a:latin typeface="Lab Grotesque Black" pitchFamily="2" charset="0"/>
            </a:endParaRPr>
          </a:p>
        </p:txBody>
      </p:sp>
      <p:sp>
        <p:nvSpPr>
          <p:cNvPr id="25" name="Platshållare för text 5">
            <a:extLst>
              <a:ext uri="{FF2B5EF4-FFF2-40B4-BE49-F238E27FC236}">
                <a16:creationId xmlns:a16="http://schemas.microsoft.com/office/drawing/2014/main" id="{2624F830-1254-5447-BD06-4EFEEFD16E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16402" y="2712524"/>
            <a:ext cx="4359193" cy="14329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 b="1" i="0">
                <a:solidFill>
                  <a:schemeClr val="bg1"/>
                </a:solidFill>
                <a:latin typeface="Lab Grotesque Black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Sista sidan!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6186630-E3AC-D24E-BCA1-8E95E621ED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4783" y="5433231"/>
            <a:ext cx="2002431" cy="94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7825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0BFAA5-D199-F247-86C7-AB944FAF6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8C2A713-97B3-684F-B185-63347A5E5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10F480D-16FF-9145-B88C-FC1A5656D0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6181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eskure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4146C66-34EA-A643-B741-B7FBA9CC860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-28570"/>
            <a:ext cx="6096000" cy="6874043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2085474 w 6096000"/>
              <a:gd name="connsiteY0" fmla="*/ 0 h 6874043"/>
              <a:gd name="connsiteX1" fmla="*/ 6096000 w 6096000"/>
              <a:gd name="connsiteY1" fmla="*/ 16043 h 6874043"/>
              <a:gd name="connsiteX2" fmla="*/ 6096000 w 6096000"/>
              <a:gd name="connsiteY2" fmla="*/ 6874043 h 6874043"/>
              <a:gd name="connsiteX3" fmla="*/ 0 w 6096000"/>
              <a:gd name="connsiteY3" fmla="*/ 6874043 h 6874043"/>
              <a:gd name="connsiteX4" fmla="*/ 2085474 w 6096000"/>
              <a:gd name="connsiteY4" fmla="*/ 0 h 6874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74043">
                <a:moveTo>
                  <a:pt x="2085474" y="0"/>
                </a:moveTo>
                <a:lnTo>
                  <a:pt x="6096000" y="16043"/>
                </a:lnTo>
                <a:lnTo>
                  <a:pt x="6096000" y="6874043"/>
                </a:lnTo>
                <a:lnTo>
                  <a:pt x="0" y="6874043"/>
                </a:lnTo>
                <a:lnTo>
                  <a:pt x="2085474" y="0"/>
                </a:lnTo>
                <a:close/>
              </a:path>
            </a:pathLst>
          </a:custGeom>
          <a:solidFill>
            <a:srgbClr val="EFF2F5"/>
          </a:solidFill>
        </p:spPr>
        <p:txBody>
          <a:bodyPr/>
          <a:lstStyle>
            <a:lvl1pPr>
              <a:defRPr b="1" i="0">
                <a:latin typeface="Lab Grotesque Black" pitchFamily="2" charset="0"/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datum 21">
            <a:extLst>
              <a:ext uri="{FF2B5EF4-FFF2-40B4-BE49-F238E27FC236}">
                <a16:creationId xmlns:a16="http://schemas.microsoft.com/office/drawing/2014/main" id="{8541442C-6996-164D-BE21-381ED4CAB0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0B7F2BFE-7641-7944-92F9-A167393079C8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3" name="Platshållare för bildnummer 23">
            <a:extLst>
              <a:ext uri="{FF2B5EF4-FFF2-40B4-BE49-F238E27FC236}">
                <a16:creationId xmlns:a16="http://schemas.microsoft.com/office/drawing/2014/main" id="{8DA65CC0-1FA3-6A45-ACA9-083E6859B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731038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4.xml"/><Relationship Id="rId9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07CB9EB-2406-544C-B77E-074F6E309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cxnSp>
        <p:nvCxnSpPr>
          <p:cNvPr id="7" name="Rak 6">
            <a:extLst>
              <a:ext uri="{FF2B5EF4-FFF2-40B4-BE49-F238E27FC236}">
                <a16:creationId xmlns:a16="http://schemas.microsoft.com/office/drawing/2014/main" id="{9ED33720-8F88-E840-A341-39B8505B5E34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Bildobjekt 7">
            <a:extLst>
              <a:ext uri="{FF2B5EF4-FFF2-40B4-BE49-F238E27FC236}">
                <a16:creationId xmlns:a16="http://schemas.microsoft.com/office/drawing/2014/main" id="{AED2A12B-9786-7C4E-8002-25B6656DE9BC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  <p:sp>
        <p:nvSpPr>
          <p:cNvPr id="14" name="Platshållare för datum 21">
            <a:extLst>
              <a:ext uri="{FF2B5EF4-FFF2-40B4-BE49-F238E27FC236}">
                <a16:creationId xmlns:a16="http://schemas.microsoft.com/office/drawing/2014/main" id="{63787B19-C6DC-BE4E-A598-D9CBC0607F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9419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5" name="Platshållare för bildnummer 23">
            <a:extLst>
              <a:ext uri="{FF2B5EF4-FFF2-40B4-BE49-F238E27FC236}">
                <a16:creationId xmlns:a16="http://schemas.microsoft.com/office/drawing/2014/main" id="{83202537-DC3C-E749-94A4-EE7EF7DCD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3023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98668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724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74" r:id="rId19"/>
    <p:sldLayoutId id="2147483720" r:id="rId20"/>
    <p:sldLayoutId id="2147483725" r:id="rId21"/>
    <p:sldLayoutId id="2147483721" r:id="rId22"/>
    <p:sldLayoutId id="2147483722" r:id="rId2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b Grotesque Black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 userDrawn="1">
          <p15:clr>
            <a:srgbClr val="F26B43"/>
          </p15:clr>
        </p15:guide>
        <p15:guide id="2" pos="506" userDrawn="1">
          <p15:clr>
            <a:srgbClr val="F26B43"/>
          </p15:clr>
        </p15:guide>
        <p15:guide id="3" pos="715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rubrik 1">
            <a:extLst>
              <a:ext uri="{FF2B5EF4-FFF2-40B4-BE49-F238E27FC236}">
                <a16:creationId xmlns:a16="http://schemas.microsoft.com/office/drawing/2014/main" id="{69BF4903-BCFE-2A4D-8B9E-1009F2438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EDB15CE7-9CCE-9B48-92D5-5B6D76690A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0" name="Platshållare för bildnummer 23">
            <a:extLst>
              <a:ext uri="{FF2B5EF4-FFF2-40B4-BE49-F238E27FC236}">
                <a16:creationId xmlns:a16="http://schemas.microsoft.com/office/drawing/2014/main" id="{E9287CFE-6CB9-9144-8EFE-8B1CCF21C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14666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b Grotesque Black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>
          <p15:clr>
            <a:srgbClr val="F26B43"/>
          </p15:clr>
        </p15:guide>
        <p15:guide id="2" pos="506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rubrik 1">
            <a:extLst>
              <a:ext uri="{FF2B5EF4-FFF2-40B4-BE49-F238E27FC236}">
                <a16:creationId xmlns:a16="http://schemas.microsoft.com/office/drawing/2014/main" id="{73A2E444-62B3-7B40-830A-FCAB837C1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11DA1CD7-E7A5-7544-BEAF-EEBB2B739F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9419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0" name="Platshållare för bildnummer 23">
            <a:extLst>
              <a:ext uri="{FF2B5EF4-FFF2-40B4-BE49-F238E27FC236}">
                <a16:creationId xmlns:a16="http://schemas.microsoft.com/office/drawing/2014/main" id="{11FB0B32-A9A6-F846-AF7A-CE7BBB9A12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3023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02766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b Grotesque Black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>
          <p15:clr>
            <a:srgbClr val="F26B43"/>
          </p15:clr>
        </p15:guide>
        <p15:guide id="2" pos="506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ak 6">
            <a:extLst>
              <a:ext uri="{FF2B5EF4-FFF2-40B4-BE49-F238E27FC236}">
                <a16:creationId xmlns:a16="http://schemas.microsoft.com/office/drawing/2014/main" id="{9ED33720-8F88-E840-A341-39B8505B5E34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latshållare för rubrik 1">
            <a:extLst>
              <a:ext uri="{FF2B5EF4-FFF2-40B4-BE49-F238E27FC236}">
                <a16:creationId xmlns:a16="http://schemas.microsoft.com/office/drawing/2014/main" id="{BBDECCAC-192C-3A45-9A1A-7197A07C4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1" name="Platshållare för datum 21">
            <a:extLst>
              <a:ext uri="{FF2B5EF4-FFF2-40B4-BE49-F238E27FC236}">
                <a16:creationId xmlns:a16="http://schemas.microsoft.com/office/drawing/2014/main" id="{2B9262F9-F6FF-4D43-8541-B957A7BE34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2" name="Platshållare för bildnummer 23">
            <a:extLst>
              <a:ext uri="{FF2B5EF4-FFF2-40B4-BE49-F238E27FC236}">
                <a16:creationId xmlns:a16="http://schemas.microsoft.com/office/drawing/2014/main" id="{B5ED7DBE-53E3-4B4A-A10B-EFF59E36E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4806378-8FE3-0545-8BAC-F5AF944FA74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420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b Grotesque Black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>
          <p15:clr>
            <a:srgbClr val="F26B43"/>
          </p15:clr>
        </p15:guide>
        <p15:guide id="2" pos="506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ak 6">
            <a:extLst>
              <a:ext uri="{FF2B5EF4-FFF2-40B4-BE49-F238E27FC236}">
                <a16:creationId xmlns:a16="http://schemas.microsoft.com/office/drawing/2014/main" id="{9ED33720-8F88-E840-A341-39B8505B5E34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latshållare för rubrik 1">
            <a:extLst>
              <a:ext uri="{FF2B5EF4-FFF2-40B4-BE49-F238E27FC236}">
                <a16:creationId xmlns:a16="http://schemas.microsoft.com/office/drawing/2014/main" id="{1F32B7CF-E367-244E-9278-7FB560BE3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1" name="Platshållare för datum 21">
            <a:extLst>
              <a:ext uri="{FF2B5EF4-FFF2-40B4-BE49-F238E27FC236}">
                <a16:creationId xmlns:a16="http://schemas.microsoft.com/office/drawing/2014/main" id="{F3F76584-490E-3949-9B65-EE0FA049A9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2" name="Platshållare för bildnummer 23">
            <a:extLst>
              <a:ext uri="{FF2B5EF4-FFF2-40B4-BE49-F238E27FC236}">
                <a16:creationId xmlns:a16="http://schemas.microsoft.com/office/drawing/2014/main" id="{8A633FA7-5050-1247-AC72-E25ACC64F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59F4C7A-E8E6-C144-9962-596787C1E57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6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729" r:id="rId3"/>
    <p:sldLayoutId id="2147483689" r:id="rId4"/>
    <p:sldLayoutId id="2147483726" r:id="rId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b Grotesque Black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>
          <p15:clr>
            <a:srgbClr val="F26B43"/>
          </p15:clr>
        </p15:guide>
        <p15:guide id="2" pos="506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ak 6">
            <a:extLst>
              <a:ext uri="{FF2B5EF4-FFF2-40B4-BE49-F238E27FC236}">
                <a16:creationId xmlns:a16="http://schemas.microsoft.com/office/drawing/2014/main" id="{9ED33720-8F88-E840-A341-39B8505B5E34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latshållare för rubrik 1">
            <a:extLst>
              <a:ext uri="{FF2B5EF4-FFF2-40B4-BE49-F238E27FC236}">
                <a16:creationId xmlns:a16="http://schemas.microsoft.com/office/drawing/2014/main" id="{E6A6CD0B-0A5F-AE4A-A153-819941F70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1" name="Platshållare för datum 21">
            <a:extLst>
              <a:ext uri="{FF2B5EF4-FFF2-40B4-BE49-F238E27FC236}">
                <a16:creationId xmlns:a16="http://schemas.microsoft.com/office/drawing/2014/main" id="{E762145A-2BFF-9A44-86BD-CBA1300CD5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2" name="Platshållare för bildnummer 23">
            <a:extLst>
              <a:ext uri="{FF2B5EF4-FFF2-40B4-BE49-F238E27FC236}">
                <a16:creationId xmlns:a16="http://schemas.microsoft.com/office/drawing/2014/main" id="{0B566E9C-81B0-3B4F-8651-9353430214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A44E55D-B2CA-A34B-8CB7-F625AFAF6B6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80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b Grotesque Black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>
          <p15:clr>
            <a:srgbClr val="F26B43"/>
          </p15:clr>
        </p15:guide>
        <p15:guide id="2" pos="506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07CB9EB-2406-544C-B77E-074F6E309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cxnSp>
        <p:nvCxnSpPr>
          <p:cNvPr id="7" name="Rak 6">
            <a:extLst>
              <a:ext uri="{FF2B5EF4-FFF2-40B4-BE49-F238E27FC236}">
                <a16:creationId xmlns:a16="http://schemas.microsoft.com/office/drawing/2014/main" id="{9ED33720-8F88-E840-A341-39B8505B5E34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latshållare för datum 21">
            <a:extLst>
              <a:ext uri="{FF2B5EF4-FFF2-40B4-BE49-F238E27FC236}">
                <a16:creationId xmlns:a16="http://schemas.microsoft.com/office/drawing/2014/main" id="{EFEB37F3-7B8A-FC4D-B1A4-3D0A338C76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0" name="Platshållare för bildnummer 23">
            <a:extLst>
              <a:ext uri="{FF2B5EF4-FFF2-40B4-BE49-F238E27FC236}">
                <a16:creationId xmlns:a16="http://schemas.microsoft.com/office/drawing/2014/main" id="{BBBA9353-9A07-D344-8BC1-A6C8D6DDD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FF1A635-3FD9-4944-8E97-C74CFD7A9DD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11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23" r:id="rId5"/>
    <p:sldLayoutId id="2147483727" r:id="rId6"/>
    <p:sldLayoutId id="2147483728" r:id="rId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b Grotesque Black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>
          <p15:clr>
            <a:srgbClr val="F26B43"/>
          </p15:clr>
        </p15:guide>
        <p15:guide id="2" pos="506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ak 6">
            <a:extLst>
              <a:ext uri="{FF2B5EF4-FFF2-40B4-BE49-F238E27FC236}">
                <a16:creationId xmlns:a16="http://schemas.microsoft.com/office/drawing/2014/main" id="{9ED33720-8F88-E840-A341-39B8505B5E34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latshållare för rubrik 1">
            <a:extLst>
              <a:ext uri="{FF2B5EF4-FFF2-40B4-BE49-F238E27FC236}">
                <a16:creationId xmlns:a16="http://schemas.microsoft.com/office/drawing/2014/main" id="{38BA8586-46AB-C346-8578-C73FCACC3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1" name="Platshållare för datum 21">
            <a:extLst>
              <a:ext uri="{FF2B5EF4-FFF2-40B4-BE49-F238E27FC236}">
                <a16:creationId xmlns:a16="http://schemas.microsoft.com/office/drawing/2014/main" id="{1B19AB6F-1BEA-1C40-B72B-312D2D45D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1249C834-F37F-6248-8E7B-07349C8473B9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2" name="Platshållare för bildnummer 23">
            <a:extLst>
              <a:ext uri="{FF2B5EF4-FFF2-40B4-BE49-F238E27FC236}">
                <a16:creationId xmlns:a16="http://schemas.microsoft.com/office/drawing/2014/main" id="{8DDF1653-FFC8-3D44-8752-8547DBF8C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3CCF33E-2C4B-9448-9BEE-750C061B44B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3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b Grotesque Black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>
          <p15:clr>
            <a:srgbClr val="F26B43"/>
          </p15:clr>
        </p15:guide>
        <p15:guide id="2" pos="506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ak 6">
            <a:extLst>
              <a:ext uri="{FF2B5EF4-FFF2-40B4-BE49-F238E27FC236}">
                <a16:creationId xmlns:a16="http://schemas.microsoft.com/office/drawing/2014/main" id="{9ED33720-8F88-E840-A341-39B8505B5E34}"/>
              </a:ext>
            </a:extLst>
          </p:cNvPr>
          <p:cNvCxnSpPr/>
          <p:nvPr userDrawn="1"/>
        </p:nvCxnSpPr>
        <p:spPr>
          <a:xfrm>
            <a:off x="333488" y="438382"/>
            <a:ext cx="1145689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latshållare för rubrik 1">
            <a:extLst>
              <a:ext uri="{FF2B5EF4-FFF2-40B4-BE49-F238E27FC236}">
                <a16:creationId xmlns:a16="http://schemas.microsoft.com/office/drawing/2014/main" id="{478F77EB-EC71-A346-A9B0-6C48F7B9F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9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1" name="Platshållare för datum 21">
            <a:extLst>
              <a:ext uri="{FF2B5EF4-FFF2-40B4-BE49-F238E27FC236}">
                <a16:creationId xmlns:a16="http://schemas.microsoft.com/office/drawing/2014/main" id="{7AE9F9AD-B20A-E44E-A9CE-BCDA04366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29180" y="111181"/>
            <a:ext cx="850021" cy="196842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CF0C2AF8-CF07-F84C-9A4A-79F6D3437CF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2" name="Platshållare för bildnummer 23">
            <a:extLst>
              <a:ext uri="{FF2B5EF4-FFF2-40B4-BE49-F238E27FC236}">
                <a16:creationId xmlns:a16="http://schemas.microsoft.com/office/drawing/2014/main" id="{BA8B414C-B89F-7C41-8DA9-E04CAE7B1C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5684" y="116275"/>
            <a:ext cx="334697" cy="182560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Lab Grotesque" pitchFamily="2" charset="0"/>
              </a:defRPr>
            </a:lvl1pPr>
          </a:lstStyle>
          <a:p>
            <a:fld id="{B1B63437-8A26-BE43-AB46-80340C37E73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ECAF94E-9920-3448-B73A-DAAAC50CD02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/>
        </p:blipFill>
        <p:spPr>
          <a:xfrm>
            <a:off x="333491" y="104033"/>
            <a:ext cx="1441406" cy="19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18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8" r:id="rId3"/>
    <p:sldLayoutId id="2147483712" r:id="rId4"/>
    <p:sldLayoutId id="2147483713" r:id="rId5"/>
    <p:sldLayoutId id="2147483719" r:id="rId6"/>
    <p:sldLayoutId id="2147483714" r:id="rId7"/>
    <p:sldLayoutId id="2147483715" r:id="rId8"/>
    <p:sldLayoutId id="2147483716" r:id="rId9"/>
    <p:sldLayoutId id="2147483717" r:id="rId10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b Grotesque Black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Lab Grotesqu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2">
          <p15:clr>
            <a:srgbClr val="F26B43"/>
          </p15:clr>
        </p15:guide>
        <p15:guide id="2" pos="506">
          <p15:clr>
            <a:srgbClr val="F26B43"/>
          </p15:clr>
        </p15:guide>
        <p15:guide id="3" pos="715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A36CFDF-713B-4066-ADA6-2D3DAE5146D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F3CEFF0-9FE1-A546-97A2-AA4EE22CD004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F29E29E-EE6E-402A-86E2-64C98162A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3437-8A26-BE43-AB46-80340C37E737}" type="slidenum">
              <a:rPr lang="sv-SE" smtClean="0"/>
              <a:pPr/>
              <a:t>1</a:t>
            </a:fld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BA8D4BC-BCE8-4E32-A38D-95E6F57125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3200" dirty="0"/>
              <a:t>Företagarpanelen Q1-2025</a:t>
            </a:r>
          </a:p>
          <a:p>
            <a:endParaRPr lang="sv-SE" sz="3200" dirty="0"/>
          </a:p>
          <a:p>
            <a:r>
              <a:rPr lang="sv-SE" sz="1600" dirty="0"/>
              <a:t>Konjunkturen – Riket</a:t>
            </a:r>
          </a:p>
        </p:txBody>
      </p:sp>
    </p:spTree>
    <p:extLst>
      <p:ext uri="{BB962C8B-B14F-4D97-AF65-F5344CB8AC3E}">
        <p14:creationId xmlns:p14="http://schemas.microsoft.com/office/powerpoint/2010/main" val="116876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7FE04-6823-DB2A-52CC-E4C88C764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73E32-0C08-E94E-9D45-85C7A4E9171F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11411FBE-1E8B-1509-3179-F2BA2D168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3437-8A26-BE43-AB46-80340C37E737}" type="slidenum">
              <a:rPr lang="sv-SE" smtClean="0"/>
              <a:pPr/>
              <a:t>10</a:t>
            </a:fld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9554A171-31A5-9E63-E7B8-2013498E8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101" y="679732"/>
            <a:ext cx="10990262" cy="707084"/>
          </a:xfrm>
        </p:spPr>
        <p:txBody>
          <a:bodyPr>
            <a:noAutofit/>
          </a:bodyPr>
          <a:lstStyle/>
          <a:p>
            <a:r>
              <a:rPr lang="sv-SE" sz="2400" b="0" i="0" u="none" strike="noStrike" dirty="0">
                <a:effectLst/>
                <a:latin typeface="Lab Grotesque Black" panose="00000A00000000000000" pitchFamily="50" charset="0"/>
              </a:rPr>
              <a:t>Föreligger det risk för varsel/uppsägningar i ditt företag under de kommande sex månaderna?</a:t>
            </a:r>
            <a:r>
              <a:rPr lang="sv-SE" sz="2400" dirty="0">
                <a:latin typeface="Lab Grotesque Black" panose="00000A00000000000000" pitchFamily="50" charset="0"/>
              </a:rPr>
              <a:t> </a:t>
            </a:r>
          </a:p>
        </p:txBody>
      </p:sp>
      <p:graphicFrame>
        <p:nvGraphicFramePr>
          <p:cNvPr id="8" name="Platshållare för diagram 7">
            <a:extLst>
              <a:ext uri="{FF2B5EF4-FFF2-40B4-BE49-F238E27FC236}">
                <a16:creationId xmlns:a16="http://schemas.microsoft.com/office/drawing/2014/main" id="{C34DF35C-AAD9-4027-B4A9-DEA1F1341365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580197919"/>
              </p:ext>
            </p:extLst>
          </p:nvPr>
        </p:nvGraphicFramePr>
        <p:xfrm>
          <a:off x="354013" y="1695450"/>
          <a:ext cx="11436350" cy="472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65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ED16C25-D824-EF46-7848-5907CBF8F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73E32-0C08-E94E-9D45-85C7A4E9171F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260BD2D-559A-60C8-C3B8-A7F7CEA72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3437-8A26-BE43-AB46-80340C37E737}" type="slidenum">
              <a:rPr lang="sv-SE" smtClean="0"/>
              <a:pPr/>
              <a:t>11</a:t>
            </a:fld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E7C4AE64-2E37-A3C7-743C-CE061CDB6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101" y="679732"/>
            <a:ext cx="10990262" cy="707084"/>
          </a:xfrm>
        </p:spPr>
        <p:txBody>
          <a:bodyPr>
            <a:noAutofit/>
          </a:bodyPr>
          <a:lstStyle/>
          <a:p>
            <a:r>
              <a:rPr lang="sv-SE" sz="2400" b="0" i="0" u="none" strike="noStrike" dirty="0">
                <a:effectLst/>
                <a:latin typeface="Lab Grotesque Black" panose="00000A00000000000000" pitchFamily="50" charset="0"/>
              </a:rPr>
              <a:t>Föreligger det risk för varsel/uppsägningar i ditt företag under de kommande sex månaderna?</a:t>
            </a:r>
            <a:r>
              <a:rPr lang="sv-SE" sz="2400" dirty="0">
                <a:latin typeface="Lab Grotesque Black" panose="00000A00000000000000" pitchFamily="50" charset="0"/>
              </a:rPr>
              <a:t> </a:t>
            </a:r>
            <a:endParaRPr lang="sv-SE" sz="2400" dirty="0"/>
          </a:p>
        </p:txBody>
      </p:sp>
      <p:graphicFrame>
        <p:nvGraphicFramePr>
          <p:cNvPr id="7" name="Platshållare för diagram 6">
            <a:extLst>
              <a:ext uri="{FF2B5EF4-FFF2-40B4-BE49-F238E27FC236}">
                <a16:creationId xmlns:a16="http://schemas.microsoft.com/office/drawing/2014/main" id="{EA2A484A-9864-4A79-AA48-9C406BA7DF8D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771327287"/>
              </p:ext>
            </p:extLst>
          </p:nvPr>
        </p:nvGraphicFramePr>
        <p:xfrm>
          <a:off x="354013" y="1695450"/>
          <a:ext cx="11436350" cy="472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9047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7DE4F4F-3B49-4EF9-D873-CAF7D4E62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73E32-0C08-E94E-9D45-85C7A4E9171F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78EEAB36-2794-1A17-E947-67A78B01E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3437-8A26-BE43-AB46-80340C37E737}" type="slidenum">
              <a:rPr lang="sv-SE" smtClean="0"/>
              <a:pPr/>
              <a:t>12</a:t>
            </a:fld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599FDDF0-8D09-41F0-05A8-83737D6885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101" y="679732"/>
            <a:ext cx="10990262" cy="707084"/>
          </a:xfrm>
        </p:spPr>
        <p:txBody>
          <a:bodyPr>
            <a:noAutofit/>
          </a:bodyPr>
          <a:lstStyle/>
          <a:p>
            <a:r>
              <a:rPr lang="sv-SE" sz="2400" dirty="0"/>
              <a:t>Har ditt företag för tillfället fler anställda än vad er verksamhet på kort sikt behöver?</a:t>
            </a:r>
          </a:p>
        </p:txBody>
      </p:sp>
      <p:graphicFrame>
        <p:nvGraphicFramePr>
          <p:cNvPr id="8" name="Platshållare för diagram 7">
            <a:extLst>
              <a:ext uri="{FF2B5EF4-FFF2-40B4-BE49-F238E27FC236}">
                <a16:creationId xmlns:a16="http://schemas.microsoft.com/office/drawing/2014/main" id="{F8316607-C2C6-40EA-94A9-5D25E1EC3DA4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148264975"/>
              </p:ext>
            </p:extLst>
          </p:nvPr>
        </p:nvGraphicFramePr>
        <p:xfrm>
          <a:off x="354013" y="1695450"/>
          <a:ext cx="11436350" cy="472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07344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308284A-F788-92BF-7E92-797BD266E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73E32-0C08-E94E-9D45-85C7A4E9171F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AAB38C0D-646F-23FD-AC9E-32D1B37E3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3437-8A26-BE43-AB46-80340C37E737}" type="slidenum">
              <a:rPr lang="sv-SE" smtClean="0"/>
              <a:pPr/>
              <a:t>13</a:t>
            </a:fld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4AB5658E-11CC-5021-928B-D06B8DC50D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101" y="679732"/>
            <a:ext cx="10990280" cy="707084"/>
          </a:xfrm>
        </p:spPr>
        <p:txBody>
          <a:bodyPr>
            <a:noAutofit/>
          </a:bodyPr>
          <a:lstStyle/>
          <a:p>
            <a:r>
              <a:rPr lang="sv-SE" sz="2400" dirty="0"/>
              <a:t>Har ditt företag för tillfället fler anställda än vad er verksamhet på kort sikt behöver?</a:t>
            </a:r>
          </a:p>
        </p:txBody>
      </p:sp>
      <p:graphicFrame>
        <p:nvGraphicFramePr>
          <p:cNvPr id="9" name="Platshållare för diagram 8">
            <a:extLst>
              <a:ext uri="{FF2B5EF4-FFF2-40B4-BE49-F238E27FC236}">
                <a16:creationId xmlns:a16="http://schemas.microsoft.com/office/drawing/2014/main" id="{3AB01FDA-38BE-4B47-A9BF-931D1CC87EAE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655401238"/>
              </p:ext>
            </p:extLst>
          </p:nvPr>
        </p:nvGraphicFramePr>
        <p:xfrm>
          <a:off x="354013" y="1695450"/>
          <a:ext cx="11436350" cy="472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4530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F87BD5-CB2C-4CB2-85B6-6B5E0CB80E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Om undersökningen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4BE56EF-3516-4012-A4AC-D5B0BDE411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Urval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72C51FA-F65C-4917-9CBA-EB87C44C8C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sv-SE" dirty="0"/>
              <a:t>13 030 medlemsföretag i Svenskt Näringslivs Företagarpanel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61A4A56-633D-4BFF-8EE0-97A0614944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sv-SE" dirty="0"/>
              <a:t>5 559 svarande företag</a:t>
            </a:r>
          </a:p>
          <a:p>
            <a:r>
              <a:rPr lang="sv-SE" dirty="0"/>
              <a:t>43 procent svarsfrekvens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82FFC236-39B2-4E5B-9914-4A27912102D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sv-SE" dirty="0"/>
              <a:t>Antal svarande/Svarsfrekvens 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EAD2B0BA-B25D-447C-B48C-D6BC1398801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sv-SE" dirty="0"/>
              <a:t>Företag i Svenskt Näringsliv med avseende </a:t>
            </a:r>
            <a:r>
              <a:rPr lang="sv-SE"/>
              <a:t>på bransch</a:t>
            </a:r>
            <a:endParaRPr lang="sv-SE"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A137D622-4563-4BF4-969D-09838C00B60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sv-SE" dirty="0"/>
              <a:t>Viktning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BC1CAF0E-4B50-47F7-A249-26E9A6D8E86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sv-SE" dirty="0"/>
              <a:t>Internetundersökning via e-post</a:t>
            </a:r>
          </a:p>
          <a:p>
            <a:r>
              <a:rPr lang="sv-SE" dirty="0"/>
              <a:t>28 januari – 14 februari 2025</a:t>
            </a:r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69CD41A-B105-4D10-BBB9-C2F39F83401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sv-SE" dirty="0"/>
              <a:t>Insamlingsmetod och mätperiod</a:t>
            </a:r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E1310F43-8B75-4A1C-ABB5-877E91F30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CAE2F-E109-164D-9B1D-821DAB5C2396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9FD73C92-4DB5-4606-8B07-AD03C952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3437-8A26-BE43-AB46-80340C37E737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04023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6FC5683B-E930-43E2-8921-40DA953241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3200" dirty="0"/>
              <a:t>Antal anställda</a:t>
            </a:r>
          </a:p>
          <a:p>
            <a:endParaRPr lang="sv-SE" sz="3200" dirty="0"/>
          </a:p>
          <a:p>
            <a:r>
              <a:rPr lang="sv-SE" sz="1800" dirty="0"/>
              <a:t>Jämfört med för tolv månader sedan</a:t>
            </a:r>
          </a:p>
          <a:p>
            <a:endParaRPr lang="sv-SE" sz="3200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1B35EB0-0AF5-4970-85EF-F19ADC3511F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D746ED8-8A85-044D-948A-A4B1F9B69AD2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499B390-CADE-42A2-AFF1-4949F2EF7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3437-8A26-BE43-AB46-80340C37E737}" type="slidenum">
              <a:rPr lang="sv-SE" smtClean="0"/>
              <a:pPr/>
              <a:t>3</a:t>
            </a:fld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B2C4D42-797B-4908-BE97-799FB1B13346}"/>
              </a:ext>
            </a:extLst>
          </p:cNvPr>
          <p:cNvSpPr/>
          <p:nvPr/>
        </p:nvSpPr>
        <p:spPr>
          <a:xfrm>
            <a:off x="3631222" y="3244334"/>
            <a:ext cx="4929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Dagsläget jämfört med för sex månader sedan</a:t>
            </a:r>
          </a:p>
        </p:txBody>
      </p:sp>
    </p:spTree>
    <p:extLst>
      <p:ext uri="{BB962C8B-B14F-4D97-AF65-F5344CB8AC3E}">
        <p14:creationId xmlns:p14="http://schemas.microsoft.com/office/powerpoint/2010/main" val="2966621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58D57C8-1DB1-433A-A781-512762417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73E32-0C08-E94E-9D45-85C7A4E9171F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FDCABB2C-81F5-4937-ABE4-00216194E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3437-8A26-BE43-AB46-80340C37E737}" type="slidenum">
              <a:rPr lang="sv-SE" smtClean="0"/>
              <a:pPr/>
              <a:t>4</a:t>
            </a:fld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8A5058E4-0865-46E6-9591-A35E73050A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Jämfört med för tolv månader sedan, hur har ditt företag utvecklats vad gäller antal anställda? 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B78F133-C40B-366D-D3C3-BFE5D862A7CC}"/>
              </a:ext>
            </a:extLst>
          </p:cNvPr>
          <p:cNvSpPr txBox="1"/>
          <p:nvPr/>
        </p:nvSpPr>
        <p:spPr>
          <a:xfrm>
            <a:off x="181915" y="6416771"/>
            <a:ext cx="35359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i="1" dirty="0"/>
              <a:t>Avser nettotal = Andel högre – Andel lägre</a:t>
            </a:r>
          </a:p>
        </p:txBody>
      </p:sp>
      <p:graphicFrame>
        <p:nvGraphicFramePr>
          <p:cNvPr id="8" name="Platshållare för diagram 7">
            <a:extLst>
              <a:ext uri="{FF2B5EF4-FFF2-40B4-BE49-F238E27FC236}">
                <a16:creationId xmlns:a16="http://schemas.microsoft.com/office/drawing/2014/main" id="{52F61A30-E532-4051-A4E2-AEC648A5F056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1813355389"/>
              </p:ext>
            </p:extLst>
          </p:nvPr>
        </p:nvGraphicFramePr>
        <p:xfrm>
          <a:off x="354013" y="1695450"/>
          <a:ext cx="11436350" cy="472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68910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6FC5683B-E930-43E2-8921-40DA953241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3200" dirty="0"/>
              <a:t>Investeringar</a:t>
            </a:r>
          </a:p>
          <a:p>
            <a:endParaRPr lang="sv-SE" sz="3200" dirty="0"/>
          </a:p>
          <a:p>
            <a:r>
              <a:rPr lang="sv-SE" sz="1800" dirty="0"/>
              <a:t>Jämfört med för tolv månader sedan</a:t>
            </a:r>
          </a:p>
          <a:p>
            <a:endParaRPr lang="sv-SE" sz="3200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1B35EB0-0AF5-4970-85EF-F19ADC3511F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D746ED8-8A85-044D-948A-A4B1F9B69AD2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499B390-CADE-42A2-AFF1-4949F2EF7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3437-8A26-BE43-AB46-80340C37E737}" type="slidenum">
              <a:rPr lang="sv-SE" smtClean="0"/>
              <a:pPr/>
              <a:t>5</a:t>
            </a:fld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B2C4D42-797B-4908-BE97-799FB1B13346}"/>
              </a:ext>
            </a:extLst>
          </p:cNvPr>
          <p:cNvSpPr/>
          <p:nvPr/>
        </p:nvSpPr>
        <p:spPr>
          <a:xfrm>
            <a:off x="3631222" y="3244334"/>
            <a:ext cx="4929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Dagsläget jämfört med för sex månader sedan</a:t>
            </a:r>
          </a:p>
        </p:txBody>
      </p:sp>
    </p:spTree>
    <p:extLst>
      <p:ext uri="{BB962C8B-B14F-4D97-AF65-F5344CB8AC3E}">
        <p14:creationId xmlns:p14="http://schemas.microsoft.com/office/powerpoint/2010/main" val="4077639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58D57C8-1DB1-433A-A781-512762417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73E32-0C08-E94E-9D45-85C7A4E9171F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FDCABB2C-81F5-4937-ABE4-00216194E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3437-8A26-BE43-AB46-80340C37E737}" type="slidenum">
              <a:rPr lang="sv-SE" smtClean="0"/>
              <a:pPr/>
              <a:t>6</a:t>
            </a:fld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8A5058E4-0865-46E6-9591-A35E73050A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Jämfört med för tolv månader sedan, hur har ditt företag utvecklats vad gäller investeringar? 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17F24D69-D5FE-DE6A-84DD-78F73165ED2F}"/>
              </a:ext>
            </a:extLst>
          </p:cNvPr>
          <p:cNvSpPr txBox="1"/>
          <p:nvPr/>
        </p:nvSpPr>
        <p:spPr>
          <a:xfrm>
            <a:off x="181915" y="6416771"/>
            <a:ext cx="35359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i="1" dirty="0"/>
              <a:t>Avser nettotal = Andel högre – Andel lägre</a:t>
            </a:r>
          </a:p>
        </p:txBody>
      </p:sp>
      <p:graphicFrame>
        <p:nvGraphicFramePr>
          <p:cNvPr id="8" name="Platshållare för diagram 7">
            <a:extLst>
              <a:ext uri="{FF2B5EF4-FFF2-40B4-BE49-F238E27FC236}">
                <a16:creationId xmlns:a16="http://schemas.microsoft.com/office/drawing/2014/main" id="{55FB23CA-6337-4A46-829B-00986B9728BB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1230346512"/>
              </p:ext>
            </p:extLst>
          </p:nvPr>
        </p:nvGraphicFramePr>
        <p:xfrm>
          <a:off x="354013" y="1695450"/>
          <a:ext cx="11436350" cy="472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24225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6FC5683B-E930-43E2-8921-40DA953241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3200" dirty="0"/>
              <a:t>Försäljningsvolym</a:t>
            </a:r>
          </a:p>
          <a:p>
            <a:endParaRPr lang="sv-SE" sz="3200" dirty="0"/>
          </a:p>
          <a:p>
            <a:r>
              <a:rPr lang="sv-SE" sz="1800" dirty="0"/>
              <a:t>Jämfört med för tolv månader sedan</a:t>
            </a:r>
          </a:p>
          <a:p>
            <a:endParaRPr lang="sv-SE" sz="3200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1B35EB0-0AF5-4970-85EF-F19ADC3511F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D746ED8-8A85-044D-948A-A4B1F9B69AD2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499B390-CADE-42A2-AFF1-4949F2EF7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3437-8A26-BE43-AB46-80340C37E737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1061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58D57C8-1DB1-433A-A781-512762417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73E32-0C08-E94E-9D45-85C7A4E9171F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FDCABB2C-81F5-4937-ABE4-00216194E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3437-8A26-BE43-AB46-80340C37E737}" type="slidenum">
              <a:rPr lang="sv-SE" smtClean="0"/>
              <a:pPr/>
              <a:t>8</a:t>
            </a:fld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8A5058E4-0865-46E6-9591-A35E73050A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Jämfört med för tolv månader sedan, hur har ditt företag utvecklats vad gäller försäljningsvolym? 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E37A9CD0-1978-E281-7C48-4C2501716AEE}"/>
              </a:ext>
            </a:extLst>
          </p:cNvPr>
          <p:cNvSpPr txBox="1"/>
          <p:nvPr/>
        </p:nvSpPr>
        <p:spPr>
          <a:xfrm>
            <a:off x="7561847" y="6422691"/>
            <a:ext cx="43188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*</a:t>
            </a:r>
            <a:r>
              <a:rPr lang="sv-SE" sz="1200" i="1" dirty="0"/>
              <a:t>Nettotal är skillnaden mellan ”andel högre” och ”andel lägre”</a:t>
            </a:r>
          </a:p>
        </p:txBody>
      </p:sp>
      <p:graphicFrame>
        <p:nvGraphicFramePr>
          <p:cNvPr id="9" name="Platshållare för diagram 8">
            <a:extLst>
              <a:ext uri="{FF2B5EF4-FFF2-40B4-BE49-F238E27FC236}">
                <a16:creationId xmlns:a16="http://schemas.microsoft.com/office/drawing/2014/main" id="{E81D7B7B-8575-45CE-A567-C4A43313E8EA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414332630"/>
              </p:ext>
            </p:extLst>
          </p:nvPr>
        </p:nvGraphicFramePr>
        <p:xfrm>
          <a:off x="354013" y="1695450"/>
          <a:ext cx="11436350" cy="472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3985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7D988624-A5E6-F599-7A35-AD491AE5E3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3200" dirty="0"/>
              <a:t>Risk för varsel/Labor hoarding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D5918BF-1056-90AD-4595-BE90C16644A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D746ED8-8A85-044D-948A-A4B1F9B69AD2}" type="datetime1">
              <a:rPr lang="sv-SE" smtClean="0"/>
              <a:pPr/>
              <a:t>2025-02-25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EC7104F-5D1E-6A95-9A40-A945D5B0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3437-8A26-BE43-AB46-80340C37E737}" type="slidenum">
              <a:rPr lang="sv-SE" smtClean="0"/>
              <a:pPr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13333911"/>
      </p:ext>
    </p:extLst>
  </p:cSld>
  <p:clrMapOvr>
    <a:masterClrMapping/>
  </p:clrMapOvr>
</p:sld>
</file>

<file path=ppt/theme/theme1.xml><?xml version="1.0" encoding="utf-8"?>
<a:theme xmlns:a="http://schemas.openxmlformats.org/drawingml/2006/main" name="Favoriter">
  <a:themeElements>
    <a:clrScheme name="Svenskt Näringsliv">
      <a:dk1>
        <a:srgbClr val="33414E"/>
      </a:dk1>
      <a:lt1>
        <a:srgbClr val="FFFFFF"/>
      </a:lt1>
      <a:dk2>
        <a:srgbClr val="61717F"/>
      </a:dk2>
      <a:lt2>
        <a:srgbClr val="DEE4E9"/>
      </a:lt2>
      <a:accent1>
        <a:srgbClr val="EA8F12"/>
      </a:accent1>
      <a:accent2>
        <a:srgbClr val="B12F26"/>
      </a:accent2>
      <a:accent3>
        <a:srgbClr val="795974"/>
      </a:accent3>
      <a:accent4>
        <a:srgbClr val="5B9BC3"/>
      </a:accent4>
      <a:accent5>
        <a:srgbClr val="F2CD23"/>
      </a:accent5>
      <a:accent6>
        <a:srgbClr val="71B396"/>
      </a:accent6>
      <a:hlink>
        <a:srgbClr val="EA8F12"/>
      </a:hlink>
      <a:folHlink>
        <a:srgbClr val="B12F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-powerpoint-mall-SV" id="{D9FA9DF6-6AE3-2746-A403-BAC2C2DC6A60}" vid="{BEB9673F-DAD8-6449-BE3F-1F838C9C6A6B}"/>
    </a:ext>
  </a:extLst>
</a:theme>
</file>

<file path=ppt/theme/theme10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artbilder">
  <a:themeElements>
    <a:clrScheme name="Svenskt Näringsliv">
      <a:dk1>
        <a:srgbClr val="33414E"/>
      </a:dk1>
      <a:lt1>
        <a:srgbClr val="FFFFFF"/>
      </a:lt1>
      <a:dk2>
        <a:srgbClr val="61717F"/>
      </a:dk2>
      <a:lt2>
        <a:srgbClr val="DEE4E9"/>
      </a:lt2>
      <a:accent1>
        <a:srgbClr val="EA8F12"/>
      </a:accent1>
      <a:accent2>
        <a:srgbClr val="B12F26"/>
      </a:accent2>
      <a:accent3>
        <a:srgbClr val="795974"/>
      </a:accent3>
      <a:accent4>
        <a:srgbClr val="5B9BC3"/>
      </a:accent4>
      <a:accent5>
        <a:srgbClr val="F2CD23"/>
      </a:accent5>
      <a:accent6>
        <a:srgbClr val="71B396"/>
      </a:accent6>
      <a:hlink>
        <a:srgbClr val="EA8F12"/>
      </a:hlink>
      <a:folHlink>
        <a:srgbClr val="B12F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-powerpoint-mall-SV" id="{D9FA9DF6-6AE3-2746-A403-BAC2C2DC6A60}" vid="{111B71D2-9517-074E-A633-EEB776B886EC}"/>
    </a:ext>
  </a:extLst>
</a:theme>
</file>

<file path=ppt/theme/theme3.xml><?xml version="1.0" encoding="utf-8"?>
<a:theme xmlns:a="http://schemas.openxmlformats.org/drawingml/2006/main" name="Startbild med bild">
  <a:themeElements>
    <a:clrScheme name="Svenskt Näringsliv">
      <a:dk1>
        <a:srgbClr val="33414E"/>
      </a:dk1>
      <a:lt1>
        <a:srgbClr val="FFFFFF"/>
      </a:lt1>
      <a:dk2>
        <a:srgbClr val="61717F"/>
      </a:dk2>
      <a:lt2>
        <a:srgbClr val="DEE4E9"/>
      </a:lt2>
      <a:accent1>
        <a:srgbClr val="EA8F12"/>
      </a:accent1>
      <a:accent2>
        <a:srgbClr val="B12F26"/>
      </a:accent2>
      <a:accent3>
        <a:srgbClr val="795974"/>
      </a:accent3>
      <a:accent4>
        <a:srgbClr val="5B9BC3"/>
      </a:accent4>
      <a:accent5>
        <a:srgbClr val="F2CD23"/>
      </a:accent5>
      <a:accent6>
        <a:srgbClr val="71B396"/>
      </a:accent6>
      <a:hlink>
        <a:srgbClr val="EA8F12"/>
      </a:hlink>
      <a:folHlink>
        <a:srgbClr val="B12F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-powerpoint-mall-SV" id="{D9FA9DF6-6AE3-2746-A403-BAC2C2DC6A60}" vid="{28FC670F-B3D3-7B43-B451-C7166E34892D}"/>
    </a:ext>
  </a:extLst>
</a:theme>
</file>

<file path=ppt/theme/theme4.xml><?xml version="1.0" encoding="utf-8"?>
<a:theme xmlns:a="http://schemas.openxmlformats.org/drawingml/2006/main" name="Avsnitt">
  <a:themeElements>
    <a:clrScheme name="Svenskt Näringsliv">
      <a:dk1>
        <a:srgbClr val="33414E"/>
      </a:dk1>
      <a:lt1>
        <a:srgbClr val="FFFFFF"/>
      </a:lt1>
      <a:dk2>
        <a:srgbClr val="61717F"/>
      </a:dk2>
      <a:lt2>
        <a:srgbClr val="DEE4E9"/>
      </a:lt2>
      <a:accent1>
        <a:srgbClr val="EA8F12"/>
      </a:accent1>
      <a:accent2>
        <a:srgbClr val="B12F26"/>
      </a:accent2>
      <a:accent3>
        <a:srgbClr val="795974"/>
      </a:accent3>
      <a:accent4>
        <a:srgbClr val="5B9BC3"/>
      </a:accent4>
      <a:accent5>
        <a:srgbClr val="F2CD23"/>
      </a:accent5>
      <a:accent6>
        <a:srgbClr val="71B396"/>
      </a:accent6>
      <a:hlink>
        <a:srgbClr val="EA8F12"/>
      </a:hlink>
      <a:folHlink>
        <a:srgbClr val="B12F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-powerpoint-mall-SV" id="{D9FA9DF6-6AE3-2746-A403-BAC2C2DC6A60}" vid="{DDB3095D-BDF3-7E46-AB4A-83D5B3659CD2}"/>
    </a:ext>
  </a:extLst>
</a:theme>
</file>

<file path=ppt/theme/theme5.xml><?xml version="1.0" encoding="utf-8"?>
<a:theme xmlns:a="http://schemas.openxmlformats.org/drawingml/2006/main" name="Tabeller och diagram">
  <a:themeElements>
    <a:clrScheme name="Svenskt Näringsliv">
      <a:dk1>
        <a:srgbClr val="33414E"/>
      </a:dk1>
      <a:lt1>
        <a:srgbClr val="FFFFFF"/>
      </a:lt1>
      <a:dk2>
        <a:srgbClr val="61717F"/>
      </a:dk2>
      <a:lt2>
        <a:srgbClr val="DEE4E9"/>
      </a:lt2>
      <a:accent1>
        <a:srgbClr val="EA8F12"/>
      </a:accent1>
      <a:accent2>
        <a:srgbClr val="B12F26"/>
      </a:accent2>
      <a:accent3>
        <a:srgbClr val="795974"/>
      </a:accent3>
      <a:accent4>
        <a:srgbClr val="5B9BC3"/>
      </a:accent4>
      <a:accent5>
        <a:srgbClr val="F2CD23"/>
      </a:accent5>
      <a:accent6>
        <a:srgbClr val="71B396"/>
      </a:accent6>
      <a:hlink>
        <a:srgbClr val="EA8F12"/>
      </a:hlink>
      <a:folHlink>
        <a:srgbClr val="B12F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-powerpoint-mall-SV" id="{D9FA9DF6-6AE3-2746-A403-BAC2C2DC6A60}" vid="{1B286B14-DFB5-994B-B1D6-FBE7D079BE95}"/>
    </a:ext>
  </a:extLst>
</a:theme>
</file>

<file path=ppt/theme/theme6.xml><?xml version="1.0" encoding="utf-8"?>
<a:theme xmlns:a="http://schemas.openxmlformats.org/drawingml/2006/main" name="Personer i fokus">
  <a:themeElements>
    <a:clrScheme name="Svenskt Näringsliv">
      <a:dk1>
        <a:srgbClr val="33414E"/>
      </a:dk1>
      <a:lt1>
        <a:srgbClr val="FFFFFF"/>
      </a:lt1>
      <a:dk2>
        <a:srgbClr val="61717F"/>
      </a:dk2>
      <a:lt2>
        <a:srgbClr val="DEE4E9"/>
      </a:lt2>
      <a:accent1>
        <a:srgbClr val="EA8F12"/>
      </a:accent1>
      <a:accent2>
        <a:srgbClr val="B12F26"/>
      </a:accent2>
      <a:accent3>
        <a:srgbClr val="795974"/>
      </a:accent3>
      <a:accent4>
        <a:srgbClr val="5B9BC3"/>
      </a:accent4>
      <a:accent5>
        <a:srgbClr val="F2CD23"/>
      </a:accent5>
      <a:accent6>
        <a:srgbClr val="71B396"/>
      </a:accent6>
      <a:hlink>
        <a:srgbClr val="EA8F12"/>
      </a:hlink>
      <a:folHlink>
        <a:srgbClr val="B12F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-powerpoint-mall-SV" id="{D9FA9DF6-6AE3-2746-A403-BAC2C2DC6A60}" vid="{357BD9C4-1AD7-3F4C-864C-92D6B7BF695B}"/>
    </a:ext>
  </a:extLst>
</a:theme>
</file>

<file path=ppt/theme/theme7.xml><?xml version="1.0" encoding="utf-8"?>
<a:theme xmlns:a="http://schemas.openxmlformats.org/drawingml/2006/main" name="Punktlistor">
  <a:themeElements>
    <a:clrScheme name="Svenskt Näringsliv">
      <a:dk1>
        <a:srgbClr val="33414E"/>
      </a:dk1>
      <a:lt1>
        <a:srgbClr val="FFFFFF"/>
      </a:lt1>
      <a:dk2>
        <a:srgbClr val="61717F"/>
      </a:dk2>
      <a:lt2>
        <a:srgbClr val="DEE4E9"/>
      </a:lt2>
      <a:accent1>
        <a:srgbClr val="EA8F12"/>
      </a:accent1>
      <a:accent2>
        <a:srgbClr val="B12F26"/>
      </a:accent2>
      <a:accent3>
        <a:srgbClr val="795974"/>
      </a:accent3>
      <a:accent4>
        <a:srgbClr val="5B9BC3"/>
      </a:accent4>
      <a:accent5>
        <a:srgbClr val="F2CD23"/>
      </a:accent5>
      <a:accent6>
        <a:srgbClr val="71B396"/>
      </a:accent6>
      <a:hlink>
        <a:srgbClr val="EA8F12"/>
      </a:hlink>
      <a:folHlink>
        <a:srgbClr val="B12F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-powerpoint-mall-SV" id="{D9FA9DF6-6AE3-2746-A403-BAC2C2DC6A60}" vid="{15C7AECF-AF89-774F-BE52-9ECD3B90B468}"/>
    </a:ext>
  </a:extLst>
</a:theme>
</file>

<file path=ppt/theme/theme8.xml><?xml version="1.0" encoding="utf-8"?>
<a:theme xmlns:a="http://schemas.openxmlformats.org/drawingml/2006/main" name="Sidor med bilder">
  <a:themeElements>
    <a:clrScheme name="Svenskt Näringsliv">
      <a:dk1>
        <a:srgbClr val="33414E"/>
      </a:dk1>
      <a:lt1>
        <a:srgbClr val="FFFFFF"/>
      </a:lt1>
      <a:dk2>
        <a:srgbClr val="61717F"/>
      </a:dk2>
      <a:lt2>
        <a:srgbClr val="DEE4E9"/>
      </a:lt2>
      <a:accent1>
        <a:srgbClr val="EA8F12"/>
      </a:accent1>
      <a:accent2>
        <a:srgbClr val="B12F26"/>
      </a:accent2>
      <a:accent3>
        <a:srgbClr val="795974"/>
      </a:accent3>
      <a:accent4>
        <a:srgbClr val="5B9BC3"/>
      </a:accent4>
      <a:accent5>
        <a:srgbClr val="F2CD23"/>
      </a:accent5>
      <a:accent6>
        <a:srgbClr val="71B396"/>
      </a:accent6>
      <a:hlink>
        <a:srgbClr val="EA8F12"/>
      </a:hlink>
      <a:folHlink>
        <a:srgbClr val="B12F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-powerpoint-mall-SV" id="{D9FA9DF6-6AE3-2746-A403-BAC2C2DC6A60}" vid="{ABF1DEAC-0FE3-864B-8647-D35EF3317219}"/>
    </a:ext>
  </a:extLst>
</a:theme>
</file>

<file path=ppt/theme/theme9.xml><?xml version="1.0" encoding="utf-8"?>
<a:theme xmlns:a="http://schemas.openxmlformats.org/drawingml/2006/main" name="Annat">
  <a:themeElements>
    <a:clrScheme name="Svenskt Näringsliv">
      <a:dk1>
        <a:srgbClr val="33414E"/>
      </a:dk1>
      <a:lt1>
        <a:srgbClr val="FFFFFF"/>
      </a:lt1>
      <a:dk2>
        <a:srgbClr val="61717F"/>
      </a:dk2>
      <a:lt2>
        <a:srgbClr val="DEE4E9"/>
      </a:lt2>
      <a:accent1>
        <a:srgbClr val="EA8F12"/>
      </a:accent1>
      <a:accent2>
        <a:srgbClr val="B12F26"/>
      </a:accent2>
      <a:accent3>
        <a:srgbClr val="795974"/>
      </a:accent3>
      <a:accent4>
        <a:srgbClr val="5B9BC3"/>
      </a:accent4>
      <a:accent5>
        <a:srgbClr val="F2CD23"/>
      </a:accent5>
      <a:accent6>
        <a:srgbClr val="71B396"/>
      </a:accent6>
      <a:hlink>
        <a:srgbClr val="EA8F12"/>
      </a:hlink>
      <a:folHlink>
        <a:srgbClr val="B12F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-powerpoint-mall-SV" id="{D9FA9DF6-6AE3-2746-A403-BAC2C2DC6A60}" vid="{96BB3F85-F566-3D45-BFDC-3606D67CA214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13 –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–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–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 2013 –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–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–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 2013 –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–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–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 2013 –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–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–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8872447-9999-41C3-BDE7-94E5B2574321}">
  <we:reference id="f12c312d-282a-4734-8843-05915fdfef0b" version="5.5.5.0" store="EXCatalog" storeType="EXCatalog"/>
  <we:alternateReferences/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SN-powerpoint-mall-SV</Template>
  <TotalTime>582</TotalTime>
  <Words>260</Words>
  <Application>Microsoft Office PowerPoint</Application>
  <PresentationFormat>Bredbild</PresentationFormat>
  <Paragraphs>64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9</vt:i4>
      </vt:variant>
      <vt:variant>
        <vt:lpstr>Bildrubriker</vt:lpstr>
      </vt:variant>
      <vt:variant>
        <vt:i4>13</vt:i4>
      </vt:variant>
    </vt:vector>
  </HeadingPairs>
  <TitlesOfParts>
    <vt:vector size="26" baseType="lpstr">
      <vt:lpstr>Calibri</vt:lpstr>
      <vt:lpstr>Lab Grotesque Black</vt:lpstr>
      <vt:lpstr>Arial</vt:lpstr>
      <vt:lpstr>Lab Grotesque</vt:lpstr>
      <vt:lpstr>Favoriter</vt:lpstr>
      <vt:lpstr>Startbilder</vt:lpstr>
      <vt:lpstr>Startbild med bild</vt:lpstr>
      <vt:lpstr>Avsnitt</vt:lpstr>
      <vt:lpstr>Tabeller och diagram</vt:lpstr>
      <vt:lpstr>Personer i fokus</vt:lpstr>
      <vt:lpstr>Punktlistor</vt:lpstr>
      <vt:lpstr>Sidor med bilder</vt:lpstr>
      <vt:lpstr>Annat</vt:lpstr>
      <vt:lpstr>PowerPoint-presentation</vt:lpstr>
      <vt:lpstr>Om undersökningen</vt:lpstr>
      <vt:lpstr>PowerPoint-presentation</vt:lpstr>
      <vt:lpstr>Jämfört med för tolv månader sedan, hur har ditt företag utvecklats vad gäller antal anställda? </vt:lpstr>
      <vt:lpstr>PowerPoint-presentation</vt:lpstr>
      <vt:lpstr>Jämfört med för tolv månader sedan, hur har ditt företag utvecklats vad gäller investeringar? </vt:lpstr>
      <vt:lpstr>PowerPoint-presentation</vt:lpstr>
      <vt:lpstr>Jämfört med för tolv månader sedan, hur har ditt företag utvecklats vad gäller försäljningsvolym? </vt:lpstr>
      <vt:lpstr>PowerPoint-presentation</vt:lpstr>
      <vt:lpstr>Föreligger det risk för varsel/uppsägningar i ditt företag under de kommande sex månaderna? </vt:lpstr>
      <vt:lpstr>Föreligger det risk för varsel/uppsägningar i ditt företag under de kommande sex månaderna? </vt:lpstr>
      <vt:lpstr>Har ditt företag för tillfället fler anställda än vad er verksamhet på kort sikt behöver?</vt:lpstr>
      <vt:lpstr>Har ditt företag för tillfället fler anställda än vad er verksamhet på kort sikt behöver?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Berg, Niclas</dc:creator>
  <cp:lastModifiedBy>Amanda Florin</cp:lastModifiedBy>
  <cp:revision>41</cp:revision>
  <dcterms:created xsi:type="dcterms:W3CDTF">2021-02-08T08:37:14Z</dcterms:created>
  <dcterms:modified xsi:type="dcterms:W3CDTF">2025-02-25T08:57:54Z</dcterms:modified>
</cp:coreProperties>
</file>