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62" r:id="rId6"/>
    <p:sldId id="264" r:id="rId7"/>
    <p:sldId id="263" r:id="rId8"/>
    <p:sldId id="25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7" autoAdjust="0"/>
    <p:restoredTop sz="94795"/>
  </p:normalViewPr>
  <p:slideViewPr>
    <p:cSldViewPr snapToGrid="0">
      <p:cViewPr varScale="1">
        <p:scale>
          <a:sx n="120" d="100"/>
          <a:sy n="120" d="100"/>
        </p:scale>
        <p:origin x="32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075"/>
    </p:cViewPr>
  </p:sorterViewPr>
  <p:notesViewPr>
    <p:cSldViewPr snapToGrid="0" showGuides="1">
      <p:cViewPr varScale="1">
        <p:scale>
          <a:sx n="62" d="100"/>
          <a:sy n="62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2026-06-05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2026-06-05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utomhus, har på sig, kavaj&#10;&#10;Automatiskt genererad beskrivning">
            <a:extLst>
              <a:ext uri="{FF2B5EF4-FFF2-40B4-BE49-F238E27FC236}">
                <a16:creationId xmlns:a16="http://schemas.microsoft.com/office/drawing/2014/main" id="{E987B349-F780-6A42-A3E9-0E7FCB8EE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d med 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5019B8-C206-6FE2-0944-179F6A9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20A88FD-C420-2FAE-F968-B92FEB4B89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06121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 bild med rubrik och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5019B8-C206-6FE2-0944-179F6A9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40381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18667" y="0"/>
            <a:ext cx="6173334" cy="6858393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  <a:gd name="connsiteX0" fmla="*/ 11207591 w 12191997"/>
              <a:gd name="connsiteY0" fmla="*/ 6438095 h 6871645"/>
              <a:gd name="connsiteX1" fmla="*/ 11193542 w 12191997"/>
              <a:gd name="connsiteY1" fmla="*/ 6477436 h 6871645"/>
              <a:gd name="connsiteX2" fmla="*/ 11263268 w 12191997"/>
              <a:gd name="connsiteY2" fmla="*/ 6477436 h 6871645"/>
              <a:gd name="connsiteX3" fmla="*/ 11249527 w 12191997"/>
              <a:gd name="connsiteY3" fmla="*/ 6438095 h 6871645"/>
              <a:gd name="connsiteX4" fmla="*/ 11207591 w 12191997"/>
              <a:gd name="connsiteY4" fmla="*/ 6438095 h 6871645"/>
              <a:gd name="connsiteX5" fmla="*/ 10418711 w 12191997"/>
              <a:gd name="connsiteY5" fmla="*/ 6394487 h 6871645"/>
              <a:gd name="connsiteX6" fmla="*/ 10418711 w 12191997"/>
              <a:gd name="connsiteY6" fmla="*/ 6432713 h 6871645"/>
              <a:gd name="connsiteX7" fmla="*/ 10473773 w 12191997"/>
              <a:gd name="connsiteY7" fmla="*/ 6432713 h 6871645"/>
              <a:gd name="connsiteX8" fmla="*/ 10473773 w 12191997"/>
              <a:gd name="connsiteY8" fmla="*/ 6394487 h 6871645"/>
              <a:gd name="connsiteX9" fmla="*/ 10418711 w 12191997"/>
              <a:gd name="connsiteY9" fmla="*/ 6394487 h 6871645"/>
              <a:gd name="connsiteX10" fmla="*/ 10227925 w 12191997"/>
              <a:gd name="connsiteY10" fmla="*/ 6394487 h 6871645"/>
              <a:gd name="connsiteX11" fmla="*/ 10227925 w 12191997"/>
              <a:gd name="connsiteY11" fmla="*/ 6431926 h 6871645"/>
              <a:gd name="connsiteX12" fmla="*/ 10328036 w 12191997"/>
              <a:gd name="connsiteY12" fmla="*/ 6431926 h 6871645"/>
              <a:gd name="connsiteX13" fmla="*/ 10327556 w 12191997"/>
              <a:gd name="connsiteY13" fmla="*/ 6394487 h 6871645"/>
              <a:gd name="connsiteX14" fmla="*/ 10227925 w 12191997"/>
              <a:gd name="connsiteY14" fmla="*/ 6394487 h 6871645"/>
              <a:gd name="connsiteX15" fmla="*/ 10009655 w 12191997"/>
              <a:gd name="connsiteY15" fmla="*/ 6394487 h 6871645"/>
              <a:gd name="connsiteX16" fmla="*/ 10009655 w 12191997"/>
              <a:gd name="connsiteY16" fmla="*/ 6431926 h 6871645"/>
              <a:gd name="connsiteX17" fmla="*/ 10109767 w 12191997"/>
              <a:gd name="connsiteY17" fmla="*/ 6431926 h 6871645"/>
              <a:gd name="connsiteX18" fmla="*/ 10109228 w 12191997"/>
              <a:gd name="connsiteY18" fmla="*/ 6394487 h 6871645"/>
              <a:gd name="connsiteX19" fmla="*/ 10009655 w 12191997"/>
              <a:gd name="connsiteY19" fmla="*/ 6394487 h 6871645"/>
              <a:gd name="connsiteX20" fmla="*/ 11620395 w 12191997"/>
              <a:gd name="connsiteY20" fmla="*/ 6391816 h 6871645"/>
              <a:gd name="connsiteX21" fmla="*/ 11620395 w 12191997"/>
              <a:gd name="connsiteY21" fmla="*/ 6429812 h 6871645"/>
              <a:gd name="connsiteX22" fmla="*/ 11679397 w 12191997"/>
              <a:gd name="connsiteY22" fmla="*/ 6429812 h 6871645"/>
              <a:gd name="connsiteX23" fmla="*/ 11679397 w 12191997"/>
              <a:gd name="connsiteY23" fmla="*/ 6391816 h 6871645"/>
              <a:gd name="connsiteX24" fmla="*/ 11620395 w 12191997"/>
              <a:gd name="connsiteY24" fmla="*/ 6391816 h 6871645"/>
              <a:gd name="connsiteX25" fmla="*/ 11430800 w 12191997"/>
              <a:gd name="connsiteY25" fmla="*/ 6391816 h 6871645"/>
              <a:gd name="connsiteX26" fmla="*/ 11430800 w 12191997"/>
              <a:gd name="connsiteY26" fmla="*/ 6429274 h 6871645"/>
              <a:gd name="connsiteX27" fmla="*/ 11531315 w 12191997"/>
              <a:gd name="connsiteY27" fmla="*/ 6429274 h 6871645"/>
              <a:gd name="connsiteX28" fmla="*/ 11529893 w 12191997"/>
              <a:gd name="connsiteY28" fmla="*/ 6391816 h 6871645"/>
              <a:gd name="connsiteX29" fmla="*/ 11430800 w 12191997"/>
              <a:gd name="connsiteY29" fmla="*/ 6391816 h 6871645"/>
              <a:gd name="connsiteX30" fmla="*/ 10965683 w 12191997"/>
              <a:gd name="connsiteY30" fmla="*/ 6391816 h 6871645"/>
              <a:gd name="connsiteX31" fmla="*/ 10965683 w 12191997"/>
              <a:gd name="connsiteY31" fmla="*/ 6429812 h 6871645"/>
              <a:gd name="connsiteX32" fmla="*/ 11020956 w 12191997"/>
              <a:gd name="connsiteY32" fmla="*/ 6429812 h 6871645"/>
              <a:gd name="connsiteX33" fmla="*/ 11020956 w 12191997"/>
              <a:gd name="connsiteY33" fmla="*/ 6391816 h 6871645"/>
              <a:gd name="connsiteX34" fmla="*/ 10965683 w 12191997"/>
              <a:gd name="connsiteY34" fmla="*/ 6391816 h 6871645"/>
              <a:gd name="connsiteX35" fmla="*/ 11724677 w 12191997"/>
              <a:gd name="connsiteY35" fmla="*/ 6335620 h 6871645"/>
              <a:gd name="connsiteX36" fmla="*/ 11724677 w 12191997"/>
              <a:gd name="connsiteY36" fmla="*/ 6504631 h 6871645"/>
              <a:gd name="connsiteX37" fmla="*/ 11767593 w 12191997"/>
              <a:gd name="connsiteY37" fmla="*/ 6504631 h 6871645"/>
              <a:gd name="connsiteX38" fmla="*/ 11767593 w 12191997"/>
              <a:gd name="connsiteY38" fmla="*/ 6404097 h 6871645"/>
              <a:gd name="connsiteX39" fmla="*/ 11724677 w 12191997"/>
              <a:gd name="connsiteY39" fmla="*/ 6335620 h 6871645"/>
              <a:gd name="connsiteX40" fmla="*/ 9614514 w 12191997"/>
              <a:gd name="connsiteY40" fmla="*/ 6323281 h 6871645"/>
              <a:gd name="connsiteX41" fmla="*/ 9614514 w 12191997"/>
              <a:gd name="connsiteY41" fmla="*/ 6491869 h 6871645"/>
              <a:gd name="connsiteX42" fmla="*/ 9655662 w 12191997"/>
              <a:gd name="connsiteY42" fmla="*/ 6458736 h 6871645"/>
              <a:gd name="connsiteX43" fmla="*/ 9655662 w 12191997"/>
              <a:gd name="connsiteY43" fmla="*/ 6424007 h 6871645"/>
              <a:gd name="connsiteX44" fmla="*/ 9655662 w 12191997"/>
              <a:gd name="connsiteY44" fmla="*/ 6388472 h 6871645"/>
              <a:gd name="connsiteX45" fmla="*/ 9655662 w 12191997"/>
              <a:gd name="connsiteY45" fmla="*/ 6358336 h 6871645"/>
              <a:gd name="connsiteX46" fmla="*/ 9614514 w 12191997"/>
              <a:gd name="connsiteY46" fmla="*/ 6323281 h 6871645"/>
              <a:gd name="connsiteX47" fmla="*/ 9620183 w 12191997"/>
              <a:gd name="connsiteY47" fmla="*/ 6310885 h 6871645"/>
              <a:gd name="connsiteX48" fmla="*/ 9662234 w 12191997"/>
              <a:gd name="connsiteY48" fmla="*/ 6346651 h 6871645"/>
              <a:gd name="connsiteX49" fmla="*/ 9676668 w 12191997"/>
              <a:gd name="connsiteY49" fmla="*/ 6346651 h 6871645"/>
              <a:gd name="connsiteX50" fmla="*/ 9701114 w 12191997"/>
              <a:gd name="connsiteY50" fmla="*/ 6367427 h 6871645"/>
              <a:gd name="connsiteX51" fmla="*/ 9677206 w 12191997"/>
              <a:gd name="connsiteY51" fmla="*/ 6388510 h 6871645"/>
              <a:gd name="connsiteX52" fmla="*/ 9668827 w 12191997"/>
              <a:gd name="connsiteY52" fmla="*/ 6388510 h 6871645"/>
              <a:gd name="connsiteX53" fmla="*/ 9668827 w 12191997"/>
              <a:gd name="connsiteY53" fmla="*/ 6424008 h 6871645"/>
              <a:gd name="connsiteX54" fmla="*/ 9683664 w 12191997"/>
              <a:gd name="connsiteY54" fmla="*/ 6424008 h 6871645"/>
              <a:gd name="connsiteX55" fmla="*/ 9710455 w 12191997"/>
              <a:gd name="connsiteY55" fmla="*/ 6446686 h 6871645"/>
              <a:gd name="connsiteX56" fmla="*/ 9683664 w 12191997"/>
              <a:gd name="connsiteY56" fmla="*/ 6469383 h 6871645"/>
              <a:gd name="connsiteX57" fmla="*/ 9662196 w 12191997"/>
              <a:gd name="connsiteY57" fmla="*/ 6469383 h 6871645"/>
              <a:gd name="connsiteX58" fmla="*/ 9618396 w 12191997"/>
              <a:gd name="connsiteY58" fmla="*/ 6504631 h 6871645"/>
              <a:gd name="connsiteX59" fmla="*/ 9692696 w 12191997"/>
              <a:gd name="connsiteY59" fmla="*/ 6504631 h 6871645"/>
              <a:gd name="connsiteX60" fmla="*/ 9753371 w 12191997"/>
              <a:gd name="connsiteY60" fmla="*/ 6449703 h 6871645"/>
              <a:gd name="connsiteX61" fmla="*/ 9718488 w 12191997"/>
              <a:gd name="connsiteY61" fmla="*/ 6404327 h 6871645"/>
              <a:gd name="connsiteX62" fmla="*/ 9743473 w 12191997"/>
              <a:gd name="connsiteY62" fmla="*/ 6362776 h 6871645"/>
              <a:gd name="connsiteX63" fmla="*/ 9680050 w 12191997"/>
              <a:gd name="connsiteY63" fmla="*/ 6310885 h 6871645"/>
              <a:gd name="connsiteX64" fmla="*/ 9620183 w 12191997"/>
              <a:gd name="connsiteY64" fmla="*/ 6310885 h 6871645"/>
              <a:gd name="connsiteX65" fmla="*/ 11724677 w 12191997"/>
              <a:gd name="connsiteY65" fmla="*/ 6310866 h 6871645"/>
              <a:gd name="connsiteX66" fmla="*/ 11767593 w 12191997"/>
              <a:gd name="connsiteY66" fmla="*/ 6379343 h 6871645"/>
              <a:gd name="connsiteX67" fmla="*/ 11846160 w 12191997"/>
              <a:gd name="connsiteY67" fmla="*/ 6504631 h 6871645"/>
              <a:gd name="connsiteX68" fmla="*/ 11891805 w 12191997"/>
              <a:gd name="connsiteY68" fmla="*/ 6504631 h 6871645"/>
              <a:gd name="connsiteX69" fmla="*/ 11891805 w 12191997"/>
              <a:gd name="connsiteY69" fmla="*/ 6310866 h 6871645"/>
              <a:gd name="connsiteX70" fmla="*/ 11848562 w 12191997"/>
              <a:gd name="connsiteY70" fmla="*/ 6310866 h 6871645"/>
              <a:gd name="connsiteX71" fmla="*/ 11848562 w 12191997"/>
              <a:gd name="connsiteY71" fmla="*/ 6426795 h 6871645"/>
              <a:gd name="connsiteX72" fmla="*/ 11777721 w 12191997"/>
              <a:gd name="connsiteY72" fmla="*/ 6310866 h 6871645"/>
              <a:gd name="connsiteX73" fmla="*/ 11724677 w 12191997"/>
              <a:gd name="connsiteY73" fmla="*/ 6310866 h 6871645"/>
              <a:gd name="connsiteX74" fmla="*/ 11564083 w 12191997"/>
              <a:gd name="connsiteY74" fmla="*/ 6310866 h 6871645"/>
              <a:gd name="connsiteX75" fmla="*/ 11564083 w 12191997"/>
              <a:gd name="connsiteY75" fmla="*/ 6504631 h 6871645"/>
              <a:gd name="connsiteX76" fmla="*/ 11687084 w 12191997"/>
              <a:gd name="connsiteY76" fmla="*/ 6504631 h 6871645"/>
              <a:gd name="connsiteX77" fmla="*/ 11687084 w 12191997"/>
              <a:gd name="connsiteY77" fmla="*/ 6463637 h 6871645"/>
              <a:gd name="connsiteX78" fmla="*/ 11607268 w 12191997"/>
              <a:gd name="connsiteY78" fmla="*/ 6463637 h 6871645"/>
              <a:gd name="connsiteX79" fmla="*/ 11607268 w 12191997"/>
              <a:gd name="connsiteY79" fmla="*/ 6351572 h 6871645"/>
              <a:gd name="connsiteX80" fmla="*/ 11687084 w 12191997"/>
              <a:gd name="connsiteY80" fmla="*/ 6351572 h 6871645"/>
              <a:gd name="connsiteX81" fmla="*/ 11687084 w 12191997"/>
              <a:gd name="connsiteY81" fmla="*/ 6310866 h 6871645"/>
              <a:gd name="connsiteX82" fmla="*/ 11564083 w 12191997"/>
              <a:gd name="connsiteY82" fmla="*/ 6310866 h 6871645"/>
              <a:gd name="connsiteX83" fmla="*/ 11219065 w 12191997"/>
              <a:gd name="connsiteY83" fmla="*/ 6310866 h 6871645"/>
              <a:gd name="connsiteX84" fmla="*/ 11286677 w 12191997"/>
              <a:gd name="connsiteY84" fmla="*/ 6504631 h 6871645"/>
              <a:gd name="connsiteX85" fmla="*/ 11333687 w 12191997"/>
              <a:gd name="connsiteY85" fmla="*/ 6504631 h 6871645"/>
              <a:gd name="connsiteX86" fmla="*/ 11261539 w 12191997"/>
              <a:gd name="connsiteY86" fmla="*/ 6310866 h 6871645"/>
              <a:gd name="connsiteX87" fmla="*/ 11219065 w 12191997"/>
              <a:gd name="connsiteY87" fmla="*/ 6310866 h 6871645"/>
              <a:gd name="connsiteX88" fmla="*/ 10909275 w 12191997"/>
              <a:gd name="connsiteY88" fmla="*/ 6310866 h 6871645"/>
              <a:gd name="connsiteX89" fmla="*/ 10909352 w 12191997"/>
              <a:gd name="connsiteY89" fmla="*/ 6504631 h 6871645"/>
              <a:gd name="connsiteX90" fmla="*/ 11032353 w 12191997"/>
              <a:gd name="connsiteY90" fmla="*/ 6504631 h 6871645"/>
              <a:gd name="connsiteX91" fmla="*/ 11032353 w 12191997"/>
              <a:gd name="connsiteY91" fmla="*/ 6463637 h 6871645"/>
              <a:gd name="connsiteX92" fmla="*/ 10952479 w 12191997"/>
              <a:gd name="connsiteY92" fmla="*/ 6463637 h 6871645"/>
              <a:gd name="connsiteX93" fmla="*/ 10952479 w 12191997"/>
              <a:gd name="connsiteY93" fmla="*/ 6351572 h 6871645"/>
              <a:gd name="connsiteX94" fmla="*/ 11032276 w 12191997"/>
              <a:gd name="connsiteY94" fmla="*/ 6351572 h 6871645"/>
              <a:gd name="connsiteX95" fmla="*/ 11032276 w 12191997"/>
              <a:gd name="connsiteY95" fmla="*/ 6310866 h 6871645"/>
              <a:gd name="connsiteX96" fmla="*/ 10909275 w 12191997"/>
              <a:gd name="connsiteY96" fmla="*/ 6310866 h 6871645"/>
              <a:gd name="connsiteX97" fmla="*/ 10792347 w 12191997"/>
              <a:gd name="connsiteY97" fmla="*/ 6310866 h 6871645"/>
              <a:gd name="connsiteX98" fmla="*/ 10792347 w 12191997"/>
              <a:gd name="connsiteY98" fmla="*/ 6347382 h 6871645"/>
              <a:gd name="connsiteX99" fmla="*/ 10808222 w 12191997"/>
              <a:gd name="connsiteY99" fmla="*/ 6347382 h 6871645"/>
              <a:gd name="connsiteX100" fmla="*/ 10835551 w 12191997"/>
              <a:gd name="connsiteY100" fmla="*/ 6370445 h 6871645"/>
              <a:gd name="connsiteX101" fmla="*/ 10808222 w 12191997"/>
              <a:gd name="connsiteY101" fmla="*/ 6393507 h 6871645"/>
              <a:gd name="connsiteX102" fmla="*/ 10792347 w 12191997"/>
              <a:gd name="connsiteY102" fmla="*/ 6393507 h 6871645"/>
              <a:gd name="connsiteX103" fmla="*/ 10792347 w 12191997"/>
              <a:gd name="connsiteY103" fmla="*/ 6429812 h 6871645"/>
              <a:gd name="connsiteX104" fmla="*/ 10798112 w 12191997"/>
              <a:gd name="connsiteY104" fmla="*/ 6429812 h 6871645"/>
              <a:gd name="connsiteX105" fmla="*/ 10803571 w 12191997"/>
              <a:gd name="connsiteY105" fmla="*/ 6429697 h 6871645"/>
              <a:gd name="connsiteX106" fmla="*/ 10841547 w 12191997"/>
              <a:gd name="connsiteY106" fmla="*/ 6504650 h 6871645"/>
              <a:gd name="connsiteX107" fmla="*/ 10889056 w 12191997"/>
              <a:gd name="connsiteY107" fmla="*/ 6504650 h 6871645"/>
              <a:gd name="connsiteX108" fmla="*/ 10845641 w 12191997"/>
              <a:gd name="connsiteY108" fmla="*/ 6421894 h 6871645"/>
              <a:gd name="connsiteX109" fmla="*/ 10879274 w 12191997"/>
              <a:gd name="connsiteY109" fmla="*/ 6370195 h 6871645"/>
              <a:gd name="connsiteX110" fmla="*/ 10816409 w 12191997"/>
              <a:gd name="connsiteY110" fmla="*/ 6310866 h 6871645"/>
              <a:gd name="connsiteX111" fmla="*/ 10792347 w 12191997"/>
              <a:gd name="connsiteY111" fmla="*/ 6310866 h 6871645"/>
              <a:gd name="connsiteX112" fmla="*/ 10736016 w 12191997"/>
              <a:gd name="connsiteY112" fmla="*/ 6310866 h 6871645"/>
              <a:gd name="connsiteX113" fmla="*/ 10736093 w 12191997"/>
              <a:gd name="connsiteY113" fmla="*/ 6504535 h 6871645"/>
              <a:gd name="connsiteX114" fmla="*/ 10779278 w 12191997"/>
              <a:gd name="connsiteY114" fmla="*/ 6504535 h 6871645"/>
              <a:gd name="connsiteX115" fmla="*/ 10779278 w 12191997"/>
              <a:gd name="connsiteY115" fmla="*/ 6310866 h 6871645"/>
              <a:gd name="connsiteX116" fmla="*/ 10736016 w 12191997"/>
              <a:gd name="connsiteY116" fmla="*/ 6310866 h 6871645"/>
              <a:gd name="connsiteX117" fmla="*/ 9875872 w 12191997"/>
              <a:gd name="connsiteY117" fmla="*/ 6310866 h 6871645"/>
              <a:gd name="connsiteX118" fmla="*/ 9843065 w 12191997"/>
              <a:gd name="connsiteY118" fmla="*/ 6377306 h 6871645"/>
              <a:gd name="connsiteX119" fmla="*/ 9863726 w 12191997"/>
              <a:gd name="connsiteY119" fmla="*/ 6419703 h 6871645"/>
              <a:gd name="connsiteX120" fmla="*/ 9923977 w 12191997"/>
              <a:gd name="connsiteY120" fmla="*/ 6310866 h 6871645"/>
              <a:gd name="connsiteX121" fmla="*/ 9875872 w 12191997"/>
              <a:gd name="connsiteY121" fmla="*/ 6310866 h 6871645"/>
              <a:gd name="connsiteX122" fmla="*/ 9745529 w 12191997"/>
              <a:gd name="connsiteY122" fmla="*/ 6310866 h 6871645"/>
              <a:gd name="connsiteX123" fmla="*/ 9812795 w 12191997"/>
              <a:gd name="connsiteY123" fmla="*/ 6433867 h 6871645"/>
              <a:gd name="connsiteX124" fmla="*/ 9812795 w 12191997"/>
              <a:gd name="connsiteY124" fmla="*/ 6504708 h 6871645"/>
              <a:gd name="connsiteX125" fmla="*/ 9855980 w 12191997"/>
              <a:gd name="connsiteY125" fmla="*/ 6504708 h 6871645"/>
              <a:gd name="connsiteX126" fmla="*/ 9855980 w 12191997"/>
              <a:gd name="connsiteY126" fmla="*/ 6433752 h 6871645"/>
              <a:gd name="connsiteX127" fmla="*/ 9835704 w 12191997"/>
              <a:gd name="connsiteY127" fmla="*/ 6392220 h 6871645"/>
              <a:gd name="connsiteX128" fmla="*/ 9835704 w 12191997"/>
              <a:gd name="connsiteY128" fmla="*/ 6392354 h 6871645"/>
              <a:gd name="connsiteX129" fmla="*/ 9796075 w 12191997"/>
              <a:gd name="connsiteY129" fmla="*/ 6310866 h 6871645"/>
              <a:gd name="connsiteX130" fmla="*/ 9745529 w 12191997"/>
              <a:gd name="connsiteY130" fmla="*/ 6310866 h 6871645"/>
              <a:gd name="connsiteX131" fmla="*/ 11045479 w 12191997"/>
              <a:gd name="connsiteY131" fmla="*/ 6310846 h 6871645"/>
              <a:gd name="connsiteX132" fmla="*/ 11045479 w 12191997"/>
              <a:gd name="connsiteY132" fmla="*/ 6351571 h 6871645"/>
              <a:gd name="connsiteX133" fmla="*/ 11084590 w 12191997"/>
              <a:gd name="connsiteY133" fmla="*/ 6351571 h 6871645"/>
              <a:gd name="connsiteX134" fmla="*/ 11084590 w 12191997"/>
              <a:gd name="connsiteY134" fmla="*/ 6504630 h 6871645"/>
              <a:gd name="connsiteX135" fmla="*/ 11127775 w 12191997"/>
              <a:gd name="connsiteY135" fmla="*/ 6504630 h 6871645"/>
              <a:gd name="connsiteX136" fmla="*/ 11127775 w 12191997"/>
              <a:gd name="connsiteY136" fmla="*/ 6351571 h 6871645"/>
              <a:gd name="connsiteX137" fmla="*/ 11177379 w 12191997"/>
              <a:gd name="connsiteY137" fmla="*/ 6351571 h 6871645"/>
              <a:gd name="connsiteX138" fmla="*/ 11177379 w 12191997"/>
              <a:gd name="connsiteY138" fmla="*/ 6310846 h 6871645"/>
              <a:gd name="connsiteX139" fmla="*/ 11045479 w 12191997"/>
              <a:gd name="connsiteY139" fmla="*/ 6310846 h 6871645"/>
              <a:gd name="connsiteX140" fmla="*/ 10362111 w 12191997"/>
              <a:gd name="connsiteY140" fmla="*/ 6310212 h 6871645"/>
              <a:gd name="connsiteX141" fmla="*/ 10362111 w 12191997"/>
              <a:gd name="connsiteY141" fmla="*/ 6503977 h 6871645"/>
              <a:gd name="connsiteX142" fmla="*/ 10405565 w 12191997"/>
              <a:gd name="connsiteY142" fmla="*/ 6503977 h 6871645"/>
              <a:gd name="connsiteX143" fmla="*/ 10405565 w 12191997"/>
              <a:gd name="connsiteY143" fmla="*/ 6351206 h 6871645"/>
              <a:gd name="connsiteX144" fmla="*/ 10486112 w 12191997"/>
              <a:gd name="connsiteY144" fmla="*/ 6351206 h 6871645"/>
              <a:gd name="connsiteX145" fmla="*/ 10486112 w 12191997"/>
              <a:gd name="connsiteY145" fmla="*/ 6310212 h 6871645"/>
              <a:gd name="connsiteX146" fmla="*/ 10362111 w 12191997"/>
              <a:gd name="connsiteY146" fmla="*/ 6310212 h 6871645"/>
              <a:gd name="connsiteX147" fmla="*/ 10596717 w 12191997"/>
              <a:gd name="connsiteY147" fmla="*/ 6307002 h 6871645"/>
              <a:gd name="connsiteX148" fmla="*/ 10502967 w 12191997"/>
              <a:gd name="connsiteY148" fmla="*/ 6407882 h 6871645"/>
              <a:gd name="connsiteX149" fmla="*/ 10603809 w 12191997"/>
              <a:gd name="connsiteY149" fmla="*/ 6508724 h 6871645"/>
              <a:gd name="connsiteX150" fmla="*/ 10675995 w 12191997"/>
              <a:gd name="connsiteY150" fmla="*/ 6479761 h 6871645"/>
              <a:gd name="connsiteX151" fmla="*/ 10644226 w 12191997"/>
              <a:gd name="connsiteY151" fmla="*/ 6449587 h 6871645"/>
              <a:gd name="connsiteX152" fmla="*/ 10603809 w 12191997"/>
              <a:gd name="connsiteY152" fmla="*/ 6466097 h 6871645"/>
              <a:gd name="connsiteX153" fmla="*/ 10547786 w 12191997"/>
              <a:gd name="connsiteY153" fmla="*/ 6407613 h 6871645"/>
              <a:gd name="connsiteX154" fmla="*/ 10596717 w 12191997"/>
              <a:gd name="connsiteY154" fmla="*/ 6349284 h 6871645"/>
              <a:gd name="connsiteX155" fmla="*/ 10596717 w 12191997"/>
              <a:gd name="connsiteY155" fmla="*/ 6307002 h 6871645"/>
              <a:gd name="connsiteX156" fmla="*/ 10609863 w 12191997"/>
              <a:gd name="connsiteY156" fmla="*/ 6306945 h 6871645"/>
              <a:gd name="connsiteX157" fmla="*/ 10609863 w 12191997"/>
              <a:gd name="connsiteY157" fmla="*/ 6349226 h 6871645"/>
              <a:gd name="connsiteX158" fmla="*/ 10659582 w 12191997"/>
              <a:gd name="connsiteY158" fmla="*/ 6407671 h 6871645"/>
              <a:gd name="connsiteX159" fmla="*/ 10652106 w 12191997"/>
              <a:gd name="connsiteY159" fmla="*/ 6439017 h 6871645"/>
              <a:gd name="connsiteX160" fmla="*/ 10684644 w 12191997"/>
              <a:gd name="connsiteY160" fmla="*/ 6469883 h 6871645"/>
              <a:gd name="connsiteX161" fmla="*/ 10704401 w 12191997"/>
              <a:gd name="connsiteY161" fmla="*/ 6407940 h 6871645"/>
              <a:gd name="connsiteX162" fmla="*/ 10609863 w 12191997"/>
              <a:gd name="connsiteY162" fmla="*/ 6306945 h 6871645"/>
              <a:gd name="connsiteX163" fmla="*/ 11438315 w 12191997"/>
              <a:gd name="connsiteY163" fmla="*/ 6306753 h 6871645"/>
              <a:gd name="connsiteX164" fmla="*/ 11338011 w 12191997"/>
              <a:gd name="connsiteY164" fmla="*/ 6407883 h 6871645"/>
              <a:gd name="connsiteX165" fmla="*/ 11439410 w 12191997"/>
              <a:gd name="connsiteY165" fmla="*/ 6508725 h 6871645"/>
              <a:gd name="connsiteX166" fmla="*/ 11527452 w 12191997"/>
              <a:gd name="connsiteY166" fmla="*/ 6447685 h 6871645"/>
              <a:gd name="connsiteX167" fmla="*/ 11528971 w 12191997"/>
              <a:gd name="connsiteY167" fmla="*/ 6442419 h 6871645"/>
              <a:gd name="connsiteX168" fmla="*/ 11485670 w 12191997"/>
              <a:gd name="connsiteY168" fmla="*/ 6442419 h 6871645"/>
              <a:gd name="connsiteX169" fmla="*/ 11439372 w 12191997"/>
              <a:gd name="connsiteY169" fmla="*/ 6468557 h 6871645"/>
              <a:gd name="connsiteX170" fmla="*/ 11382253 w 12191997"/>
              <a:gd name="connsiteY170" fmla="*/ 6407883 h 6871645"/>
              <a:gd name="connsiteX171" fmla="*/ 11438276 w 12191997"/>
              <a:gd name="connsiteY171" fmla="*/ 6347209 h 6871645"/>
              <a:gd name="connsiteX172" fmla="*/ 11481826 w 12191997"/>
              <a:gd name="connsiteY172" fmla="*/ 6370368 h 6871645"/>
              <a:gd name="connsiteX173" fmla="*/ 11522878 w 12191997"/>
              <a:gd name="connsiteY173" fmla="*/ 6354070 h 6871645"/>
              <a:gd name="connsiteX174" fmla="*/ 11438315 w 12191997"/>
              <a:gd name="connsiteY174" fmla="*/ 6306753 h 6871645"/>
              <a:gd name="connsiteX175" fmla="*/ 10235536 w 12191997"/>
              <a:gd name="connsiteY175" fmla="*/ 6306753 h 6871645"/>
              <a:gd name="connsiteX176" fmla="*/ 10135232 w 12191997"/>
              <a:gd name="connsiteY176" fmla="*/ 6407883 h 6871645"/>
              <a:gd name="connsiteX177" fmla="*/ 10236631 w 12191997"/>
              <a:gd name="connsiteY177" fmla="*/ 6508725 h 6871645"/>
              <a:gd name="connsiteX178" fmla="*/ 10324673 w 12191997"/>
              <a:gd name="connsiteY178" fmla="*/ 6447685 h 6871645"/>
              <a:gd name="connsiteX179" fmla="*/ 10325403 w 12191997"/>
              <a:gd name="connsiteY179" fmla="*/ 6445091 h 6871645"/>
              <a:gd name="connsiteX180" fmla="*/ 10281604 w 12191997"/>
              <a:gd name="connsiteY180" fmla="*/ 6445091 h 6871645"/>
              <a:gd name="connsiteX181" fmla="*/ 10236554 w 12191997"/>
              <a:gd name="connsiteY181" fmla="*/ 6468557 h 6871645"/>
              <a:gd name="connsiteX182" fmla="*/ 10179416 w 12191997"/>
              <a:gd name="connsiteY182" fmla="*/ 6407883 h 6871645"/>
              <a:gd name="connsiteX183" fmla="*/ 10235459 w 12191997"/>
              <a:gd name="connsiteY183" fmla="*/ 6347209 h 6871645"/>
              <a:gd name="connsiteX184" fmla="*/ 10279662 w 12191997"/>
              <a:gd name="connsiteY184" fmla="*/ 6371386 h 6871645"/>
              <a:gd name="connsiteX185" fmla="*/ 10320637 w 12191997"/>
              <a:gd name="connsiteY185" fmla="*/ 6355108 h 6871645"/>
              <a:gd name="connsiteX186" fmla="*/ 10235536 w 12191997"/>
              <a:gd name="connsiteY186" fmla="*/ 6306753 h 6871645"/>
              <a:gd name="connsiteX187" fmla="*/ 10017170 w 12191997"/>
              <a:gd name="connsiteY187" fmla="*/ 6306753 h 6871645"/>
              <a:gd name="connsiteX188" fmla="*/ 9916866 w 12191997"/>
              <a:gd name="connsiteY188" fmla="*/ 6407883 h 6871645"/>
              <a:gd name="connsiteX189" fmla="*/ 10018265 w 12191997"/>
              <a:gd name="connsiteY189" fmla="*/ 6508725 h 6871645"/>
              <a:gd name="connsiteX190" fmla="*/ 10106326 w 12191997"/>
              <a:gd name="connsiteY190" fmla="*/ 6447685 h 6871645"/>
              <a:gd name="connsiteX191" fmla="*/ 10107057 w 12191997"/>
              <a:gd name="connsiteY191" fmla="*/ 6445091 h 6871645"/>
              <a:gd name="connsiteX192" fmla="*/ 10063276 w 12191997"/>
              <a:gd name="connsiteY192" fmla="*/ 6445091 h 6871645"/>
              <a:gd name="connsiteX193" fmla="*/ 10018208 w 12191997"/>
              <a:gd name="connsiteY193" fmla="*/ 6468557 h 6871645"/>
              <a:gd name="connsiteX194" fmla="*/ 9961089 w 12191997"/>
              <a:gd name="connsiteY194" fmla="*/ 6407883 h 6871645"/>
              <a:gd name="connsiteX195" fmla="*/ 10017112 w 12191997"/>
              <a:gd name="connsiteY195" fmla="*/ 6347209 h 6871645"/>
              <a:gd name="connsiteX196" fmla="*/ 10061316 w 12191997"/>
              <a:gd name="connsiteY196" fmla="*/ 6371386 h 6871645"/>
              <a:gd name="connsiteX197" fmla="*/ 10102290 w 12191997"/>
              <a:gd name="connsiteY197" fmla="*/ 6355108 h 6871645"/>
              <a:gd name="connsiteX198" fmla="*/ 10017170 w 12191997"/>
              <a:gd name="connsiteY198" fmla="*/ 6306753 h 6871645"/>
              <a:gd name="connsiteX199" fmla="*/ 10646340 w 12191997"/>
              <a:gd name="connsiteY199" fmla="*/ 6259416 h 6871645"/>
              <a:gd name="connsiteX200" fmla="*/ 10624996 w 12191997"/>
              <a:gd name="connsiteY200" fmla="*/ 6280351 h 6871645"/>
              <a:gd name="connsiteX201" fmla="*/ 10625007 w 12191997"/>
              <a:gd name="connsiteY201" fmla="*/ 6281287 h 6871645"/>
              <a:gd name="connsiteX202" fmla="*/ 10645189 w 12191997"/>
              <a:gd name="connsiteY202" fmla="*/ 6302340 h 6871645"/>
              <a:gd name="connsiteX203" fmla="*/ 10646340 w 12191997"/>
              <a:gd name="connsiteY203" fmla="*/ 6302332 h 6871645"/>
              <a:gd name="connsiteX204" fmla="*/ 10646379 w 12191997"/>
              <a:gd name="connsiteY204" fmla="*/ 6302332 h 6871645"/>
              <a:gd name="connsiteX205" fmla="*/ 10668231 w 12191997"/>
              <a:gd name="connsiteY205" fmla="*/ 6281287 h 6871645"/>
              <a:gd name="connsiteX206" fmla="*/ 10646940 w 12191997"/>
              <a:gd name="connsiteY206" fmla="*/ 6259416 h 6871645"/>
              <a:gd name="connsiteX207" fmla="*/ 10646340 w 12191997"/>
              <a:gd name="connsiteY207" fmla="*/ 6259416 h 6871645"/>
              <a:gd name="connsiteX208" fmla="*/ 10561027 w 12191997"/>
              <a:gd name="connsiteY208" fmla="*/ 6259416 h 6871645"/>
              <a:gd name="connsiteX209" fmla="*/ 10539702 w 12191997"/>
              <a:gd name="connsiteY209" fmla="*/ 6280371 h 6871645"/>
              <a:gd name="connsiteX210" fmla="*/ 10539714 w 12191997"/>
              <a:gd name="connsiteY210" fmla="*/ 6281287 h 6871645"/>
              <a:gd name="connsiteX211" fmla="*/ 10559857 w 12191997"/>
              <a:gd name="connsiteY211" fmla="*/ 6302340 h 6871645"/>
              <a:gd name="connsiteX212" fmla="*/ 10561027 w 12191997"/>
              <a:gd name="connsiteY212" fmla="*/ 6302332 h 6871645"/>
              <a:gd name="connsiteX213" fmla="*/ 10561066 w 12191997"/>
              <a:gd name="connsiteY213" fmla="*/ 6302332 h 6871645"/>
              <a:gd name="connsiteX214" fmla="*/ 10582660 w 12191997"/>
              <a:gd name="connsiteY214" fmla="*/ 6281930 h 6871645"/>
              <a:gd name="connsiteX215" fmla="*/ 10582668 w 12191997"/>
              <a:gd name="connsiteY215" fmla="*/ 6281287 h 6871645"/>
              <a:gd name="connsiteX216" fmla="*/ 10561452 w 12191997"/>
              <a:gd name="connsiteY216" fmla="*/ 6259418 h 6871645"/>
              <a:gd name="connsiteX217" fmla="*/ 10561027 w 12191997"/>
              <a:gd name="connsiteY217" fmla="*/ 6259416 h 6871645"/>
              <a:gd name="connsiteX218" fmla="*/ 6141493 w 12191997"/>
              <a:gd name="connsiteY218" fmla="*/ 0 h 6871645"/>
              <a:gd name="connsiteX219" fmla="*/ 12191997 w 12191997"/>
              <a:gd name="connsiteY219" fmla="*/ 13648 h 6871645"/>
              <a:gd name="connsiteX220" fmla="*/ 12191997 w 12191997"/>
              <a:gd name="connsiteY220" fmla="*/ 6871645 h 6871645"/>
              <a:gd name="connsiteX221" fmla="*/ 0 w 12191997"/>
              <a:gd name="connsiteY221" fmla="*/ 6871645 h 6871645"/>
              <a:gd name="connsiteX222" fmla="*/ 6141493 w 12191997"/>
              <a:gd name="connsiteY222" fmla="*/ 0 h 6871645"/>
              <a:gd name="connsiteX0" fmla="*/ 5079746 w 6064152"/>
              <a:gd name="connsiteY0" fmla="*/ 6438095 h 6871645"/>
              <a:gd name="connsiteX1" fmla="*/ 5065697 w 6064152"/>
              <a:gd name="connsiteY1" fmla="*/ 6477436 h 6871645"/>
              <a:gd name="connsiteX2" fmla="*/ 5135423 w 6064152"/>
              <a:gd name="connsiteY2" fmla="*/ 6477436 h 6871645"/>
              <a:gd name="connsiteX3" fmla="*/ 5121682 w 6064152"/>
              <a:gd name="connsiteY3" fmla="*/ 6438095 h 6871645"/>
              <a:gd name="connsiteX4" fmla="*/ 5079746 w 6064152"/>
              <a:gd name="connsiteY4" fmla="*/ 6438095 h 6871645"/>
              <a:gd name="connsiteX5" fmla="*/ 4290866 w 6064152"/>
              <a:gd name="connsiteY5" fmla="*/ 6394487 h 6871645"/>
              <a:gd name="connsiteX6" fmla="*/ 4290866 w 6064152"/>
              <a:gd name="connsiteY6" fmla="*/ 6432713 h 6871645"/>
              <a:gd name="connsiteX7" fmla="*/ 4345928 w 6064152"/>
              <a:gd name="connsiteY7" fmla="*/ 6432713 h 6871645"/>
              <a:gd name="connsiteX8" fmla="*/ 4345928 w 6064152"/>
              <a:gd name="connsiteY8" fmla="*/ 6394487 h 6871645"/>
              <a:gd name="connsiteX9" fmla="*/ 4290866 w 6064152"/>
              <a:gd name="connsiteY9" fmla="*/ 6394487 h 6871645"/>
              <a:gd name="connsiteX10" fmla="*/ 4100080 w 6064152"/>
              <a:gd name="connsiteY10" fmla="*/ 6394487 h 6871645"/>
              <a:gd name="connsiteX11" fmla="*/ 4100080 w 6064152"/>
              <a:gd name="connsiteY11" fmla="*/ 6431926 h 6871645"/>
              <a:gd name="connsiteX12" fmla="*/ 4200191 w 6064152"/>
              <a:gd name="connsiteY12" fmla="*/ 6431926 h 6871645"/>
              <a:gd name="connsiteX13" fmla="*/ 4199711 w 6064152"/>
              <a:gd name="connsiteY13" fmla="*/ 6394487 h 6871645"/>
              <a:gd name="connsiteX14" fmla="*/ 4100080 w 6064152"/>
              <a:gd name="connsiteY14" fmla="*/ 6394487 h 6871645"/>
              <a:gd name="connsiteX15" fmla="*/ 3881810 w 6064152"/>
              <a:gd name="connsiteY15" fmla="*/ 6394487 h 6871645"/>
              <a:gd name="connsiteX16" fmla="*/ 3881810 w 6064152"/>
              <a:gd name="connsiteY16" fmla="*/ 6431926 h 6871645"/>
              <a:gd name="connsiteX17" fmla="*/ 3981922 w 6064152"/>
              <a:gd name="connsiteY17" fmla="*/ 6431926 h 6871645"/>
              <a:gd name="connsiteX18" fmla="*/ 3981383 w 6064152"/>
              <a:gd name="connsiteY18" fmla="*/ 6394487 h 6871645"/>
              <a:gd name="connsiteX19" fmla="*/ 3881810 w 6064152"/>
              <a:gd name="connsiteY19" fmla="*/ 6394487 h 6871645"/>
              <a:gd name="connsiteX20" fmla="*/ 5492550 w 6064152"/>
              <a:gd name="connsiteY20" fmla="*/ 6391816 h 6871645"/>
              <a:gd name="connsiteX21" fmla="*/ 5492550 w 6064152"/>
              <a:gd name="connsiteY21" fmla="*/ 6429812 h 6871645"/>
              <a:gd name="connsiteX22" fmla="*/ 5551552 w 6064152"/>
              <a:gd name="connsiteY22" fmla="*/ 6429812 h 6871645"/>
              <a:gd name="connsiteX23" fmla="*/ 5551552 w 6064152"/>
              <a:gd name="connsiteY23" fmla="*/ 6391816 h 6871645"/>
              <a:gd name="connsiteX24" fmla="*/ 5492550 w 6064152"/>
              <a:gd name="connsiteY24" fmla="*/ 6391816 h 6871645"/>
              <a:gd name="connsiteX25" fmla="*/ 5302955 w 6064152"/>
              <a:gd name="connsiteY25" fmla="*/ 6391816 h 6871645"/>
              <a:gd name="connsiteX26" fmla="*/ 5302955 w 6064152"/>
              <a:gd name="connsiteY26" fmla="*/ 6429274 h 6871645"/>
              <a:gd name="connsiteX27" fmla="*/ 5403470 w 6064152"/>
              <a:gd name="connsiteY27" fmla="*/ 6429274 h 6871645"/>
              <a:gd name="connsiteX28" fmla="*/ 5402048 w 6064152"/>
              <a:gd name="connsiteY28" fmla="*/ 6391816 h 6871645"/>
              <a:gd name="connsiteX29" fmla="*/ 5302955 w 6064152"/>
              <a:gd name="connsiteY29" fmla="*/ 6391816 h 6871645"/>
              <a:gd name="connsiteX30" fmla="*/ 4837838 w 6064152"/>
              <a:gd name="connsiteY30" fmla="*/ 6391816 h 6871645"/>
              <a:gd name="connsiteX31" fmla="*/ 4837838 w 6064152"/>
              <a:gd name="connsiteY31" fmla="*/ 6429812 h 6871645"/>
              <a:gd name="connsiteX32" fmla="*/ 4893111 w 6064152"/>
              <a:gd name="connsiteY32" fmla="*/ 6429812 h 6871645"/>
              <a:gd name="connsiteX33" fmla="*/ 4893111 w 6064152"/>
              <a:gd name="connsiteY33" fmla="*/ 6391816 h 6871645"/>
              <a:gd name="connsiteX34" fmla="*/ 4837838 w 6064152"/>
              <a:gd name="connsiteY34" fmla="*/ 6391816 h 6871645"/>
              <a:gd name="connsiteX35" fmla="*/ 5596832 w 6064152"/>
              <a:gd name="connsiteY35" fmla="*/ 6335620 h 6871645"/>
              <a:gd name="connsiteX36" fmla="*/ 5596832 w 6064152"/>
              <a:gd name="connsiteY36" fmla="*/ 6504631 h 6871645"/>
              <a:gd name="connsiteX37" fmla="*/ 5639748 w 6064152"/>
              <a:gd name="connsiteY37" fmla="*/ 6504631 h 6871645"/>
              <a:gd name="connsiteX38" fmla="*/ 5639748 w 6064152"/>
              <a:gd name="connsiteY38" fmla="*/ 6404097 h 6871645"/>
              <a:gd name="connsiteX39" fmla="*/ 5596832 w 6064152"/>
              <a:gd name="connsiteY39" fmla="*/ 6335620 h 6871645"/>
              <a:gd name="connsiteX40" fmla="*/ 3486669 w 6064152"/>
              <a:gd name="connsiteY40" fmla="*/ 6323281 h 6871645"/>
              <a:gd name="connsiteX41" fmla="*/ 3486669 w 6064152"/>
              <a:gd name="connsiteY41" fmla="*/ 6491869 h 6871645"/>
              <a:gd name="connsiteX42" fmla="*/ 3527817 w 6064152"/>
              <a:gd name="connsiteY42" fmla="*/ 6458736 h 6871645"/>
              <a:gd name="connsiteX43" fmla="*/ 3527817 w 6064152"/>
              <a:gd name="connsiteY43" fmla="*/ 6424007 h 6871645"/>
              <a:gd name="connsiteX44" fmla="*/ 3527817 w 6064152"/>
              <a:gd name="connsiteY44" fmla="*/ 6388472 h 6871645"/>
              <a:gd name="connsiteX45" fmla="*/ 3527817 w 6064152"/>
              <a:gd name="connsiteY45" fmla="*/ 6358336 h 6871645"/>
              <a:gd name="connsiteX46" fmla="*/ 3486669 w 6064152"/>
              <a:gd name="connsiteY46" fmla="*/ 6323281 h 6871645"/>
              <a:gd name="connsiteX47" fmla="*/ 3492338 w 6064152"/>
              <a:gd name="connsiteY47" fmla="*/ 6310885 h 6871645"/>
              <a:gd name="connsiteX48" fmla="*/ 3534389 w 6064152"/>
              <a:gd name="connsiteY48" fmla="*/ 6346651 h 6871645"/>
              <a:gd name="connsiteX49" fmla="*/ 3548823 w 6064152"/>
              <a:gd name="connsiteY49" fmla="*/ 6346651 h 6871645"/>
              <a:gd name="connsiteX50" fmla="*/ 3573269 w 6064152"/>
              <a:gd name="connsiteY50" fmla="*/ 6367427 h 6871645"/>
              <a:gd name="connsiteX51" fmla="*/ 3549361 w 6064152"/>
              <a:gd name="connsiteY51" fmla="*/ 6388510 h 6871645"/>
              <a:gd name="connsiteX52" fmla="*/ 3540982 w 6064152"/>
              <a:gd name="connsiteY52" fmla="*/ 6388510 h 6871645"/>
              <a:gd name="connsiteX53" fmla="*/ 3540982 w 6064152"/>
              <a:gd name="connsiteY53" fmla="*/ 6424008 h 6871645"/>
              <a:gd name="connsiteX54" fmla="*/ 3555819 w 6064152"/>
              <a:gd name="connsiteY54" fmla="*/ 6424008 h 6871645"/>
              <a:gd name="connsiteX55" fmla="*/ 3582610 w 6064152"/>
              <a:gd name="connsiteY55" fmla="*/ 6446686 h 6871645"/>
              <a:gd name="connsiteX56" fmla="*/ 3555819 w 6064152"/>
              <a:gd name="connsiteY56" fmla="*/ 6469383 h 6871645"/>
              <a:gd name="connsiteX57" fmla="*/ 3534351 w 6064152"/>
              <a:gd name="connsiteY57" fmla="*/ 6469383 h 6871645"/>
              <a:gd name="connsiteX58" fmla="*/ 3490551 w 6064152"/>
              <a:gd name="connsiteY58" fmla="*/ 6504631 h 6871645"/>
              <a:gd name="connsiteX59" fmla="*/ 3564851 w 6064152"/>
              <a:gd name="connsiteY59" fmla="*/ 6504631 h 6871645"/>
              <a:gd name="connsiteX60" fmla="*/ 3625526 w 6064152"/>
              <a:gd name="connsiteY60" fmla="*/ 6449703 h 6871645"/>
              <a:gd name="connsiteX61" fmla="*/ 3590643 w 6064152"/>
              <a:gd name="connsiteY61" fmla="*/ 6404327 h 6871645"/>
              <a:gd name="connsiteX62" fmla="*/ 3615628 w 6064152"/>
              <a:gd name="connsiteY62" fmla="*/ 6362776 h 6871645"/>
              <a:gd name="connsiteX63" fmla="*/ 3552205 w 6064152"/>
              <a:gd name="connsiteY63" fmla="*/ 6310885 h 6871645"/>
              <a:gd name="connsiteX64" fmla="*/ 3492338 w 6064152"/>
              <a:gd name="connsiteY64" fmla="*/ 6310885 h 6871645"/>
              <a:gd name="connsiteX65" fmla="*/ 5596832 w 6064152"/>
              <a:gd name="connsiteY65" fmla="*/ 6310866 h 6871645"/>
              <a:gd name="connsiteX66" fmla="*/ 5639748 w 6064152"/>
              <a:gd name="connsiteY66" fmla="*/ 6379343 h 6871645"/>
              <a:gd name="connsiteX67" fmla="*/ 5718315 w 6064152"/>
              <a:gd name="connsiteY67" fmla="*/ 6504631 h 6871645"/>
              <a:gd name="connsiteX68" fmla="*/ 5763960 w 6064152"/>
              <a:gd name="connsiteY68" fmla="*/ 6504631 h 6871645"/>
              <a:gd name="connsiteX69" fmla="*/ 5763960 w 6064152"/>
              <a:gd name="connsiteY69" fmla="*/ 6310866 h 6871645"/>
              <a:gd name="connsiteX70" fmla="*/ 5720717 w 6064152"/>
              <a:gd name="connsiteY70" fmla="*/ 6310866 h 6871645"/>
              <a:gd name="connsiteX71" fmla="*/ 5720717 w 6064152"/>
              <a:gd name="connsiteY71" fmla="*/ 6426795 h 6871645"/>
              <a:gd name="connsiteX72" fmla="*/ 5649876 w 6064152"/>
              <a:gd name="connsiteY72" fmla="*/ 6310866 h 6871645"/>
              <a:gd name="connsiteX73" fmla="*/ 5596832 w 6064152"/>
              <a:gd name="connsiteY73" fmla="*/ 6310866 h 6871645"/>
              <a:gd name="connsiteX74" fmla="*/ 5436238 w 6064152"/>
              <a:gd name="connsiteY74" fmla="*/ 6310866 h 6871645"/>
              <a:gd name="connsiteX75" fmla="*/ 5436238 w 6064152"/>
              <a:gd name="connsiteY75" fmla="*/ 6504631 h 6871645"/>
              <a:gd name="connsiteX76" fmla="*/ 5559239 w 6064152"/>
              <a:gd name="connsiteY76" fmla="*/ 6504631 h 6871645"/>
              <a:gd name="connsiteX77" fmla="*/ 5559239 w 6064152"/>
              <a:gd name="connsiteY77" fmla="*/ 6463637 h 6871645"/>
              <a:gd name="connsiteX78" fmla="*/ 5479423 w 6064152"/>
              <a:gd name="connsiteY78" fmla="*/ 6463637 h 6871645"/>
              <a:gd name="connsiteX79" fmla="*/ 5479423 w 6064152"/>
              <a:gd name="connsiteY79" fmla="*/ 6351572 h 6871645"/>
              <a:gd name="connsiteX80" fmla="*/ 5559239 w 6064152"/>
              <a:gd name="connsiteY80" fmla="*/ 6351572 h 6871645"/>
              <a:gd name="connsiteX81" fmla="*/ 5559239 w 6064152"/>
              <a:gd name="connsiteY81" fmla="*/ 6310866 h 6871645"/>
              <a:gd name="connsiteX82" fmla="*/ 5436238 w 6064152"/>
              <a:gd name="connsiteY82" fmla="*/ 6310866 h 6871645"/>
              <a:gd name="connsiteX83" fmla="*/ 5091220 w 6064152"/>
              <a:gd name="connsiteY83" fmla="*/ 6310866 h 6871645"/>
              <a:gd name="connsiteX84" fmla="*/ 5158832 w 6064152"/>
              <a:gd name="connsiteY84" fmla="*/ 6504631 h 6871645"/>
              <a:gd name="connsiteX85" fmla="*/ 5205842 w 6064152"/>
              <a:gd name="connsiteY85" fmla="*/ 6504631 h 6871645"/>
              <a:gd name="connsiteX86" fmla="*/ 5133694 w 6064152"/>
              <a:gd name="connsiteY86" fmla="*/ 6310866 h 6871645"/>
              <a:gd name="connsiteX87" fmla="*/ 5091220 w 6064152"/>
              <a:gd name="connsiteY87" fmla="*/ 6310866 h 6871645"/>
              <a:gd name="connsiteX88" fmla="*/ 4781430 w 6064152"/>
              <a:gd name="connsiteY88" fmla="*/ 6310866 h 6871645"/>
              <a:gd name="connsiteX89" fmla="*/ 4781507 w 6064152"/>
              <a:gd name="connsiteY89" fmla="*/ 6504631 h 6871645"/>
              <a:gd name="connsiteX90" fmla="*/ 4904508 w 6064152"/>
              <a:gd name="connsiteY90" fmla="*/ 6504631 h 6871645"/>
              <a:gd name="connsiteX91" fmla="*/ 4904508 w 6064152"/>
              <a:gd name="connsiteY91" fmla="*/ 6463637 h 6871645"/>
              <a:gd name="connsiteX92" fmla="*/ 4824634 w 6064152"/>
              <a:gd name="connsiteY92" fmla="*/ 6463637 h 6871645"/>
              <a:gd name="connsiteX93" fmla="*/ 4824634 w 6064152"/>
              <a:gd name="connsiteY93" fmla="*/ 6351572 h 6871645"/>
              <a:gd name="connsiteX94" fmla="*/ 4904431 w 6064152"/>
              <a:gd name="connsiteY94" fmla="*/ 6351572 h 6871645"/>
              <a:gd name="connsiteX95" fmla="*/ 4904431 w 6064152"/>
              <a:gd name="connsiteY95" fmla="*/ 6310866 h 6871645"/>
              <a:gd name="connsiteX96" fmla="*/ 4781430 w 6064152"/>
              <a:gd name="connsiteY96" fmla="*/ 6310866 h 6871645"/>
              <a:gd name="connsiteX97" fmla="*/ 4664502 w 6064152"/>
              <a:gd name="connsiteY97" fmla="*/ 6310866 h 6871645"/>
              <a:gd name="connsiteX98" fmla="*/ 4664502 w 6064152"/>
              <a:gd name="connsiteY98" fmla="*/ 6347382 h 6871645"/>
              <a:gd name="connsiteX99" fmla="*/ 4680377 w 6064152"/>
              <a:gd name="connsiteY99" fmla="*/ 6347382 h 6871645"/>
              <a:gd name="connsiteX100" fmla="*/ 4707706 w 6064152"/>
              <a:gd name="connsiteY100" fmla="*/ 6370445 h 6871645"/>
              <a:gd name="connsiteX101" fmla="*/ 4680377 w 6064152"/>
              <a:gd name="connsiteY101" fmla="*/ 6393507 h 6871645"/>
              <a:gd name="connsiteX102" fmla="*/ 4664502 w 6064152"/>
              <a:gd name="connsiteY102" fmla="*/ 6393507 h 6871645"/>
              <a:gd name="connsiteX103" fmla="*/ 4664502 w 6064152"/>
              <a:gd name="connsiteY103" fmla="*/ 6429812 h 6871645"/>
              <a:gd name="connsiteX104" fmla="*/ 4670267 w 6064152"/>
              <a:gd name="connsiteY104" fmla="*/ 6429812 h 6871645"/>
              <a:gd name="connsiteX105" fmla="*/ 4675726 w 6064152"/>
              <a:gd name="connsiteY105" fmla="*/ 6429697 h 6871645"/>
              <a:gd name="connsiteX106" fmla="*/ 4713702 w 6064152"/>
              <a:gd name="connsiteY106" fmla="*/ 6504650 h 6871645"/>
              <a:gd name="connsiteX107" fmla="*/ 4761211 w 6064152"/>
              <a:gd name="connsiteY107" fmla="*/ 6504650 h 6871645"/>
              <a:gd name="connsiteX108" fmla="*/ 4717796 w 6064152"/>
              <a:gd name="connsiteY108" fmla="*/ 6421894 h 6871645"/>
              <a:gd name="connsiteX109" fmla="*/ 4751429 w 6064152"/>
              <a:gd name="connsiteY109" fmla="*/ 6370195 h 6871645"/>
              <a:gd name="connsiteX110" fmla="*/ 4688564 w 6064152"/>
              <a:gd name="connsiteY110" fmla="*/ 6310866 h 6871645"/>
              <a:gd name="connsiteX111" fmla="*/ 4664502 w 6064152"/>
              <a:gd name="connsiteY111" fmla="*/ 6310866 h 6871645"/>
              <a:gd name="connsiteX112" fmla="*/ 4608171 w 6064152"/>
              <a:gd name="connsiteY112" fmla="*/ 6310866 h 6871645"/>
              <a:gd name="connsiteX113" fmla="*/ 4608248 w 6064152"/>
              <a:gd name="connsiteY113" fmla="*/ 6504535 h 6871645"/>
              <a:gd name="connsiteX114" fmla="*/ 4651433 w 6064152"/>
              <a:gd name="connsiteY114" fmla="*/ 6504535 h 6871645"/>
              <a:gd name="connsiteX115" fmla="*/ 4651433 w 6064152"/>
              <a:gd name="connsiteY115" fmla="*/ 6310866 h 6871645"/>
              <a:gd name="connsiteX116" fmla="*/ 4608171 w 6064152"/>
              <a:gd name="connsiteY116" fmla="*/ 6310866 h 6871645"/>
              <a:gd name="connsiteX117" fmla="*/ 3748027 w 6064152"/>
              <a:gd name="connsiteY117" fmla="*/ 6310866 h 6871645"/>
              <a:gd name="connsiteX118" fmla="*/ 3715220 w 6064152"/>
              <a:gd name="connsiteY118" fmla="*/ 6377306 h 6871645"/>
              <a:gd name="connsiteX119" fmla="*/ 3735881 w 6064152"/>
              <a:gd name="connsiteY119" fmla="*/ 6419703 h 6871645"/>
              <a:gd name="connsiteX120" fmla="*/ 3796132 w 6064152"/>
              <a:gd name="connsiteY120" fmla="*/ 6310866 h 6871645"/>
              <a:gd name="connsiteX121" fmla="*/ 3748027 w 6064152"/>
              <a:gd name="connsiteY121" fmla="*/ 6310866 h 6871645"/>
              <a:gd name="connsiteX122" fmla="*/ 3617684 w 6064152"/>
              <a:gd name="connsiteY122" fmla="*/ 6310866 h 6871645"/>
              <a:gd name="connsiteX123" fmla="*/ 3684950 w 6064152"/>
              <a:gd name="connsiteY123" fmla="*/ 6433867 h 6871645"/>
              <a:gd name="connsiteX124" fmla="*/ 3684950 w 6064152"/>
              <a:gd name="connsiteY124" fmla="*/ 6504708 h 6871645"/>
              <a:gd name="connsiteX125" fmla="*/ 3728135 w 6064152"/>
              <a:gd name="connsiteY125" fmla="*/ 6504708 h 6871645"/>
              <a:gd name="connsiteX126" fmla="*/ 3728135 w 6064152"/>
              <a:gd name="connsiteY126" fmla="*/ 6433752 h 6871645"/>
              <a:gd name="connsiteX127" fmla="*/ 3707859 w 6064152"/>
              <a:gd name="connsiteY127" fmla="*/ 6392220 h 6871645"/>
              <a:gd name="connsiteX128" fmla="*/ 3707859 w 6064152"/>
              <a:gd name="connsiteY128" fmla="*/ 6392354 h 6871645"/>
              <a:gd name="connsiteX129" fmla="*/ 3668230 w 6064152"/>
              <a:gd name="connsiteY129" fmla="*/ 6310866 h 6871645"/>
              <a:gd name="connsiteX130" fmla="*/ 3617684 w 6064152"/>
              <a:gd name="connsiteY130" fmla="*/ 6310866 h 6871645"/>
              <a:gd name="connsiteX131" fmla="*/ 4917634 w 6064152"/>
              <a:gd name="connsiteY131" fmla="*/ 6310846 h 6871645"/>
              <a:gd name="connsiteX132" fmla="*/ 4917634 w 6064152"/>
              <a:gd name="connsiteY132" fmla="*/ 6351571 h 6871645"/>
              <a:gd name="connsiteX133" fmla="*/ 4956745 w 6064152"/>
              <a:gd name="connsiteY133" fmla="*/ 6351571 h 6871645"/>
              <a:gd name="connsiteX134" fmla="*/ 4956745 w 6064152"/>
              <a:gd name="connsiteY134" fmla="*/ 6504630 h 6871645"/>
              <a:gd name="connsiteX135" fmla="*/ 4999930 w 6064152"/>
              <a:gd name="connsiteY135" fmla="*/ 6504630 h 6871645"/>
              <a:gd name="connsiteX136" fmla="*/ 4999930 w 6064152"/>
              <a:gd name="connsiteY136" fmla="*/ 6351571 h 6871645"/>
              <a:gd name="connsiteX137" fmla="*/ 5049534 w 6064152"/>
              <a:gd name="connsiteY137" fmla="*/ 6351571 h 6871645"/>
              <a:gd name="connsiteX138" fmla="*/ 5049534 w 6064152"/>
              <a:gd name="connsiteY138" fmla="*/ 6310846 h 6871645"/>
              <a:gd name="connsiteX139" fmla="*/ 4917634 w 6064152"/>
              <a:gd name="connsiteY139" fmla="*/ 6310846 h 6871645"/>
              <a:gd name="connsiteX140" fmla="*/ 4234266 w 6064152"/>
              <a:gd name="connsiteY140" fmla="*/ 6310212 h 6871645"/>
              <a:gd name="connsiteX141" fmla="*/ 4234266 w 6064152"/>
              <a:gd name="connsiteY141" fmla="*/ 6503977 h 6871645"/>
              <a:gd name="connsiteX142" fmla="*/ 4277720 w 6064152"/>
              <a:gd name="connsiteY142" fmla="*/ 6503977 h 6871645"/>
              <a:gd name="connsiteX143" fmla="*/ 4277720 w 6064152"/>
              <a:gd name="connsiteY143" fmla="*/ 6351206 h 6871645"/>
              <a:gd name="connsiteX144" fmla="*/ 4358267 w 6064152"/>
              <a:gd name="connsiteY144" fmla="*/ 6351206 h 6871645"/>
              <a:gd name="connsiteX145" fmla="*/ 4358267 w 6064152"/>
              <a:gd name="connsiteY145" fmla="*/ 6310212 h 6871645"/>
              <a:gd name="connsiteX146" fmla="*/ 4234266 w 6064152"/>
              <a:gd name="connsiteY146" fmla="*/ 6310212 h 6871645"/>
              <a:gd name="connsiteX147" fmla="*/ 4468872 w 6064152"/>
              <a:gd name="connsiteY147" fmla="*/ 6307002 h 6871645"/>
              <a:gd name="connsiteX148" fmla="*/ 4375122 w 6064152"/>
              <a:gd name="connsiteY148" fmla="*/ 6407882 h 6871645"/>
              <a:gd name="connsiteX149" fmla="*/ 4475964 w 6064152"/>
              <a:gd name="connsiteY149" fmla="*/ 6508724 h 6871645"/>
              <a:gd name="connsiteX150" fmla="*/ 4548150 w 6064152"/>
              <a:gd name="connsiteY150" fmla="*/ 6479761 h 6871645"/>
              <a:gd name="connsiteX151" fmla="*/ 4516381 w 6064152"/>
              <a:gd name="connsiteY151" fmla="*/ 6449587 h 6871645"/>
              <a:gd name="connsiteX152" fmla="*/ 4475964 w 6064152"/>
              <a:gd name="connsiteY152" fmla="*/ 6466097 h 6871645"/>
              <a:gd name="connsiteX153" fmla="*/ 4419941 w 6064152"/>
              <a:gd name="connsiteY153" fmla="*/ 6407613 h 6871645"/>
              <a:gd name="connsiteX154" fmla="*/ 4468872 w 6064152"/>
              <a:gd name="connsiteY154" fmla="*/ 6349284 h 6871645"/>
              <a:gd name="connsiteX155" fmla="*/ 4468872 w 6064152"/>
              <a:gd name="connsiteY155" fmla="*/ 6307002 h 6871645"/>
              <a:gd name="connsiteX156" fmla="*/ 4482018 w 6064152"/>
              <a:gd name="connsiteY156" fmla="*/ 6306945 h 6871645"/>
              <a:gd name="connsiteX157" fmla="*/ 4482018 w 6064152"/>
              <a:gd name="connsiteY157" fmla="*/ 6349226 h 6871645"/>
              <a:gd name="connsiteX158" fmla="*/ 4531737 w 6064152"/>
              <a:gd name="connsiteY158" fmla="*/ 6407671 h 6871645"/>
              <a:gd name="connsiteX159" fmla="*/ 4524261 w 6064152"/>
              <a:gd name="connsiteY159" fmla="*/ 6439017 h 6871645"/>
              <a:gd name="connsiteX160" fmla="*/ 4556799 w 6064152"/>
              <a:gd name="connsiteY160" fmla="*/ 6469883 h 6871645"/>
              <a:gd name="connsiteX161" fmla="*/ 4576556 w 6064152"/>
              <a:gd name="connsiteY161" fmla="*/ 6407940 h 6871645"/>
              <a:gd name="connsiteX162" fmla="*/ 4482018 w 6064152"/>
              <a:gd name="connsiteY162" fmla="*/ 6306945 h 6871645"/>
              <a:gd name="connsiteX163" fmla="*/ 5310470 w 6064152"/>
              <a:gd name="connsiteY163" fmla="*/ 6306753 h 6871645"/>
              <a:gd name="connsiteX164" fmla="*/ 5210166 w 6064152"/>
              <a:gd name="connsiteY164" fmla="*/ 6407883 h 6871645"/>
              <a:gd name="connsiteX165" fmla="*/ 5311565 w 6064152"/>
              <a:gd name="connsiteY165" fmla="*/ 6508725 h 6871645"/>
              <a:gd name="connsiteX166" fmla="*/ 5399607 w 6064152"/>
              <a:gd name="connsiteY166" fmla="*/ 6447685 h 6871645"/>
              <a:gd name="connsiteX167" fmla="*/ 5401126 w 6064152"/>
              <a:gd name="connsiteY167" fmla="*/ 6442419 h 6871645"/>
              <a:gd name="connsiteX168" fmla="*/ 5357825 w 6064152"/>
              <a:gd name="connsiteY168" fmla="*/ 6442419 h 6871645"/>
              <a:gd name="connsiteX169" fmla="*/ 5311527 w 6064152"/>
              <a:gd name="connsiteY169" fmla="*/ 6468557 h 6871645"/>
              <a:gd name="connsiteX170" fmla="*/ 5254408 w 6064152"/>
              <a:gd name="connsiteY170" fmla="*/ 6407883 h 6871645"/>
              <a:gd name="connsiteX171" fmla="*/ 5310431 w 6064152"/>
              <a:gd name="connsiteY171" fmla="*/ 6347209 h 6871645"/>
              <a:gd name="connsiteX172" fmla="*/ 5353981 w 6064152"/>
              <a:gd name="connsiteY172" fmla="*/ 6370368 h 6871645"/>
              <a:gd name="connsiteX173" fmla="*/ 5395033 w 6064152"/>
              <a:gd name="connsiteY173" fmla="*/ 6354070 h 6871645"/>
              <a:gd name="connsiteX174" fmla="*/ 5310470 w 6064152"/>
              <a:gd name="connsiteY174" fmla="*/ 6306753 h 6871645"/>
              <a:gd name="connsiteX175" fmla="*/ 4107691 w 6064152"/>
              <a:gd name="connsiteY175" fmla="*/ 6306753 h 6871645"/>
              <a:gd name="connsiteX176" fmla="*/ 4007387 w 6064152"/>
              <a:gd name="connsiteY176" fmla="*/ 6407883 h 6871645"/>
              <a:gd name="connsiteX177" fmla="*/ 4108786 w 6064152"/>
              <a:gd name="connsiteY177" fmla="*/ 6508725 h 6871645"/>
              <a:gd name="connsiteX178" fmla="*/ 4196828 w 6064152"/>
              <a:gd name="connsiteY178" fmla="*/ 6447685 h 6871645"/>
              <a:gd name="connsiteX179" fmla="*/ 4197558 w 6064152"/>
              <a:gd name="connsiteY179" fmla="*/ 6445091 h 6871645"/>
              <a:gd name="connsiteX180" fmla="*/ 4153759 w 6064152"/>
              <a:gd name="connsiteY180" fmla="*/ 6445091 h 6871645"/>
              <a:gd name="connsiteX181" fmla="*/ 4108709 w 6064152"/>
              <a:gd name="connsiteY181" fmla="*/ 6468557 h 6871645"/>
              <a:gd name="connsiteX182" fmla="*/ 4051571 w 6064152"/>
              <a:gd name="connsiteY182" fmla="*/ 6407883 h 6871645"/>
              <a:gd name="connsiteX183" fmla="*/ 4107614 w 6064152"/>
              <a:gd name="connsiteY183" fmla="*/ 6347209 h 6871645"/>
              <a:gd name="connsiteX184" fmla="*/ 4151817 w 6064152"/>
              <a:gd name="connsiteY184" fmla="*/ 6371386 h 6871645"/>
              <a:gd name="connsiteX185" fmla="*/ 4192792 w 6064152"/>
              <a:gd name="connsiteY185" fmla="*/ 6355108 h 6871645"/>
              <a:gd name="connsiteX186" fmla="*/ 4107691 w 6064152"/>
              <a:gd name="connsiteY186" fmla="*/ 6306753 h 6871645"/>
              <a:gd name="connsiteX187" fmla="*/ 3889325 w 6064152"/>
              <a:gd name="connsiteY187" fmla="*/ 6306753 h 6871645"/>
              <a:gd name="connsiteX188" fmla="*/ 3789021 w 6064152"/>
              <a:gd name="connsiteY188" fmla="*/ 6407883 h 6871645"/>
              <a:gd name="connsiteX189" fmla="*/ 3890420 w 6064152"/>
              <a:gd name="connsiteY189" fmla="*/ 6508725 h 6871645"/>
              <a:gd name="connsiteX190" fmla="*/ 3978481 w 6064152"/>
              <a:gd name="connsiteY190" fmla="*/ 6447685 h 6871645"/>
              <a:gd name="connsiteX191" fmla="*/ 3979212 w 6064152"/>
              <a:gd name="connsiteY191" fmla="*/ 6445091 h 6871645"/>
              <a:gd name="connsiteX192" fmla="*/ 3935431 w 6064152"/>
              <a:gd name="connsiteY192" fmla="*/ 6445091 h 6871645"/>
              <a:gd name="connsiteX193" fmla="*/ 3890363 w 6064152"/>
              <a:gd name="connsiteY193" fmla="*/ 6468557 h 6871645"/>
              <a:gd name="connsiteX194" fmla="*/ 3833244 w 6064152"/>
              <a:gd name="connsiteY194" fmla="*/ 6407883 h 6871645"/>
              <a:gd name="connsiteX195" fmla="*/ 3889267 w 6064152"/>
              <a:gd name="connsiteY195" fmla="*/ 6347209 h 6871645"/>
              <a:gd name="connsiteX196" fmla="*/ 3933471 w 6064152"/>
              <a:gd name="connsiteY196" fmla="*/ 6371386 h 6871645"/>
              <a:gd name="connsiteX197" fmla="*/ 3974445 w 6064152"/>
              <a:gd name="connsiteY197" fmla="*/ 6355108 h 6871645"/>
              <a:gd name="connsiteX198" fmla="*/ 3889325 w 6064152"/>
              <a:gd name="connsiteY198" fmla="*/ 6306753 h 6871645"/>
              <a:gd name="connsiteX199" fmla="*/ 4518495 w 6064152"/>
              <a:gd name="connsiteY199" fmla="*/ 6259416 h 6871645"/>
              <a:gd name="connsiteX200" fmla="*/ 4497151 w 6064152"/>
              <a:gd name="connsiteY200" fmla="*/ 6280351 h 6871645"/>
              <a:gd name="connsiteX201" fmla="*/ 4497162 w 6064152"/>
              <a:gd name="connsiteY201" fmla="*/ 6281287 h 6871645"/>
              <a:gd name="connsiteX202" fmla="*/ 4517344 w 6064152"/>
              <a:gd name="connsiteY202" fmla="*/ 6302340 h 6871645"/>
              <a:gd name="connsiteX203" fmla="*/ 4518495 w 6064152"/>
              <a:gd name="connsiteY203" fmla="*/ 6302332 h 6871645"/>
              <a:gd name="connsiteX204" fmla="*/ 4518534 w 6064152"/>
              <a:gd name="connsiteY204" fmla="*/ 6302332 h 6871645"/>
              <a:gd name="connsiteX205" fmla="*/ 4540386 w 6064152"/>
              <a:gd name="connsiteY205" fmla="*/ 6281287 h 6871645"/>
              <a:gd name="connsiteX206" fmla="*/ 4519095 w 6064152"/>
              <a:gd name="connsiteY206" fmla="*/ 6259416 h 6871645"/>
              <a:gd name="connsiteX207" fmla="*/ 4518495 w 6064152"/>
              <a:gd name="connsiteY207" fmla="*/ 6259416 h 6871645"/>
              <a:gd name="connsiteX208" fmla="*/ 4433182 w 6064152"/>
              <a:gd name="connsiteY208" fmla="*/ 6259416 h 6871645"/>
              <a:gd name="connsiteX209" fmla="*/ 4411857 w 6064152"/>
              <a:gd name="connsiteY209" fmla="*/ 6280371 h 6871645"/>
              <a:gd name="connsiteX210" fmla="*/ 4411869 w 6064152"/>
              <a:gd name="connsiteY210" fmla="*/ 6281287 h 6871645"/>
              <a:gd name="connsiteX211" fmla="*/ 4432012 w 6064152"/>
              <a:gd name="connsiteY211" fmla="*/ 6302340 h 6871645"/>
              <a:gd name="connsiteX212" fmla="*/ 4433182 w 6064152"/>
              <a:gd name="connsiteY212" fmla="*/ 6302332 h 6871645"/>
              <a:gd name="connsiteX213" fmla="*/ 4433221 w 6064152"/>
              <a:gd name="connsiteY213" fmla="*/ 6302332 h 6871645"/>
              <a:gd name="connsiteX214" fmla="*/ 4454815 w 6064152"/>
              <a:gd name="connsiteY214" fmla="*/ 6281930 h 6871645"/>
              <a:gd name="connsiteX215" fmla="*/ 4454823 w 6064152"/>
              <a:gd name="connsiteY215" fmla="*/ 6281287 h 6871645"/>
              <a:gd name="connsiteX216" fmla="*/ 4433607 w 6064152"/>
              <a:gd name="connsiteY216" fmla="*/ 6259418 h 6871645"/>
              <a:gd name="connsiteX217" fmla="*/ 4433182 w 6064152"/>
              <a:gd name="connsiteY217" fmla="*/ 6259416 h 6871645"/>
              <a:gd name="connsiteX218" fmla="*/ 13648 w 6064152"/>
              <a:gd name="connsiteY218" fmla="*/ 0 h 6871645"/>
              <a:gd name="connsiteX219" fmla="*/ 6064152 w 6064152"/>
              <a:gd name="connsiteY219" fmla="*/ 13648 h 6871645"/>
              <a:gd name="connsiteX220" fmla="*/ 6064152 w 6064152"/>
              <a:gd name="connsiteY220" fmla="*/ 6871645 h 6871645"/>
              <a:gd name="connsiteX221" fmla="*/ 0 w 6064152"/>
              <a:gd name="connsiteY221" fmla="*/ 6871645 h 6871645"/>
              <a:gd name="connsiteX222" fmla="*/ 13648 w 6064152"/>
              <a:gd name="connsiteY222" fmla="*/ 0 h 6871645"/>
              <a:gd name="connsiteX0" fmla="*/ 5175280 w 6159686"/>
              <a:gd name="connsiteY0" fmla="*/ 6424447 h 6857997"/>
              <a:gd name="connsiteX1" fmla="*/ 5161231 w 6159686"/>
              <a:gd name="connsiteY1" fmla="*/ 6463788 h 6857997"/>
              <a:gd name="connsiteX2" fmla="*/ 5230957 w 6159686"/>
              <a:gd name="connsiteY2" fmla="*/ 6463788 h 6857997"/>
              <a:gd name="connsiteX3" fmla="*/ 5217216 w 6159686"/>
              <a:gd name="connsiteY3" fmla="*/ 6424447 h 6857997"/>
              <a:gd name="connsiteX4" fmla="*/ 5175280 w 6159686"/>
              <a:gd name="connsiteY4" fmla="*/ 6424447 h 6857997"/>
              <a:gd name="connsiteX5" fmla="*/ 4386400 w 6159686"/>
              <a:gd name="connsiteY5" fmla="*/ 6380839 h 6857997"/>
              <a:gd name="connsiteX6" fmla="*/ 4386400 w 6159686"/>
              <a:gd name="connsiteY6" fmla="*/ 6419065 h 6857997"/>
              <a:gd name="connsiteX7" fmla="*/ 4441462 w 6159686"/>
              <a:gd name="connsiteY7" fmla="*/ 6419065 h 6857997"/>
              <a:gd name="connsiteX8" fmla="*/ 4441462 w 6159686"/>
              <a:gd name="connsiteY8" fmla="*/ 6380839 h 6857997"/>
              <a:gd name="connsiteX9" fmla="*/ 4386400 w 6159686"/>
              <a:gd name="connsiteY9" fmla="*/ 6380839 h 6857997"/>
              <a:gd name="connsiteX10" fmla="*/ 4195614 w 6159686"/>
              <a:gd name="connsiteY10" fmla="*/ 6380839 h 6857997"/>
              <a:gd name="connsiteX11" fmla="*/ 4195614 w 6159686"/>
              <a:gd name="connsiteY11" fmla="*/ 6418278 h 6857997"/>
              <a:gd name="connsiteX12" fmla="*/ 4295725 w 6159686"/>
              <a:gd name="connsiteY12" fmla="*/ 6418278 h 6857997"/>
              <a:gd name="connsiteX13" fmla="*/ 4295245 w 6159686"/>
              <a:gd name="connsiteY13" fmla="*/ 6380839 h 6857997"/>
              <a:gd name="connsiteX14" fmla="*/ 4195614 w 6159686"/>
              <a:gd name="connsiteY14" fmla="*/ 6380839 h 6857997"/>
              <a:gd name="connsiteX15" fmla="*/ 3977344 w 6159686"/>
              <a:gd name="connsiteY15" fmla="*/ 6380839 h 6857997"/>
              <a:gd name="connsiteX16" fmla="*/ 3977344 w 6159686"/>
              <a:gd name="connsiteY16" fmla="*/ 6418278 h 6857997"/>
              <a:gd name="connsiteX17" fmla="*/ 4077456 w 6159686"/>
              <a:gd name="connsiteY17" fmla="*/ 6418278 h 6857997"/>
              <a:gd name="connsiteX18" fmla="*/ 4076917 w 6159686"/>
              <a:gd name="connsiteY18" fmla="*/ 6380839 h 6857997"/>
              <a:gd name="connsiteX19" fmla="*/ 3977344 w 6159686"/>
              <a:gd name="connsiteY19" fmla="*/ 6380839 h 6857997"/>
              <a:gd name="connsiteX20" fmla="*/ 5588084 w 6159686"/>
              <a:gd name="connsiteY20" fmla="*/ 6378168 h 6857997"/>
              <a:gd name="connsiteX21" fmla="*/ 5588084 w 6159686"/>
              <a:gd name="connsiteY21" fmla="*/ 6416164 h 6857997"/>
              <a:gd name="connsiteX22" fmla="*/ 5647086 w 6159686"/>
              <a:gd name="connsiteY22" fmla="*/ 6416164 h 6857997"/>
              <a:gd name="connsiteX23" fmla="*/ 5647086 w 6159686"/>
              <a:gd name="connsiteY23" fmla="*/ 6378168 h 6857997"/>
              <a:gd name="connsiteX24" fmla="*/ 5588084 w 6159686"/>
              <a:gd name="connsiteY24" fmla="*/ 6378168 h 6857997"/>
              <a:gd name="connsiteX25" fmla="*/ 5398489 w 6159686"/>
              <a:gd name="connsiteY25" fmla="*/ 6378168 h 6857997"/>
              <a:gd name="connsiteX26" fmla="*/ 5398489 w 6159686"/>
              <a:gd name="connsiteY26" fmla="*/ 6415626 h 6857997"/>
              <a:gd name="connsiteX27" fmla="*/ 5499004 w 6159686"/>
              <a:gd name="connsiteY27" fmla="*/ 6415626 h 6857997"/>
              <a:gd name="connsiteX28" fmla="*/ 5497582 w 6159686"/>
              <a:gd name="connsiteY28" fmla="*/ 6378168 h 6857997"/>
              <a:gd name="connsiteX29" fmla="*/ 5398489 w 6159686"/>
              <a:gd name="connsiteY29" fmla="*/ 6378168 h 6857997"/>
              <a:gd name="connsiteX30" fmla="*/ 4933372 w 6159686"/>
              <a:gd name="connsiteY30" fmla="*/ 6378168 h 6857997"/>
              <a:gd name="connsiteX31" fmla="*/ 4933372 w 6159686"/>
              <a:gd name="connsiteY31" fmla="*/ 6416164 h 6857997"/>
              <a:gd name="connsiteX32" fmla="*/ 4988645 w 6159686"/>
              <a:gd name="connsiteY32" fmla="*/ 6416164 h 6857997"/>
              <a:gd name="connsiteX33" fmla="*/ 4988645 w 6159686"/>
              <a:gd name="connsiteY33" fmla="*/ 6378168 h 6857997"/>
              <a:gd name="connsiteX34" fmla="*/ 4933372 w 6159686"/>
              <a:gd name="connsiteY34" fmla="*/ 6378168 h 6857997"/>
              <a:gd name="connsiteX35" fmla="*/ 5692366 w 6159686"/>
              <a:gd name="connsiteY35" fmla="*/ 6321972 h 6857997"/>
              <a:gd name="connsiteX36" fmla="*/ 5692366 w 6159686"/>
              <a:gd name="connsiteY36" fmla="*/ 6490983 h 6857997"/>
              <a:gd name="connsiteX37" fmla="*/ 5735282 w 6159686"/>
              <a:gd name="connsiteY37" fmla="*/ 6490983 h 6857997"/>
              <a:gd name="connsiteX38" fmla="*/ 5735282 w 6159686"/>
              <a:gd name="connsiteY38" fmla="*/ 6390449 h 6857997"/>
              <a:gd name="connsiteX39" fmla="*/ 5692366 w 6159686"/>
              <a:gd name="connsiteY39" fmla="*/ 6321972 h 6857997"/>
              <a:gd name="connsiteX40" fmla="*/ 3582203 w 6159686"/>
              <a:gd name="connsiteY40" fmla="*/ 6309633 h 6857997"/>
              <a:gd name="connsiteX41" fmla="*/ 3582203 w 6159686"/>
              <a:gd name="connsiteY41" fmla="*/ 6478221 h 6857997"/>
              <a:gd name="connsiteX42" fmla="*/ 3623351 w 6159686"/>
              <a:gd name="connsiteY42" fmla="*/ 6445088 h 6857997"/>
              <a:gd name="connsiteX43" fmla="*/ 3623351 w 6159686"/>
              <a:gd name="connsiteY43" fmla="*/ 6410359 h 6857997"/>
              <a:gd name="connsiteX44" fmla="*/ 3623351 w 6159686"/>
              <a:gd name="connsiteY44" fmla="*/ 6374824 h 6857997"/>
              <a:gd name="connsiteX45" fmla="*/ 3623351 w 6159686"/>
              <a:gd name="connsiteY45" fmla="*/ 6344688 h 6857997"/>
              <a:gd name="connsiteX46" fmla="*/ 3582203 w 6159686"/>
              <a:gd name="connsiteY46" fmla="*/ 6309633 h 6857997"/>
              <a:gd name="connsiteX47" fmla="*/ 3587872 w 6159686"/>
              <a:gd name="connsiteY47" fmla="*/ 6297237 h 6857997"/>
              <a:gd name="connsiteX48" fmla="*/ 3629923 w 6159686"/>
              <a:gd name="connsiteY48" fmla="*/ 6333003 h 6857997"/>
              <a:gd name="connsiteX49" fmla="*/ 3644357 w 6159686"/>
              <a:gd name="connsiteY49" fmla="*/ 6333003 h 6857997"/>
              <a:gd name="connsiteX50" fmla="*/ 3668803 w 6159686"/>
              <a:gd name="connsiteY50" fmla="*/ 6353779 h 6857997"/>
              <a:gd name="connsiteX51" fmla="*/ 3644895 w 6159686"/>
              <a:gd name="connsiteY51" fmla="*/ 6374862 h 6857997"/>
              <a:gd name="connsiteX52" fmla="*/ 3636516 w 6159686"/>
              <a:gd name="connsiteY52" fmla="*/ 6374862 h 6857997"/>
              <a:gd name="connsiteX53" fmla="*/ 3636516 w 6159686"/>
              <a:gd name="connsiteY53" fmla="*/ 6410360 h 6857997"/>
              <a:gd name="connsiteX54" fmla="*/ 3651353 w 6159686"/>
              <a:gd name="connsiteY54" fmla="*/ 6410360 h 6857997"/>
              <a:gd name="connsiteX55" fmla="*/ 3678144 w 6159686"/>
              <a:gd name="connsiteY55" fmla="*/ 6433038 h 6857997"/>
              <a:gd name="connsiteX56" fmla="*/ 3651353 w 6159686"/>
              <a:gd name="connsiteY56" fmla="*/ 6455735 h 6857997"/>
              <a:gd name="connsiteX57" fmla="*/ 3629885 w 6159686"/>
              <a:gd name="connsiteY57" fmla="*/ 6455735 h 6857997"/>
              <a:gd name="connsiteX58" fmla="*/ 3586085 w 6159686"/>
              <a:gd name="connsiteY58" fmla="*/ 6490983 h 6857997"/>
              <a:gd name="connsiteX59" fmla="*/ 3660385 w 6159686"/>
              <a:gd name="connsiteY59" fmla="*/ 6490983 h 6857997"/>
              <a:gd name="connsiteX60" fmla="*/ 3721060 w 6159686"/>
              <a:gd name="connsiteY60" fmla="*/ 6436055 h 6857997"/>
              <a:gd name="connsiteX61" fmla="*/ 3686177 w 6159686"/>
              <a:gd name="connsiteY61" fmla="*/ 6390679 h 6857997"/>
              <a:gd name="connsiteX62" fmla="*/ 3711162 w 6159686"/>
              <a:gd name="connsiteY62" fmla="*/ 6349128 h 6857997"/>
              <a:gd name="connsiteX63" fmla="*/ 3647739 w 6159686"/>
              <a:gd name="connsiteY63" fmla="*/ 6297237 h 6857997"/>
              <a:gd name="connsiteX64" fmla="*/ 3587872 w 6159686"/>
              <a:gd name="connsiteY64" fmla="*/ 6297237 h 6857997"/>
              <a:gd name="connsiteX65" fmla="*/ 5692366 w 6159686"/>
              <a:gd name="connsiteY65" fmla="*/ 6297218 h 6857997"/>
              <a:gd name="connsiteX66" fmla="*/ 5735282 w 6159686"/>
              <a:gd name="connsiteY66" fmla="*/ 6365695 h 6857997"/>
              <a:gd name="connsiteX67" fmla="*/ 5813849 w 6159686"/>
              <a:gd name="connsiteY67" fmla="*/ 6490983 h 6857997"/>
              <a:gd name="connsiteX68" fmla="*/ 5859494 w 6159686"/>
              <a:gd name="connsiteY68" fmla="*/ 6490983 h 6857997"/>
              <a:gd name="connsiteX69" fmla="*/ 5859494 w 6159686"/>
              <a:gd name="connsiteY69" fmla="*/ 6297218 h 6857997"/>
              <a:gd name="connsiteX70" fmla="*/ 5816251 w 6159686"/>
              <a:gd name="connsiteY70" fmla="*/ 6297218 h 6857997"/>
              <a:gd name="connsiteX71" fmla="*/ 5816251 w 6159686"/>
              <a:gd name="connsiteY71" fmla="*/ 6413147 h 6857997"/>
              <a:gd name="connsiteX72" fmla="*/ 5745410 w 6159686"/>
              <a:gd name="connsiteY72" fmla="*/ 6297218 h 6857997"/>
              <a:gd name="connsiteX73" fmla="*/ 5692366 w 6159686"/>
              <a:gd name="connsiteY73" fmla="*/ 6297218 h 6857997"/>
              <a:gd name="connsiteX74" fmla="*/ 5531772 w 6159686"/>
              <a:gd name="connsiteY74" fmla="*/ 6297218 h 6857997"/>
              <a:gd name="connsiteX75" fmla="*/ 5531772 w 6159686"/>
              <a:gd name="connsiteY75" fmla="*/ 6490983 h 6857997"/>
              <a:gd name="connsiteX76" fmla="*/ 5654773 w 6159686"/>
              <a:gd name="connsiteY76" fmla="*/ 6490983 h 6857997"/>
              <a:gd name="connsiteX77" fmla="*/ 5654773 w 6159686"/>
              <a:gd name="connsiteY77" fmla="*/ 6449989 h 6857997"/>
              <a:gd name="connsiteX78" fmla="*/ 5574957 w 6159686"/>
              <a:gd name="connsiteY78" fmla="*/ 6449989 h 6857997"/>
              <a:gd name="connsiteX79" fmla="*/ 5574957 w 6159686"/>
              <a:gd name="connsiteY79" fmla="*/ 6337924 h 6857997"/>
              <a:gd name="connsiteX80" fmla="*/ 5654773 w 6159686"/>
              <a:gd name="connsiteY80" fmla="*/ 6337924 h 6857997"/>
              <a:gd name="connsiteX81" fmla="*/ 5654773 w 6159686"/>
              <a:gd name="connsiteY81" fmla="*/ 6297218 h 6857997"/>
              <a:gd name="connsiteX82" fmla="*/ 5531772 w 6159686"/>
              <a:gd name="connsiteY82" fmla="*/ 6297218 h 6857997"/>
              <a:gd name="connsiteX83" fmla="*/ 5186754 w 6159686"/>
              <a:gd name="connsiteY83" fmla="*/ 6297218 h 6857997"/>
              <a:gd name="connsiteX84" fmla="*/ 5254366 w 6159686"/>
              <a:gd name="connsiteY84" fmla="*/ 6490983 h 6857997"/>
              <a:gd name="connsiteX85" fmla="*/ 5301376 w 6159686"/>
              <a:gd name="connsiteY85" fmla="*/ 6490983 h 6857997"/>
              <a:gd name="connsiteX86" fmla="*/ 5229228 w 6159686"/>
              <a:gd name="connsiteY86" fmla="*/ 6297218 h 6857997"/>
              <a:gd name="connsiteX87" fmla="*/ 5186754 w 6159686"/>
              <a:gd name="connsiteY87" fmla="*/ 6297218 h 6857997"/>
              <a:gd name="connsiteX88" fmla="*/ 4876964 w 6159686"/>
              <a:gd name="connsiteY88" fmla="*/ 6297218 h 6857997"/>
              <a:gd name="connsiteX89" fmla="*/ 4877041 w 6159686"/>
              <a:gd name="connsiteY89" fmla="*/ 6490983 h 6857997"/>
              <a:gd name="connsiteX90" fmla="*/ 5000042 w 6159686"/>
              <a:gd name="connsiteY90" fmla="*/ 6490983 h 6857997"/>
              <a:gd name="connsiteX91" fmla="*/ 5000042 w 6159686"/>
              <a:gd name="connsiteY91" fmla="*/ 6449989 h 6857997"/>
              <a:gd name="connsiteX92" fmla="*/ 4920168 w 6159686"/>
              <a:gd name="connsiteY92" fmla="*/ 6449989 h 6857997"/>
              <a:gd name="connsiteX93" fmla="*/ 4920168 w 6159686"/>
              <a:gd name="connsiteY93" fmla="*/ 6337924 h 6857997"/>
              <a:gd name="connsiteX94" fmla="*/ 4999965 w 6159686"/>
              <a:gd name="connsiteY94" fmla="*/ 6337924 h 6857997"/>
              <a:gd name="connsiteX95" fmla="*/ 4999965 w 6159686"/>
              <a:gd name="connsiteY95" fmla="*/ 6297218 h 6857997"/>
              <a:gd name="connsiteX96" fmla="*/ 4876964 w 6159686"/>
              <a:gd name="connsiteY96" fmla="*/ 6297218 h 6857997"/>
              <a:gd name="connsiteX97" fmla="*/ 4760036 w 6159686"/>
              <a:gd name="connsiteY97" fmla="*/ 6297218 h 6857997"/>
              <a:gd name="connsiteX98" fmla="*/ 4760036 w 6159686"/>
              <a:gd name="connsiteY98" fmla="*/ 6333734 h 6857997"/>
              <a:gd name="connsiteX99" fmla="*/ 4775911 w 6159686"/>
              <a:gd name="connsiteY99" fmla="*/ 6333734 h 6857997"/>
              <a:gd name="connsiteX100" fmla="*/ 4803240 w 6159686"/>
              <a:gd name="connsiteY100" fmla="*/ 6356797 h 6857997"/>
              <a:gd name="connsiteX101" fmla="*/ 4775911 w 6159686"/>
              <a:gd name="connsiteY101" fmla="*/ 6379859 h 6857997"/>
              <a:gd name="connsiteX102" fmla="*/ 4760036 w 6159686"/>
              <a:gd name="connsiteY102" fmla="*/ 6379859 h 6857997"/>
              <a:gd name="connsiteX103" fmla="*/ 4760036 w 6159686"/>
              <a:gd name="connsiteY103" fmla="*/ 6416164 h 6857997"/>
              <a:gd name="connsiteX104" fmla="*/ 4765801 w 6159686"/>
              <a:gd name="connsiteY104" fmla="*/ 6416164 h 6857997"/>
              <a:gd name="connsiteX105" fmla="*/ 4771260 w 6159686"/>
              <a:gd name="connsiteY105" fmla="*/ 6416049 h 6857997"/>
              <a:gd name="connsiteX106" fmla="*/ 4809236 w 6159686"/>
              <a:gd name="connsiteY106" fmla="*/ 6491002 h 6857997"/>
              <a:gd name="connsiteX107" fmla="*/ 4856745 w 6159686"/>
              <a:gd name="connsiteY107" fmla="*/ 6491002 h 6857997"/>
              <a:gd name="connsiteX108" fmla="*/ 4813330 w 6159686"/>
              <a:gd name="connsiteY108" fmla="*/ 6408246 h 6857997"/>
              <a:gd name="connsiteX109" fmla="*/ 4846963 w 6159686"/>
              <a:gd name="connsiteY109" fmla="*/ 6356547 h 6857997"/>
              <a:gd name="connsiteX110" fmla="*/ 4784098 w 6159686"/>
              <a:gd name="connsiteY110" fmla="*/ 6297218 h 6857997"/>
              <a:gd name="connsiteX111" fmla="*/ 4760036 w 6159686"/>
              <a:gd name="connsiteY111" fmla="*/ 6297218 h 6857997"/>
              <a:gd name="connsiteX112" fmla="*/ 4703705 w 6159686"/>
              <a:gd name="connsiteY112" fmla="*/ 6297218 h 6857997"/>
              <a:gd name="connsiteX113" fmla="*/ 4703782 w 6159686"/>
              <a:gd name="connsiteY113" fmla="*/ 6490887 h 6857997"/>
              <a:gd name="connsiteX114" fmla="*/ 4746967 w 6159686"/>
              <a:gd name="connsiteY114" fmla="*/ 6490887 h 6857997"/>
              <a:gd name="connsiteX115" fmla="*/ 4746967 w 6159686"/>
              <a:gd name="connsiteY115" fmla="*/ 6297218 h 6857997"/>
              <a:gd name="connsiteX116" fmla="*/ 4703705 w 6159686"/>
              <a:gd name="connsiteY116" fmla="*/ 6297218 h 6857997"/>
              <a:gd name="connsiteX117" fmla="*/ 3843561 w 6159686"/>
              <a:gd name="connsiteY117" fmla="*/ 6297218 h 6857997"/>
              <a:gd name="connsiteX118" fmla="*/ 3810754 w 6159686"/>
              <a:gd name="connsiteY118" fmla="*/ 6363658 h 6857997"/>
              <a:gd name="connsiteX119" fmla="*/ 3831415 w 6159686"/>
              <a:gd name="connsiteY119" fmla="*/ 6406055 h 6857997"/>
              <a:gd name="connsiteX120" fmla="*/ 3891666 w 6159686"/>
              <a:gd name="connsiteY120" fmla="*/ 6297218 h 6857997"/>
              <a:gd name="connsiteX121" fmla="*/ 3843561 w 6159686"/>
              <a:gd name="connsiteY121" fmla="*/ 6297218 h 6857997"/>
              <a:gd name="connsiteX122" fmla="*/ 3713218 w 6159686"/>
              <a:gd name="connsiteY122" fmla="*/ 6297218 h 6857997"/>
              <a:gd name="connsiteX123" fmla="*/ 3780484 w 6159686"/>
              <a:gd name="connsiteY123" fmla="*/ 6420219 h 6857997"/>
              <a:gd name="connsiteX124" fmla="*/ 3780484 w 6159686"/>
              <a:gd name="connsiteY124" fmla="*/ 6491060 h 6857997"/>
              <a:gd name="connsiteX125" fmla="*/ 3823669 w 6159686"/>
              <a:gd name="connsiteY125" fmla="*/ 6491060 h 6857997"/>
              <a:gd name="connsiteX126" fmla="*/ 3823669 w 6159686"/>
              <a:gd name="connsiteY126" fmla="*/ 6420104 h 6857997"/>
              <a:gd name="connsiteX127" fmla="*/ 3803393 w 6159686"/>
              <a:gd name="connsiteY127" fmla="*/ 6378572 h 6857997"/>
              <a:gd name="connsiteX128" fmla="*/ 3803393 w 6159686"/>
              <a:gd name="connsiteY128" fmla="*/ 6378706 h 6857997"/>
              <a:gd name="connsiteX129" fmla="*/ 3763764 w 6159686"/>
              <a:gd name="connsiteY129" fmla="*/ 6297218 h 6857997"/>
              <a:gd name="connsiteX130" fmla="*/ 3713218 w 6159686"/>
              <a:gd name="connsiteY130" fmla="*/ 6297218 h 6857997"/>
              <a:gd name="connsiteX131" fmla="*/ 5013168 w 6159686"/>
              <a:gd name="connsiteY131" fmla="*/ 6297198 h 6857997"/>
              <a:gd name="connsiteX132" fmla="*/ 5013168 w 6159686"/>
              <a:gd name="connsiteY132" fmla="*/ 6337923 h 6857997"/>
              <a:gd name="connsiteX133" fmla="*/ 5052279 w 6159686"/>
              <a:gd name="connsiteY133" fmla="*/ 6337923 h 6857997"/>
              <a:gd name="connsiteX134" fmla="*/ 5052279 w 6159686"/>
              <a:gd name="connsiteY134" fmla="*/ 6490982 h 6857997"/>
              <a:gd name="connsiteX135" fmla="*/ 5095464 w 6159686"/>
              <a:gd name="connsiteY135" fmla="*/ 6490982 h 6857997"/>
              <a:gd name="connsiteX136" fmla="*/ 5095464 w 6159686"/>
              <a:gd name="connsiteY136" fmla="*/ 6337923 h 6857997"/>
              <a:gd name="connsiteX137" fmla="*/ 5145068 w 6159686"/>
              <a:gd name="connsiteY137" fmla="*/ 6337923 h 6857997"/>
              <a:gd name="connsiteX138" fmla="*/ 5145068 w 6159686"/>
              <a:gd name="connsiteY138" fmla="*/ 6297198 h 6857997"/>
              <a:gd name="connsiteX139" fmla="*/ 5013168 w 6159686"/>
              <a:gd name="connsiteY139" fmla="*/ 6297198 h 6857997"/>
              <a:gd name="connsiteX140" fmla="*/ 4329800 w 6159686"/>
              <a:gd name="connsiteY140" fmla="*/ 6296564 h 6857997"/>
              <a:gd name="connsiteX141" fmla="*/ 4329800 w 6159686"/>
              <a:gd name="connsiteY141" fmla="*/ 6490329 h 6857997"/>
              <a:gd name="connsiteX142" fmla="*/ 4373254 w 6159686"/>
              <a:gd name="connsiteY142" fmla="*/ 6490329 h 6857997"/>
              <a:gd name="connsiteX143" fmla="*/ 4373254 w 6159686"/>
              <a:gd name="connsiteY143" fmla="*/ 6337558 h 6857997"/>
              <a:gd name="connsiteX144" fmla="*/ 4453801 w 6159686"/>
              <a:gd name="connsiteY144" fmla="*/ 6337558 h 6857997"/>
              <a:gd name="connsiteX145" fmla="*/ 4453801 w 6159686"/>
              <a:gd name="connsiteY145" fmla="*/ 6296564 h 6857997"/>
              <a:gd name="connsiteX146" fmla="*/ 4329800 w 6159686"/>
              <a:gd name="connsiteY146" fmla="*/ 6296564 h 6857997"/>
              <a:gd name="connsiteX147" fmla="*/ 4564406 w 6159686"/>
              <a:gd name="connsiteY147" fmla="*/ 6293354 h 6857997"/>
              <a:gd name="connsiteX148" fmla="*/ 4470656 w 6159686"/>
              <a:gd name="connsiteY148" fmla="*/ 6394234 h 6857997"/>
              <a:gd name="connsiteX149" fmla="*/ 4571498 w 6159686"/>
              <a:gd name="connsiteY149" fmla="*/ 6495076 h 6857997"/>
              <a:gd name="connsiteX150" fmla="*/ 4643684 w 6159686"/>
              <a:gd name="connsiteY150" fmla="*/ 6466113 h 6857997"/>
              <a:gd name="connsiteX151" fmla="*/ 4611915 w 6159686"/>
              <a:gd name="connsiteY151" fmla="*/ 6435939 h 6857997"/>
              <a:gd name="connsiteX152" fmla="*/ 4571498 w 6159686"/>
              <a:gd name="connsiteY152" fmla="*/ 6452449 h 6857997"/>
              <a:gd name="connsiteX153" fmla="*/ 4515475 w 6159686"/>
              <a:gd name="connsiteY153" fmla="*/ 6393965 h 6857997"/>
              <a:gd name="connsiteX154" fmla="*/ 4564406 w 6159686"/>
              <a:gd name="connsiteY154" fmla="*/ 6335636 h 6857997"/>
              <a:gd name="connsiteX155" fmla="*/ 4564406 w 6159686"/>
              <a:gd name="connsiteY155" fmla="*/ 6293354 h 6857997"/>
              <a:gd name="connsiteX156" fmla="*/ 4577552 w 6159686"/>
              <a:gd name="connsiteY156" fmla="*/ 6293297 h 6857997"/>
              <a:gd name="connsiteX157" fmla="*/ 4577552 w 6159686"/>
              <a:gd name="connsiteY157" fmla="*/ 6335578 h 6857997"/>
              <a:gd name="connsiteX158" fmla="*/ 4627271 w 6159686"/>
              <a:gd name="connsiteY158" fmla="*/ 6394023 h 6857997"/>
              <a:gd name="connsiteX159" fmla="*/ 4619795 w 6159686"/>
              <a:gd name="connsiteY159" fmla="*/ 6425369 h 6857997"/>
              <a:gd name="connsiteX160" fmla="*/ 4652333 w 6159686"/>
              <a:gd name="connsiteY160" fmla="*/ 6456235 h 6857997"/>
              <a:gd name="connsiteX161" fmla="*/ 4672090 w 6159686"/>
              <a:gd name="connsiteY161" fmla="*/ 6394292 h 6857997"/>
              <a:gd name="connsiteX162" fmla="*/ 4577552 w 6159686"/>
              <a:gd name="connsiteY162" fmla="*/ 6293297 h 6857997"/>
              <a:gd name="connsiteX163" fmla="*/ 5406004 w 6159686"/>
              <a:gd name="connsiteY163" fmla="*/ 6293105 h 6857997"/>
              <a:gd name="connsiteX164" fmla="*/ 5305700 w 6159686"/>
              <a:gd name="connsiteY164" fmla="*/ 6394235 h 6857997"/>
              <a:gd name="connsiteX165" fmla="*/ 5407099 w 6159686"/>
              <a:gd name="connsiteY165" fmla="*/ 6495077 h 6857997"/>
              <a:gd name="connsiteX166" fmla="*/ 5495141 w 6159686"/>
              <a:gd name="connsiteY166" fmla="*/ 6434037 h 6857997"/>
              <a:gd name="connsiteX167" fmla="*/ 5496660 w 6159686"/>
              <a:gd name="connsiteY167" fmla="*/ 6428771 h 6857997"/>
              <a:gd name="connsiteX168" fmla="*/ 5453359 w 6159686"/>
              <a:gd name="connsiteY168" fmla="*/ 6428771 h 6857997"/>
              <a:gd name="connsiteX169" fmla="*/ 5407061 w 6159686"/>
              <a:gd name="connsiteY169" fmla="*/ 6454909 h 6857997"/>
              <a:gd name="connsiteX170" fmla="*/ 5349942 w 6159686"/>
              <a:gd name="connsiteY170" fmla="*/ 6394235 h 6857997"/>
              <a:gd name="connsiteX171" fmla="*/ 5405965 w 6159686"/>
              <a:gd name="connsiteY171" fmla="*/ 6333561 h 6857997"/>
              <a:gd name="connsiteX172" fmla="*/ 5449515 w 6159686"/>
              <a:gd name="connsiteY172" fmla="*/ 6356720 h 6857997"/>
              <a:gd name="connsiteX173" fmla="*/ 5490567 w 6159686"/>
              <a:gd name="connsiteY173" fmla="*/ 6340422 h 6857997"/>
              <a:gd name="connsiteX174" fmla="*/ 5406004 w 6159686"/>
              <a:gd name="connsiteY174" fmla="*/ 6293105 h 6857997"/>
              <a:gd name="connsiteX175" fmla="*/ 4203225 w 6159686"/>
              <a:gd name="connsiteY175" fmla="*/ 6293105 h 6857997"/>
              <a:gd name="connsiteX176" fmla="*/ 4102921 w 6159686"/>
              <a:gd name="connsiteY176" fmla="*/ 6394235 h 6857997"/>
              <a:gd name="connsiteX177" fmla="*/ 4204320 w 6159686"/>
              <a:gd name="connsiteY177" fmla="*/ 6495077 h 6857997"/>
              <a:gd name="connsiteX178" fmla="*/ 4292362 w 6159686"/>
              <a:gd name="connsiteY178" fmla="*/ 6434037 h 6857997"/>
              <a:gd name="connsiteX179" fmla="*/ 4293092 w 6159686"/>
              <a:gd name="connsiteY179" fmla="*/ 6431443 h 6857997"/>
              <a:gd name="connsiteX180" fmla="*/ 4249293 w 6159686"/>
              <a:gd name="connsiteY180" fmla="*/ 6431443 h 6857997"/>
              <a:gd name="connsiteX181" fmla="*/ 4204243 w 6159686"/>
              <a:gd name="connsiteY181" fmla="*/ 6454909 h 6857997"/>
              <a:gd name="connsiteX182" fmla="*/ 4147105 w 6159686"/>
              <a:gd name="connsiteY182" fmla="*/ 6394235 h 6857997"/>
              <a:gd name="connsiteX183" fmla="*/ 4203148 w 6159686"/>
              <a:gd name="connsiteY183" fmla="*/ 6333561 h 6857997"/>
              <a:gd name="connsiteX184" fmla="*/ 4247351 w 6159686"/>
              <a:gd name="connsiteY184" fmla="*/ 6357738 h 6857997"/>
              <a:gd name="connsiteX185" fmla="*/ 4288326 w 6159686"/>
              <a:gd name="connsiteY185" fmla="*/ 6341460 h 6857997"/>
              <a:gd name="connsiteX186" fmla="*/ 4203225 w 6159686"/>
              <a:gd name="connsiteY186" fmla="*/ 6293105 h 6857997"/>
              <a:gd name="connsiteX187" fmla="*/ 3984859 w 6159686"/>
              <a:gd name="connsiteY187" fmla="*/ 6293105 h 6857997"/>
              <a:gd name="connsiteX188" fmla="*/ 3884555 w 6159686"/>
              <a:gd name="connsiteY188" fmla="*/ 6394235 h 6857997"/>
              <a:gd name="connsiteX189" fmla="*/ 3985954 w 6159686"/>
              <a:gd name="connsiteY189" fmla="*/ 6495077 h 6857997"/>
              <a:gd name="connsiteX190" fmla="*/ 4074015 w 6159686"/>
              <a:gd name="connsiteY190" fmla="*/ 6434037 h 6857997"/>
              <a:gd name="connsiteX191" fmla="*/ 4074746 w 6159686"/>
              <a:gd name="connsiteY191" fmla="*/ 6431443 h 6857997"/>
              <a:gd name="connsiteX192" fmla="*/ 4030965 w 6159686"/>
              <a:gd name="connsiteY192" fmla="*/ 6431443 h 6857997"/>
              <a:gd name="connsiteX193" fmla="*/ 3985897 w 6159686"/>
              <a:gd name="connsiteY193" fmla="*/ 6454909 h 6857997"/>
              <a:gd name="connsiteX194" fmla="*/ 3928778 w 6159686"/>
              <a:gd name="connsiteY194" fmla="*/ 6394235 h 6857997"/>
              <a:gd name="connsiteX195" fmla="*/ 3984801 w 6159686"/>
              <a:gd name="connsiteY195" fmla="*/ 6333561 h 6857997"/>
              <a:gd name="connsiteX196" fmla="*/ 4029005 w 6159686"/>
              <a:gd name="connsiteY196" fmla="*/ 6357738 h 6857997"/>
              <a:gd name="connsiteX197" fmla="*/ 4069979 w 6159686"/>
              <a:gd name="connsiteY197" fmla="*/ 6341460 h 6857997"/>
              <a:gd name="connsiteX198" fmla="*/ 3984859 w 6159686"/>
              <a:gd name="connsiteY198" fmla="*/ 6293105 h 6857997"/>
              <a:gd name="connsiteX199" fmla="*/ 4614029 w 6159686"/>
              <a:gd name="connsiteY199" fmla="*/ 6245768 h 6857997"/>
              <a:gd name="connsiteX200" fmla="*/ 4592685 w 6159686"/>
              <a:gd name="connsiteY200" fmla="*/ 6266703 h 6857997"/>
              <a:gd name="connsiteX201" fmla="*/ 4592696 w 6159686"/>
              <a:gd name="connsiteY201" fmla="*/ 6267639 h 6857997"/>
              <a:gd name="connsiteX202" fmla="*/ 4612878 w 6159686"/>
              <a:gd name="connsiteY202" fmla="*/ 6288692 h 6857997"/>
              <a:gd name="connsiteX203" fmla="*/ 4614029 w 6159686"/>
              <a:gd name="connsiteY203" fmla="*/ 6288684 h 6857997"/>
              <a:gd name="connsiteX204" fmla="*/ 4614068 w 6159686"/>
              <a:gd name="connsiteY204" fmla="*/ 6288684 h 6857997"/>
              <a:gd name="connsiteX205" fmla="*/ 4635920 w 6159686"/>
              <a:gd name="connsiteY205" fmla="*/ 6267639 h 6857997"/>
              <a:gd name="connsiteX206" fmla="*/ 4614629 w 6159686"/>
              <a:gd name="connsiteY206" fmla="*/ 6245768 h 6857997"/>
              <a:gd name="connsiteX207" fmla="*/ 4614029 w 6159686"/>
              <a:gd name="connsiteY207" fmla="*/ 6245768 h 6857997"/>
              <a:gd name="connsiteX208" fmla="*/ 4528716 w 6159686"/>
              <a:gd name="connsiteY208" fmla="*/ 6245768 h 6857997"/>
              <a:gd name="connsiteX209" fmla="*/ 4507391 w 6159686"/>
              <a:gd name="connsiteY209" fmla="*/ 6266723 h 6857997"/>
              <a:gd name="connsiteX210" fmla="*/ 4507403 w 6159686"/>
              <a:gd name="connsiteY210" fmla="*/ 6267639 h 6857997"/>
              <a:gd name="connsiteX211" fmla="*/ 4527546 w 6159686"/>
              <a:gd name="connsiteY211" fmla="*/ 6288692 h 6857997"/>
              <a:gd name="connsiteX212" fmla="*/ 4528716 w 6159686"/>
              <a:gd name="connsiteY212" fmla="*/ 6288684 h 6857997"/>
              <a:gd name="connsiteX213" fmla="*/ 4528755 w 6159686"/>
              <a:gd name="connsiteY213" fmla="*/ 6288684 h 6857997"/>
              <a:gd name="connsiteX214" fmla="*/ 4550349 w 6159686"/>
              <a:gd name="connsiteY214" fmla="*/ 6268282 h 6857997"/>
              <a:gd name="connsiteX215" fmla="*/ 4550357 w 6159686"/>
              <a:gd name="connsiteY215" fmla="*/ 6267639 h 6857997"/>
              <a:gd name="connsiteX216" fmla="*/ 4529141 w 6159686"/>
              <a:gd name="connsiteY216" fmla="*/ 6245770 h 6857997"/>
              <a:gd name="connsiteX217" fmla="*/ 4528716 w 6159686"/>
              <a:gd name="connsiteY217" fmla="*/ 6245768 h 6857997"/>
              <a:gd name="connsiteX218" fmla="*/ 0 w 6159686"/>
              <a:gd name="connsiteY218" fmla="*/ 13647 h 6857997"/>
              <a:gd name="connsiteX219" fmla="*/ 6159686 w 6159686"/>
              <a:gd name="connsiteY219" fmla="*/ 0 h 6857997"/>
              <a:gd name="connsiteX220" fmla="*/ 6159686 w 6159686"/>
              <a:gd name="connsiteY220" fmla="*/ 6857997 h 6857997"/>
              <a:gd name="connsiteX221" fmla="*/ 95534 w 6159686"/>
              <a:gd name="connsiteY221" fmla="*/ 6857997 h 6857997"/>
              <a:gd name="connsiteX222" fmla="*/ 0 w 6159686"/>
              <a:gd name="connsiteY222" fmla="*/ 13647 h 6857997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395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395 h 6871645"/>
              <a:gd name="connsiteX0" fmla="*/ 5188928 w 6173334"/>
              <a:gd name="connsiteY0" fmla="*/ 6424447 h 6858393"/>
              <a:gd name="connsiteX1" fmla="*/ 5174879 w 6173334"/>
              <a:gd name="connsiteY1" fmla="*/ 6463788 h 6858393"/>
              <a:gd name="connsiteX2" fmla="*/ 5244605 w 6173334"/>
              <a:gd name="connsiteY2" fmla="*/ 6463788 h 6858393"/>
              <a:gd name="connsiteX3" fmla="*/ 5230864 w 6173334"/>
              <a:gd name="connsiteY3" fmla="*/ 6424447 h 6858393"/>
              <a:gd name="connsiteX4" fmla="*/ 5188928 w 6173334"/>
              <a:gd name="connsiteY4" fmla="*/ 6424447 h 6858393"/>
              <a:gd name="connsiteX5" fmla="*/ 4400048 w 6173334"/>
              <a:gd name="connsiteY5" fmla="*/ 6380839 h 6858393"/>
              <a:gd name="connsiteX6" fmla="*/ 4400048 w 6173334"/>
              <a:gd name="connsiteY6" fmla="*/ 6419065 h 6858393"/>
              <a:gd name="connsiteX7" fmla="*/ 4455110 w 6173334"/>
              <a:gd name="connsiteY7" fmla="*/ 6419065 h 6858393"/>
              <a:gd name="connsiteX8" fmla="*/ 4455110 w 6173334"/>
              <a:gd name="connsiteY8" fmla="*/ 6380839 h 6858393"/>
              <a:gd name="connsiteX9" fmla="*/ 4400048 w 6173334"/>
              <a:gd name="connsiteY9" fmla="*/ 6380839 h 6858393"/>
              <a:gd name="connsiteX10" fmla="*/ 4209262 w 6173334"/>
              <a:gd name="connsiteY10" fmla="*/ 6380839 h 6858393"/>
              <a:gd name="connsiteX11" fmla="*/ 4209262 w 6173334"/>
              <a:gd name="connsiteY11" fmla="*/ 6418278 h 6858393"/>
              <a:gd name="connsiteX12" fmla="*/ 4309373 w 6173334"/>
              <a:gd name="connsiteY12" fmla="*/ 6418278 h 6858393"/>
              <a:gd name="connsiteX13" fmla="*/ 4308893 w 6173334"/>
              <a:gd name="connsiteY13" fmla="*/ 6380839 h 6858393"/>
              <a:gd name="connsiteX14" fmla="*/ 4209262 w 6173334"/>
              <a:gd name="connsiteY14" fmla="*/ 6380839 h 6858393"/>
              <a:gd name="connsiteX15" fmla="*/ 3990992 w 6173334"/>
              <a:gd name="connsiteY15" fmla="*/ 6380839 h 6858393"/>
              <a:gd name="connsiteX16" fmla="*/ 3990992 w 6173334"/>
              <a:gd name="connsiteY16" fmla="*/ 6418278 h 6858393"/>
              <a:gd name="connsiteX17" fmla="*/ 4091104 w 6173334"/>
              <a:gd name="connsiteY17" fmla="*/ 6418278 h 6858393"/>
              <a:gd name="connsiteX18" fmla="*/ 4090565 w 6173334"/>
              <a:gd name="connsiteY18" fmla="*/ 6380839 h 6858393"/>
              <a:gd name="connsiteX19" fmla="*/ 3990992 w 6173334"/>
              <a:gd name="connsiteY19" fmla="*/ 6380839 h 6858393"/>
              <a:gd name="connsiteX20" fmla="*/ 5601732 w 6173334"/>
              <a:gd name="connsiteY20" fmla="*/ 6378168 h 6858393"/>
              <a:gd name="connsiteX21" fmla="*/ 5601732 w 6173334"/>
              <a:gd name="connsiteY21" fmla="*/ 6416164 h 6858393"/>
              <a:gd name="connsiteX22" fmla="*/ 5660734 w 6173334"/>
              <a:gd name="connsiteY22" fmla="*/ 6416164 h 6858393"/>
              <a:gd name="connsiteX23" fmla="*/ 5660734 w 6173334"/>
              <a:gd name="connsiteY23" fmla="*/ 6378168 h 6858393"/>
              <a:gd name="connsiteX24" fmla="*/ 5601732 w 6173334"/>
              <a:gd name="connsiteY24" fmla="*/ 6378168 h 6858393"/>
              <a:gd name="connsiteX25" fmla="*/ 5412137 w 6173334"/>
              <a:gd name="connsiteY25" fmla="*/ 6378168 h 6858393"/>
              <a:gd name="connsiteX26" fmla="*/ 5412137 w 6173334"/>
              <a:gd name="connsiteY26" fmla="*/ 6415626 h 6858393"/>
              <a:gd name="connsiteX27" fmla="*/ 5512652 w 6173334"/>
              <a:gd name="connsiteY27" fmla="*/ 6415626 h 6858393"/>
              <a:gd name="connsiteX28" fmla="*/ 5511230 w 6173334"/>
              <a:gd name="connsiteY28" fmla="*/ 6378168 h 6858393"/>
              <a:gd name="connsiteX29" fmla="*/ 5412137 w 6173334"/>
              <a:gd name="connsiteY29" fmla="*/ 6378168 h 6858393"/>
              <a:gd name="connsiteX30" fmla="*/ 4947020 w 6173334"/>
              <a:gd name="connsiteY30" fmla="*/ 6378168 h 6858393"/>
              <a:gd name="connsiteX31" fmla="*/ 4947020 w 6173334"/>
              <a:gd name="connsiteY31" fmla="*/ 6416164 h 6858393"/>
              <a:gd name="connsiteX32" fmla="*/ 5002293 w 6173334"/>
              <a:gd name="connsiteY32" fmla="*/ 6416164 h 6858393"/>
              <a:gd name="connsiteX33" fmla="*/ 5002293 w 6173334"/>
              <a:gd name="connsiteY33" fmla="*/ 6378168 h 6858393"/>
              <a:gd name="connsiteX34" fmla="*/ 4947020 w 6173334"/>
              <a:gd name="connsiteY34" fmla="*/ 6378168 h 6858393"/>
              <a:gd name="connsiteX35" fmla="*/ 5706014 w 6173334"/>
              <a:gd name="connsiteY35" fmla="*/ 6321972 h 6858393"/>
              <a:gd name="connsiteX36" fmla="*/ 5706014 w 6173334"/>
              <a:gd name="connsiteY36" fmla="*/ 6490983 h 6858393"/>
              <a:gd name="connsiteX37" fmla="*/ 5748930 w 6173334"/>
              <a:gd name="connsiteY37" fmla="*/ 6490983 h 6858393"/>
              <a:gd name="connsiteX38" fmla="*/ 5748930 w 6173334"/>
              <a:gd name="connsiteY38" fmla="*/ 6390449 h 6858393"/>
              <a:gd name="connsiteX39" fmla="*/ 5706014 w 6173334"/>
              <a:gd name="connsiteY39" fmla="*/ 6321972 h 6858393"/>
              <a:gd name="connsiteX40" fmla="*/ 3595851 w 6173334"/>
              <a:gd name="connsiteY40" fmla="*/ 6309633 h 6858393"/>
              <a:gd name="connsiteX41" fmla="*/ 3595851 w 6173334"/>
              <a:gd name="connsiteY41" fmla="*/ 6478221 h 6858393"/>
              <a:gd name="connsiteX42" fmla="*/ 3636999 w 6173334"/>
              <a:gd name="connsiteY42" fmla="*/ 6445088 h 6858393"/>
              <a:gd name="connsiteX43" fmla="*/ 3636999 w 6173334"/>
              <a:gd name="connsiteY43" fmla="*/ 6410359 h 6858393"/>
              <a:gd name="connsiteX44" fmla="*/ 3636999 w 6173334"/>
              <a:gd name="connsiteY44" fmla="*/ 6374824 h 6858393"/>
              <a:gd name="connsiteX45" fmla="*/ 3636999 w 6173334"/>
              <a:gd name="connsiteY45" fmla="*/ 6344688 h 6858393"/>
              <a:gd name="connsiteX46" fmla="*/ 3595851 w 6173334"/>
              <a:gd name="connsiteY46" fmla="*/ 6309633 h 6858393"/>
              <a:gd name="connsiteX47" fmla="*/ 3601520 w 6173334"/>
              <a:gd name="connsiteY47" fmla="*/ 6297237 h 6858393"/>
              <a:gd name="connsiteX48" fmla="*/ 3643571 w 6173334"/>
              <a:gd name="connsiteY48" fmla="*/ 6333003 h 6858393"/>
              <a:gd name="connsiteX49" fmla="*/ 3658005 w 6173334"/>
              <a:gd name="connsiteY49" fmla="*/ 6333003 h 6858393"/>
              <a:gd name="connsiteX50" fmla="*/ 3682451 w 6173334"/>
              <a:gd name="connsiteY50" fmla="*/ 6353779 h 6858393"/>
              <a:gd name="connsiteX51" fmla="*/ 3658543 w 6173334"/>
              <a:gd name="connsiteY51" fmla="*/ 6374862 h 6858393"/>
              <a:gd name="connsiteX52" fmla="*/ 3650164 w 6173334"/>
              <a:gd name="connsiteY52" fmla="*/ 6374862 h 6858393"/>
              <a:gd name="connsiteX53" fmla="*/ 3650164 w 6173334"/>
              <a:gd name="connsiteY53" fmla="*/ 6410360 h 6858393"/>
              <a:gd name="connsiteX54" fmla="*/ 3665001 w 6173334"/>
              <a:gd name="connsiteY54" fmla="*/ 6410360 h 6858393"/>
              <a:gd name="connsiteX55" fmla="*/ 3691792 w 6173334"/>
              <a:gd name="connsiteY55" fmla="*/ 6433038 h 6858393"/>
              <a:gd name="connsiteX56" fmla="*/ 3665001 w 6173334"/>
              <a:gd name="connsiteY56" fmla="*/ 6455735 h 6858393"/>
              <a:gd name="connsiteX57" fmla="*/ 3643533 w 6173334"/>
              <a:gd name="connsiteY57" fmla="*/ 6455735 h 6858393"/>
              <a:gd name="connsiteX58" fmla="*/ 3599733 w 6173334"/>
              <a:gd name="connsiteY58" fmla="*/ 6490983 h 6858393"/>
              <a:gd name="connsiteX59" fmla="*/ 3674033 w 6173334"/>
              <a:gd name="connsiteY59" fmla="*/ 6490983 h 6858393"/>
              <a:gd name="connsiteX60" fmla="*/ 3734708 w 6173334"/>
              <a:gd name="connsiteY60" fmla="*/ 6436055 h 6858393"/>
              <a:gd name="connsiteX61" fmla="*/ 3699825 w 6173334"/>
              <a:gd name="connsiteY61" fmla="*/ 6390679 h 6858393"/>
              <a:gd name="connsiteX62" fmla="*/ 3724810 w 6173334"/>
              <a:gd name="connsiteY62" fmla="*/ 6349128 h 6858393"/>
              <a:gd name="connsiteX63" fmla="*/ 3661387 w 6173334"/>
              <a:gd name="connsiteY63" fmla="*/ 6297237 h 6858393"/>
              <a:gd name="connsiteX64" fmla="*/ 3601520 w 6173334"/>
              <a:gd name="connsiteY64" fmla="*/ 6297237 h 6858393"/>
              <a:gd name="connsiteX65" fmla="*/ 5706014 w 6173334"/>
              <a:gd name="connsiteY65" fmla="*/ 6297218 h 6858393"/>
              <a:gd name="connsiteX66" fmla="*/ 5748930 w 6173334"/>
              <a:gd name="connsiteY66" fmla="*/ 6365695 h 6858393"/>
              <a:gd name="connsiteX67" fmla="*/ 5827497 w 6173334"/>
              <a:gd name="connsiteY67" fmla="*/ 6490983 h 6858393"/>
              <a:gd name="connsiteX68" fmla="*/ 5873142 w 6173334"/>
              <a:gd name="connsiteY68" fmla="*/ 6490983 h 6858393"/>
              <a:gd name="connsiteX69" fmla="*/ 5873142 w 6173334"/>
              <a:gd name="connsiteY69" fmla="*/ 6297218 h 6858393"/>
              <a:gd name="connsiteX70" fmla="*/ 5829899 w 6173334"/>
              <a:gd name="connsiteY70" fmla="*/ 6297218 h 6858393"/>
              <a:gd name="connsiteX71" fmla="*/ 5829899 w 6173334"/>
              <a:gd name="connsiteY71" fmla="*/ 6413147 h 6858393"/>
              <a:gd name="connsiteX72" fmla="*/ 5759058 w 6173334"/>
              <a:gd name="connsiteY72" fmla="*/ 6297218 h 6858393"/>
              <a:gd name="connsiteX73" fmla="*/ 5706014 w 6173334"/>
              <a:gd name="connsiteY73" fmla="*/ 6297218 h 6858393"/>
              <a:gd name="connsiteX74" fmla="*/ 5545420 w 6173334"/>
              <a:gd name="connsiteY74" fmla="*/ 6297218 h 6858393"/>
              <a:gd name="connsiteX75" fmla="*/ 5545420 w 6173334"/>
              <a:gd name="connsiteY75" fmla="*/ 6490983 h 6858393"/>
              <a:gd name="connsiteX76" fmla="*/ 5668421 w 6173334"/>
              <a:gd name="connsiteY76" fmla="*/ 6490983 h 6858393"/>
              <a:gd name="connsiteX77" fmla="*/ 5668421 w 6173334"/>
              <a:gd name="connsiteY77" fmla="*/ 6449989 h 6858393"/>
              <a:gd name="connsiteX78" fmla="*/ 5588605 w 6173334"/>
              <a:gd name="connsiteY78" fmla="*/ 6449989 h 6858393"/>
              <a:gd name="connsiteX79" fmla="*/ 5588605 w 6173334"/>
              <a:gd name="connsiteY79" fmla="*/ 6337924 h 6858393"/>
              <a:gd name="connsiteX80" fmla="*/ 5668421 w 6173334"/>
              <a:gd name="connsiteY80" fmla="*/ 6337924 h 6858393"/>
              <a:gd name="connsiteX81" fmla="*/ 5668421 w 6173334"/>
              <a:gd name="connsiteY81" fmla="*/ 6297218 h 6858393"/>
              <a:gd name="connsiteX82" fmla="*/ 5545420 w 6173334"/>
              <a:gd name="connsiteY82" fmla="*/ 6297218 h 6858393"/>
              <a:gd name="connsiteX83" fmla="*/ 5200402 w 6173334"/>
              <a:gd name="connsiteY83" fmla="*/ 6297218 h 6858393"/>
              <a:gd name="connsiteX84" fmla="*/ 5268014 w 6173334"/>
              <a:gd name="connsiteY84" fmla="*/ 6490983 h 6858393"/>
              <a:gd name="connsiteX85" fmla="*/ 5315024 w 6173334"/>
              <a:gd name="connsiteY85" fmla="*/ 6490983 h 6858393"/>
              <a:gd name="connsiteX86" fmla="*/ 5242876 w 6173334"/>
              <a:gd name="connsiteY86" fmla="*/ 6297218 h 6858393"/>
              <a:gd name="connsiteX87" fmla="*/ 5200402 w 6173334"/>
              <a:gd name="connsiteY87" fmla="*/ 6297218 h 6858393"/>
              <a:gd name="connsiteX88" fmla="*/ 4890612 w 6173334"/>
              <a:gd name="connsiteY88" fmla="*/ 6297218 h 6858393"/>
              <a:gd name="connsiteX89" fmla="*/ 4890689 w 6173334"/>
              <a:gd name="connsiteY89" fmla="*/ 6490983 h 6858393"/>
              <a:gd name="connsiteX90" fmla="*/ 5013690 w 6173334"/>
              <a:gd name="connsiteY90" fmla="*/ 6490983 h 6858393"/>
              <a:gd name="connsiteX91" fmla="*/ 5013690 w 6173334"/>
              <a:gd name="connsiteY91" fmla="*/ 6449989 h 6858393"/>
              <a:gd name="connsiteX92" fmla="*/ 4933816 w 6173334"/>
              <a:gd name="connsiteY92" fmla="*/ 6449989 h 6858393"/>
              <a:gd name="connsiteX93" fmla="*/ 4933816 w 6173334"/>
              <a:gd name="connsiteY93" fmla="*/ 6337924 h 6858393"/>
              <a:gd name="connsiteX94" fmla="*/ 5013613 w 6173334"/>
              <a:gd name="connsiteY94" fmla="*/ 6337924 h 6858393"/>
              <a:gd name="connsiteX95" fmla="*/ 5013613 w 6173334"/>
              <a:gd name="connsiteY95" fmla="*/ 6297218 h 6858393"/>
              <a:gd name="connsiteX96" fmla="*/ 4890612 w 6173334"/>
              <a:gd name="connsiteY96" fmla="*/ 6297218 h 6858393"/>
              <a:gd name="connsiteX97" fmla="*/ 4773684 w 6173334"/>
              <a:gd name="connsiteY97" fmla="*/ 6297218 h 6858393"/>
              <a:gd name="connsiteX98" fmla="*/ 4773684 w 6173334"/>
              <a:gd name="connsiteY98" fmla="*/ 6333734 h 6858393"/>
              <a:gd name="connsiteX99" fmla="*/ 4789559 w 6173334"/>
              <a:gd name="connsiteY99" fmla="*/ 6333734 h 6858393"/>
              <a:gd name="connsiteX100" fmla="*/ 4816888 w 6173334"/>
              <a:gd name="connsiteY100" fmla="*/ 6356797 h 6858393"/>
              <a:gd name="connsiteX101" fmla="*/ 4789559 w 6173334"/>
              <a:gd name="connsiteY101" fmla="*/ 6379859 h 6858393"/>
              <a:gd name="connsiteX102" fmla="*/ 4773684 w 6173334"/>
              <a:gd name="connsiteY102" fmla="*/ 6379859 h 6858393"/>
              <a:gd name="connsiteX103" fmla="*/ 4773684 w 6173334"/>
              <a:gd name="connsiteY103" fmla="*/ 6416164 h 6858393"/>
              <a:gd name="connsiteX104" fmla="*/ 4779449 w 6173334"/>
              <a:gd name="connsiteY104" fmla="*/ 6416164 h 6858393"/>
              <a:gd name="connsiteX105" fmla="*/ 4784908 w 6173334"/>
              <a:gd name="connsiteY105" fmla="*/ 6416049 h 6858393"/>
              <a:gd name="connsiteX106" fmla="*/ 4822884 w 6173334"/>
              <a:gd name="connsiteY106" fmla="*/ 6491002 h 6858393"/>
              <a:gd name="connsiteX107" fmla="*/ 4870393 w 6173334"/>
              <a:gd name="connsiteY107" fmla="*/ 6491002 h 6858393"/>
              <a:gd name="connsiteX108" fmla="*/ 4826978 w 6173334"/>
              <a:gd name="connsiteY108" fmla="*/ 6408246 h 6858393"/>
              <a:gd name="connsiteX109" fmla="*/ 4860611 w 6173334"/>
              <a:gd name="connsiteY109" fmla="*/ 6356547 h 6858393"/>
              <a:gd name="connsiteX110" fmla="*/ 4797746 w 6173334"/>
              <a:gd name="connsiteY110" fmla="*/ 6297218 h 6858393"/>
              <a:gd name="connsiteX111" fmla="*/ 4773684 w 6173334"/>
              <a:gd name="connsiteY111" fmla="*/ 6297218 h 6858393"/>
              <a:gd name="connsiteX112" fmla="*/ 4717353 w 6173334"/>
              <a:gd name="connsiteY112" fmla="*/ 6297218 h 6858393"/>
              <a:gd name="connsiteX113" fmla="*/ 4717430 w 6173334"/>
              <a:gd name="connsiteY113" fmla="*/ 6490887 h 6858393"/>
              <a:gd name="connsiteX114" fmla="*/ 4760615 w 6173334"/>
              <a:gd name="connsiteY114" fmla="*/ 6490887 h 6858393"/>
              <a:gd name="connsiteX115" fmla="*/ 4760615 w 6173334"/>
              <a:gd name="connsiteY115" fmla="*/ 6297218 h 6858393"/>
              <a:gd name="connsiteX116" fmla="*/ 4717353 w 6173334"/>
              <a:gd name="connsiteY116" fmla="*/ 6297218 h 6858393"/>
              <a:gd name="connsiteX117" fmla="*/ 3857209 w 6173334"/>
              <a:gd name="connsiteY117" fmla="*/ 6297218 h 6858393"/>
              <a:gd name="connsiteX118" fmla="*/ 3824402 w 6173334"/>
              <a:gd name="connsiteY118" fmla="*/ 6363658 h 6858393"/>
              <a:gd name="connsiteX119" fmla="*/ 3845063 w 6173334"/>
              <a:gd name="connsiteY119" fmla="*/ 6406055 h 6858393"/>
              <a:gd name="connsiteX120" fmla="*/ 3905314 w 6173334"/>
              <a:gd name="connsiteY120" fmla="*/ 6297218 h 6858393"/>
              <a:gd name="connsiteX121" fmla="*/ 3857209 w 6173334"/>
              <a:gd name="connsiteY121" fmla="*/ 6297218 h 6858393"/>
              <a:gd name="connsiteX122" fmla="*/ 3726866 w 6173334"/>
              <a:gd name="connsiteY122" fmla="*/ 6297218 h 6858393"/>
              <a:gd name="connsiteX123" fmla="*/ 3794132 w 6173334"/>
              <a:gd name="connsiteY123" fmla="*/ 6420219 h 6858393"/>
              <a:gd name="connsiteX124" fmla="*/ 3794132 w 6173334"/>
              <a:gd name="connsiteY124" fmla="*/ 6491060 h 6858393"/>
              <a:gd name="connsiteX125" fmla="*/ 3837317 w 6173334"/>
              <a:gd name="connsiteY125" fmla="*/ 6491060 h 6858393"/>
              <a:gd name="connsiteX126" fmla="*/ 3837317 w 6173334"/>
              <a:gd name="connsiteY126" fmla="*/ 6420104 h 6858393"/>
              <a:gd name="connsiteX127" fmla="*/ 3817041 w 6173334"/>
              <a:gd name="connsiteY127" fmla="*/ 6378572 h 6858393"/>
              <a:gd name="connsiteX128" fmla="*/ 3817041 w 6173334"/>
              <a:gd name="connsiteY128" fmla="*/ 6378706 h 6858393"/>
              <a:gd name="connsiteX129" fmla="*/ 3777412 w 6173334"/>
              <a:gd name="connsiteY129" fmla="*/ 6297218 h 6858393"/>
              <a:gd name="connsiteX130" fmla="*/ 3726866 w 6173334"/>
              <a:gd name="connsiteY130" fmla="*/ 6297218 h 6858393"/>
              <a:gd name="connsiteX131" fmla="*/ 5026816 w 6173334"/>
              <a:gd name="connsiteY131" fmla="*/ 6297198 h 6858393"/>
              <a:gd name="connsiteX132" fmla="*/ 5026816 w 6173334"/>
              <a:gd name="connsiteY132" fmla="*/ 6337923 h 6858393"/>
              <a:gd name="connsiteX133" fmla="*/ 5065927 w 6173334"/>
              <a:gd name="connsiteY133" fmla="*/ 6337923 h 6858393"/>
              <a:gd name="connsiteX134" fmla="*/ 5065927 w 6173334"/>
              <a:gd name="connsiteY134" fmla="*/ 6490982 h 6858393"/>
              <a:gd name="connsiteX135" fmla="*/ 5109112 w 6173334"/>
              <a:gd name="connsiteY135" fmla="*/ 6490982 h 6858393"/>
              <a:gd name="connsiteX136" fmla="*/ 5109112 w 6173334"/>
              <a:gd name="connsiteY136" fmla="*/ 6337923 h 6858393"/>
              <a:gd name="connsiteX137" fmla="*/ 5158716 w 6173334"/>
              <a:gd name="connsiteY137" fmla="*/ 6337923 h 6858393"/>
              <a:gd name="connsiteX138" fmla="*/ 5158716 w 6173334"/>
              <a:gd name="connsiteY138" fmla="*/ 6297198 h 6858393"/>
              <a:gd name="connsiteX139" fmla="*/ 5026816 w 6173334"/>
              <a:gd name="connsiteY139" fmla="*/ 6297198 h 6858393"/>
              <a:gd name="connsiteX140" fmla="*/ 4343448 w 6173334"/>
              <a:gd name="connsiteY140" fmla="*/ 6296564 h 6858393"/>
              <a:gd name="connsiteX141" fmla="*/ 4343448 w 6173334"/>
              <a:gd name="connsiteY141" fmla="*/ 6490329 h 6858393"/>
              <a:gd name="connsiteX142" fmla="*/ 4386902 w 6173334"/>
              <a:gd name="connsiteY142" fmla="*/ 6490329 h 6858393"/>
              <a:gd name="connsiteX143" fmla="*/ 4386902 w 6173334"/>
              <a:gd name="connsiteY143" fmla="*/ 6337558 h 6858393"/>
              <a:gd name="connsiteX144" fmla="*/ 4467449 w 6173334"/>
              <a:gd name="connsiteY144" fmla="*/ 6337558 h 6858393"/>
              <a:gd name="connsiteX145" fmla="*/ 4467449 w 6173334"/>
              <a:gd name="connsiteY145" fmla="*/ 6296564 h 6858393"/>
              <a:gd name="connsiteX146" fmla="*/ 4343448 w 6173334"/>
              <a:gd name="connsiteY146" fmla="*/ 6296564 h 6858393"/>
              <a:gd name="connsiteX147" fmla="*/ 4578054 w 6173334"/>
              <a:gd name="connsiteY147" fmla="*/ 6293354 h 6858393"/>
              <a:gd name="connsiteX148" fmla="*/ 4484304 w 6173334"/>
              <a:gd name="connsiteY148" fmla="*/ 6394234 h 6858393"/>
              <a:gd name="connsiteX149" fmla="*/ 4585146 w 6173334"/>
              <a:gd name="connsiteY149" fmla="*/ 6495076 h 6858393"/>
              <a:gd name="connsiteX150" fmla="*/ 4657332 w 6173334"/>
              <a:gd name="connsiteY150" fmla="*/ 6466113 h 6858393"/>
              <a:gd name="connsiteX151" fmla="*/ 4625563 w 6173334"/>
              <a:gd name="connsiteY151" fmla="*/ 6435939 h 6858393"/>
              <a:gd name="connsiteX152" fmla="*/ 4585146 w 6173334"/>
              <a:gd name="connsiteY152" fmla="*/ 6452449 h 6858393"/>
              <a:gd name="connsiteX153" fmla="*/ 4529123 w 6173334"/>
              <a:gd name="connsiteY153" fmla="*/ 6393965 h 6858393"/>
              <a:gd name="connsiteX154" fmla="*/ 4578054 w 6173334"/>
              <a:gd name="connsiteY154" fmla="*/ 6335636 h 6858393"/>
              <a:gd name="connsiteX155" fmla="*/ 4578054 w 6173334"/>
              <a:gd name="connsiteY155" fmla="*/ 6293354 h 6858393"/>
              <a:gd name="connsiteX156" fmla="*/ 4591200 w 6173334"/>
              <a:gd name="connsiteY156" fmla="*/ 6293297 h 6858393"/>
              <a:gd name="connsiteX157" fmla="*/ 4591200 w 6173334"/>
              <a:gd name="connsiteY157" fmla="*/ 6335578 h 6858393"/>
              <a:gd name="connsiteX158" fmla="*/ 4640919 w 6173334"/>
              <a:gd name="connsiteY158" fmla="*/ 6394023 h 6858393"/>
              <a:gd name="connsiteX159" fmla="*/ 4633443 w 6173334"/>
              <a:gd name="connsiteY159" fmla="*/ 6425369 h 6858393"/>
              <a:gd name="connsiteX160" fmla="*/ 4665981 w 6173334"/>
              <a:gd name="connsiteY160" fmla="*/ 6456235 h 6858393"/>
              <a:gd name="connsiteX161" fmla="*/ 4685738 w 6173334"/>
              <a:gd name="connsiteY161" fmla="*/ 6394292 h 6858393"/>
              <a:gd name="connsiteX162" fmla="*/ 4591200 w 6173334"/>
              <a:gd name="connsiteY162" fmla="*/ 6293297 h 6858393"/>
              <a:gd name="connsiteX163" fmla="*/ 5419652 w 6173334"/>
              <a:gd name="connsiteY163" fmla="*/ 6293105 h 6858393"/>
              <a:gd name="connsiteX164" fmla="*/ 5319348 w 6173334"/>
              <a:gd name="connsiteY164" fmla="*/ 6394235 h 6858393"/>
              <a:gd name="connsiteX165" fmla="*/ 5420747 w 6173334"/>
              <a:gd name="connsiteY165" fmla="*/ 6495077 h 6858393"/>
              <a:gd name="connsiteX166" fmla="*/ 5508789 w 6173334"/>
              <a:gd name="connsiteY166" fmla="*/ 6434037 h 6858393"/>
              <a:gd name="connsiteX167" fmla="*/ 5510308 w 6173334"/>
              <a:gd name="connsiteY167" fmla="*/ 6428771 h 6858393"/>
              <a:gd name="connsiteX168" fmla="*/ 5467007 w 6173334"/>
              <a:gd name="connsiteY168" fmla="*/ 6428771 h 6858393"/>
              <a:gd name="connsiteX169" fmla="*/ 5420709 w 6173334"/>
              <a:gd name="connsiteY169" fmla="*/ 6454909 h 6858393"/>
              <a:gd name="connsiteX170" fmla="*/ 5363590 w 6173334"/>
              <a:gd name="connsiteY170" fmla="*/ 6394235 h 6858393"/>
              <a:gd name="connsiteX171" fmla="*/ 5419613 w 6173334"/>
              <a:gd name="connsiteY171" fmla="*/ 6333561 h 6858393"/>
              <a:gd name="connsiteX172" fmla="*/ 5463163 w 6173334"/>
              <a:gd name="connsiteY172" fmla="*/ 6356720 h 6858393"/>
              <a:gd name="connsiteX173" fmla="*/ 5504215 w 6173334"/>
              <a:gd name="connsiteY173" fmla="*/ 6340422 h 6858393"/>
              <a:gd name="connsiteX174" fmla="*/ 5419652 w 6173334"/>
              <a:gd name="connsiteY174" fmla="*/ 6293105 h 6858393"/>
              <a:gd name="connsiteX175" fmla="*/ 4216873 w 6173334"/>
              <a:gd name="connsiteY175" fmla="*/ 6293105 h 6858393"/>
              <a:gd name="connsiteX176" fmla="*/ 4116569 w 6173334"/>
              <a:gd name="connsiteY176" fmla="*/ 6394235 h 6858393"/>
              <a:gd name="connsiteX177" fmla="*/ 4217968 w 6173334"/>
              <a:gd name="connsiteY177" fmla="*/ 6495077 h 6858393"/>
              <a:gd name="connsiteX178" fmla="*/ 4306010 w 6173334"/>
              <a:gd name="connsiteY178" fmla="*/ 6434037 h 6858393"/>
              <a:gd name="connsiteX179" fmla="*/ 4306740 w 6173334"/>
              <a:gd name="connsiteY179" fmla="*/ 6431443 h 6858393"/>
              <a:gd name="connsiteX180" fmla="*/ 4262941 w 6173334"/>
              <a:gd name="connsiteY180" fmla="*/ 6431443 h 6858393"/>
              <a:gd name="connsiteX181" fmla="*/ 4217891 w 6173334"/>
              <a:gd name="connsiteY181" fmla="*/ 6454909 h 6858393"/>
              <a:gd name="connsiteX182" fmla="*/ 4160753 w 6173334"/>
              <a:gd name="connsiteY182" fmla="*/ 6394235 h 6858393"/>
              <a:gd name="connsiteX183" fmla="*/ 4216796 w 6173334"/>
              <a:gd name="connsiteY183" fmla="*/ 6333561 h 6858393"/>
              <a:gd name="connsiteX184" fmla="*/ 4260999 w 6173334"/>
              <a:gd name="connsiteY184" fmla="*/ 6357738 h 6858393"/>
              <a:gd name="connsiteX185" fmla="*/ 4301974 w 6173334"/>
              <a:gd name="connsiteY185" fmla="*/ 6341460 h 6858393"/>
              <a:gd name="connsiteX186" fmla="*/ 4216873 w 6173334"/>
              <a:gd name="connsiteY186" fmla="*/ 6293105 h 6858393"/>
              <a:gd name="connsiteX187" fmla="*/ 3998507 w 6173334"/>
              <a:gd name="connsiteY187" fmla="*/ 6293105 h 6858393"/>
              <a:gd name="connsiteX188" fmla="*/ 3898203 w 6173334"/>
              <a:gd name="connsiteY188" fmla="*/ 6394235 h 6858393"/>
              <a:gd name="connsiteX189" fmla="*/ 3999602 w 6173334"/>
              <a:gd name="connsiteY189" fmla="*/ 6495077 h 6858393"/>
              <a:gd name="connsiteX190" fmla="*/ 4087663 w 6173334"/>
              <a:gd name="connsiteY190" fmla="*/ 6434037 h 6858393"/>
              <a:gd name="connsiteX191" fmla="*/ 4088394 w 6173334"/>
              <a:gd name="connsiteY191" fmla="*/ 6431443 h 6858393"/>
              <a:gd name="connsiteX192" fmla="*/ 4044613 w 6173334"/>
              <a:gd name="connsiteY192" fmla="*/ 6431443 h 6858393"/>
              <a:gd name="connsiteX193" fmla="*/ 3999545 w 6173334"/>
              <a:gd name="connsiteY193" fmla="*/ 6454909 h 6858393"/>
              <a:gd name="connsiteX194" fmla="*/ 3942426 w 6173334"/>
              <a:gd name="connsiteY194" fmla="*/ 6394235 h 6858393"/>
              <a:gd name="connsiteX195" fmla="*/ 3998449 w 6173334"/>
              <a:gd name="connsiteY195" fmla="*/ 6333561 h 6858393"/>
              <a:gd name="connsiteX196" fmla="*/ 4042653 w 6173334"/>
              <a:gd name="connsiteY196" fmla="*/ 6357738 h 6858393"/>
              <a:gd name="connsiteX197" fmla="*/ 4083627 w 6173334"/>
              <a:gd name="connsiteY197" fmla="*/ 6341460 h 6858393"/>
              <a:gd name="connsiteX198" fmla="*/ 3998507 w 6173334"/>
              <a:gd name="connsiteY198" fmla="*/ 6293105 h 6858393"/>
              <a:gd name="connsiteX199" fmla="*/ 4627677 w 6173334"/>
              <a:gd name="connsiteY199" fmla="*/ 6245768 h 6858393"/>
              <a:gd name="connsiteX200" fmla="*/ 4606333 w 6173334"/>
              <a:gd name="connsiteY200" fmla="*/ 6266703 h 6858393"/>
              <a:gd name="connsiteX201" fmla="*/ 4606344 w 6173334"/>
              <a:gd name="connsiteY201" fmla="*/ 6267639 h 6858393"/>
              <a:gd name="connsiteX202" fmla="*/ 4626526 w 6173334"/>
              <a:gd name="connsiteY202" fmla="*/ 6288692 h 6858393"/>
              <a:gd name="connsiteX203" fmla="*/ 4627677 w 6173334"/>
              <a:gd name="connsiteY203" fmla="*/ 6288684 h 6858393"/>
              <a:gd name="connsiteX204" fmla="*/ 4627716 w 6173334"/>
              <a:gd name="connsiteY204" fmla="*/ 6288684 h 6858393"/>
              <a:gd name="connsiteX205" fmla="*/ 4649568 w 6173334"/>
              <a:gd name="connsiteY205" fmla="*/ 6267639 h 6858393"/>
              <a:gd name="connsiteX206" fmla="*/ 4628277 w 6173334"/>
              <a:gd name="connsiteY206" fmla="*/ 6245768 h 6858393"/>
              <a:gd name="connsiteX207" fmla="*/ 4627677 w 6173334"/>
              <a:gd name="connsiteY207" fmla="*/ 6245768 h 6858393"/>
              <a:gd name="connsiteX208" fmla="*/ 4542364 w 6173334"/>
              <a:gd name="connsiteY208" fmla="*/ 6245768 h 6858393"/>
              <a:gd name="connsiteX209" fmla="*/ 4521039 w 6173334"/>
              <a:gd name="connsiteY209" fmla="*/ 6266723 h 6858393"/>
              <a:gd name="connsiteX210" fmla="*/ 4521051 w 6173334"/>
              <a:gd name="connsiteY210" fmla="*/ 6267639 h 6858393"/>
              <a:gd name="connsiteX211" fmla="*/ 4541194 w 6173334"/>
              <a:gd name="connsiteY211" fmla="*/ 6288692 h 6858393"/>
              <a:gd name="connsiteX212" fmla="*/ 4542364 w 6173334"/>
              <a:gd name="connsiteY212" fmla="*/ 6288684 h 6858393"/>
              <a:gd name="connsiteX213" fmla="*/ 4542403 w 6173334"/>
              <a:gd name="connsiteY213" fmla="*/ 6288684 h 6858393"/>
              <a:gd name="connsiteX214" fmla="*/ 4563997 w 6173334"/>
              <a:gd name="connsiteY214" fmla="*/ 6268282 h 6858393"/>
              <a:gd name="connsiteX215" fmla="*/ 4564005 w 6173334"/>
              <a:gd name="connsiteY215" fmla="*/ 6267639 h 6858393"/>
              <a:gd name="connsiteX216" fmla="*/ 4542789 w 6173334"/>
              <a:gd name="connsiteY216" fmla="*/ 6245770 h 6858393"/>
              <a:gd name="connsiteX217" fmla="*/ 4542364 w 6173334"/>
              <a:gd name="connsiteY217" fmla="*/ 6245768 h 6858393"/>
              <a:gd name="connsiteX218" fmla="*/ 13648 w 6173334"/>
              <a:gd name="connsiteY218" fmla="*/ 395 h 6858393"/>
              <a:gd name="connsiteX219" fmla="*/ 6173334 w 6173334"/>
              <a:gd name="connsiteY219" fmla="*/ 0 h 6858393"/>
              <a:gd name="connsiteX220" fmla="*/ 6173334 w 6173334"/>
              <a:gd name="connsiteY220" fmla="*/ 6857997 h 6858393"/>
              <a:gd name="connsiteX221" fmla="*/ 0 w 6173334"/>
              <a:gd name="connsiteY221" fmla="*/ 6858393 h 6858393"/>
              <a:gd name="connsiteX222" fmla="*/ 13648 w 6173334"/>
              <a:gd name="connsiteY222" fmla="*/ 395 h 685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6173334" h="6858393">
                <a:moveTo>
                  <a:pt x="5188928" y="6424447"/>
                </a:moveTo>
                <a:lnTo>
                  <a:pt x="5174879" y="6463788"/>
                </a:lnTo>
                <a:lnTo>
                  <a:pt x="5244605" y="6463788"/>
                </a:lnTo>
                <a:lnTo>
                  <a:pt x="5230864" y="6424447"/>
                </a:lnTo>
                <a:lnTo>
                  <a:pt x="5188928" y="6424447"/>
                </a:lnTo>
                <a:close/>
                <a:moveTo>
                  <a:pt x="4400048" y="6380839"/>
                </a:moveTo>
                <a:lnTo>
                  <a:pt x="4400048" y="6419065"/>
                </a:lnTo>
                <a:lnTo>
                  <a:pt x="4455110" y="6419065"/>
                </a:lnTo>
                <a:lnTo>
                  <a:pt x="4455110" y="6380839"/>
                </a:lnTo>
                <a:lnTo>
                  <a:pt x="4400048" y="6380839"/>
                </a:lnTo>
                <a:close/>
                <a:moveTo>
                  <a:pt x="4209262" y="6380839"/>
                </a:moveTo>
                <a:lnTo>
                  <a:pt x="4209262" y="6418278"/>
                </a:lnTo>
                <a:lnTo>
                  <a:pt x="4309373" y="6418278"/>
                </a:lnTo>
                <a:cubicBezTo>
                  <a:pt x="4311026" y="6405841"/>
                  <a:pt x="4310865" y="6393230"/>
                  <a:pt x="4308893" y="6380839"/>
                </a:cubicBezTo>
                <a:lnTo>
                  <a:pt x="4209262" y="6380839"/>
                </a:lnTo>
                <a:close/>
                <a:moveTo>
                  <a:pt x="3990992" y="6380839"/>
                </a:moveTo>
                <a:lnTo>
                  <a:pt x="3990992" y="6418278"/>
                </a:lnTo>
                <a:lnTo>
                  <a:pt x="4091104" y="6418278"/>
                </a:lnTo>
                <a:cubicBezTo>
                  <a:pt x="4092737" y="6405838"/>
                  <a:pt x="4092557" y="6393227"/>
                  <a:pt x="4090565" y="6380839"/>
                </a:cubicBezTo>
                <a:lnTo>
                  <a:pt x="3990992" y="6380839"/>
                </a:lnTo>
                <a:close/>
                <a:moveTo>
                  <a:pt x="5601732" y="6378168"/>
                </a:moveTo>
                <a:lnTo>
                  <a:pt x="5601732" y="6416164"/>
                </a:lnTo>
                <a:lnTo>
                  <a:pt x="5660734" y="6416164"/>
                </a:lnTo>
                <a:lnTo>
                  <a:pt x="5660734" y="6378168"/>
                </a:lnTo>
                <a:lnTo>
                  <a:pt x="5601732" y="6378168"/>
                </a:lnTo>
                <a:close/>
                <a:moveTo>
                  <a:pt x="5412137" y="6378168"/>
                </a:moveTo>
                <a:lnTo>
                  <a:pt x="5412137" y="6415626"/>
                </a:lnTo>
                <a:lnTo>
                  <a:pt x="5512652" y="6415626"/>
                </a:lnTo>
                <a:cubicBezTo>
                  <a:pt x="5513959" y="6403136"/>
                  <a:pt x="5513479" y="6390522"/>
                  <a:pt x="5511230" y="6378168"/>
                </a:cubicBezTo>
                <a:lnTo>
                  <a:pt x="5412137" y="6378168"/>
                </a:lnTo>
                <a:close/>
                <a:moveTo>
                  <a:pt x="4947020" y="6378168"/>
                </a:moveTo>
                <a:lnTo>
                  <a:pt x="4947020" y="6416164"/>
                </a:lnTo>
                <a:lnTo>
                  <a:pt x="5002293" y="6416164"/>
                </a:lnTo>
                <a:lnTo>
                  <a:pt x="5002293" y="6378168"/>
                </a:lnTo>
                <a:lnTo>
                  <a:pt x="4947020" y="6378168"/>
                </a:lnTo>
                <a:close/>
                <a:moveTo>
                  <a:pt x="5706014" y="6321972"/>
                </a:moveTo>
                <a:lnTo>
                  <a:pt x="5706014" y="6490983"/>
                </a:lnTo>
                <a:lnTo>
                  <a:pt x="5748930" y="6490983"/>
                </a:lnTo>
                <a:lnTo>
                  <a:pt x="5748930" y="6390449"/>
                </a:lnTo>
                <a:lnTo>
                  <a:pt x="5706014" y="6321972"/>
                </a:lnTo>
                <a:close/>
                <a:moveTo>
                  <a:pt x="3595851" y="6309633"/>
                </a:moveTo>
                <a:lnTo>
                  <a:pt x="3595851" y="6478221"/>
                </a:lnTo>
                <a:lnTo>
                  <a:pt x="3636999" y="6445088"/>
                </a:lnTo>
                <a:lnTo>
                  <a:pt x="3636999" y="6410359"/>
                </a:lnTo>
                <a:lnTo>
                  <a:pt x="3636999" y="6374824"/>
                </a:lnTo>
                <a:lnTo>
                  <a:pt x="3636999" y="6344688"/>
                </a:lnTo>
                <a:lnTo>
                  <a:pt x="3595851" y="6309633"/>
                </a:lnTo>
                <a:close/>
                <a:moveTo>
                  <a:pt x="3601520" y="6297237"/>
                </a:moveTo>
                <a:lnTo>
                  <a:pt x="3643571" y="6333003"/>
                </a:lnTo>
                <a:lnTo>
                  <a:pt x="3658005" y="6333003"/>
                </a:lnTo>
                <a:cubicBezTo>
                  <a:pt x="3674937" y="6333003"/>
                  <a:pt x="3682451" y="6342613"/>
                  <a:pt x="3682451" y="6353779"/>
                </a:cubicBezTo>
                <a:cubicBezTo>
                  <a:pt x="3682451" y="6364945"/>
                  <a:pt x="3673572" y="6374862"/>
                  <a:pt x="3658543" y="6374862"/>
                </a:cubicBezTo>
                <a:lnTo>
                  <a:pt x="3650164" y="6374862"/>
                </a:lnTo>
                <a:lnTo>
                  <a:pt x="3650164" y="6410360"/>
                </a:lnTo>
                <a:lnTo>
                  <a:pt x="3665001" y="6410360"/>
                </a:lnTo>
                <a:cubicBezTo>
                  <a:pt x="3681952" y="6410360"/>
                  <a:pt x="3691792" y="6419642"/>
                  <a:pt x="3691792" y="6433038"/>
                </a:cubicBezTo>
                <a:cubicBezTo>
                  <a:pt x="3691792" y="6446972"/>
                  <a:pt x="3681683" y="6455735"/>
                  <a:pt x="3665001" y="6455735"/>
                </a:cubicBezTo>
                <a:lnTo>
                  <a:pt x="3643533" y="6455735"/>
                </a:lnTo>
                <a:lnTo>
                  <a:pt x="3599733" y="6490983"/>
                </a:lnTo>
                <a:lnTo>
                  <a:pt x="3674033" y="6490983"/>
                </a:lnTo>
                <a:cubicBezTo>
                  <a:pt x="3710646" y="6490983"/>
                  <a:pt x="3734708" y="6467747"/>
                  <a:pt x="3734708" y="6436055"/>
                </a:cubicBezTo>
                <a:cubicBezTo>
                  <a:pt x="3735163" y="6414620"/>
                  <a:pt x="3720657" y="6395751"/>
                  <a:pt x="3699825" y="6390679"/>
                </a:cubicBezTo>
                <a:cubicBezTo>
                  <a:pt x="3715662" y="6385490"/>
                  <a:pt x="3724810" y="6368251"/>
                  <a:pt x="3724810" y="6349128"/>
                </a:cubicBezTo>
                <a:cubicBezTo>
                  <a:pt x="3724810" y="6320415"/>
                  <a:pt x="3701574" y="6297237"/>
                  <a:pt x="3661387" y="6297237"/>
                </a:cubicBezTo>
                <a:lnTo>
                  <a:pt x="3601520" y="6297237"/>
                </a:lnTo>
                <a:close/>
                <a:moveTo>
                  <a:pt x="5706014" y="6297218"/>
                </a:moveTo>
                <a:lnTo>
                  <a:pt x="5748930" y="6365695"/>
                </a:lnTo>
                <a:lnTo>
                  <a:pt x="5827497" y="6490983"/>
                </a:lnTo>
                <a:lnTo>
                  <a:pt x="5873142" y="6490983"/>
                </a:lnTo>
                <a:lnTo>
                  <a:pt x="5873142" y="6297218"/>
                </a:lnTo>
                <a:lnTo>
                  <a:pt x="5829899" y="6297218"/>
                </a:lnTo>
                <a:lnTo>
                  <a:pt x="5829899" y="6413147"/>
                </a:lnTo>
                <a:lnTo>
                  <a:pt x="5759058" y="6297218"/>
                </a:lnTo>
                <a:lnTo>
                  <a:pt x="5706014" y="6297218"/>
                </a:lnTo>
                <a:close/>
                <a:moveTo>
                  <a:pt x="5545420" y="6297218"/>
                </a:moveTo>
                <a:lnTo>
                  <a:pt x="5545420" y="6490983"/>
                </a:lnTo>
                <a:lnTo>
                  <a:pt x="5668421" y="6490983"/>
                </a:lnTo>
                <a:lnTo>
                  <a:pt x="5668421" y="6449989"/>
                </a:lnTo>
                <a:lnTo>
                  <a:pt x="5588605" y="6449989"/>
                </a:lnTo>
                <a:lnTo>
                  <a:pt x="5588605" y="6337924"/>
                </a:lnTo>
                <a:lnTo>
                  <a:pt x="5668421" y="6337924"/>
                </a:lnTo>
                <a:lnTo>
                  <a:pt x="5668421" y="6297218"/>
                </a:lnTo>
                <a:lnTo>
                  <a:pt x="5545420" y="6297218"/>
                </a:lnTo>
                <a:close/>
                <a:moveTo>
                  <a:pt x="5200402" y="6297218"/>
                </a:moveTo>
                <a:lnTo>
                  <a:pt x="5268014" y="6490983"/>
                </a:lnTo>
                <a:lnTo>
                  <a:pt x="5315024" y="6490983"/>
                </a:lnTo>
                <a:lnTo>
                  <a:pt x="5242876" y="6297218"/>
                </a:lnTo>
                <a:lnTo>
                  <a:pt x="5200402" y="6297218"/>
                </a:lnTo>
                <a:close/>
                <a:moveTo>
                  <a:pt x="4890612" y="6297218"/>
                </a:moveTo>
                <a:cubicBezTo>
                  <a:pt x="4890638" y="6361806"/>
                  <a:pt x="4890663" y="6426395"/>
                  <a:pt x="4890689" y="6490983"/>
                </a:cubicBezTo>
                <a:lnTo>
                  <a:pt x="5013690" y="6490983"/>
                </a:lnTo>
                <a:lnTo>
                  <a:pt x="5013690" y="6449989"/>
                </a:lnTo>
                <a:lnTo>
                  <a:pt x="4933816" y="6449989"/>
                </a:lnTo>
                <a:lnTo>
                  <a:pt x="4933816" y="6337924"/>
                </a:lnTo>
                <a:lnTo>
                  <a:pt x="5013613" y="6337924"/>
                </a:lnTo>
                <a:lnTo>
                  <a:pt x="5013613" y="6297218"/>
                </a:lnTo>
                <a:lnTo>
                  <a:pt x="4890612" y="6297218"/>
                </a:lnTo>
                <a:close/>
                <a:moveTo>
                  <a:pt x="4773684" y="6297218"/>
                </a:moveTo>
                <a:lnTo>
                  <a:pt x="4773684" y="6333734"/>
                </a:lnTo>
                <a:lnTo>
                  <a:pt x="4789559" y="6333734"/>
                </a:lnTo>
                <a:cubicBezTo>
                  <a:pt x="4807317" y="6333734"/>
                  <a:pt x="4816888" y="6342555"/>
                  <a:pt x="4816888" y="6356797"/>
                </a:cubicBezTo>
                <a:cubicBezTo>
                  <a:pt x="4816888" y="6370250"/>
                  <a:pt x="4807278" y="6379859"/>
                  <a:pt x="4789559" y="6379859"/>
                </a:cubicBezTo>
                <a:lnTo>
                  <a:pt x="4773684" y="6379859"/>
                </a:lnTo>
                <a:lnTo>
                  <a:pt x="4773684" y="6416164"/>
                </a:lnTo>
                <a:lnTo>
                  <a:pt x="4779449" y="6416164"/>
                </a:lnTo>
                <a:cubicBezTo>
                  <a:pt x="4781237" y="6416164"/>
                  <a:pt x="4783063" y="6416164"/>
                  <a:pt x="4784908" y="6416049"/>
                </a:cubicBezTo>
                <a:lnTo>
                  <a:pt x="4822884" y="6491002"/>
                </a:lnTo>
                <a:lnTo>
                  <a:pt x="4870393" y="6491002"/>
                </a:lnTo>
                <a:lnTo>
                  <a:pt x="4826978" y="6408246"/>
                </a:lnTo>
                <a:cubicBezTo>
                  <a:pt x="4847744" y="6399558"/>
                  <a:pt x="4861084" y="6379052"/>
                  <a:pt x="4860611" y="6356547"/>
                </a:cubicBezTo>
                <a:cubicBezTo>
                  <a:pt x="4860611" y="6322875"/>
                  <a:pt x="4836011" y="6297218"/>
                  <a:pt x="4797746" y="6297218"/>
                </a:cubicBezTo>
                <a:lnTo>
                  <a:pt x="4773684" y="6297218"/>
                </a:lnTo>
                <a:close/>
                <a:moveTo>
                  <a:pt x="4717353" y="6297218"/>
                </a:moveTo>
                <a:cubicBezTo>
                  <a:pt x="4717379" y="6361774"/>
                  <a:pt x="4717404" y="6426331"/>
                  <a:pt x="4717430" y="6490887"/>
                </a:cubicBezTo>
                <a:lnTo>
                  <a:pt x="4760615" y="6490887"/>
                </a:lnTo>
                <a:lnTo>
                  <a:pt x="4760615" y="6297218"/>
                </a:lnTo>
                <a:lnTo>
                  <a:pt x="4717353" y="6297218"/>
                </a:lnTo>
                <a:close/>
                <a:moveTo>
                  <a:pt x="3857209" y="6297218"/>
                </a:moveTo>
                <a:lnTo>
                  <a:pt x="3824402" y="6363658"/>
                </a:lnTo>
                <a:lnTo>
                  <a:pt x="3845063" y="6406055"/>
                </a:lnTo>
                <a:lnTo>
                  <a:pt x="3905314" y="6297218"/>
                </a:lnTo>
                <a:lnTo>
                  <a:pt x="3857209" y="6297218"/>
                </a:lnTo>
                <a:close/>
                <a:moveTo>
                  <a:pt x="3726866" y="6297218"/>
                </a:moveTo>
                <a:lnTo>
                  <a:pt x="3794132" y="6420219"/>
                </a:lnTo>
                <a:lnTo>
                  <a:pt x="3794132" y="6491060"/>
                </a:lnTo>
                <a:lnTo>
                  <a:pt x="3837317" y="6491060"/>
                </a:lnTo>
                <a:lnTo>
                  <a:pt x="3837317" y="6420104"/>
                </a:lnTo>
                <a:lnTo>
                  <a:pt x="3817041" y="6378572"/>
                </a:lnTo>
                <a:lnTo>
                  <a:pt x="3817041" y="6378706"/>
                </a:lnTo>
                <a:lnTo>
                  <a:pt x="3777412" y="6297218"/>
                </a:lnTo>
                <a:lnTo>
                  <a:pt x="3726866" y="6297218"/>
                </a:lnTo>
                <a:close/>
                <a:moveTo>
                  <a:pt x="5026816" y="6297198"/>
                </a:moveTo>
                <a:lnTo>
                  <a:pt x="5026816" y="6337923"/>
                </a:lnTo>
                <a:lnTo>
                  <a:pt x="5065927" y="6337923"/>
                </a:lnTo>
                <a:lnTo>
                  <a:pt x="5065927" y="6490982"/>
                </a:lnTo>
                <a:lnTo>
                  <a:pt x="5109112" y="6490982"/>
                </a:lnTo>
                <a:lnTo>
                  <a:pt x="5109112" y="6337923"/>
                </a:lnTo>
                <a:lnTo>
                  <a:pt x="5158716" y="6337923"/>
                </a:lnTo>
                <a:lnTo>
                  <a:pt x="5158716" y="6297198"/>
                </a:lnTo>
                <a:lnTo>
                  <a:pt x="5026816" y="6297198"/>
                </a:lnTo>
                <a:close/>
                <a:moveTo>
                  <a:pt x="4343448" y="6296564"/>
                </a:moveTo>
                <a:lnTo>
                  <a:pt x="4343448" y="6490329"/>
                </a:lnTo>
                <a:lnTo>
                  <a:pt x="4386902" y="6490329"/>
                </a:lnTo>
                <a:lnTo>
                  <a:pt x="4386902" y="6337558"/>
                </a:lnTo>
                <a:lnTo>
                  <a:pt x="4467449" y="6337558"/>
                </a:lnTo>
                <a:lnTo>
                  <a:pt x="4467449" y="6296564"/>
                </a:lnTo>
                <a:lnTo>
                  <a:pt x="4343448" y="6296564"/>
                </a:lnTo>
                <a:close/>
                <a:moveTo>
                  <a:pt x="4578054" y="6293354"/>
                </a:moveTo>
                <a:cubicBezTo>
                  <a:pt x="4526567" y="6296641"/>
                  <a:pt x="4484304" y="6335424"/>
                  <a:pt x="4484304" y="6394234"/>
                </a:cubicBezTo>
                <a:cubicBezTo>
                  <a:pt x="4484304" y="6455447"/>
                  <a:pt x="4530429" y="6495076"/>
                  <a:pt x="4585146" y="6495076"/>
                </a:cubicBezTo>
                <a:cubicBezTo>
                  <a:pt x="4613109" y="6495076"/>
                  <a:pt x="4638959" y="6484602"/>
                  <a:pt x="4657332" y="6466113"/>
                </a:cubicBezTo>
                <a:lnTo>
                  <a:pt x="4625563" y="6435939"/>
                </a:lnTo>
                <a:cubicBezTo>
                  <a:pt x="4614868" y="6446667"/>
                  <a:pt x="4600292" y="6452620"/>
                  <a:pt x="4585146" y="6452449"/>
                </a:cubicBezTo>
                <a:cubicBezTo>
                  <a:pt x="4558105" y="6452449"/>
                  <a:pt x="4529123" y="6434402"/>
                  <a:pt x="4529123" y="6393965"/>
                </a:cubicBezTo>
                <a:cubicBezTo>
                  <a:pt x="4529123" y="6357027"/>
                  <a:pt x="4553262" y="6338557"/>
                  <a:pt x="4578054" y="6335636"/>
                </a:cubicBezTo>
                <a:lnTo>
                  <a:pt x="4578054" y="6293354"/>
                </a:lnTo>
                <a:close/>
                <a:moveTo>
                  <a:pt x="4591200" y="6293297"/>
                </a:moveTo>
                <a:lnTo>
                  <a:pt x="4591200" y="6335578"/>
                </a:lnTo>
                <a:cubicBezTo>
                  <a:pt x="4616184" y="6338134"/>
                  <a:pt x="4640919" y="6356604"/>
                  <a:pt x="4640919" y="6394023"/>
                </a:cubicBezTo>
                <a:cubicBezTo>
                  <a:pt x="4641167" y="6404941"/>
                  <a:pt x="4638592" y="6415738"/>
                  <a:pt x="4633443" y="6425369"/>
                </a:cubicBezTo>
                <a:lnTo>
                  <a:pt x="4665981" y="6456235"/>
                </a:lnTo>
                <a:cubicBezTo>
                  <a:pt x="4678319" y="6439802"/>
                  <a:pt x="4685738" y="6418777"/>
                  <a:pt x="4685738" y="6394292"/>
                </a:cubicBezTo>
                <a:cubicBezTo>
                  <a:pt x="4685738" y="6335040"/>
                  <a:pt x="4642918" y="6296064"/>
                  <a:pt x="4591200" y="6293297"/>
                </a:cubicBezTo>
                <a:close/>
                <a:moveTo>
                  <a:pt x="5419652" y="6293105"/>
                </a:moveTo>
                <a:cubicBezTo>
                  <a:pt x="5364724" y="6293105"/>
                  <a:pt x="5319348" y="6334925"/>
                  <a:pt x="5319348" y="6394235"/>
                </a:cubicBezTo>
                <a:cubicBezTo>
                  <a:pt x="5319348" y="6453545"/>
                  <a:pt x="5363552" y="6495077"/>
                  <a:pt x="5420747" y="6495077"/>
                </a:cubicBezTo>
                <a:cubicBezTo>
                  <a:pt x="5462279" y="6495077"/>
                  <a:pt x="5495951" y="6472764"/>
                  <a:pt x="5508789" y="6434037"/>
                </a:cubicBezTo>
                <a:cubicBezTo>
                  <a:pt x="5509366" y="6432308"/>
                  <a:pt x="5509865" y="6430540"/>
                  <a:pt x="5510308" y="6428771"/>
                </a:cubicBezTo>
                <a:lnTo>
                  <a:pt x="5467007" y="6428771"/>
                </a:lnTo>
                <a:cubicBezTo>
                  <a:pt x="5460281" y="6444608"/>
                  <a:pt x="5443637" y="6454909"/>
                  <a:pt x="5420709" y="6454909"/>
                </a:cubicBezTo>
                <a:cubicBezTo>
                  <a:pt x="5389286" y="6454909"/>
                  <a:pt x="5363590" y="6433768"/>
                  <a:pt x="5363590" y="6394235"/>
                </a:cubicBezTo>
                <a:cubicBezTo>
                  <a:pt x="5363590" y="6351050"/>
                  <a:pt x="5392822" y="6333561"/>
                  <a:pt x="5419613" y="6333561"/>
                </a:cubicBezTo>
                <a:cubicBezTo>
                  <a:pt x="5444060" y="6333561"/>
                  <a:pt x="5456898" y="6345688"/>
                  <a:pt x="5463163" y="6356720"/>
                </a:cubicBezTo>
                <a:lnTo>
                  <a:pt x="5504215" y="6340422"/>
                </a:lnTo>
                <a:cubicBezTo>
                  <a:pt x="5492050" y="6316629"/>
                  <a:pt x="5465431" y="6293105"/>
                  <a:pt x="5419652" y="6293105"/>
                </a:cubicBezTo>
                <a:close/>
                <a:moveTo>
                  <a:pt x="4216873" y="6293105"/>
                </a:moveTo>
                <a:cubicBezTo>
                  <a:pt x="4161926" y="6293105"/>
                  <a:pt x="4116569" y="6334925"/>
                  <a:pt x="4116569" y="6394235"/>
                </a:cubicBezTo>
                <a:cubicBezTo>
                  <a:pt x="4116569" y="6453545"/>
                  <a:pt x="4160773" y="6495077"/>
                  <a:pt x="4217968" y="6495077"/>
                </a:cubicBezTo>
                <a:cubicBezTo>
                  <a:pt x="4260077" y="6495077"/>
                  <a:pt x="4293921" y="6471783"/>
                  <a:pt x="4306010" y="6434037"/>
                </a:cubicBezTo>
                <a:cubicBezTo>
                  <a:pt x="4306279" y="6433192"/>
                  <a:pt x="4306491" y="6432308"/>
                  <a:pt x="4306740" y="6431443"/>
                </a:cubicBezTo>
                <a:lnTo>
                  <a:pt x="4262941" y="6431443"/>
                </a:lnTo>
                <a:cubicBezTo>
                  <a:pt x="4255080" y="6446741"/>
                  <a:pt x="4237898" y="6454909"/>
                  <a:pt x="4217891" y="6454909"/>
                </a:cubicBezTo>
                <a:cubicBezTo>
                  <a:pt x="4186449" y="6454909"/>
                  <a:pt x="4160753" y="6433768"/>
                  <a:pt x="4160753" y="6394235"/>
                </a:cubicBezTo>
                <a:cubicBezTo>
                  <a:pt x="4160753" y="6351050"/>
                  <a:pt x="4190005" y="6333561"/>
                  <a:pt x="4216796" y="6333561"/>
                </a:cubicBezTo>
                <a:cubicBezTo>
                  <a:pt x="4241973" y="6333561"/>
                  <a:pt x="4254888" y="6346438"/>
                  <a:pt x="4260999" y="6357738"/>
                </a:cubicBezTo>
                <a:lnTo>
                  <a:pt x="4301974" y="6341460"/>
                </a:lnTo>
                <a:cubicBezTo>
                  <a:pt x="4290058" y="6317321"/>
                  <a:pt x="4263344" y="6293105"/>
                  <a:pt x="4216873" y="6293105"/>
                </a:cubicBezTo>
                <a:close/>
                <a:moveTo>
                  <a:pt x="3998507" y="6293105"/>
                </a:moveTo>
                <a:cubicBezTo>
                  <a:pt x="3943579" y="6293105"/>
                  <a:pt x="3898203" y="6334925"/>
                  <a:pt x="3898203" y="6394235"/>
                </a:cubicBezTo>
                <a:cubicBezTo>
                  <a:pt x="3898203" y="6453545"/>
                  <a:pt x="3942407" y="6495077"/>
                  <a:pt x="3999602" y="6495077"/>
                </a:cubicBezTo>
                <a:cubicBezTo>
                  <a:pt x="4041730" y="6495077"/>
                  <a:pt x="4075575" y="6471783"/>
                  <a:pt x="4087663" y="6434037"/>
                </a:cubicBezTo>
                <a:cubicBezTo>
                  <a:pt x="4087932" y="6433192"/>
                  <a:pt x="4088144" y="6432308"/>
                  <a:pt x="4088394" y="6431443"/>
                </a:cubicBezTo>
                <a:lnTo>
                  <a:pt x="4044613" y="6431443"/>
                </a:lnTo>
                <a:cubicBezTo>
                  <a:pt x="4036752" y="6446741"/>
                  <a:pt x="4019571" y="6454909"/>
                  <a:pt x="3999545" y="6454909"/>
                </a:cubicBezTo>
                <a:cubicBezTo>
                  <a:pt x="3968122" y="6454909"/>
                  <a:pt x="3942426" y="6433768"/>
                  <a:pt x="3942426" y="6394235"/>
                </a:cubicBezTo>
                <a:cubicBezTo>
                  <a:pt x="3942426" y="6351050"/>
                  <a:pt x="3971677" y="6333561"/>
                  <a:pt x="3998449" y="6333561"/>
                </a:cubicBezTo>
                <a:cubicBezTo>
                  <a:pt x="4023645" y="6333561"/>
                  <a:pt x="4036560" y="6346438"/>
                  <a:pt x="4042653" y="6357738"/>
                </a:cubicBezTo>
                <a:lnTo>
                  <a:pt x="4083627" y="6341460"/>
                </a:lnTo>
                <a:cubicBezTo>
                  <a:pt x="4071712" y="6317321"/>
                  <a:pt x="4044997" y="6293105"/>
                  <a:pt x="3998507" y="6293105"/>
                </a:cubicBezTo>
                <a:close/>
                <a:moveTo>
                  <a:pt x="4627677" y="6245768"/>
                </a:moveTo>
                <a:cubicBezTo>
                  <a:pt x="4616002" y="6245655"/>
                  <a:pt x="4606446" y="6255028"/>
                  <a:pt x="4606333" y="6266703"/>
                </a:cubicBezTo>
                <a:cubicBezTo>
                  <a:pt x="4606329" y="6267015"/>
                  <a:pt x="4606333" y="6267327"/>
                  <a:pt x="4606344" y="6267639"/>
                </a:cubicBezTo>
                <a:cubicBezTo>
                  <a:pt x="4606104" y="6279026"/>
                  <a:pt x="4615139" y="6288452"/>
                  <a:pt x="4626526" y="6288692"/>
                </a:cubicBezTo>
                <a:cubicBezTo>
                  <a:pt x="4626910" y="6288700"/>
                  <a:pt x="4627293" y="6288697"/>
                  <a:pt x="4627677" y="6288684"/>
                </a:cubicBezTo>
                <a:lnTo>
                  <a:pt x="4627716" y="6288684"/>
                </a:lnTo>
                <a:cubicBezTo>
                  <a:pt x="4639997" y="6288684"/>
                  <a:pt x="4649568" y="6279670"/>
                  <a:pt x="4649568" y="6267639"/>
                </a:cubicBezTo>
                <a:cubicBezTo>
                  <a:pt x="4649727" y="6255721"/>
                  <a:pt x="4640197" y="6245928"/>
                  <a:pt x="4628277" y="6245768"/>
                </a:cubicBezTo>
                <a:cubicBezTo>
                  <a:pt x="4628077" y="6245765"/>
                  <a:pt x="4627877" y="6245765"/>
                  <a:pt x="4627677" y="6245768"/>
                </a:cubicBezTo>
                <a:close/>
                <a:moveTo>
                  <a:pt x="4542364" y="6245768"/>
                </a:moveTo>
                <a:cubicBezTo>
                  <a:pt x="4530689" y="6245666"/>
                  <a:pt x="4521141" y="6255047"/>
                  <a:pt x="4521039" y="6266723"/>
                </a:cubicBezTo>
                <a:cubicBezTo>
                  <a:pt x="4521035" y="6267028"/>
                  <a:pt x="4521039" y="6267334"/>
                  <a:pt x="4521051" y="6267639"/>
                </a:cubicBezTo>
                <a:cubicBezTo>
                  <a:pt x="4520799" y="6279015"/>
                  <a:pt x="4529818" y="6288441"/>
                  <a:pt x="4541194" y="6288692"/>
                </a:cubicBezTo>
                <a:cubicBezTo>
                  <a:pt x="4541584" y="6288700"/>
                  <a:pt x="4541974" y="6288698"/>
                  <a:pt x="4542364" y="6288684"/>
                </a:cubicBezTo>
                <a:lnTo>
                  <a:pt x="4542403" y="6288684"/>
                </a:lnTo>
                <a:cubicBezTo>
                  <a:pt x="4554000" y="6289013"/>
                  <a:pt x="4563667" y="6279879"/>
                  <a:pt x="4563997" y="6268282"/>
                </a:cubicBezTo>
                <a:cubicBezTo>
                  <a:pt x="4564003" y="6268068"/>
                  <a:pt x="4564005" y="6267854"/>
                  <a:pt x="4564005" y="6267639"/>
                </a:cubicBezTo>
                <a:cubicBezTo>
                  <a:pt x="4564186" y="6255742"/>
                  <a:pt x="4554688" y="6245951"/>
                  <a:pt x="4542789" y="6245770"/>
                </a:cubicBezTo>
                <a:lnTo>
                  <a:pt x="4542364" y="6245768"/>
                </a:lnTo>
                <a:close/>
                <a:moveTo>
                  <a:pt x="13648" y="395"/>
                </a:moveTo>
                <a:lnTo>
                  <a:pt x="6173334" y="0"/>
                </a:lnTo>
                <a:lnTo>
                  <a:pt x="6173334" y="6857997"/>
                </a:lnTo>
                <a:lnTo>
                  <a:pt x="0" y="6858393"/>
                </a:lnTo>
                <a:cubicBezTo>
                  <a:pt x="0" y="4572394"/>
                  <a:pt x="13648" y="2286394"/>
                  <a:pt x="13648" y="3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2231C03-297E-958F-3EFE-97F81F67C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92149"/>
            <a:ext cx="4827715" cy="973139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9ED0C-9461-2F1E-F775-069B4250A6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4827715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9171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edjedel_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8725" y="-15934"/>
            <a:ext cx="4083277" cy="6890655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  <a:gd name="connsiteX0" fmla="*/ 11207591 w 12191997"/>
              <a:gd name="connsiteY0" fmla="*/ 6438095 h 6871645"/>
              <a:gd name="connsiteX1" fmla="*/ 11193542 w 12191997"/>
              <a:gd name="connsiteY1" fmla="*/ 6477436 h 6871645"/>
              <a:gd name="connsiteX2" fmla="*/ 11263268 w 12191997"/>
              <a:gd name="connsiteY2" fmla="*/ 6477436 h 6871645"/>
              <a:gd name="connsiteX3" fmla="*/ 11249527 w 12191997"/>
              <a:gd name="connsiteY3" fmla="*/ 6438095 h 6871645"/>
              <a:gd name="connsiteX4" fmla="*/ 11207591 w 12191997"/>
              <a:gd name="connsiteY4" fmla="*/ 6438095 h 6871645"/>
              <a:gd name="connsiteX5" fmla="*/ 10418711 w 12191997"/>
              <a:gd name="connsiteY5" fmla="*/ 6394487 h 6871645"/>
              <a:gd name="connsiteX6" fmla="*/ 10418711 w 12191997"/>
              <a:gd name="connsiteY6" fmla="*/ 6432713 h 6871645"/>
              <a:gd name="connsiteX7" fmla="*/ 10473773 w 12191997"/>
              <a:gd name="connsiteY7" fmla="*/ 6432713 h 6871645"/>
              <a:gd name="connsiteX8" fmla="*/ 10473773 w 12191997"/>
              <a:gd name="connsiteY8" fmla="*/ 6394487 h 6871645"/>
              <a:gd name="connsiteX9" fmla="*/ 10418711 w 12191997"/>
              <a:gd name="connsiteY9" fmla="*/ 6394487 h 6871645"/>
              <a:gd name="connsiteX10" fmla="*/ 10227925 w 12191997"/>
              <a:gd name="connsiteY10" fmla="*/ 6394487 h 6871645"/>
              <a:gd name="connsiteX11" fmla="*/ 10227925 w 12191997"/>
              <a:gd name="connsiteY11" fmla="*/ 6431926 h 6871645"/>
              <a:gd name="connsiteX12" fmla="*/ 10328036 w 12191997"/>
              <a:gd name="connsiteY12" fmla="*/ 6431926 h 6871645"/>
              <a:gd name="connsiteX13" fmla="*/ 10327556 w 12191997"/>
              <a:gd name="connsiteY13" fmla="*/ 6394487 h 6871645"/>
              <a:gd name="connsiteX14" fmla="*/ 10227925 w 12191997"/>
              <a:gd name="connsiteY14" fmla="*/ 6394487 h 6871645"/>
              <a:gd name="connsiteX15" fmla="*/ 10009655 w 12191997"/>
              <a:gd name="connsiteY15" fmla="*/ 6394487 h 6871645"/>
              <a:gd name="connsiteX16" fmla="*/ 10009655 w 12191997"/>
              <a:gd name="connsiteY16" fmla="*/ 6431926 h 6871645"/>
              <a:gd name="connsiteX17" fmla="*/ 10109767 w 12191997"/>
              <a:gd name="connsiteY17" fmla="*/ 6431926 h 6871645"/>
              <a:gd name="connsiteX18" fmla="*/ 10109228 w 12191997"/>
              <a:gd name="connsiteY18" fmla="*/ 6394487 h 6871645"/>
              <a:gd name="connsiteX19" fmla="*/ 10009655 w 12191997"/>
              <a:gd name="connsiteY19" fmla="*/ 6394487 h 6871645"/>
              <a:gd name="connsiteX20" fmla="*/ 11620395 w 12191997"/>
              <a:gd name="connsiteY20" fmla="*/ 6391816 h 6871645"/>
              <a:gd name="connsiteX21" fmla="*/ 11620395 w 12191997"/>
              <a:gd name="connsiteY21" fmla="*/ 6429812 h 6871645"/>
              <a:gd name="connsiteX22" fmla="*/ 11679397 w 12191997"/>
              <a:gd name="connsiteY22" fmla="*/ 6429812 h 6871645"/>
              <a:gd name="connsiteX23" fmla="*/ 11679397 w 12191997"/>
              <a:gd name="connsiteY23" fmla="*/ 6391816 h 6871645"/>
              <a:gd name="connsiteX24" fmla="*/ 11620395 w 12191997"/>
              <a:gd name="connsiteY24" fmla="*/ 6391816 h 6871645"/>
              <a:gd name="connsiteX25" fmla="*/ 11430800 w 12191997"/>
              <a:gd name="connsiteY25" fmla="*/ 6391816 h 6871645"/>
              <a:gd name="connsiteX26" fmla="*/ 11430800 w 12191997"/>
              <a:gd name="connsiteY26" fmla="*/ 6429274 h 6871645"/>
              <a:gd name="connsiteX27" fmla="*/ 11531315 w 12191997"/>
              <a:gd name="connsiteY27" fmla="*/ 6429274 h 6871645"/>
              <a:gd name="connsiteX28" fmla="*/ 11529893 w 12191997"/>
              <a:gd name="connsiteY28" fmla="*/ 6391816 h 6871645"/>
              <a:gd name="connsiteX29" fmla="*/ 11430800 w 12191997"/>
              <a:gd name="connsiteY29" fmla="*/ 6391816 h 6871645"/>
              <a:gd name="connsiteX30" fmla="*/ 10965683 w 12191997"/>
              <a:gd name="connsiteY30" fmla="*/ 6391816 h 6871645"/>
              <a:gd name="connsiteX31" fmla="*/ 10965683 w 12191997"/>
              <a:gd name="connsiteY31" fmla="*/ 6429812 h 6871645"/>
              <a:gd name="connsiteX32" fmla="*/ 11020956 w 12191997"/>
              <a:gd name="connsiteY32" fmla="*/ 6429812 h 6871645"/>
              <a:gd name="connsiteX33" fmla="*/ 11020956 w 12191997"/>
              <a:gd name="connsiteY33" fmla="*/ 6391816 h 6871645"/>
              <a:gd name="connsiteX34" fmla="*/ 10965683 w 12191997"/>
              <a:gd name="connsiteY34" fmla="*/ 6391816 h 6871645"/>
              <a:gd name="connsiteX35" fmla="*/ 11724677 w 12191997"/>
              <a:gd name="connsiteY35" fmla="*/ 6335620 h 6871645"/>
              <a:gd name="connsiteX36" fmla="*/ 11724677 w 12191997"/>
              <a:gd name="connsiteY36" fmla="*/ 6504631 h 6871645"/>
              <a:gd name="connsiteX37" fmla="*/ 11767593 w 12191997"/>
              <a:gd name="connsiteY37" fmla="*/ 6504631 h 6871645"/>
              <a:gd name="connsiteX38" fmla="*/ 11767593 w 12191997"/>
              <a:gd name="connsiteY38" fmla="*/ 6404097 h 6871645"/>
              <a:gd name="connsiteX39" fmla="*/ 11724677 w 12191997"/>
              <a:gd name="connsiteY39" fmla="*/ 6335620 h 6871645"/>
              <a:gd name="connsiteX40" fmla="*/ 9614514 w 12191997"/>
              <a:gd name="connsiteY40" fmla="*/ 6323281 h 6871645"/>
              <a:gd name="connsiteX41" fmla="*/ 9614514 w 12191997"/>
              <a:gd name="connsiteY41" fmla="*/ 6491869 h 6871645"/>
              <a:gd name="connsiteX42" fmla="*/ 9655662 w 12191997"/>
              <a:gd name="connsiteY42" fmla="*/ 6458736 h 6871645"/>
              <a:gd name="connsiteX43" fmla="*/ 9655662 w 12191997"/>
              <a:gd name="connsiteY43" fmla="*/ 6424007 h 6871645"/>
              <a:gd name="connsiteX44" fmla="*/ 9655662 w 12191997"/>
              <a:gd name="connsiteY44" fmla="*/ 6388472 h 6871645"/>
              <a:gd name="connsiteX45" fmla="*/ 9655662 w 12191997"/>
              <a:gd name="connsiteY45" fmla="*/ 6358336 h 6871645"/>
              <a:gd name="connsiteX46" fmla="*/ 9614514 w 12191997"/>
              <a:gd name="connsiteY46" fmla="*/ 6323281 h 6871645"/>
              <a:gd name="connsiteX47" fmla="*/ 9620183 w 12191997"/>
              <a:gd name="connsiteY47" fmla="*/ 6310885 h 6871645"/>
              <a:gd name="connsiteX48" fmla="*/ 9662234 w 12191997"/>
              <a:gd name="connsiteY48" fmla="*/ 6346651 h 6871645"/>
              <a:gd name="connsiteX49" fmla="*/ 9676668 w 12191997"/>
              <a:gd name="connsiteY49" fmla="*/ 6346651 h 6871645"/>
              <a:gd name="connsiteX50" fmla="*/ 9701114 w 12191997"/>
              <a:gd name="connsiteY50" fmla="*/ 6367427 h 6871645"/>
              <a:gd name="connsiteX51" fmla="*/ 9677206 w 12191997"/>
              <a:gd name="connsiteY51" fmla="*/ 6388510 h 6871645"/>
              <a:gd name="connsiteX52" fmla="*/ 9668827 w 12191997"/>
              <a:gd name="connsiteY52" fmla="*/ 6388510 h 6871645"/>
              <a:gd name="connsiteX53" fmla="*/ 9668827 w 12191997"/>
              <a:gd name="connsiteY53" fmla="*/ 6424008 h 6871645"/>
              <a:gd name="connsiteX54" fmla="*/ 9683664 w 12191997"/>
              <a:gd name="connsiteY54" fmla="*/ 6424008 h 6871645"/>
              <a:gd name="connsiteX55" fmla="*/ 9710455 w 12191997"/>
              <a:gd name="connsiteY55" fmla="*/ 6446686 h 6871645"/>
              <a:gd name="connsiteX56" fmla="*/ 9683664 w 12191997"/>
              <a:gd name="connsiteY56" fmla="*/ 6469383 h 6871645"/>
              <a:gd name="connsiteX57" fmla="*/ 9662196 w 12191997"/>
              <a:gd name="connsiteY57" fmla="*/ 6469383 h 6871645"/>
              <a:gd name="connsiteX58" fmla="*/ 9618396 w 12191997"/>
              <a:gd name="connsiteY58" fmla="*/ 6504631 h 6871645"/>
              <a:gd name="connsiteX59" fmla="*/ 9692696 w 12191997"/>
              <a:gd name="connsiteY59" fmla="*/ 6504631 h 6871645"/>
              <a:gd name="connsiteX60" fmla="*/ 9753371 w 12191997"/>
              <a:gd name="connsiteY60" fmla="*/ 6449703 h 6871645"/>
              <a:gd name="connsiteX61" fmla="*/ 9718488 w 12191997"/>
              <a:gd name="connsiteY61" fmla="*/ 6404327 h 6871645"/>
              <a:gd name="connsiteX62" fmla="*/ 9743473 w 12191997"/>
              <a:gd name="connsiteY62" fmla="*/ 6362776 h 6871645"/>
              <a:gd name="connsiteX63" fmla="*/ 9680050 w 12191997"/>
              <a:gd name="connsiteY63" fmla="*/ 6310885 h 6871645"/>
              <a:gd name="connsiteX64" fmla="*/ 9620183 w 12191997"/>
              <a:gd name="connsiteY64" fmla="*/ 6310885 h 6871645"/>
              <a:gd name="connsiteX65" fmla="*/ 11724677 w 12191997"/>
              <a:gd name="connsiteY65" fmla="*/ 6310866 h 6871645"/>
              <a:gd name="connsiteX66" fmla="*/ 11767593 w 12191997"/>
              <a:gd name="connsiteY66" fmla="*/ 6379343 h 6871645"/>
              <a:gd name="connsiteX67" fmla="*/ 11846160 w 12191997"/>
              <a:gd name="connsiteY67" fmla="*/ 6504631 h 6871645"/>
              <a:gd name="connsiteX68" fmla="*/ 11891805 w 12191997"/>
              <a:gd name="connsiteY68" fmla="*/ 6504631 h 6871645"/>
              <a:gd name="connsiteX69" fmla="*/ 11891805 w 12191997"/>
              <a:gd name="connsiteY69" fmla="*/ 6310866 h 6871645"/>
              <a:gd name="connsiteX70" fmla="*/ 11848562 w 12191997"/>
              <a:gd name="connsiteY70" fmla="*/ 6310866 h 6871645"/>
              <a:gd name="connsiteX71" fmla="*/ 11848562 w 12191997"/>
              <a:gd name="connsiteY71" fmla="*/ 6426795 h 6871645"/>
              <a:gd name="connsiteX72" fmla="*/ 11777721 w 12191997"/>
              <a:gd name="connsiteY72" fmla="*/ 6310866 h 6871645"/>
              <a:gd name="connsiteX73" fmla="*/ 11724677 w 12191997"/>
              <a:gd name="connsiteY73" fmla="*/ 6310866 h 6871645"/>
              <a:gd name="connsiteX74" fmla="*/ 11564083 w 12191997"/>
              <a:gd name="connsiteY74" fmla="*/ 6310866 h 6871645"/>
              <a:gd name="connsiteX75" fmla="*/ 11564083 w 12191997"/>
              <a:gd name="connsiteY75" fmla="*/ 6504631 h 6871645"/>
              <a:gd name="connsiteX76" fmla="*/ 11687084 w 12191997"/>
              <a:gd name="connsiteY76" fmla="*/ 6504631 h 6871645"/>
              <a:gd name="connsiteX77" fmla="*/ 11687084 w 12191997"/>
              <a:gd name="connsiteY77" fmla="*/ 6463637 h 6871645"/>
              <a:gd name="connsiteX78" fmla="*/ 11607268 w 12191997"/>
              <a:gd name="connsiteY78" fmla="*/ 6463637 h 6871645"/>
              <a:gd name="connsiteX79" fmla="*/ 11607268 w 12191997"/>
              <a:gd name="connsiteY79" fmla="*/ 6351572 h 6871645"/>
              <a:gd name="connsiteX80" fmla="*/ 11687084 w 12191997"/>
              <a:gd name="connsiteY80" fmla="*/ 6351572 h 6871645"/>
              <a:gd name="connsiteX81" fmla="*/ 11687084 w 12191997"/>
              <a:gd name="connsiteY81" fmla="*/ 6310866 h 6871645"/>
              <a:gd name="connsiteX82" fmla="*/ 11564083 w 12191997"/>
              <a:gd name="connsiteY82" fmla="*/ 6310866 h 6871645"/>
              <a:gd name="connsiteX83" fmla="*/ 11219065 w 12191997"/>
              <a:gd name="connsiteY83" fmla="*/ 6310866 h 6871645"/>
              <a:gd name="connsiteX84" fmla="*/ 11286677 w 12191997"/>
              <a:gd name="connsiteY84" fmla="*/ 6504631 h 6871645"/>
              <a:gd name="connsiteX85" fmla="*/ 11333687 w 12191997"/>
              <a:gd name="connsiteY85" fmla="*/ 6504631 h 6871645"/>
              <a:gd name="connsiteX86" fmla="*/ 11261539 w 12191997"/>
              <a:gd name="connsiteY86" fmla="*/ 6310866 h 6871645"/>
              <a:gd name="connsiteX87" fmla="*/ 11219065 w 12191997"/>
              <a:gd name="connsiteY87" fmla="*/ 6310866 h 6871645"/>
              <a:gd name="connsiteX88" fmla="*/ 10909275 w 12191997"/>
              <a:gd name="connsiteY88" fmla="*/ 6310866 h 6871645"/>
              <a:gd name="connsiteX89" fmla="*/ 10909352 w 12191997"/>
              <a:gd name="connsiteY89" fmla="*/ 6504631 h 6871645"/>
              <a:gd name="connsiteX90" fmla="*/ 11032353 w 12191997"/>
              <a:gd name="connsiteY90" fmla="*/ 6504631 h 6871645"/>
              <a:gd name="connsiteX91" fmla="*/ 11032353 w 12191997"/>
              <a:gd name="connsiteY91" fmla="*/ 6463637 h 6871645"/>
              <a:gd name="connsiteX92" fmla="*/ 10952479 w 12191997"/>
              <a:gd name="connsiteY92" fmla="*/ 6463637 h 6871645"/>
              <a:gd name="connsiteX93" fmla="*/ 10952479 w 12191997"/>
              <a:gd name="connsiteY93" fmla="*/ 6351572 h 6871645"/>
              <a:gd name="connsiteX94" fmla="*/ 11032276 w 12191997"/>
              <a:gd name="connsiteY94" fmla="*/ 6351572 h 6871645"/>
              <a:gd name="connsiteX95" fmla="*/ 11032276 w 12191997"/>
              <a:gd name="connsiteY95" fmla="*/ 6310866 h 6871645"/>
              <a:gd name="connsiteX96" fmla="*/ 10909275 w 12191997"/>
              <a:gd name="connsiteY96" fmla="*/ 6310866 h 6871645"/>
              <a:gd name="connsiteX97" fmla="*/ 10792347 w 12191997"/>
              <a:gd name="connsiteY97" fmla="*/ 6310866 h 6871645"/>
              <a:gd name="connsiteX98" fmla="*/ 10792347 w 12191997"/>
              <a:gd name="connsiteY98" fmla="*/ 6347382 h 6871645"/>
              <a:gd name="connsiteX99" fmla="*/ 10808222 w 12191997"/>
              <a:gd name="connsiteY99" fmla="*/ 6347382 h 6871645"/>
              <a:gd name="connsiteX100" fmla="*/ 10835551 w 12191997"/>
              <a:gd name="connsiteY100" fmla="*/ 6370445 h 6871645"/>
              <a:gd name="connsiteX101" fmla="*/ 10808222 w 12191997"/>
              <a:gd name="connsiteY101" fmla="*/ 6393507 h 6871645"/>
              <a:gd name="connsiteX102" fmla="*/ 10792347 w 12191997"/>
              <a:gd name="connsiteY102" fmla="*/ 6393507 h 6871645"/>
              <a:gd name="connsiteX103" fmla="*/ 10792347 w 12191997"/>
              <a:gd name="connsiteY103" fmla="*/ 6429812 h 6871645"/>
              <a:gd name="connsiteX104" fmla="*/ 10798112 w 12191997"/>
              <a:gd name="connsiteY104" fmla="*/ 6429812 h 6871645"/>
              <a:gd name="connsiteX105" fmla="*/ 10803571 w 12191997"/>
              <a:gd name="connsiteY105" fmla="*/ 6429697 h 6871645"/>
              <a:gd name="connsiteX106" fmla="*/ 10841547 w 12191997"/>
              <a:gd name="connsiteY106" fmla="*/ 6504650 h 6871645"/>
              <a:gd name="connsiteX107" fmla="*/ 10889056 w 12191997"/>
              <a:gd name="connsiteY107" fmla="*/ 6504650 h 6871645"/>
              <a:gd name="connsiteX108" fmla="*/ 10845641 w 12191997"/>
              <a:gd name="connsiteY108" fmla="*/ 6421894 h 6871645"/>
              <a:gd name="connsiteX109" fmla="*/ 10879274 w 12191997"/>
              <a:gd name="connsiteY109" fmla="*/ 6370195 h 6871645"/>
              <a:gd name="connsiteX110" fmla="*/ 10816409 w 12191997"/>
              <a:gd name="connsiteY110" fmla="*/ 6310866 h 6871645"/>
              <a:gd name="connsiteX111" fmla="*/ 10792347 w 12191997"/>
              <a:gd name="connsiteY111" fmla="*/ 6310866 h 6871645"/>
              <a:gd name="connsiteX112" fmla="*/ 10736016 w 12191997"/>
              <a:gd name="connsiteY112" fmla="*/ 6310866 h 6871645"/>
              <a:gd name="connsiteX113" fmla="*/ 10736093 w 12191997"/>
              <a:gd name="connsiteY113" fmla="*/ 6504535 h 6871645"/>
              <a:gd name="connsiteX114" fmla="*/ 10779278 w 12191997"/>
              <a:gd name="connsiteY114" fmla="*/ 6504535 h 6871645"/>
              <a:gd name="connsiteX115" fmla="*/ 10779278 w 12191997"/>
              <a:gd name="connsiteY115" fmla="*/ 6310866 h 6871645"/>
              <a:gd name="connsiteX116" fmla="*/ 10736016 w 12191997"/>
              <a:gd name="connsiteY116" fmla="*/ 6310866 h 6871645"/>
              <a:gd name="connsiteX117" fmla="*/ 9875872 w 12191997"/>
              <a:gd name="connsiteY117" fmla="*/ 6310866 h 6871645"/>
              <a:gd name="connsiteX118" fmla="*/ 9843065 w 12191997"/>
              <a:gd name="connsiteY118" fmla="*/ 6377306 h 6871645"/>
              <a:gd name="connsiteX119" fmla="*/ 9863726 w 12191997"/>
              <a:gd name="connsiteY119" fmla="*/ 6419703 h 6871645"/>
              <a:gd name="connsiteX120" fmla="*/ 9923977 w 12191997"/>
              <a:gd name="connsiteY120" fmla="*/ 6310866 h 6871645"/>
              <a:gd name="connsiteX121" fmla="*/ 9875872 w 12191997"/>
              <a:gd name="connsiteY121" fmla="*/ 6310866 h 6871645"/>
              <a:gd name="connsiteX122" fmla="*/ 9745529 w 12191997"/>
              <a:gd name="connsiteY122" fmla="*/ 6310866 h 6871645"/>
              <a:gd name="connsiteX123" fmla="*/ 9812795 w 12191997"/>
              <a:gd name="connsiteY123" fmla="*/ 6433867 h 6871645"/>
              <a:gd name="connsiteX124" fmla="*/ 9812795 w 12191997"/>
              <a:gd name="connsiteY124" fmla="*/ 6504708 h 6871645"/>
              <a:gd name="connsiteX125" fmla="*/ 9855980 w 12191997"/>
              <a:gd name="connsiteY125" fmla="*/ 6504708 h 6871645"/>
              <a:gd name="connsiteX126" fmla="*/ 9855980 w 12191997"/>
              <a:gd name="connsiteY126" fmla="*/ 6433752 h 6871645"/>
              <a:gd name="connsiteX127" fmla="*/ 9835704 w 12191997"/>
              <a:gd name="connsiteY127" fmla="*/ 6392220 h 6871645"/>
              <a:gd name="connsiteX128" fmla="*/ 9835704 w 12191997"/>
              <a:gd name="connsiteY128" fmla="*/ 6392354 h 6871645"/>
              <a:gd name="connsiteX129" fmla="*/ 9796075 w 12191997"/>
              <a:gd name="connsiteY129" fmla="*/ 6310866 h 6871645"/>
              <a:gd name="connsiteX130" fmla="*/ 9745529 w 12191997"/>
              <a:gd name="connsiteY130" fmla="*/ 6310866 h 6871645"/>
              <a:gd name="connsiteX131" fmla="*/ 11045479 w 12191997"/>
              <a:gd name="connsiteY131" fmla="*/ 6310846 h 6871645"/>
              <a:gd name="connsiteX132" fmla="*/ 11045479 w 12191997"/>
              <a:gd name="connsiteY132" fmla="*/ 6351571 h 6871645"/>
              <a:gd name="connsiteX133" fmla="*/ 11084590 w 12191997"/>
              <a:gd name="connsiteY133" fmla="*/ 6351571 h 6871645"/>
              <a:gd name="connsiteX134" fmla="*/ 11084590 w 12191997"/>
              <a:gd name="connsiteY134" fmla="*/ 6504630 h 6871645"/>
              <a:gd name="connsiteX135" fmla="*/ 11127775 w 12191997"/>
              <a:gd name="connsiteY135" fmla="*/ 6504630 h 6871645"/>
              <a:gd name="connsiteX136" fmla="*/ 11127775 w 12191997"/>
              <a:gd name="connsiteY136" fmla="*/ 6351571 h 6871645"/>
              <a:gd name="connsiteX137" fmla="*/ 11177379 w 12191997"/>
              <a:gd name="connsiteY137" fmla="*/ 6351571 h 6871645"/>
              <a:gd name="connsiteX138" fmla="*/ 11177379 w 12191997"/>
              <a:gd name="connsiteY138" fmla="*/ 6310846 h 6871645"/>
              <a:gd name="connsiteX139" fmla="*/ 11045479 w 12191997"/>
              <a:gd name="connsiteY139" fmla="*/ 6310846 h 6871645"/>
              <a:gd name="connsiteX140" fmla="*/ 10362111 w 12191997"/>
              <a:gd name="connsiteY140" fmla="*/ 6310212 h 6871645"/>
              <a:gd name="connsiteX141" fmla="*/ 10362111 w 12191997"/>
              <a:gd name="connsiteY141" fmla="*/ 6503977 h 6871645"/>
              <a:gd name="connsiteX142" fmla="*/ 10405565 w 12191997"/>
              <a:gd name="connsiteY142" fmla="*/ 6503977 h 6871645"/>
              <a:gd name="connsiteX143" fmla="*/ 10405565 w 12191997"/>
              <a:gd name="connsiteY143" fmla="*/ 6351206 h 6871645"/>
              <a:gd name="connsiteX144" fmla="*/ 10486112 w 12191997"/>
              <a:gd name="connsiteY144" fmla="*/ 6351206 h 6871645"/>
              <a:gd name="connsiteX145" fmla="*/ 10486112 w 12191997"/>
              <a:gd name="connsiteY145" fmla="*/ 6310212 h 6871645"/>
              <a:gd name="connsiteX146" fmla="*/ 10362111 w 12191997"/>
              <a:gd name="connsiteY146" fmla="*/ 6310212 h 6871645"/>
              <a:gd name="connsiteX147" fmla="*/ 10596717 w 12191997"/>
              <a:gd name="connsiteY147" fmla="*/ 6307002 h 6871645"/>
              <a:gd name="connsiteX148" fmla="*/ 10502967 w 12191997"/>
              <a:gd name="connsiteY148" fmla="*/ 6407882 h 6871645"/>
              <a:gd name="connsiteX149" fmla="*/ 10603809 w 12191997"/>
              <a:gd name="connsiteY149" fmla="*/ 6508724 h 6871645"/>
              <a:gd name="connsiteX150" fmla="*/ 10675995 w 12191997"/>
              <a:gd name="connsiteY150" fmla="*/ 6479761 h 6871645"/>
              <a:gd name="connsiteX151" fmla="*/ 10644226 w 12191997"/>
              <a:gd name="connsiteY151" fmla="*/ 6449587 h 6871645"/>
              <a:gd name="connsiteX152" fmla="*/ 10603809 w 12191997"/>
              <a:gd name="connsiteY152" fmla="*/ 6466097 h 6871645"/>
              <a:gd name="connsiteX153" fmla="*/ 10547786 w 12191997"/>
              <a:gd name="connsiteY153" fmla="*/ 6407613 h 6871645"/>
              <a:gd name="connsiteX154" fmla="*/ 10596717 w 12191997"/>
              <a:gd name="connsiteY154" fmla="*/ 6349284 h 6871645"/>
              <a:gd name="connsiteX155" fmla="*/ 10596717 w 12191997"/>
              <a:gd name="connsiteY155" fmla="*/ 6307002 h 6871645"/>
              <a:gd name="connsiteX156" fmla="*/ 10609863 w 12191997"/>
              <a:gd name="connsiteY156" fmla="*/ 6306945 h 6871645"/>
              <a:gd name="connsiteX157" fmla="*/ 10609863 w 12191997"/>
              <a:gd name="connsiteY157" fmla="*/ 6349226 h 6871645"/>
              <a:gd name="connsiteX158" fmla="*/ 10659582 w 12191997"/>
              <a:gd name="connsiteY158" fmla="*/ 6407671 h 6871645"/>
              <a:gd name="connsiteX159" fmla="*/ 10652106 w 12191997"/>
              <a:gd name="connsiteY159" fmla="*/ 6439017 h 6871645"/>
              <a:gd name="connsiteX160" fmla="*/ 10684644 w 12191997"/>
              <a:gd name="connsiteY160" fmla="*/ 6469883 h 6871645"/>
              <a:gd name="connsiteX161" fmla="*/ 10704401 w 12191997"/>
              <a:gd name="connsiteY161" fmla="*/ 6407940 h 6871645"/>
              <a:gd name="connsiteX162" fmla="*/ 10609863 w 12191997"/>
              <a:gd name="connsiteY162" fmla="*/ 6306945 h 6871645"/>
              <a:gd name="connsiteX163" fmla="*/ 11438315 w 12191997"/>
              <a:gd name="connsiteY163" fmla="*/ 6306753 h 6871645"/>
              <a:gd name="connsiteX164" fmla="*/ 11338011 w 12191997"/>
              <a:gd name="connsiteY164" fmla="*/ 6407883 h 6871645"/>
              <a:gd name="connsiteX165" fmla="*/ 11439410 w 12191997"/>
              <a:gd name="connsiteY165" fmla="*/ 6508725 h 6871645"/>
              <a:gd name="connsiteX166" fmla="*/ 11527452 w 12191997"/>
              <a:gd name="connsiteY166" fmla="*/ 6447685 h 6871645"/>
              <a:gd name="connsiteX167" fmla="*/ 11528971 w 12191997"/>
              <a:gd name="connsiteY167" fmla="*/ 6442419 h 6871645"/>
              <a:gd name="connsiteX168" fmla="*/ 11485670 w 12191997"/>
              <a:gd name="connsiteY168" fmla="*/ 6442419 h 6871645"/>
              <a:gd name="connsiteX169" fmla="*/ 11439372 w 12191997"/>
              <a:gd name="connsiteY169" fmla="*/ 6468557 h 6871645"/>
              <a:gd name="connsiteX170" fmla="*/ 11382253 w 12191997"/>
              <a:gd name="connsiteY170" fmla="*/ 6407883 h 6871645"/>
              <a:gd name="connsiteX171" fmla="*/ 11438276 w 12191997"/>
              <a:gd name="connsiteY171" fmla="*/ 6347209 h 6871645"/>
              <a:gd name="connsiteX172" fmla="*/ 11481826 w 12191997"/>
              <a:gd name="connsiteY172" fmla="*/ 6370368 h 6871645"/>
              <a:gd name="connsiteX173" fmla="*/ 11522878 w 12191997"/>
              <a:gd name="connsiteY173" fmla="*/ 6354070 h 6871645"/>
              <a:gd name="connsiteX174" fmla="*/ 11438315 w 12191997"/>
              <a:gd name="connsiteY174" fmla="*/ 6306753 h 6871645"/>
              <a:gd name="connsiteX175" fmla="*/ 10235536 w 12191997"/>
              <a:gd name="connsiteY175" fmla="*/ 6306753 h 6871645"/>
              <a:gd name="connsiteX176" fmla="*/ 10135232 w 12191997"/>
              <a:gd name="connsiteY176" fmla="*/ 6407883 h 6871645"/>
              <a:gd name="connsiteX177" fmla="*/ 10236631 w 12191997"/>
              <a:gd name="connsiteY177" fmla="*/ 6508725 h 6871645"/>
              <a:gd name="connsiteX178" fmla="*/ 10324673 w 12191997"/>
              <a:gd name="connsiteY178" fmla="*/ 6447685 h 6871645"/>
              <a:gd name="connsiteX179" fmla="*/ 10325403 w 12191997"/>
              <a:gd name="connsiteY179" fmla="*/ 6445091 h 6871645"/>
              <a:gd name="connsiteX180" fmla="*/ 10281604 w 12191997"/>
              <a:gd name="connsiteY180" fmla="*/ 6445091 h 6871645"/>
              <a:gd name="connsiteX181" fmla="*/ 10236554 w 12191997"/>
              <a:gd name="connsiteY181" fmla="*/ 6468557 h 6871645"/>
              <a:gd name="connsiteX182" fmla="*/ 10179416 w 12191997"/>
              <a:gd name="connsiteY182" fmla="*/ 6407883 h 6871645"/>
              <a:gd name="connsiteX183" fmla="*/ 10235459 w 12191997"/>
              <a:gd name="connsiteY183" fmla="*/ 6347209 h 6871645"/>
              <a:gd name="connsiteX184" fmla="*/ 10279662 w 12191997"/>
              <a:gd name="connsiteY184" fmla="*/ 6371386 h 6871645"/>
              <a:gd name="connsiteX185" fmla="*/ 10320637 w 12191997"/>
              <a:gd name="connsiteY185" fmla="*/ 6355108 h 6871645"/>
              <a:gd name="connsiteX186" fmla="*/ 10235536 w 12191997"/>
              <a:gd name="connsiteY186" fmla="*/ 6306753 h 6871645"/>
              <a:gd name="connsiteX187" fmla="*/ 10017170 w 12191997"/>
              <a:gd name="connsiteY187" fmla="*/ 6306753 h 6871645"/>
              <a:gd name="connsiteX188" fmla="*/ 9916866 w 12191997"/>
              <a:gd name="connsiteY188" fmla="*/ 6407883 h 6871645"/>
              <a:gd name="connsiteX189" fmla="*/ 10018265 w 12191997"/>
              <a:gd name="connsiteY189" fmla="*/ 6508725 h 6871645"/>
              <a:gd name="connsiteX190" fmla="*/ 10106326 w 12191997"/>
              <a:gd name="connsiteY190" fmla="*/ 6447685 h 6871645"/>
              <a:gd name="connsiteX191" fmla="*/ 10107057 w 12191997"/>
              <a:gd name="connsiteY191" fmla="*/ 6445091 h 6871645"/>
              <a:gd name="connsiteX192" fmla="*/ 10063276 w 12191997"/>
              <a:gd name="connsiteY192" fmla="*/ 6445091 h 6871645"/>
              <a:gd name="connsiteX193" fmla="*/ 10018208 w 12191997"/>
              <a:gd name="connsiteY193" fmla="*/ 6468557 h 6871645"/>
              <a:gd name="connsiteX194" fmla="*/ 9961089 w 12191997"/>
              <a:gd name="connsiteY194" fmla="*/ 6407883 h 6871645"/>
              <a:gd name="connsiteX195" fmla="*/ 10017112 w 12191997"/>
              <a:gd name="connsiteY195" fmla="*/ 6347209 h 6871645"/>
              <a:gd name="connsiteX196" fmla="*/ 10061316 w 12191997"/>
              <a:gd name="connsiteY196" fmla="*/ 6371386 h 6871645"/>
              <a:gd name="connsiteX197" fmla="*/ 10102290 w 12191997"/>
              <a:gd name="connsiteY197" fmla="*/ 6355108 h 6871645"/>
              <a:gd name="connsiteX198" fmla="*/ 10017170 w 12191997"/>
              <a:gd name="connsiteY198" fmla="*/ 6306753 h 6871645"/>
              <a:gd name="connsiteX199" fmla="*/ 10646340 w 12191997"/>
              <a:gd name="connsiteY199" fmla="*/ 6259416 h 6871645"/>
              <a:gd name="connsiteX200" fmla="*/ 10624996 w 12191997"/>
              <a:gd name="connsiteY200" fmla="*/ 6280351 h 6871645"/>
              <a:gd name="connsiteX201" fmla="*/ 10625007 w 12191997"/>
              <a:gd name="connsiteY201" fmla="*/ 6281287 h 6871645"/>
              <a:gd name="connsiteX202" fmla="*/ 10645189 w 12191997"/>
              <a:gd name="connsiteY202" fmla="*/ 6302340 h 6871645"/>
              <a:gd name="connsiteX203" fmla="*/ 10646340 w 12191997"/>
              <a:gd name="connsiteY203" fmla="*/ 6302332 h 6871645"/>
              <a:gd name="connsiteX204" fmla="*/ 10646379 w 12191997"/>
              <a:gd name="connsiteY204" fmla="*/ 6302332 h 6871645"/>
              <a:gd name="connsiteX205" fmla="*/ 10668231 w 12191997"/>
              <a:gd name="connsiteY205" fmla="*/ 6281287 h 6871645"/>
              <a:gd name="connsiteX206" fmla="*/ 10646940 w 12191997"/>
              <a:gd name="connsiteY206" fmla="*/ 6259416 h 6871645"/>
              <a:gd name="connsiteX207" fmla="*/ 10646340 w 12191997"/>
              <a:gd name="connsiteY207" fmla="*/ 6259416 h 6871645"/>
              <a:gd name="connsiteX208" fmla="*/ 10561027 w 12191997"/>
              <a:gd name="connsiteY208" fmla="*/ 6259416 h 6871645"/>
              <a:gd name="connsiteX209" fmla="*/ 10539702 w 12191997"/>
              <a:gd name="connsiteY209" fmla="*/ 6280371 h 6871645"/>
              <a:gd name="connsiteX210" fmla="*/ 10539714 w 12191997"/>
              <a:gd name="connsiteY210" fmla="*/ 6281287 h 6871645"/>
              <a:gd name="connsiteX211" fmla="*/ 10559857 w 12191997"/>
              <a:gd name="connsiteY211" fmla="*/ 6302340 h 6871645"/>
              <a:gd name="connsiteX212" fmla="*/ 10561027 w 12191997"/>
              <a:gd name="connsiteY212" fmla="*/ 6302332 h 6871645"/>
              <a:gd name="connsiteX213" fmla="*/ 10561066 w 12191997"/>
              <a:gd name="connsiteY213" fmla="*/ 6302332 h 6871645"/>
              <a:gd name="connsiteX214" fmla="*/ 10582660 w 12191997"/>
              <a:gd name="connsiteY214" fmla="*/ 6281930 h 6871645"/>
              <a:gd name="connsiteX215" fmla="*/ 10582668 w 12191997"/>
              <a:gd name="connsiteY215" fmla="*/ 6281287 h 6871645"/>
              <a:gd name="connsiteX216" fmla="*/ 10561452 w 12191997"/>
              <a:gd name="connsiteY216" fmla="*/ 6259418 h 6871645"/>
              <a:gd name="connsiteX217" fmla="*/ 10561027 w 12191997"/>
              <a:gd name="connsiteY217" fmla="*/ 6259416 h 6871645"/>
              <a:gd name="connsiteX218" fmla="*/ 6141493 w 12191997"/>
              <a:gd name="connsiteY218" fmla="*/ 0 h 6871645"/>
              <a:gd name="connsiteX219" fmla="*/ 12191997 w 12191997"/>
              <a:gd name="connsiteY219" fmla="*/ 13648 h 6871645"/>
              <a:gd name="connsiteX220" fmla="*/ 12191997 w 12191997"/>
              <a:gd name="connsiteY220" fmla="*/ 6871645 h 6871645"/>
              <a:gd name="connsiteX221" fmla="*/ 0 w 12191997"/>
              <a:gd name="connsiteY221" fmla="*/ 6871645 h 6871645"/>
              <a:gd name="connsiteX222" fmla="*/ 6141493 w 12191997"/>
              <a:gd name="connsiteY222" fmla="*/ 0 h 6871645"/>
              <a:gd name="connsiteX0" fmla="*/ 5079746 w 6064152"/>
              <a:gd name="connsiteY0" fmla="*/ 6438095 h 6871645"/>
              <a:gd name="connsiteX1" fmla="*/ 5065697 w 6064152"/>
              <a:gd name="connsiteY1" fmla="*/ 6477436 h 6871645"/>
              <a:gd name="connsiteX2" fmla="*/ 5135423 w 6064152"/>
              <a:gd name="connsiteY2" fmla="*/ 6477436 h 6871645"/>
              <a:gd name="connsiteX3" fmla="*/ 5121682 w 6064152"/>
              <a:gd name="connsiteY3" fmla="*/ 6438095 h 6871645"/>
              <a:gd name="connsiteX4" fmla="*/ 5079746 w 6064152"/>
              <a:gd name="connsiteY4" fmla="*/ 6438095 h 6871645"/>
              <a:gd name="connsiteX5" fmla="*/ 4290866 w 6064152"/>
              <a:gd name="connsiteY5" fmla="*/ 6394487 h 6871645"/>
              <a:gd name="connsiteX6" fmla="*/ 4290866 w 6064152"/>
              <a:gd name="connsiteY6" fmla="*/ 6432713 h 6871645"/>
              <a:gd name="connsiteX7" fmla="*/ 4345928 w 6064152"/>
              <a:gd name="connsiteY7" fmla="*/ 6432713 h 6871645"/>
              <a:gd name="connsiteX8" fmla="*/ 4345928 w 6064152"/>
              <a:gd name="connsiteY8" fmla="*/ 6394487 h 6871645"/>
              <a:gd name="connsiteX9" fmla="*/ 4290866 w 6064152"/>
              <a:gd name="connsiteY9" fmla="*/ 6394487 h 6871645"/>
              <a:gd name="connsiteX10" fmla="*/ 4100080 w 6064152"/>
              <a:gd name="connsiteY10" fmla="*/ 6394487 h 6871645"/>
              <a:gd name="connsiteX11" fmla="*/ 4100080 w 6064152"/>
              <a:gd name="connsiteY11" fmla="*/ 6431926 h 6871645"/>
              <a:gd name="connsiteX12" fmla="*/ 4200191 w 6064152"/>
              <a:gd name="connsiteY12" fmla="*/ 6431926 h 6871645"/>
              <a:gd name="connsiteX13" fmla="*/ 4199711 w 6064152"/>
              <a:gd name="connsiteY13" fmla="*/ 6394487 h 6871645"/>
              <a:gd name="connsiteX14" fmla="*/ 4100080 w 6064152"/>
              <a:gd name="connsiteY14" fmla="*/ 6394487 h 6871645"/>
              <a:gd name="connsiteX15" fmla="*/ 3881810 w 6064152"/>
              <a:gd name="connsiteY15" fmla="*/ 6394487 h 6871645"/>
              <a:gd name="connsiteX16" fmla="*/ 3881810 w 6064152"/>
              <a:gd name="connsiteY16" fmla="*/ 6431926 h 6871645"/>
              <a:gd name="connsiteX17" fmla="*/ 3981922 w 6064152"/>
              <a:gd name="connsiteY17" fmla="*/ 6431926 h 6871645"/>
              <a:gd name="connsiteX18" fmla="*/ 3981383 w 6064152"/>
              <a:gd name="connsiteY18" fmla="*/ 6394487 h 6871645"/>
              <a:gd name="connsiteX19" fmla="*/ 3881810 w 6064152"/>
              <a:gd name="connsiteY19" fmla="*/ 6394487 h 6871645"/>
              <a:gd name="connsiteX20" fmla="*/ 5492550 w 6064152"/>
              <a:gd name="connsiteY20" fmla="*/ 6391816 h 6871645"/>
              <a:gd name="connsiteX21" fmla="*/ 5492550 w 6064152"/>
              <a:gd name="connsiteY21" fmla="*/ 6429812 h 6871645"/>
              <a:gd name="connsiteX22" fmla="*/ 5551552 w 6064152"/>
              <a:gd name="connsiteY22" fmla="*/ 6429812 h 6871645"/>
              <a:gd name="connsiteX23" fmla="*/ 5551552 w 6064152"/>
              <a:gd name="connsiteY23" fmla="*/ 6391816 h 6871645"/>
              <a:gd name="connsiteX24" fmla="*/ 5492550 w 6064152"/>
              <a:gd name="connsiteY24" fmla="*/ 6391816 h 6871645"/>
              <a:gd name="connsiteX25" fmla="*/ 5302955 w 6064152"/>
              <a:gd name="connsiteY25" fmla="*/ 6391816 h 6871645"/>
              <a:gd name="connsiteX26" fmla="*/ 5302955 w 6064152"/>
              <a:gd name="connsiteY26" fmla="*/ 6429274 h 6871645"/>
              <a:gd name="connsiteX27" fmla="*/ 5403470 w 6064152"/>
              <a:gd name="connsiteY27" fmla="*/ 6429274 h 6871645"/>
              <a:gd name="connsiteX28" fmla="*/ 5402048 w 6064152"/>
              <a:gd name="connsiteY28" fmla="*/ 6391816 h 6871645"/>
              <a:gd name="connsiteX29" fmla="*/ 5302955 w 6064152"/>
              <a:gd name="connsiteY29" fmla="*/ 6391816 h 6871645"/>
              <a:gd name="connsiteX30" fmla="*/ 4837838 w 6064152"/>
              <a:gd name="connsiteY30" fmla="*/ 6391816 h 6871645"/>
              <a:gd name="connsiteX31" fmla="*/ 4837838 w 6064152"/>
              <a:gd name="connsiteY31" fmla="*/ 6429812 h 6871645"/>
              <a:gd name="connsiteX32" fmla="*/ 4893111 w 6064152"/>
              <a:gd name="connsiteY32" fmla="*/ 6429812 h 6871645"/>
              <a:gd name="connsiteX33" fmla="*/ 4893111 w 6064152"/>
              <a:gd name="connsiteY33" fmla="*/ 6391816 h 6871645"/>
              <a:gd name="connsiteX34" fmla="*/ 4837838 w 6064152"/>
              <a:gd name="connsiteY34" fmla="*/ 6391816 h 6871645"/>
              <a:gd name="connsiteX35" fmla="*/ 5596832 w 6064152"/>
              <a:gd name="connsiteY35" fmla="*/ 6335620 h 6871645"/>
              <a:gd name="connsiteX36" fmla="*/ 5596832 w 6064152"/>
              <a:gd name="connsiteY36" fmla="*/ 6504631 h 6871645"/>
              <a:gd name="connsiteX37" fmla="*/ 5639748 w 6064152"/>
              <a:gd name="connsiteY37" fmla="*/ 6504631 h 6871645"/>
              <a:gd name="connsiteX38" fmla="*/ 5639748 w 6064152"/>
              <a:gd name="connsiteY38" fmla="*/ 6404097 h 6871645"/>
              <a:gd name="connsiteX39" fmla="*/ 5596832 w 6064152"/>
              <a:gd name="connsiteY39" fmla="*/ 6335620 h 6871645"/>
              <a:gd name="connsiteX40" fmla="*/ 3486669 w 6064152"/>
              <a:gd name="connsiteY40" fmla="*/ 6323281 h 6871645"/>
              <a:gd name="connsiteX41" fmla="*/ 3486669 w 6064152"/>
              <a:gd name="connsiteY41" fmla="*/ 6491869 h 6871645"/>
              <a:gd name="connsiteX42" fmla="*/ 3527817 w 6064152"/>
              <a:gd name="connsiteY42" fmla="*/ 6458736 h 6871645"/>
              <a:gd name="connsiteX43" fmla="*/ 3527817 w 6064152"/>
              <a:gd name="connsiteY43" fmla="*/ 6424007 h 6871645"/>
              <a:gd name="connsiteX44" fmla="*/ 3527817 w 6064152"/>
              <a:gd name="connsiteY44" fmla="*/ 6388472 h 6871645"/>
              <a:gd name="connsiteX45" fmla="*/ 3527817 w 6064152"/>
              <a:gd name="connsiteY45" fmla="*/ 6358336 h 6871645"/>
              <a:gd name="connsiteX46" fmla="*/ 3486669 w 6064152"/>
              <a:gd name="connsiteY46" fmla="*/ 6323281 h 6871645"/>
              <a:gd name="connsiteX47" fmla="*/ 3492338 w 6064152"/>
              <a:gd name="connsiteY47" fmla="*/ 6310885 h 6871645"/>
              <a:gd name="connsiteX48" fmla="*/ 3534389 w 6064152"/>
              <a:gd name="connsiteY48" fmla="*/ 6346651 h 6871645"/>
              <a:gd name="connsiteX49" fmla="*/ 3548823 w 6064152"/>
              <a:gd name="connsiteY49" fmla="*/ 6346651 h 6871645"/>
              <a:gd name="connsiteX50" fmla="*/ 3573269 w 6064152"/>
              <a:gd name="connsiteY50" fmla="*/ 6367427 h 6871645"/>
              <a:gd name="connsiteX51" fmla="*/ 3549361 w 6064152"/>
              <a:gd name="connsiteY51" fmla="*/ 6388510 h 6871645"/>
              <a:gd name="connsiteX52" fmla="*/ 3540982 w 6064152"/>
              <a:gd name="connsiteY52" fmla="*/ 6388510 h 6871645"/>
              <a:gd name="connsiteX53" fmla="*/ 3540982 w 6064152"/>
              <a:gd name="connsiteY53" fmla="*/ 6424008 h 6871645"/>
              <a:gd name="connsiteX54" fmla="*/ 3555819 w 6064152"/>
              <a:gd name="connsiteY54" fmla="*/ 6424008 h 6871645"/>
              <a:gd name="connsiteX55" fmla="*/ 3582610 w 6064152"/>
              <a:gd name="connsiteY55" fmla="*/ 6446686 h 6871645"/>
              <a:gd name="connsiteX56" fmla="*/ 3555819 w 6064152"/>
              <a:gd name="connsiteY56" fmla="*/ 6469383 h 6871645"/>
              <a:gd name="connsiteX57" fmla="*/ 3534351 w 6064152"/>
              <a:gd name="connsiteY57" fmla="*/ 6469383 h 6871645"/>
              <a:gd name="connsiteX58" fmla="*/ 3490551 w 6064152"/>
              <a:gd name="connsiteY58" fmla="*/ 6504631 h 6871645"/>
              <a:gd name="connsiteX59" fmla="*/ 3564851 w 6064152"/>
              <a:gd name="connsiteY59" fmla="*/ 6504631 h 6871645"/>
              <a:gd name="connsiteX60" fmla="*/ 3625526 w 6064152"/>
              <a:gd name="connsiteY60" fmla="*/ 6449703 h 6871645"/>
              <a:gd name="connsiteX61" fmla="*/ 3590643 w 6064152"/>
              <a:gd name="connsiteY61" fmla="*/ 6404327 h 6871645"/>
              <a:gd name="connsiteX62" fmla="*/ 3615628 w 6064152"/>
              <a:gd name="connsiteY62" fmla="*/ 6362776 h 6871645"/>
              <a:gd name="connsiteX63" fmla="*/ 3552205 w 6064152"/>
              <a:gd name="connsiteY63" fmla="*/ 6310885 h 6871645"/>
              <a:gd name="connsiteX64" fmla="*/ 3492338 w 6064152"/>
              <a:gd name="connsiteY64" fmla="*/ 6310885 h 6871645"/>
              <a:gd name="connsiteX65" fmla="*/ 5596832 w 6064152"/>
              <a:gd name="connsiteY65" fmla="*/ 6310866 h 6871645"/>
              <a:gd name="connsiteX66" fmla="*/ 5639748 w 6064152"/>
              <a:gd name="connsiteY66" fmla="*/ 6379343 h 6871645"/>
              <a:gd name="connsiteX67" fmla="*/ 5718315 w 6064152"/>
              <a:gd name="connsiteY67" fmla="*/ 6504631 h 6871645"/>
              <a:gd name="connsiteX68" fmla="*/ 5763960 w 6064152"/>
              <a:gd name="connsiteY68" fmla="*/ 6504631 h 6871645"/>
              <a:gd name="connsiteX69" fmla="*/ 5763960 w 6064152"/>
              <a:gd name="connsiteY69" fmla="*/ 6310866 h 6871645"/>
              <a:gd name="connsiteX70" fmla="*/ 5720717 w 6064152"/>
              <a:gd name="connsiteY70" fmla="*/ 6310866 h 6871645"/>
              <a:gd name="connsiteX71" fmla="*/ 5720717 w 6064152"/>
              <a:gd name="connsiteY71" fmla="*/ 6426795 h 6871645"/>
              <a:gd name="connsiteX72" fmla="*/ 5649876 w 6064152"/>
              <a:gd name="connsiteY72" fmla="*/ 6310866 h 6871645"/>
              <a:gd name="connsiteX73" fmla="*/ 5596832 w 6064152"/>
              <a:gd name="connsiteY73" fmla="*/ 6310866 h 6871645"/>
              <a:gd name="connsiteX74" fmla="*/ 5436238 w 6064152"/>
              <a:gd name="connsiteY74" fmla="*/ 6310866 h 6871645"/>
              <a:gd name="connsiteX75" fmla="*/ 5436238 w 6064152"/>
              <a:gd name="connsiteY75" fmla="*/ 6504631 h 6871645"/>
              <a:gd name="connsiteX76" fmla="*/ 5559239 w 6064152"/>
              <a:gd name="connsiteY76" fmla="*/ 6504631 h 6871645"/>
              <a:gd name="connsiteX77" fmla="*/ 5559239 w 6064152"/>
              <a:gd name="connsiteY77" fmla="*/ 6463637 h 6871645"/>
              <a:gd name="connsiteX78" fmla="*/ 5479423 w 6064152"/>
              <a:gd name="connsiteY78" fmla="*/ 6463637 h 6871645"/>
              <a:gd name="connsiteX79" fmla="*/ 5479423 w 6064152"/>
              <a:gd name="connsiteY79" fmla="*/ 6351572 h 6871645"/>
              <a:gd name="connsiteX80" fmla="*/ 5559239 w 6064152"/>
              <a:gd name="connsiteY80" fmla="*/ 6351572 h 6871645"/>
              <a:gd name="connsiteX81" fmla="*/ 5559239 w 6064152"/>
              <a:gd name="connsiteY81" fmla="*/ 6310866 h 6871645"/>
              <a:gd name="connsiteX82" fmla="*/ 5436238 w 6064152"/>
              <a:gd name="connsiteY82" fmla="*/ 6310866 h 6871645"/>
              <a:gd name="connsiteX83" fmla="*/ 5091220 w 6064152"/>
              <a:gd name="connsiteY83" fmla="*/ 6310866 h 6871645"/>
              <a:gd name="connsiteX84" fmla="*/ 5158832 w 6064152"/>
              <a:gd name="connsiteY84" fmla="*/ 6504631 h 6871645"/>
              <a:gd name="connsiteX85" fmla="*/ 5205842 w 6064152"/>
              <a:gd name="connsiteY85" fmla="*/ 6504631 h 6871645"/>
              <a:gd name="connsiteX86" fmla="*/ 5133694 w 6064152"/>
              <a:gd name="connsiteY86" fmla="*/ 6310866 h 6871645"/>
              <a:gd name="connsiteX87" fmla="*/ 5091220 w 6064152"/>
              <a:gd name="connsiteY87" fmla="*/ 6310866 h 6871645"/>
              <a:gd name="connsiteX88" fmla="*/ 4781430 w 6064152"/>
              <a:gd name="connsiteY88" fmla="*/ 6310866 h 6871645"/>
              <a:gd name="connsiteX89" fmla="*/ 4781507 w 6064152"/>
              <a:gd name="connsiteY89" fmla="*/ 6504631 h 6871645"/>
              <a:gd name="connsiteX90" fmla="*/ 4904508 w 6064152"/>
              <a:gd name="connsiteY90" fmla="*/ 6504631 h 6871645"/>
              <a:gd name="connsiteX91" fmla="*/ 4904508 w 6064152"/>
              <a:gd name="connsiteY91" fmla="*/ 6463637 h 6871645"/>
              <a:gd name="connsiteX92" fmla="*/ 4824634 w 6064152"/>
              <a:gd name="connsiteY92" fmla="*/ 6463637 h 6871645"/>
              <a:gd name="connsiteX93" fmla="*/ 4824634 w 6064152"/>
              <a:gd name="connsiteY93" fmla="*/ 6351572 h 6871645"/>
              <a:gd name="connsiteX94" fmla="*/ 4904431 w 6064152"/>
              <a:gd name="connsiteY94" fmla="*/ 6351572 h 6871645"/>
              <a:gd name="connsiteX95" fmla="*/ 4904431 w 6064152"/>
              <a:gd name="connsiteY95" fmla="*/ 6310866 h 6871645"/>
              <a:gd name="connsiteX96" fmla="*/ 4781430 w 6064152"/>
              <a:gd name="connsiteY96" fmla="*/ 6310866 h 6871645"/>
              <a:gd name="connsiteX97" fmla="*/ 4664502 w 6064152"/>
              <a:gd name="connsiteY97" fmla="*/ 6310866 h 6871645"/>
              <a:gd name="connsiteX98" fmla="*/ 4664502 w 6064152"/>
              <a:gd name="connsiteY98" fmla="*/ 6347382 h 6871645"/>
              <a:gd name="connsiteX99" fmla="*/ 4680377 w 6064152"/>
              <a:gd name="connsiteY99" fmla="*/ 6347382 h 6871645"/>
              <a:gd name="connsiteX100" fmla="*/ 4707706 w 6064152"/>
              <a:gd name="connsiteY100" fmla="*/ 6370445 h 6871645"/>
              <a:gd name="connsiteX101" fmla="*/ 4680377 w 6064152"/>
              <a:gd name="connsiteY101" fmla="*/ 6393507 h 6871645"/>
              <a:gd name="connsiteX102" fmla="*/ 4664502 w 6064152"/>
              <a:gd name="connsiteY102" fmla="*/ 6393507 h 6871645"/>
              <a:gd name="connsiteX103" fmla="*/ 4664502 w 6064152"/>
              <a:gd name="connsiteY103" fmla="*/ 6429812 h 6871645"/>
              <a:gd name="connsiteX104" fmla="*/ 4670267 w 6064152"/>
              <a:gd name="connsiteY104" fmla="*/ 6429812 h 6871645"/>
              <a:gd name="connsiteX105" fmla="*/ 4675726 w 6064152"/>
              <a:gd name="connsiteY105" fmla="*/ 6429697 h 6871645"/>
              <a:gd name="connsiteX106" fmla="*/ 4713702 w 6064152"/>
              <a:gd name="connsiteY106" fmla="*/ 6504650 h 6871645"/>
              <a:gd name="connsiteX107" fmla="*/ 4761211 w 6064152"/>
              <a:gd name="connsiteY107" fmla="*/ 6504650 h 6871645"/>
              <a:gd name="connsiteX108" fmla="*/ 4717796 w 6064152"/>
              <a:gd name="connsiteY108" fmla="*/ 6421894 h 6871645"/>
              <a:gd name="connsiteX109" fmla="*/ 4751429 w 6064152"/>
              <a:gd name="connsiteY109" fmla="*/ 6370195 h 6871645"/>
              <a:gd name="connsiteX110" fmla="*/ 4688564 w 6064152"/>
              <a:gd name="connsiteY110" fmla="*/ 6310866 h 6871645"/>
              <a:gd name="connsiteX111" fmla="*/ 4664502 w 6064152"/>
              <a:gd name="connsiteY111" fmla="*/ 6310866 h 6871645"/>
              <a:gd name="connsiteX112" fmla="*/ 4608171 w 6064152"/>
              <a:gd name="connsiteY112" fmla="*/ 6310866 h 6871645"/>
              <a:gd name="connsiteX113" fmla="*/ 4608248 w 6064152"/>
              <a:gd name="connsiteY113" fmla="*/ 6504535 h 6871645"/>
              <a:gd name="connsiteX114" fmla="*/ 4651433 w 6064152"/>
              <a:gd name="connsiteY114" fmla="*/ 6504535 h 6871645"/>
              <a:gd name="connsiteX115" fmla="*/ 4651433 w 6064152"/>
              <a:gd name="connsiteY115" fmla="*/ 6310866 h 6871645"/>
              <a:gd name="connsiteX116" fmla="*/ 4608171 w 6064152"/>
              <a:gd name="connsiteY116" fmla="*/ 6310866 h 6871645"/>
              <a:gd name="connsiteX117" fmla="*/ 3748027 w 6064152"/>
              <a:gd name="connsiteY117" fmla="*/ 6310866 h 6871645"/>
              <a:gd name="connsiteX118" fmla="*/ 3715220 w 6064152"/>
              <a:gd name="connsiteY118" fmla="*/ 6377306 h 6871645"/>
              <a:gd name="connsiteX119" fmla="*/ 3735881 w 6064152"/>
              <a:gd name="connsiteY119" fmla="*/ 6419703 h 6871645"/>
              <a:gd name="connsiteX120" fmla="*/ 3796132 w 6064152"/>
              <a:gd name="connsiteY120" fmla="*/ 6310866 h 6871645"/>
              <a:gd name="connsiteX121" fmla="*/ 3748027 w 6064152"/>
              <a:gd name="connsiteY121" fmla="*/ 6310866 h 6871645"/>
              <a:gd name="connsiteX122" fmla="*/ 3617684 w 6064152"/>
              <a:gd name="connsiteY122" fmla="*/ 6310866 h 6871645"/>
              <a:gd name="connsiteX123" fmla="*/ 3684950 w 6064152"/>
              <a:gd name="connsiteY123" fmla="*/ 6433867 h 6871645"/>
              <a:gd name="connsiteX124" fmla="*/ 3684950 w 6064152"/>
              <a:gd name="connsiteY124" fmla="*/ 6504708 h 6871645"/>
              <a:gd name="connsiteX125" fmla="*/ 3728135 w 6064152"/>
              <a:gd name="connsiteY125" fmla="*/ 6504708 h 6871645"/>
              <a:gd name="connsiteX126" fmla="*/ 3728135 w 6064152"/>
              <a:gd name="connsiteY126" fmla="*/ 6433752 h 6871645"/>
              <a:gd name="connsiteX127" fmla="*/ 3707859 w 6064152"/>
              <a:gd name="connsiteY127" fmla="*/ 6392220 h 6871645"/>
              <a:gd name="connsiteX128" fmla="*/ 3707859 w 6064152"/>
              <a:gd name="connsiteY128" fmla="*/ 6392354 h 6871645"/>
              <a:gd name="connsiteX129" fmla="*/ 3668230 w 6064152"/>
              <a:gd name="connsiteY129" fmla="*/ 6310866 h 6871645"/>
              <a:gd name="connsiteX130" fmla="*/ 3617684 w 6064152"/>
              <a:gd name="connsiteY130" fmla="*/ 6310866 h 6871645"/>
              <a:gd name="connsiteX131" fmla="*/ 4917634 w 6064152"/>
              <a:gd name="connsiteY131" fmla="*/ 6310846 h 6871645"/>
              <a:gd name="connsiteX132" fmla="*/ 4917634 w 6064152"/>
              <a:gd name="connsiteY132" fmla="*/ 6351571 h 6871645"/>
              <a:gd name="connsiteX133" fmla="*/ 4956745 w 6064152"/>
              <a:gd name="connsiteY133" fmla="*/ 6351571 h 6871645"/>
              <a:gd name="connsiteX134" fmla="*/ 4956745 w 6064152"/>
              <a:gd name="connsiteY134" fmla="*/ 6504630 h 6871645"/>
              <a:gd name="connsiteX135" fmla="*/ 4999930 w 6064152"/>
              <a:gd name="connsiteY135" fmla="*/ 6504630 h 6871645"/>
              <a:gd name="connsiteX136" fmla="*/ 4999930 w 6064152"/>
              <a:gd name="connsiteY136" fmla="*/ 6351571 h 6871645"/>
              <a:gd name="connsiteX137" fmla="*/ 5049534 w 6064152"/>
              <a:gd name="connsiteY137" fmla="*/ 6351571 h 6871645"/>
              <a:gd name="connsiteX138" fmla="*/ 5049534 w 6064152"/>
              <a:gd name="connsiteY138" fmla="*/ 6310846 h 6871645"/>
              <a:gd name="connsiteX139" fmla="*/ 4917634 w 6064152"/>
              <a:gd name="connsiteY139" fmla="*/ 6310846 h 6871645"/>
              <a:gd name="connsiteX140" fmla="*/ 4234266 w 6064152"/>
              <a:gd name="connsiteY140" fmla="*/ 6310212 h 6871645"/>
              <a:gd name="connsiteX141" fmla="*/ 4234266 w 6064152"/>
              <a:gd name="connsiteY141" fmla="*/ 6503977 h 6871645"/>
              <a:gd name="connsiteX142" fmla="*/ 4277720 w 6064152"/>
              <a:gd name="connsiteY142" fmla="*/ 6503977 h 6871645"/>
              <a:gd name="connsiteX143" fmla="*/ 4277720 w 6064152"/>
              <a:gd name="connsiteY143" fmla="*/ 6351206 h 6871645"/>
              <a:gd name="connsiteX144" fmla="*/ 4358267 w 6064152"/>
              <a:gd name="connsiteY144" fmla="*/ 6351206 h 6871645"/>
              <a:gd name="connsiteX145" fmla="*/ 4358267 w 6064152"/>
              <a:gd name="connsiteY145" fmla="*/ 6310212 h 6871645"/>
              <a:gd name="connsiteX146" fmla="*/ 4234266 w 6064152"/>
              <a:gd name="connsiteY146" fmla="*/ 6310212 h 6871645"/>
              <a:gd name="connsiteX147" fmla="*/ 4468872 w 6064152"/>
              <a:gd name="connsiteY147" fmla="*/ 6307002 h 6871645"/>
              <a:gd name="connsiteX148" fmla="*/ 4375122 w 6064152"/>
              <a:gd name="connsiteY148" fmla="*/ 6407882 h 6871645"/>
              <a:gd name="connsiteX149" fmla="*/ 4475964 w 6064152"/>
              <a:gd name="connsiteY149" fmla="*/ 6508724 h 6871645"/>
              <a:gd name="connsiteX150" fmla="*/ 4548150 w 6064152"/>
              <a:gd name="connsiteY150" fmla="*/ 6479761 h 6871645"/>
              <a:gd name="connsiteX151" fmla="*/ 4516381 w 6064152"/>
              <a:gd name="connsiteY151" fmla="*/ 6449587 h 6871645"/>
              <a:gd name="connsiteX152" fmla="*/ 4475964 w 6064152"/>
              <a:gd name="connsiteY152" fmla="*/ 6466097 h 6871645"/>
              <a:gd name="connsiteX153" fmla="*/ 4419941 w 6064152"/>
              <a:gd name="connsiteY153" fmla="*/ 6407613 h 6871645"/>
              <a:gd name="connsiteX154" fmla="*/ 4468872 w 6064152"/>
              <a:gd name="connsiteY154" fmla="*/ 6349284 h 6871645"/>
              <a:gd name="connsiteX155" fmla="*/ 4468872 w 6064152"/>
              <a:gd name="connsiteY155" fmla="*/ 6307002 h 6871645"/>
              <a:gd name="connsiteX156" fmla="*/ 4482018 w 6064152"/>
              <a:gd name="connsiteY156" fmla="*/ 6306945 h 6871645"/>
              <a:gd name="connsiteX157" fmla="*/ 4482018 w 6064152"/>
              <a:gd name="connsiteY157" fmla="*/ 6349226 h 6871645"/>
              <a:gd name="connsiteX158" fmla="*/ 4531737 w 6064152"/>
              <a:gd name="connsiteY158" fmla="*/ 6407671 h 6871645"/>
              <a:gd name="connsiteX159" fmla="*/ 4524261 w 6064152"/>
              <a:gd name="connsiteY159" fmla="*/ 6439017 h 6871645"/>
              <a:gd name="connsiteX160" fmla="*/ 4556799 w 6064152"/>
              <a:gd name="connsiteY160" fmla="*/ 6469883 h 6871645"/>
              <a:gd name="connsiteX161" fmla="*/ 4576556 w 6064152"/>
              <a:gd name="connsiteY161" fmla="*/ 6407940 h 6871645"/>
              <a:gd name="connsiteX162" fmla="*/ 4482018 w 6064152"/>
              <a:gd name="connsiteY162" fmla="*/ 6306945 h 6871645"/>
              <a:gd name="connsiteX163" fmla="*/ 5310470 w 6064152"/>
              <a:gd name="connsiteY163" fmla="*/ 6306753 h 6871645"/>
              <a:gd name="connsiteX164" fmla="*/ 5210166 w 6064152"/>
              <a:gd name="connsiteY164" fmla="*/ 6407883 h 6871645"/>
              <a:gd name="connsiteX165" fmla="*/ 5311565 w 6064152"/>
              <a:gd name="connsiteY165" fmla="*/ 6508725 h 6871645"/>
              <a:gd name="connsiteX166" fmla="*/ 5399607 w 6064152"/>
              <a:gd name="connsiteY166" fmla="*/ 6447685 h 6871645"/>
              <a:gd name="connsiteX167" fmla="*/ 5401126 w 6064152"/>
              <a:gd name="connsiteY167" fmla="*/ 6442419 h 6871645"/>
              <a:gd name="connsiteX168" fmla="*/ 5357825 w 6064152"/>
              <a:gd name="connsiteY168" fmla="*/ 6442419 h 6871645"/>
              <a:gd name="connsiteX169" fmla="*/ 5311527 w 6064152"/>
              <a:gd name="connsiteY169" fmla="*/ 6468557 h 6871645"/>
              <a:gd name="connsiteX170" fmla="*/ 5254408 w 6064152"/>
              <a:gd name="connsiteY170" fmla="*/ 6407883 h 6871645"/>
              <a:gd name="connsiteX171" fmla="*/ 5310431 w 6064152"/>
              <a:gd name="connsiteY171" fmla="*/ 6347209 h 6871645"/>
              <a:gd name="connsiteX172" fmla="*/ 5353981 w 6064152"/>
              <a:gd name="connsiteY172" fmla="*/ 6370368 h 6871645"/>
              <a:gd name="connsiteX173" fmla="*/ 5395033 w 6064152"/>
              <a:gd name="connsiteY173" fmla="*/ 6354070 h 6871645"/>
              <a:gd name="connsiteX174" fmla="*/ 5310470 w 6064152"/>
              <a:gd name="connsiteY174" fmla="*/ 6306753 h 6871645"/>
              <a:gd name="connsiteX175" fmla="*/ 4107691 w 6064152"/>
              <a:gd name="connsiteY175" fmla="*/ 6306753 h 6871645"/>
              <a:gd name="connsiteX176" fmla="*/ 4007387 w 6064152"/>
              <a:gd name="connsiteY176" fmla="*/ 6407883 h 6871645"/>
              <a:gd name="connsiteX177" fmla="*/ 4108786 w 6064152"/>
              <a:gd name="connsiteY177" fmla="*/ 6508725 h 6871645"/>
              <a:gd name="connsiteX178" fmla="*/ 4196828 w 6064152"/>
              <a:gd name="connsiteY178" fmla="*/ 6447685 h 6871645"/>
              <a:gd name="connsiteX179" fmla="*/ 4197558 w 6064152"/>
              <a:gd name="connsiteY179" fmla="*/ 6445091 h 6871645"/>
              <a:gd name="connsiteX180" fmla="*/ 4153759 w 6064152"/>
              <a:gd name="connsiteY180" fmla="*/ 6445091 h 6871645"/>
              <a:gd name="connsiteX181" fmla="*/ 4108709 w 6064152"/>
              <a:gd name="connsiteY181" fmla="*/ 6468557 h 6871645"/>
              <a:gd name="connsiteX182" fmla="*/ 4051571 w 6064152"/>
              <a:gd name="connsiteY182" fmla="*/ 6407883 h 6871645"/>
              <a:gd name="connsiteX183" fmla="*/ 4107614 w 6064152"/>
              <a:gd name="connsiteY183" fmla="*/ 6347209 h 6871645"/>
              <a:gd name="connsiteX184" fmla="*/ 4151817 w 6064152"/>
              <a:gd name="connsiteY184" fmla="*/ 6371386 h 6871645"/>
              <a:gd name="connsiteX185" fmla="*/ 4192792 w 6064152"/>
              <a:gd name="connsiteY185" fmla="*/ 6355108 h 6871645"/>
              <a:gd name="connsiteX186" fmla="*/ 4107691 w 6064152"/>
              <a:gd name="connsiteY186" fmla="*/ 6306753 h 6871645"/>
              <a:gd name="connsiteX187" fmla="*/ 3889325 w 6064152"/>
              <a:gd name="connsiteY187" fmla="*/ 6306753 h 6871645"/>
              <a:gd name="connsiteX188" fmla="*/ 3789021 w 6064152"/>
              <a:gd name="connsiteY188" fmla="*/ 6407883 h 6871645"/>
              <a:gd name="connsiteX189" fmla="*/ 3890420 w 6064152"/>
              <a:gd name="connsiteY189" fmla="*/ 6508725 h 6871645"/>
              <a:gd name="connsiteX190" fmla="*/ 3978481 w 6064152"/>
              <a:gd name="connsiteY190" fmla="*/ 6447685 h 6871645"/>
              <a:gd name="connsiteX191" fmla="*/ 3979212 w 6064152"/>
              <a:gd name="connsiteY191" fmla="*/ 6445091 h 6871645"/>
              <a:gd name="connsiteX192" fmla="*/ 3935431 w 6064152"/>
              <a:gd name="connsiteY192" fmla="*/ 6445091 h 6871645"/>
              <a:gd name="connsiteX193" fmla="*/ 3890363 w 6064152"/>
              <a:gd name="connsiteY193" fmla="*/ 6468557 h 6871645"/>
              <a:gd name="connsiteX194" fmla="*/ 3833244 w 6064152"/>
              <a:gd name="connsiteY194" fmla="*/ 6407883 h 6871645"/>
              <a:gd name="connsiteX195" fmla="*/ 3889267 w 6064152"/>
              <a:gd name="connsiteY195" fmla="*/ 6347209 h 6871645"/>
              <a:gd name="connsiteX196" fmla="*/ 3933471 w 6064152"/>
              <a:gd name="connsiteY196" fmla="*/ 6371386 h 6871645"/>
              <a:gd name="connsiteX197" fmla="*/ 3974445 w 6064152"/>
              <a:gd name="connsiteY197" fmla="*/ 6355108 h 6871645"/>
              <a:gd name="connsiteX198" fmla="*/ 3889325 w 6064152"/>
              <a:gd name="connsiteY198" fmla="*/ 6306753 h 6871645"/>
              <a:gd name="connsiteX199" fmla="*/ 4518495 w 6064152"/>
              <a:gd name="connsiteY199" fmla="*/ 6259416 h 6871645"/>
              <a:gd name="connsiteX200" fmla="*/ 4497151 w 6064152"/>
              <a:gd name="connsiteY200" fmla="*/ 6280351 h 6871645"/>
              <a:gd name="connsiteX201" fmla="*/ 4497162 w 6064152"/>
              <a:gd name="connsiteY201" fmla="*/ 6281287 h 6871645"/>
              <a:gd name="connsiteX202" fmla="*/ 4517344 w 6064152"/>
              <a:gd name="connsiteY202" fmla="*/ 6302340 h 6871645"/>
              <a:gd name="connsiteX203" fmla="*/ 4518495 w 6064152"/>
              <a:gd name="connsiteY203" fmla="*/ 6302332 h 6871645"/>
              <a:gd name="connsiteX204" fmla="*/ 4518534 w 6064152"/>
              <a:gd name="connsiteY204" fmla="*/ 6302332 h 6871645"/>
              <a:gd name="connsiteX205" fmla="*/ 4540386 w 6064152"/>
              <a:gd name="connsiteY205" fmla="*/ 6281287 h 6871645"/>
              <a:gd name="connsiteX206" fmla="*/ 4519095 w 6064152"/>
              <a:gd name="connsiteY206" fmla="*/ 6259416 h 6871645"/>
              <a:gd name="connsiteX207" fmla="*/ 4518495 w 6064152"/>
              <a:gd name="connsiteY207" fmla="*/ 6259416 h 6871645"/>
              <a:gd name="connsiteX208" fmla="*/ 4433182 w 6064152"/>
              <a:gd name="connsiteY208" fmla="*/ 6259416 h 6871645"/>
              <a:gd name="connsiteX209" fmla="*/ 4411857 w 6064152"/>
              <a:gd name="connsiteY209" fmla="*/ 6280371 h 6871645"/>
              <a:gd name="connsiteX210" fmla="*/ 4411869 w 6064152"/>
              <a:gd name="connsiteY210" fmla="*/ 6281287 h 6871645"/>
              <a:gd name="connsiteX211" fmla="*/ 4432012 w 6064152"/>
              <a:gd name="connsiteY211" fmla="*/ 6302340 h 6871645"/>
              <a:gd name="connsiteX212" fmla="*/ 4433182 w 6064152"/>
              <a:gd name="connsiteY212" fmla="*/ 6302332 h 6871645"/>
              <a:gd name="connsiteX213" fmla="*/ 4433221 w 6064152"/>
              <a:gd name="connsiteY213" fmla="*/ 6302332 h 6871645"/>
              <a:gd name="connsiteX214" fmla="*/ 4454815 w 6064152"/>
              <a:gd name="connsiteY214" fmla="*/ 6281930 h 6871645"/>
              <a:gd name="connsiteX215" fmla="*/ 4454823 w 6064152"/>
              <a:gd name="connsiteY215" fmla="*/ 6281287 h 6871645"/>
              <a:gd name="connsiteX216" fmla="*/ 4433607 w 6064152"/>
              <a:gd name="connsiteY216" fmla="*/ 6259418 h 6871645"/>
              <a:gd name="connsiteX217" fmla="*/ 4433182 w 6064152"/>
              <a:gd name="connsiteY217" fmla="*/ 6259416 h 6871645"/>
              <a:gd name="connsiteX218" fmla="*/ 13648 w 6064152"/>
              <a:gd name="connsiteY218" fmla="*/ 0 h 6871645"/>
              <a:gd name="connsiteX219" fmla="*/ 6064152 w 6064152"/>
              <a:gd name="connsiteY219" fmla="*/ 13648 h 6871645"/>
              <a:gd name="connsiteX220" fmla="*/ 6064152 w 6064152"/>
              <a:gd name="connsiteY220" fmla="*/ 6871645 h 6871645"/>
              <a:gd name="connsiteX221" fmla="*/ 0 w 6064152"/>
              <a:gd name="connsiteY221" fmla="*/ 6871645 h 6871645"/>
              <a:gd name="connsiteX222" fmla="*/ 13648 w 6064152"/>
              <a:gd name="connsiteY222" fmla="*/ 0 h 6871645"/>
              <a:gd name="connsiteX0" fmla="*/ 5175280 w 6159686"/>
              <a:gd name="connsiteY0" fmla="*/ 6424447 h 6857997"/>
              <a:gd name="connsiteX1" fmla="*/ 5161231 w 6159686"/>
              <a:gd name="connsiteY1" fmla="*/ 6463788 h 6857997"/>
              <a:gd name="connsiteX2" fmla="*/ 5230957 w 6159686"/>
              <a:gd name="connsiteY2" fmla="*/ 6463788 h 6857997"/>
              <a:gd name="connsiteX3" fmla="*/ 5217216 w 6159686"/>
              <a:gd name="connsiteY3" fmla="*/ 6424447 h 6857997"/>
              <a:gd name="connsiteX4" fmla="*/ 5175280 w 6159686"/>
              <a:gd name="connsiteY4" fmla="*/ 6424447 h 6857997"/>
              <a:gd name="connsiteX5" fmla="*/ 4386400 w 6159686"/>
              <a:gd name="connsiteY5" fmla="*/ 6380839 h 6857997"/>
              <a:gd name="connsiteX6" fmla="*/ 4386400 w 6159686"/>
              <a:gd name="connsiteY6" fmla="*/ 6419065 h 6857997"/>
              <a:gd name="connsiteX7" fmla="*/ 4441462 w 6159686"/>
              <a:gd name="connsiteY7" fmla="*/ 6419065 h 6857997"/>
              <a:gd name="connsiteX8" fmla="*/ 4441462 w 6159686"/>
              <a:gd name="connsiteY8" fmla="*/ 6380839 h 6857997"/>
              <a:gd name="connsiteX9" fmla="*/ 4386400 w 6159686"/>
              <a:gd name="connsiteY9" fmla="*/ 6380839 h 6857997"/>
              <a:gd name="connsiteX10" fmla="*/ 4195614 w 6159686"/>
              <a:gd name="connsiteY10" fmla="*/ 6380839 h 6857997"/>
              <a:gd name="connsiteX11" fmla="*/ 4195614 w 6159686"/>
              <a:gd name="connsiteY11" fmla="*/ 6418278 h 6857997"/>
              <a:gd name="connsiteX12" fmla="*/ 4295725 w 6159686"/>
              <a:gd name="connsiteY12" fmla="*/ 6418278 h 6857997"/>
              <a:gd name="connsiteX13" fmla="*/ 4295245 w 6159686"/>
              <a:gd name="connsiteY13" fmla="*/ 6380839 h 6857997"/>
              <a:gd name="connsiteX14" fmla="*/ 4195614 w 6159686"/>
              <a:gd name="connsiteY14" fmla="*/ 6380839 h 6857997"/>
              <a:gd name="connsiteX15" fmla="*/ 3977344 w 6159686"/>
              <a:gd name="connsiteY15" fmla="*/ 6380839 h 6857997"/>
              <a:gd name="connsiteX16" fmla="*/ 3977344 w 6159686"/>
              <a:gd name="connsiteY16" fmla="*/ 6418278 h 6857997"/>
              <a:gd name="connsiteX17" fmla="*/ 4077456 w 6159686"/>
              <a:gd name="connsiteY17" fmla="*/ 6418278 h 6857997"/>
              <a:gd name="connsiteX18" fmla="*/ 4076917 w 6159686"/>
              <a:gd name="connsiteY18" fmla="*/ 6380839 h 6857997"/>
              <a:gd name="connsiteX19" fmla="*/ 3977344 w 6159686"/>
              <a:gd name="connsiteY19" fmla="*/ 6380839 h 6857997"/>
              <a:gd name="connsiteX20" fmla="*/ 5588084 w 6159686"/>
              <a:gd name="connsiteY20" fmla="*/ 6378168 h 6857997"/>
              <a:gd name="connsiteX21" fmla="*/ 5588084 w 6159686"/>
              <a:gd name="connsiteY21" fmla="*/ 6416164 h 6857997"/>
              <a:gd name="connsiteX22" fmla="*/ 5647086 w 6159686"/>
              <a:gd name="connsiteY22" fmla="*/ 6416164 h 6857997"/>
              <a:gd name="connsiteX23" fmla="*/ 5647086 w 6159686"/>
              <a:gd name="connsiteY23" fmla="*/ 6378168 h 6857997"/>
              <a:gd name="connsiteX24" fmla="*/ 5588084 w 6159686"/>
              <a:gd name="connsiteY24" fmla="*/ 6378168 h 6857997"/>
              <a:gd name="connsiteX25" fmla="*/ 5398489 w 6159686"/>
              <a:gd name="connsiteY25" fmla="*/ 6378168 h 6857997"/>
              <a:gd name="connsiteX26" fmla="*/ 5398489 w 6159686"/>
              <a:gd name="connsiteY26" fmla="*/ 6415626 h 6857997"/>
              <a:gd name="connsiteX27" fmla="*/ 5499004 w 6159686"/>
              <a:gd name="connsiteY27" fmla="*/ 6415626 h 6857997"/>
              <a:gd name="connsiteX28" fmla="*/ 5497582 w 6159686"/>
              <a:gd name="connsiteY28" fmla="*/ 6378168 h 6857997"/>
              <a:gd name="connsiteX29" fmla="*/ 5398489 w 6159686"/>
              <a:gd name="connsiteY29" fmla="*/ 6378168 h 6857997"/>
              <a:gd name="connsiteX30" fmla="*/ 4933372 w 6159686"/>
              <a:gd name="connsiteY30" fmla="*/ 6378168 h 6857997"/>
              <a:gd name="connsiteX31" fmla="*/ 4933372 w 6159686"/>
              <a:gd name="connsiteY31" fmla="*/ 6416164 h 6857997"/>
              <a:gd name="connsiteX32" fmla="*/ 4988645 w 6159686"/>
              <a:gd name="connsiteY32" fmla="*/ 6416164 h 6857997"/>
              <a:gd name="connsiteX33" fmla="*/ 4988645 w 6159686"/>
              <a:gd name="connsiteY33" fmla="*/ 6378168 h 6857997"/>
              <a:gd name="connsiteX34" fmla="*/ 4933372 w 6159686"/>
              <a:gd name="connsiteY34" fmla="*/ 6378168 h 6857997"/>
              <a:gd name="connsiteX35" fmla="*/ 5692366 w 6159686"/>
              <a:gd name="connsiteY35" fmla="*/ 6321972 h 6857997"/>
              <a:gd name="connsiteX36" fmla="*/ 5692366 w 6159686"/>
              <a:gd name="connsiteY36" fmla="*/ 6490983 h 6857997"/>
              <a:gd name="connsiteX37" fmla="*/ 5735282 w 6159686"/>
              <a:gd name="connsiteY37" fmla="*/ 6490983 h 6857997"/>
              <a:gd name="connsiteX38" fmla="*/ 5735282 w 6159686"/>
              <a:gd name="connsiteY38" fmla="*/ 6390449 h 6857997"/>
              <a:gd name="connsiteX39" fmla="*/ 5692366 w 6159686"/>
              <a:gd name="connsiteY39" fmla="*/ 6321972 h 6857997"/>
              <a:gd name="connsiteX40" fmla="*/ 3582203 w 6159686"/>
              <a:gd name="connsiteY40" fmla="*/ 6309633 h 6857997"/>
              <a:gd name="connsiteX41" fmla="*/ 3582203 w 6159686"/>
              <a:gd name="connsiteY41" fmla="*/ 6478221 h 6857997"/>
              <a:gd name="connsiteX42" fmla="*/ 3623351 w 6159686"/>
              <a:gd name="connsiteY42" fmla="*/ 6445088 h 6857997"/>
              <a:gd name="connsiteX43" fmla="*/ 3623351 w 6159686"/>
              <a:gd name="connsiteY43" fmla="*/ 6410359 h 6857997"/>
              <a:gd name="connsiteX44" fmla="*/ 3623351 w 6159686"/>
              <a:gd name="connsiteY44" fmla="*/ 6374824 h 6857997"/>
              <a:gd name="connsiteX45" fmla="*/ 3623351 w 6159686"/>
              <a:gd name="connsiteY45" fmla="*/ 6344688 h 6857997"/>
              <a:gd name="connsiteX46" fmla="*/ 3582203 w 6159686"/>
              <a:gd name="connsiteY46" fmla="*/ 6309633 h 6857997"/>
              <a:gd name="connsiteX47" fmla="*/ 3587872 w 6159686"/>
              <a:gd name="connsiteY47" fmla="*/ 6297237 h 6857997"/>
              <a:gd name="connsiteX48" fmla="*/ 3629923 w 6159686"/>
              <a:gd name="connsiteY48" fmla="*/ 6333003 h 6857997"/>
              <a:gd name="connsiteX49" fmla="*/ 3644357 w 6159686"/>
              <a:gd name="connsiteY49" fmla="*/ 6333003 h 6857997"/>
              <a:gd name="connsiteX50" fmla="*/ 3668803 w 6159686"/>
              <a:gd name="connsiteY50" fmla="*/ 6353779 h 6857997"/>
              <a:gd name="connsiteX51" fmla="*/ 3644895 w 6159686"/>
              <a:gd name="connsiteY51" fmla="*/ 6374862 h 6857997"/>
              <a:gd name="connsiteX52" fmla="*/ 3636516 w 6159686"/>
              <a:gd name="connsiteY52" fmla="*/ 6374862 h 6857997"/>
              <a:gd name="connsiteX53" fmla="*/ 3636516 w 6159686"/>
              <a:gd name="connsiteY53" fmla="*/ 6410360 h 6857997"/>
              <a:gd name="connsiteX54" fmla="*/ 3651353 w 6159686"/>
              <a:gd name="connsiteY54" fmla="*/ 6410360 h 6857997"/>
              <a:gd name="connsiteX55" fmla="*/ 3678144 w 6159686"/>
              <a:gd name="connsiteY55" fmla="*/ 6433038 h 6857997"/>
              <a:gd name="connsiteX56" fmla="*/ 3651353 w 6159686"/>
              <a:gd name="connsiteY56" fmla="*/ 6455735 h 6857997"/>
              <a:gd name="connsiteX57" fmla="*/ 3629885 w 6159686"/>
              <a:gd name="connsiteY57" fmla="*/ 6455735 h 6857997"/>
              <a:gd name="connsiteX58" fmla="*/ 3586085 w 6159686"/>
              <a:gd name="connsiteY58" fmla="*/ 6490983 h 6857997"/>
              <a:gd name="connsiteX59" fmla="*/ 3660385 w 6159686"/>
              <a:gd name="connsiteY59" fmla="*/ 6490983 h 6857997"/>
              <a:gd name="connsiteX60" fmla="*/ 3721060 w 6159686"/>
              <a:gd name="connsiteY60" fmla="*/ 6436055 h 6857997"/>
              <a:gd name="connsiteX61" fmla="*/ 3686177 w 6159686"/>
              <a:gd name="connsiteY61" fmla="*/ 6390679 h 6857997"/>
              <a:gd name="connsiteX62" fmla="*/ 3711162 w 6159686"/>
              <a:gd name="connsiteY62" fmla="*/ 6349128 h 6857997"/>
              <a:gd name="connsiteX63" fmla="*/ 3647739 w 6159686"/>
              <a:gd name="connsiteY63" fmla="*/ 6297237 h 6857997"/>
              <a:gd name="connsiteX64" fmla="*/ 3587872 w 6159686"/>
              <a:gd name="connsiteY64" fmla="*/ 6297237 h 6857997"/>
              <a:gd name="connsiteX65" fmla="*/ 5692366 w 6159686"/>
              <a:gd name="connsiteY65" fmla="*/ 6297218 h 6857997"/>
              <a:gd name="connsiteX66" fmla="*/ 5735282 w 6159686"/>
              <a:gd name="connsiteY66" fmla="*/ 6365695 h 6857997"/>
              <a:gd name="connsiteX67" fmla="*/ 5813849 w 6159686"/>
              <a:gd name="connsiteY67" fmla="*/ 6490983 h 6857997"/>
              <a:gd name="connsiteX68" fmla="*/ 5859494 w 6159686"/>
              <a:gd name="connsiteY68" fmla="*/ 6490983 h 6857997"/>
              <a:gd name="connsiteX69" fmla="*/ 5859494 w 6159686"/>
              <a:gd name="connsiteY69" fmla="*/ 6297218 h 6857997"/>
              <a:gd name="connsiteX70" fmla="*/ 5816251 w 6159686"/>
              <a:gd name="connsiteY70" fmla="*/ 6297218 h 6857997"/>
              <a:gd name="connsiteX71" fmla="*/ 5816251 w 6159686"/>
              <a:gd name="connsiteY71" fmla="*/ 6413147 h 6857997"/>
              <a:gd name="connsiteX72" fmla="*/ 5745410 w 6159686"/>
              <a:gd name="connsiteY72" fmla="*/ 6297218 h 6857997"/>
              <a:gd name="connsiteX73" fmla="*/ 5692366 w 6159686"/>
              <a:gd name="connsiteY73" fmla="*/ 6297218 h 6857997"/>
              <a:gd name="connsiteX74" fmla="*/ 5531772 w 6159686"/>
              <a:gd name="connsiteY74" fmla="*/ 6297218 h 6857997"/>
              <a:gd name="connsiteX75" fmla="*/ 5531772 w 6159686"/>
              <a:gd name="connsiteY75" fmla="*/ 6490983 h 6857997"/>
              <a:gd name="connsiteX76" fmla="*/ 5654773 w 6159686"/>
              <a:gd name="connsiteY76" fmla="*/ 6490983 h 6857997"/>
              <a:gd name="connsiteX77" fmla="*/ 5654773 w 6159686"/>
              <a:gd name="connsiteY77" fmla="*/ 6449989 h 6857997"/>
              <a:gd name="connsiteX78" fmla="*/ 5574957 w 6159686"/>
              <a:gd name="connsiteY78" fmla="*/ 6449989 h 6857997"/>
              <a:gd name="connsiteX79" fmla="*/ 5574957 w 6159686"/>
              <a:gd name="connsiteY79" fmla="*/ 6337924 h 6857997"/>
              <a:gd name="connsiteX80" fmla="*/ 5654773 w 6159686"/>
              <a:gd name="connsiteY80" fmla="*/ 6337924 h 6857997"/>
              <a:gd name="connsiteX81" fmla="*/ 5654773 w 6159686"/>
              <a:gd name="connsiteY81" fmla="*/ 6297218 h 6857997"/>
              <a:gd name="connsiteX82" fmla="*/ 5531772 w 6159686"/>
              <a:gd name="connsiteY82" fmla="*/ 6297218 h 6857997"/>
              <a:gd name="connsiteX83" fmla="*/ 5186754 w 6159686"/>
              <a:gd name="connsiteY83" fmla="*/ 6297218 h 6857997"/>
              <a:gd name="connsiteX84" fmla="*/ 5254366 w 6159686"/>
              <a:gd name="connsiteY84" fmla="*/ 6490983 h 6857997"/>
              <a:gd name="connsiteX85" fmla="*/ 5301376 w 6159686"/>
              <a:gd name="connsiteY85" fmla="*/ 6490983 h 6857997"/>
              <a:gd name="connsiteX86" fmla="*/ 5229228 w 6159686"/>
              <a:gd name="connsiteY86" fmla="*/ 6297218 h 6857997"/>
              <a:gd name="connsiteX87" fmla="*/ 5186754 w 6159686"/>
              <a:gd name="connsiteY87" fmla="*/ 6297218 h 6857997"/>
              <a:gd name="connsiteX88" fmla="*/ 4876964 w 6159686"/>
              <a:gd name="connsiteY88" fmla="*/ 6297218 h 6857997"/>
              <a:gd name="connsiteX89" fmla="*/ 4877041 w 6159686"/>
              <a:gd name="connsiteY89" fmla="*/ 6490983 h 6857997"/>
              <a:gd name="connsiteX90" fmla="*/ 5000042 w 6159686"/>
              <a:gd name="connsiteY90" fmla="*/ 6490983 h 6857997"/>
              <a:gd name="connsiteX91" fmla="*/ 5000042 w 6159686"/>
              <a:gd name="connsiteY91" fmla="*/ 6449989 h 6857997"/>
              <a:gd name="connsiteX92" fmla="*/ 4920168 w 6159686"/>
              <a:gd name="connsiteY92" fmla="*/ 6449989 h 6857997"/>
              <a:gd name="connsiteX93" fmla="*/ 4920168 w 6159686"/>
              <a:gd name="connsiteY93" fmla="*/ 6337924 h 6857997"/>
              <a:gd name="connsiteX94" fmla="*/ 4999965 w 6159686"/>
              <a:gd name="connsiteY94" fmla="*/ 6337924 h 6857997"/>
              <a:gd name="connsiteX95" fmla="*/ 4999965 w 6159686"/>
              <a:gd name="connsiteY95" fmla="*/ 6297218 h 6857997"/>
              <a:gd name="connsiteX96" fmla="*/ 4876964 w 6159686"/>
              <a:gd name="connsiteY96" fmla="*/ 6297218 h 6857997"/>
              <a:gd name="connsiteX97" fmla="*/ 4760036 w 6159686"/>
              <a:gd name="connsiteY97" fmla="*/ 6297218 h 6857997"/>
              <a:gd name="connsiteX98" fmla="*/ 4760036 w 6159686"/>
              <a:gd name="connsiteY98" fmla="*/ 6333734 h 6857997"/>
              <a:gd name="connsiteX99" fmla="*/ 4775911 w 6159686"/>
              <a:gd name="connsiteY99" fmla="*/ 6333734 h 6857997"/>
              <a:gd name="connsiteX100" fmla="*/ 4803240 w 6159686"/>
              <a:gd name="connsiteY100" fmla="*/ 6356797 h 6857997"/>
              <a:gd name="connsiteX101" fmla="*/ 4775911 w 6159686"/>
              <a:gd name="connsiteY101" fmla="*/ 6379859 h 6857997"/>
              <a:gd name="connsiteX102" fmla="*/ 4760036 w 6159686"/>
              <a:gd name="connsiteY102" fmla="*/ 6379859 h 6857997"/>
              <a:gd name="connsiteX103" fmla="*/ 4760036 w 6159686"/>
              <a:gd name="connsiteY103" fmla="*/ 6416164 h 6857997"/>
              <a:gd name="connsiteX104" fmla="*/ 4765801 w 6159686"/>
              <a:gd name="connsiteY104" fmla="*/ 6416164 h 6857997"/>
              <a:gd name="connsiteX105" fmla="*/ 4771260 w 6159686"/>
              <a:gd name="connsiteY105" fmla="*/ 6416049 h 6857997"/>
              <a:gd name="connsiteX106" fmla="*/ 4809236 w 6159686"/>
              <a:gd name="connsiteY106" fmla="*/ 6491002 h 6857997"/>
              <a:gd name="connsiteX107" fmla="*/ 4856745 w 6159686"/>
              <a:gd name="connsiteY107" fmla="*/ 6491002 h 6857997"/>
              <a:gd name="connsiteX108" fmla="*/ 4813330 w 6159686"/>
              <a:gd name="connsiteY108" fmla="*/ 6408246 h 6857997"/>
              <a:gd name="connsiteX109" fmla="*/ 4846963 w 6159686"/>
              <a:gd name="connsiteY109" fmla="*/ 6356547 h 6857997"/>
              <a:gd name="connsiteX110" fmla="*/ 4784098 w 6159686"/>
              <a:gd name="connsiteY110" fmla="*/ 6297218 h 6857997"/>
              <a:gd name="connsiteX111" fmla="*/ 4760036 w 6159686"/>
              <a:gd name="connsiteY111" fmla="*/ 6297218 h 6857997"/>
              <a:gd name="connsiteX112" fmla="*/ 4703705 w 6159686"/>
              <a:gd name="connsiteY112" fmla="*/ 6297218 h 6857997"/>
              <a:gd name="connsiteX113" fmla="*/ 4703782 w 6159686"/>
              <a:gd name="connsiteY113" fmla="*/ 6490887 h 6857997"/>
              <a:gd name="connsiteX114" fmla="*/ 4746967 w 6159686"/>
              <a:gd name="connsiteY114" fmla="*/ 6490887 h 6857997"/>
              <a:gd name="connsiteX115" fmla="*/ 4746967 w 6159686"/>
              <a:gd name="connsiteY115" fmla="*/ 6297218 h 6857997"/>
              <a:gd name="connsiteX116" fmla="*/ 4703705 w 6159686"/>
              <a:gd name="connsiteY116" fmla="*/ 6297218 h 6857997"/>
              <a:gd name="connsiteX117" fmla="*/ 3843561 w 6159686"/>
              <a:gd name="connsiteY117" fmla="*/ 6297218 h 6857997"/>
              <a:gd name="connsiteX118" fmla="*/ 3810754 w 6159686"/>
              <a:gd name="connsiteY118" fmla="*/ 6363658 h 6857997"/>
              <a:gd name="connsiteX119" fmla="*/ 3831415 w 6159686"/>
              <a:gd name="connsiteY119" fmla="*/ 6406055 h 6857997"/>
              <a:gd name="connsiteX120" fmla="*/ 3891666 w 6159686"/>
              <a:gd name="connsiteY120" fmla="*/ 6297218 h 6857997"/>
              <a:gd name="connsiteX121" fmla="*/ 3843561 w 6159686"/>
              <a:gd name="connsiteY121" fmla="*/ 6297218 h 6857997"/>
              <a:gd name="connsiteX122" fmla="*/ 3713218 w 6159686"/>
              <a:gd name="connsiteY122" fmla="*/ 6297218 h 6857997"/>
              <a:gd name="connsiteX123" fmla="*/ 3780484 w 6159686"/>
              <a:gd name="connsiteY123" fmla="*/ 6420219 h 6857997"/>
              <a:gd name="connsiteX124" fmla="*/ 3780484 w 6159686"/>
              <a:gd name="connsiteY124" fmla="*/ 6491060 h 6857997"/>
              <a:gd name="connsiteX125" fmla="*/ 3823669 w 6159686"/>
              <a:gd name="connsiteY125" fmla="*/ 6491060 h 6857997"/>
              <a:gd name="connsiteX126" fmla="*/ 3823669 w 6159686"/>
              <a:gd name="connsiteY126" fmla="*/ 6420104 h 6857997"/>
              <a:gd name="connsiteX127" fmla="*/ 3803393 w 6159686"/>
              <a:gd name="connsiteY127" fmla="*/ 6378572 h 6857997"/>
              <a:gd name="connsiteX128" fmla="*/ 3803393 w 6159686"/>
              <a:gd name="connsiteY128" fmla="*/ 6378706 h 6857997"/>
              <a:gd name="connsiteX129" fmla="*/ 3763764 w 6159686"/>
              <a:gd name="connsiteY129" fmla="*/ 6297218 h 6857997"/>
              <a:gd name="connsiteX130" fmla="*/ 3713218 w 6159686"/>
              <a:gd name="connsiteY130" fmla="*/ 6297218 h 6857997"/>
              <a:gd name="connsiteX131" fmla="*/ 5013168 w 6159686"/>
              <a:gd name="connsiteY131" fmla="*/ 6297198 h 6857997"/>
              <a:gd name="connsiteX132" fmla="*/ 5013168 w 6159686"/>
              <a:gd name="connsiteY132" fmla="*/ 6337923 h 6857997"/>
              <a:gd name="connsiteX133" fmla="*/ 5052279 w 6159686"/>
              <a:gd name="connsiteY133" fmla="*/ 6337923 h 6857997"/>
              <a:gd name="connsiteX134" fmla="*/ 5052279 w 6159686"/>
              <a:gd name="connsiteY134" fmla="*/ 6490982 h 6857997"/>
              <a:gd name="connsiteX135" fmla="*/ 5095464 w 6159686"/>
              <a:gd name="connsiteY135" fmla="*/ 6490982 h 6857997"/>
              <a:gd name="connsiteX136" fmla="*/ 5095464 w 6159686"/>
              <a:gd name="connsiteY136" fmla="*/ 6337923 h 6857997"/>
              <a:gd name="connsiteX137" fmla="*/ 5145068 w 6159686"/>
              <a:gd name="connsiteY137" fmla="*/ 6337923 h 6857997"/>
              <a:gd name="connsiteX138" fmla="*/ 5145068 w 6159686"/>
              <a:gd name="connsiteY138" fmla="*/ 6297198 h 6857997"/>
              <a:gd name="connsiteX139" fmla="*/ 5013168 w 6159686"/>
              <a:gd name="connsiteY139" fmla="*/ 6297198 h 6857997"/>
              <a:gd name="connsiteX140" fmla="*/ 4329800 w 6159686"/>
              <a:gd name="connsiteY140" fmla="*/ 6296564 h 6857997"/>
              <a:gd name="connsiteX141" fmla="*/ 4329800 w 6159686"/>
              <a:gd name="connsiteY141" fmla="*/ 6490329 h 6857997"/>
              <a:gd name="connsiteX142" fmla="*/ 4373254 w 6159686"/>
              <a:gd name="connsiteY142" fmla="*/ 6490329 h 6857997"/>
              <a:gd name="connsiteX143" fmla="*/ 4373254 w 6159686"/>
              <a:gd name="connsiteY143" fmla="*/ 6337558 h 6857997"/>
              <a:gd name="connsiteX144" fmla="*/ 4453801 w 6159686"/>
              <a:gd name="connsiteY144" fmla="*/ 6337558 h 6857997"/>
              <a:gd name="connsiteX145" fmla="*/ 4453801 w 6159686"/>
              <a:gd name="connsiteY145" fmla="*/ 6296564 h 6857997"/>
              <a:gd name="connsiteX146" fmla="*/ 4329800 w 6159686"/>
              <a:gd name="connsiteY146" fmla="*/ 6296564 h 6857997"/>
              <a:gd name="connsiteX147" fmla="*/ 4564406 w 6159686"/>
              <a:gd name="connsiteY147" fmla="*/ 6293354 h 6857997"/>
              <a:gd name="connsiteX148" fmla="*/ 4470656 w 6159686"/>
              <a:gd name="connsiteY148" fmla="*/ 6394234 h 6857997"/>
              <a:gd name="connsiteX149" fmla="*/ 4571498 w 6159686"/>
              <a:gd name="connsiteY149" fmla="*/ 6495076 h 6857997"/>
              <a:gd name="connsiteX150" fmla="*/ 4643684 w 6159686"/>
              <a:gd name="connsiteY150" fmla="*/ 6466113 h 6857997"/>
              <a:gd name="connsiteX151" fmla="*/ 4611915 w 6159686"/>
              <a:gd name="connsiteY151" fmla="*/ 6435939 h 6857997"/>
              <a:gd name="connsiteX152" fmla="*/ 4571498 w 6159686"/>
              <a:gd name="connsiteY152" fmla="*/ 6452449 h 6857997"/>
              <a:gd name="connsiteX153" fmla="*/ 4515475 w 6159686"/>
              <a:gd name="connsiteY153" fmla="*/ 6393965 h 6857997"/>
              <a:gd name="connsiteX154" fmla="*/ 4564406 w 6159686"/>
              <a:gd name="connsiteY154" fmla="*/ 6335636 h 6857997"/>
              <a:gd name="connsiteX155" fmla="*/ 4564406 w 6159686"/>
              <a:gd name="connsiteY155" fmla="*/ 6293354 h 6857997"/>
              <a:gd name="connsiteX156" fmla="*/ 4577552 w 6159686"/>
              <a:gd name="connsiteY156" fmla="*/ 6293297 h 6857997"/>
              <a:gd name="connsiteX157" fmla="*/ 4577552 w 6159686"/>
              <a:gd name="connsiteY157" fmla="*/ 6335578 h 6857997"/>
              <a:gd name="connsiteX158" fmla="*/ 4627271 w 6159686"/>
              <a:gd name="connsiteY158" fmla="*/ 6394023 h 6857997"/>
              <a:gd name="connsiteX159" fmla="*/ 4619795 w 6159686"/>
              <a:gd name="connsiteY159" fmla="*/ 6425369 h 6857997"/>
              <a:gd name="connsiteX160" fmla="*/ 4652333 w 6159686"/>
              <a:gd name="connsiteY160" fmla="*/ 6456235 h 6857997"/>
              <a:gd name="connsiteX161" fmla="*/ 4672090 w 6159686"/>
              <a:gd name="connsiteY161" fmla="*/ 6394292 h 6857997"/>
              <a:gd name="connsiteX162" fmla="*/ 4577552 w 6159686"/>
              <a:gd name="connsiteY162" fmla="*/ 6293297 h 6857997"/>
              <a:gd name="connsiteX163" fmla="*/ 5406004 w 6159686"/>
              <a:gd name="connsiteY163" fmla="*/ 6293105 h 6857997"/>
              <a:gd name="connsiteX164" fmla="*/ 5305700 w 6159686"/>
              <a:gd name="connsiteY164" fmla="*/ 6394235 h 6857997"/>
              <a:gd name="connsiteX165" fmla="*/ 5407099 w 6159686"/>
              <a:gd name="connsiteY165" fmla="*/ 6495077 h 6857997"/>
              <a:gd name="connsiteX166" fmla="*/ 5495141 w 6159686"/>
              <a:gd name="connsiteY166" fmla="*/ 6434037 h 6857997"/>
              <a:gd name="connsiteX167" fmla="*/ 5496660 w 6159686"/>
              <a:gd name="connsiteY167" fmla="*/ 6428771 h 6857997"/>
              <a:gd name="connsiteX168" fmla="*/ 5453359 w 6159686"/>
              <a:gd name="connsiteY168" fmla="*/ 6428771 h 6857997"/>
              <a:gd name="connsiteX169" fmla="*/ 5407061 w 6159686"/>
              <a:gd name="connsiteY169" fmla="*/ 6454909 h 6857997"/>
              <a:gd name="connsiteX170" fmla="*/ 5349942 w 6159686"/>
              <a:gd name="connsiteY170" fmla="*/ 6394235 h 6857997"/>
              <a:gd name="connsiteX171" fmla="*/ 5405965 w 6159686"/>
              <a:gd name="connsiteY171" fmla="*/ 6333561 h 6857997"/>
              <a:gd name="connsiteX172" fmla="*/ 5449515 w 6159686"/>
              <a:gd name="connsiteY172" fmla="*/ 6356720 h 6857997"/>
              <a:gd name="connsiteX173" fmla="*/ 5490567 w 6159686"/>
              <a:gd name="connsiteY173" fmla="*/ 6340422 h 6857997"/>
              <a:gd name="connsiteX174" fmla="*/ 5406004 w 6159686"/>
              <a:gd name="connsiteY174" fmla="*/ 6293105 h 6857997"/>
              <a:gd name="connsiteX175" fmla="*/ 4203225 w 6159686"/>
              <a:gd name="connsiteY175" fmla="*/ 6293105 h 6857997"/>
              <a:gd name="connsiteX176" fmla="*/ 4102921 w 6159686"/>
              <a:gd name="connsiteY176" fmla="*/ 6394235 h 6857997"/>
              <a:gd name="connsiteX177" fmla="*/ 4204320 w 6159686"/>
              <a:gd name="connsiteY177" fmla="*/ 6495077 h 6857997"/>
              <a:gd name="connsiteX178" fmla="*/ 4292362 w 6159686"/>
              <a:gd name="connsiteY178" fmla="*/ 6434037 h 6857997"/>
              <a:gd name="connsiteX179" fmla="*/ 4293092 w 6159686"/>
              <a:gd name="connsiteY179" fmla="*/ 6431443 h 6857997"/>
              <a:gd name="connsiteX180" fmla="*/ 4249293 w 6159686"/>
              <a:gd name="connsiteY180" fmla="*/ 6431443 h 6857997"/>
              <a:gd name="connsiteX181" fmla="*/ 4204243 w 6159686"/>
              <a:gd name="connsiteY181" fmla="*/ 6454909 h 6857997"/>
              <a:gd name="connsiteX182" fmla="*/ 4147105 w 6159686"/>
              <a:gd name="connsiteY182" fmla="*/ 6394235 h 6857997"/>
              <a:gd name="connsiteX183" fmla="*/ 4203148 w 6159686"/>
              <a:gd name="connsiteY183" fmla="*/ 6333561 h 6857997"/>
              <a:gd name="connsiteX184" fmla="*/ 4247351 w 6159686"/>
              <a:gd name="connsiteY184" fmla="*/ 6357738 h 6857997"/>
              <a:gd name="connsiteX185" fmla="*/ 4288326 w 6159686"/>
              <a:gd name="connsiteY185" fmla="*/ 6341460 h 6857997"/>
              <a:gd name="connsiteX186" fmla="*/ 4203225 w 6159686"/>
              <a:gd name="connsiteY186" fmla="*/ 6293105 h 6857997"/>
              <a:gd name="connsiteX187" fmla="*/ 3984859 w 6159686"/>
              <a:gd name="connsiteY187" fmla="*/ 6293105 h 6857997"/>
              <a:gd name="connsiteX188" fmla="*/ 3884555 w 6159686"/>
              <a:gd name="connsiteY188" fmla="*/ 6394235 h 6857997"/>
              <a:gd name="connsiteX189" fmla="*/ 3985954 w 6159686"/>
              <a:gd name="connsiteY189" fmla="*/ 6495077 h 6857997"/>
              <a:gd name="connsiteX190" fmla="*/ 4074015 w 6159686"/>
              <a:gd name="connsiteY190" fmla="*/ 6434037 h 6857997"/>
              <a:gd name="connsiteX191" fmla="*/ 4074746 w 6159686"/>
              <a:gd name="connsiteY191" fmla="*/ 6431443 h 6857997"/>
              <a:gd name="connsiteX192" fmla="*/ 4030965 w 6159686"/>
              <a:gd name="connsiteY192" fmla="*/ 6431443 h 6857997"/>
              <a:gd name="connsiteX193" fmla="*/ 3985897 w 6159686"/>
              <a:gd name="connsiteY193" fmla="*/ 6454909 h 6857997"/>
              <a:gd name="connsiteX194" fmla="*/ 3928778 w 6159686"/>
              <a:gd name="connsiteY194" fmla="*/ 6394235 h 6857997"/>
              <a:gd name="connsiteX195" fmla="*/ 3984801 w 6159686"/>
              <a:gd name="connsiteY195" fmla="*/ 6333561 h 6857997"/>
              <a:gd name="connsiteX196" fmla="*/ 4029005 w 6159686"/>
              <a:gd name="connsiteY196" fmla="*/ 6357738 h 6857997"/>
              <a:gd name="connsiteX197" fmla="*/ 4069979 w 6159686"/>
              <a:gd name="connsiteY197" fmla="*/ 6341460 h 6857997"/>
              <a:gd name="connsiteX198" fmla="*/ 3984859 w 6159686"/>
              <a:gd name="connsiteY198" fmla="*/ 6293105 h 6857997"/>
              <a:gd name="connsiteX199" fmla="*/ 4614029 w 6159686"/>
              <a:gd name="connsiteY199" fmla="*/ 6245768 h 6857997"/>
              <a:gd name="connsiteX200" fmla="*/ 4592685 w 6159686"/>
              <a:gd name="connsiteY200" fmla="*/ 6266703 h 6857997"/>
              <a:gd name="connsiteX201" fmla="*/ 4592696 w 6159686"/>
              <a:gd name="connsiteY201" fmla="*/ 6267639 h 6857997"/>
              <a:gd name="connsiteX202" fmla="*/ 4612878 w 6159686"/>
              <a:gd name="connsiteY202" fmla="*/ 6288692 h 6857997"/>
              <a:gd name="connsiteX203" fmla="*/ 4614029 w 6159686"/>
              <a:gd name="connsiteY203" fmla="*/ 6288684 h 6857997"/>
              <a:gd name="connsiteX204" fmla="*/ 4614068 w 6159686"/>
              <a:gd name="connsiteY204" fmla="*/ 6288684 h 6857997"/>
              <a:gd name="connsiteX205" fmla="*/ 4635920 w 6159686"/>
              <a:gd name="connsiteY205" fmla="*/ 6267639 h 6857997"/>
              <a:gd name="connsiteX206" fmla="*/ 4614629 w 6159686"/>
              <a:gd name="connsiteY206" fmla="*/ 6245768 h 6857997"/>
              <a:gd name="connsiteX207" fmla="*/ 4614029 w 6159686"/>
              <a:gd name="connsiteY207" fmla="*/ 6245768 h 6857997"/>
              <a:gd name="connsiteX208" fmla="*/ 4528716 w 6159686"/>
              <a:gd name="connsiteY208" fmla="*/ 6245768 h 6857997"/>
              <a:gd name="connsiteX209" fmla="*/ 4507391 w 6159686"/>
              <a:gd name="connsiteY209" fmla="*/ 6266723 h 6857997"/>
              <a:gd name="connsiteX210" fmla="*/ 4507403 w 6159686"/>
              <a:gd name="connsiteY210" fmla="*/ 6267639 h 6857997"/>
              <a:gd name="connsiteX211" fmla="*/ 4527546 w 6159686"/>
              <a:gd name="connsiteY211" fmla="*/ 6288692 h 6857997"/>
              <a:gd name="connsiteX212" fmla="*/ 4528716 w 6159686"/>
              <a:gd name="connsiteY212" fmla="*/ 6288684 h 6857997"/>
              <a:gd name="connsiteX213" fmla="*/ 4528755 w 6159686"/>
              <a:gd name="connsiteY213" fmla="*/ 6288684 h 6857997"/>
              <a:gd name="connsiteX214" fmla="*/ 4550349 w 6159686"/>
              <a:gd name="connsiteY214" fmla="*/ 6268282 h 6857997"/>
              <a:gd name="connsiteX215" fmla="*/ 4550357 w 6159686"/>
              <a:gd name="connsiteY215" fmla="*/ 6267639 h 6857997"/>
              <a:gd name="connsiteX216" fmla="*/ 4529141 w 6159686"/>
              <a:gd name="connsiteY216" fmla="*/ 6245770 h 6857997"/>
              <a:gd name="connsiteX217" fmla="*/ 4528716 w 6159686"/>
              <a:gd name="connsiteY217" fmla="*/ 6245768 h 6857997"/>
              <a:gd name="connsiteX218" fmla="*/ 0 w 6159686"/>
              <a:gd name="connsiteY218" fmla="*/ 13647 h 6857997"/>
              <a:gd name="connsiteX219" fmla="*/ 6159686 w 6159686"/>
              <a:gd name="connsiteY219" fmla="*/ 0 h 6857997"/>
              <a:gd name="connsiteX220" fmla="*/ 6159686 w 6159686"/>
              <a:gd name="connsiteY220" fmla="*/ 6857997 h 6857997"/>
              <a:gd name="connsiteX221" fmla="*/ 95534 w 6159686"/>
              <a:gd name="connsiteY221" fmla="*/ 6857997 h 6857997"/>
              <a:gd name="connsiteX222" fmla="*/ 0 w 6159686"/>
              <a:gd name="connsiteY222" fmla="*/ 13647 h 6857997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13647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13647 h 6871645"/>
              <a:gd name="connsiteX0" fmla="*/ 5188928 w 6173334"/>
              <a:gd name="connsiteY0" fmla="*/ 6424447 h 6871645"/>
              <a:gd name="connsiteX1" fmla="*/ 5174879 w 6173334"/>
              <a:gd name="connsiteY1" fmla="*/ 6463788 h 6871645"/>
              <a:gd name="connsiteX2" fmla="*/ 5244605 w 6173334"/>
              <a:gd name="connsiteY2" fmla="*/ 6463788 h 6871645"/>
              <a:gd name="connsiteX3" fmla="*/ 5230864 w 6173334"/>
              <a:gd name="connsiteY3" fmla="*/ 6424447 h 6871645"/>
              <a:gd name="connsiteX4" fmla="*/ 5188928 w 6173334"/>
              <a:gd name="connsiteY4" fmla="*/ 6424447 h 6871645"/>
              <a:gd name="connsiteX5" fmla="*/ 4400048 w 6173334"/>
              <a:gd name="connsiteY5" fmla="*/ 6380839 h 6871645"/>
              <a:gd name="connsiteX6" fmla="*/ 4400048 w 6173334"/>
              <a:gd name="connsiteY6" fmla="*/ 6419065 h 6871645"/>
              <a:gd name="connsiteX7" fmla="*/ 4455110 w 6173334"/>
              <a:gd name="connsiteY7" fmla="*/ 6419065 h 6871645"/>
              <a:gd name="connsiteX8" fmla="*/ 4455110 w 6173334"/>
              <a:gd name="connsiteY8" fmla="*/ 6380839 h 6871645"/>
              <a:gd name="connsiteX9" fmla="*/ 4400048 w 6173334"/>
              <a:gd name="connsiteY9" fmla="*/ 6380839 h 6871645"/>
              <a:gd name="connsiteX10" fmla="*/ 4209262 w 6173334"/>
              <a:gd name="connsiteY10" fmla="*/ 6380839 h 6871645"/>
              <a:gd name="connsiteX11" fmla="*/ 4209262 w 6173334"/>
              <a:gd name="connsiteY11" fmla="*/ 6418278 h 6871645"/>
              <a:gd name="connsiteX12" fmla="*/ 4309373 w 6173334"/>
              <a:gd name="connsiteY12" fmla="*/ 6418278 h 6871645"/>
              <a:gd name="connsiteX13" fmla="*/ 4308893 w 6173334"/>
              <a:gd name="connsiteY13" fmla="*/ 6380839 h 6871645"/>
              <a:gd name="connsiteX14" fmla="*/ 4209262 w 6173334"/>
              <a:gd name="connsiteY14" fmla="*/ 6380839 h 6871645"/>
              <a:gd name="connsiteX15" fmla="*/ 3990992 w 6173334"/>
              <a:gd name="connsiteY15" fmla="*/ 6380839 h 6871645"/>
              <a:gd name="connsiteX16" fmla="*/ 3990992 w 6173334"/>
              <a:gd name="connsiteY16" fmla="*/ 6418278 h 6871645"/>
              <a:gd name="connsiteX17" fmla="*/ 4091104 w 6173334"/>
              <a:gd name="connsiteY17" fmla="*/ 6418278 h 6871645"/>
              <a:gd name="connsiteX18" fmla="*/ 4090565 w 6173334"/>
              <a:gd name="connsiteY18" fmla="*/ 6380839 h 6871645"/>
              <a:gd name="connsiteX19" fmla="*/ 3990992 w 6173334"/>
              <a:gd name="connsiteY19" fmla="*/ 6380839 h 6871645"/>
              <a:gd name="connsiteX20" fmla="*/ 5601732 w 6173334"/>
              <a:gd name="connsiteY20" fmla="*/ 6378168 h 6871645"/>
              <a:gd name="connsiteX21" fmla="*/ 5601732 w 6173334"/>
              <a:gd name="connsiteY21" fmla="*/ 6416164 h 6871645"/>
              <a:gd name="connsiteX22" fmla="*/ 5660734 w 6173334"/>
              <a:gd name="connsiteY22" fmla="*/ 6416164 h 6871645"/>
              <a:gd name="connsiteX23" fmla="*/ 5660734 w 6173334"/>
              <a:gd name="connsiteY23" fmla="*/ 6378168 h 6871645"/>
              <a:gd name="connsiteX24" fmla="*/ 5601732 w 6173334"/>
              <a:gd name="connsiteY24" fmla="*/ 6378168 h 6871645"/>
              <a:gd name="connsiteX25" fmla="*/ 5412137 w 6173334"/>
              <a:gd name="connsiteY25" fmla="*/ 6378168 h 6871645"/>
              <a:gd name="connsiteX26" fmla="*/ 5412137 w 6173334"/>
              <a:gd name="connsiteY26" fmla="*/ 6415626 h 6871645"/>
              <a:gd name="connsiteX27" fmla="*/ 5512652 w 6173334"/>
              <a:gd name="connsiteY27" fmla="*/ 6415626 h 6871645"/>
              <a:gd name="connsiteX28" fmla="*/ 5511230 w 6173334"/>
              <a:gd name="connsiteY28" fmla="*/ 6378168 h 6871645"/>
              <a:gd name="connsiteX29" fmla="*/ 5412137 w 6173334"/>
              <a:gd name="connsiteY29" fmla="*/ 6378168 h 6871645"/>
              <a:gd name="connsiteX30" fmla="*/ 4947020 w 6173334"/>
              <a:gd name="connsiteY30" fmla="*/ 6378168 h 6871645"/>
              <a:gd name="connsiteX31" fmla="*/ 4947020 w 6173334"/>
              <a:gd name="connsiteY31" fmla="*/ 6416164 h 6871645"/>
              <a:gd name="connsiteX32" fmla="*/ 5002293 w 6173334"/>
              <a:gd name="connsiteY32" fmla="*/ 6416164 h 6871645"/>
              <a:gd name="connsiteX33" fmla="*/ 5002293 w 6173334"/>
              <a:gd name="connsiteY33" fmla="*/ 6378168 h 6871645"/>
              <a:gd name="connsiteX34" fmla="*/ 4947020 w 6173334"/>
              <a:gd name="connsiteY34" fmla="*/ 6378168 h 6871645"/>
              <a:gd name="connsiteX35" fmla="*/ 5706014 w 6173334"/>
              <a:gd name="connsiteY35" fmla="*/ 6321972 h 6871645"/>
              <a:gd name="connsiteX36" fmla="*/ 5706014 w 6173334"/>
              <a:gd name="connsiteY36" fmla="*/ 6490983 h 6871645"/>
              <a:gd name="connsiteX37" fmla="*/ 5748930 w 6173334"/>
              <a:gd name="connsiteY37" fmla="*/ 6490983 h 6871645"/>
              <a:gd name="connsiteX38" fmla="*/ 5748930 w 6173334"/>
              <a:gd name="connsiteY38" fmla="*/ 6390449 h 6871645"/>
              <a:gd name="connsiteX39" fmla="*/ 5706014 w 6173334"/>
              <a:gd name="connsiteY39" fmla="*/ 6321972 h 6871645"/>
              <a:gd name="connsiteX40" fmla="*/ 3595851 w 6173334"/>
              <a:gd name="connsiteY40" fmla="*/ 6309633 h 6871645"/>
              <a:gd name="connsiteX41" fmla="*/ 3595851 w 6173334"/>
              <a:gd name="connsiteY41" fmla="*/ 6478221 h 6871645"/>
              <a:gd name="connsiteX42" fmla="*/ 3636999 w 6173334"/>
              <a:gd name="connsiteY42" fmla="*/ 6445088 h 6871645"/>
              <a:gd name="connsiteX43" fmla="*/ 3636999 w 6173334"/>
              <a:gd name="connsiteY43" fmla="*/ 6410359 h 6871645"/>
              <a:gd name="connsiteX44" fmla="*/ 3636999 w 6173334"/>
              <a:gd name="connsiteY44" fmla="*/ 6374824 h 6871645"/>
              <a:gd name="connsiteX45" fmla="*/ 3636999 w 6173334"/>
              <a:gd name="connsiteY45" fmla="*/ 6344688 h 6871645"/>
              <a:gd name="connsiteX46" fmla="*/ 3595851 w 6173334"/>
              <a:gd name="connsiteY46" fmla="*/ 6309633 h 6871645"/>
              <a:gd name="connsiteX47" fmla="*/ 3601520 w 6173334"/>
              <a:gd name="connsiteY47" fmla="*/ 6297237 h 6871645"/>
              <a:gd name="connsiteX48" fmla="*/ 3643571 w 6173334"/>
              <a:gd name="connsiteY48" fmla="*/ 6333003 h 6871645"/>
              <a:gd name="connsiteX49" fmla="*/ 3658005 w 6173334"/>
              <a:gd name="connsiteY49" fmla="*/ 6333003 h 6871645"/>
              <a:gd name="connsiteX50" fmla="*/ 3682451 w 6173334"/>
              <a:gd name="connsiteY50" fmla="*/ 6353779 h 6871645"/>
              <a:gd name="connsiteX51" fmla="*/ 3658543 w 6173334"/>
              <a:gd name="connsiteY51" fmla="*/ 6374862 h 6871645"/>
              <a:gd name="connsiteX52" fmla="*/ 3650164 w 6173334"/>
              <a:gd name="connsiteY52" fmla="*/ 6374862 h 6871645"/>
              <a:gd name="connsiteX53" fmla="*/ 3650164 w 6173334"/>
              <a:gd name="connsiteY53" fmla="*/ 6410360 h 6871645"/>
              <a:gd name="connsiteX54" fmla="*/ 3665001 w 6173334"/>
              <a:gd name="connsiteY54" fmla="*/ 6410360 h 6871645"/>
              <a:gd name="connsiteX55" fmla="*/ 3691792 w 6173334"/>
              <a:gd name="connsiteY55" fmla="*/ 6433038 h 6871645"/>
              <a:gd name="connsiteX56" fmla="*/ 3665001 w 6173334"/>
              <a:gd name="connsiteY56" fmla="*/ 6455735 h 6871645"/>
              <a:gd name="connsiteX57" fmla="*/ 3643533 w 6173334"/>
              <a:gd name="connsiteY57" fmla="*/ 6455735 h 6871645"/>
              <a:gd name="connsiteX58" fmla="*/ 3599733 w 6173334"/>
              <a:gd name="connsiteY58" fmla="*/ 6490983 h 6871645"/>
              <a:gd name="connsiteX59" fmla="*/ 3674033 w 6173334"/>
              <a:gd name="connsiteY59" fmla="*/ 6490983 h 6871645"/>
              <a:gd name="connsiteX60" fmla="*/ 3734708 w 6173334"/>
              <a:gd name="connsiteY60" fmla="*/ 6436055 h 6871645"/>
              <a:gd name="connsiteX61" fmla="*/ 3699825 w 6173334"/>
              <a:gd name="connsiteY61" fmla="*/ 6390679 h 6871645"/>
              <a:gd name="connsiteX62" fmla="*/ 3724810 w 6173334"/>
              <a:gd name="connsiteY62" fmla="*/ 6349128 h 6871645"/>
              <a:gd name="connsiteX63" fmla="*/ 3661387 w 6173334"/>
              <a:gd name="connsiteY63" fmla="*/ 6297237 h 6871645"/>
              <a:gd name="connsiteX64" fmla="*/ 3601520 w 6173334"/>
              <a:gd name="connsiteY64" fmla="*/ 6297237 h 6871645"/>
              <a:gd name="connsiteX65" fmla="*/ 5706014 w 6173334"/>
              <a:gd name="connsiteY65" fmla="*/ 6297218 h 6871645"/>
              <a:gd name="connsiteX66" fmla="*/ 5748930 w 6173334"/>
              <a:gd name="connsiteY66" fmla="*/ 6365695 h 6871645"/>
              <a:gd name="connsiteX67" fmla="*/ 5827497 w 6173334"/>
              <a:gd name="connsiteY67" fmla="*/ 6490983 h 6871645"/>
              <a:gd name="connsiteX68" fmla="*/ 5873142 w 6173334"/>
              <a:gd name="connsiteY68" fmla="*/ 6490983 h 6871645"/>
              <a:gd name="connsiteX69" fmla="*/ 5873142 w 6173334"/>
              <a:gd name="connsiteY69" fmla="*/ 6297218 h 6871645"/>
              <a:gd name="connsiteX70" fmla="*/ 5829899 w 6173334"/>
              <a:gd name="connsiteY70" fmla="*/ 6297218 h 6871645"/>
              <a:gd name="connsiteX71" fmla="*/ 5829899 w 6173334"/>
              <a:gd name="connsiteY71" fmla="*/ 6413147 h 6871645"/>
              <a:gd name="connsiteX72" fmla="*/ 5759058 w 6173334"/>
              <a:gd name="connsiteY72" fmla="*/ 6297218 h 6871645"/>
              <a:gd name="connsiteX73" fmla="*/ 5706014 w 6173334"/>
              <a:gd name="connsiteY73" fmla="*/ 6297218 h 6871645"/>
              <a:gd name="connsiteX74" fmla="*/ 5545420 w 6173334"/>
              <a:gd name="connsiteY74" fmla="*/ 6297218 h 6871645"/>
              <a:gd name="connsiteX75" fmla="*/ 5545420 w 6173334"/>
              <a:gd name="connsiteY75" fmla="*/ 6490983 h 6871645"/>
              <a:gd name="connsiteX76" fmla="*/ 5668421 w 6173334"/>
              <a:gd name="connsiteY76" fmla="*/ 6490983 h 6871645"/>
              <a:gd name="connsiteX77" fmla="*/ 5668421 w 6173334"/>
              <a:gd name="connsiteY77" fmla="*/ 6449989 h 6871645"/>
              <a:gd name="connsiteX78" fmla="*/ 5588605 w 6173334"/>
              <a:gd name="connsiteY78" fmla="*/ 6449989 h 6871645"/>
              <a:gd name="connsiteX79" fmla="*/ 5588605 w 6173334"/>
              <a:gd name="connsiteY79" fmla="*/ 6337924 h 6871645"/>
              <a:gd name="connsiteX80" fmla="*/ 5668421 w 6173334"/>
              <a:gd name="connsiteY80" fmla="*/ 6337924 h 6871645"/>
              <a:gd name="connsiteX81" fmla="*/ 5668421 w 6173334"/>
              <a:gd name="connsiteY81" fmla="*/ 6297218 h 6871645"/>
              <a:gd name="connsiteX82" fmla="*/ 5545420 w 6173334"/>
              <a:gd name="connsiteY82" fmla="*/ 6297218 h 6871645"/>
              <a:gd name="connsiteX83" fmla="*/ 5200402 w 6173334"/>
              <a:gd name="connsiteY83" fmla="*/ 6297218 h 6871645"/>
              <a:gd name="connsiteX84" fmla="*/ 5268014 w 6173334"/>
              <a:gd name="connsiteY84" fmla="*/ 6490983 h 6871645"/>
              <a:gd name="connsiteX85" fmla="*/ 5315024 w 6173334"/>
              <a:gd name="connsiteY85" fmla="*/ 6490983 h 6871645"/>
              <a:gd name="connsiteX86" fmla="*/ 5242876 w 6173334"/>
              <a:gd name="connsiteY86" fmla="*/ 6297218 h 6871645"/>
              <a:gd name="connsiteX87" fmla="*/ 5200402 w 6173334"/>
              <a:gd name="connsiteY87" fmla="*/ 6297218 h 6871645"/>
              <a:gd name="connsiteX88" fmla="*/ 4890612 w 6173334"/>
              <a:gd name="connsiteY88" fmla="*/ 6297218 h 6871645"/>
              <a:gd name="connsiteX89" fmla="*/ 4890689 w 6173334"/>
              <a:gd name="connsiteY89" fmla="*/ 6490983 h 6871645"/>
              <a:gd name="connsiteX90" fmla="*/ 5013690 w 6173334"/>
              <a:gd name="connsiteY90" fmla="*/ 6490983 h 6871645"/>
              <a:gd name="connsiteX91" fmla="*/ 5013690 w 6173334"/>
              <a:gd name="connsiteY91" fmla="*/ 6449989 h 6871645"/>
              <a:gd name="connsiteX92" fmla="*/ 4933816 w 6173334"/>
              <a:gd name="connsiteY92" fmla="*/ 6449989 h 6871645"/>
              <a:gd name="connsiteX93" fmla="*/ 4933816 w 6173334"/>
              <a:gd name="connsiteY93" fmla="*/ 6337924 h 6871645"/>
              <a:gd name="connsiteX94" fmla="*/ 5013613 w 6173334"/>
              <a:gd name="connsiteY94" fmla="*/ 6337924 h 6871645"/>
              <a:gd name="connsiteX95" fmla="*/ 5013613 w 6173334"/>
              <a:gd name="connsiteY95" fmla="*/ 6297218 h 6871645"/>
              <a:gd name="connsiteX96" fmla="*/ 4890612 w 6173334"/>
              <a:gd name="connsiteY96" fmla="*/ 6297218 h 6871645"/>
              <a:gd name="connsiteX97" fmla="*/ 4773684 w 6173334"/>
              <a:gd name="connsiteY97" fmla="*/ 6297218 h 6871645"/>
              <a:gd name="connsiteX98" fmla="*/ 4773684 w 6173334"/>
              <a:gd name="connsiteY98" fmla="*/ 6333734 h 6871645"/>
              <a:gd name="connsiteX99" fmla="*/ 4789559 w 6173334"/>
              <a:gd name="connsiteY99" fmla="*/ 6333734 h 6871645"/>
              <a:gd name="connsiteX100" fmla="*/ 4816888 w 6173334"/>
              <a:gd name="connsiteY100" fmla="*/ 6356797 h 6871645"/>
              <a:gd name="connsiteX101" fmla="*/ 4789559 w 6173334"/>
              <a:gd name="connsiteY101" fmla="*/ 6379859 h 6871645"/>
              <a:gd name="connsiteX102" fmla="*/ 4773684 w 6173334"/>
              <a:gd name="connsiteY102" fmla="*/ 6379859 h 6871645"/>
              <a:gd name="connsiteX103" fmla="*/ 4773684 w 6173334"/>
              <a:gd name="connsiteY103" fmla="*/ 6416164 h 6871645"/>
              <a:gd name="connsiteX104" fmla="*/ 4779449 w 6173334"/>
              <a:gd name="connsiteY104" fmla="*/ 6416164 h 6871645"/>
              <a:gd name="connsiteX105" fmla="*/ 4784908 w 6173334"/>
              <a:gd name="connsiteY105" fmla="*/ 6416049 h 6871645"/>
              <a:gd name="connsiteX106" fmla="*/ 4822884 w 6173334"/>
              <a:gd name="connsiteY106" fmla="*/ 6491002 h 6871645"/>
              <a:gd name="connsiteX107" fmla="*/ 4870393 w 6173334"/>
              <a:gd name="connsiteY107" fmla="*/ 6491002 h 6871645"/>
              <a:gd name="connsiteX108" fmla="*/ 4826978 w 6173334"/>
              <a:gd name="connsiteY108" fmla="*/ 6408246 h 6871645"/>
              <a:gd name="connsiteX109" fmla="*/ 4860611 w 6173334"/>
              <a:gd name="connsiteY109" fmla="*/ 6356547 h 6871645"/>
              <a:gd name="connsiteX110" fmla="*/ 4797746 w 6173334"/>
              <a:gd name="connsiteY110" fmla="*/ 6297218 h 6871645"/>
              <a:gd name="connsiteX111" fmla="*/ 4773684 w 6173334"/>
              <a:gd name="connsiteY111" fmla="*/ 6297218 h 6871645"/>
              <a:gd name="connsiteX112" fmla="*/ 4717353 w 6173334"/>
              <a:gd name="connsiteY112" fmla="*/ 6297218 h 6871645"/>
              <a:gd name="connsiteX113" fmla="*/ 4717430 w 6173334"/>
              <a:gd name="connsiteY113" fmla="*/ 6490887 h 6871645"/>
              <a:gd name="connsiteX114" fmla="*/ 4760615 w 6173334"/>
              <a:gd name="connsiteY114" fmla="*/ 6490887 h 6871645"/>
              <a:gd name="connsiteX115" fmla="*/ 4760615 w 6173334"/>
              <a:gd name="connsiteY115" fmla="*/ 6297218 h 6871645"/>
              <a:gd name="connsiteX116" fmla="*/ 4717353 w 6173334"/>
              <a:gd name="connsiteY116" fmla="*/ 6297218 h 6871645"/>
              <a:gd name="connsiteX117" fmla="*/ 3857209 w 6173334"/>
              <a:gd name="connsiteY117" fmla="*/ 6297218 h 6871645"/>
              <a:gd name="connsiteX118" fmla="*/ 3824402 w 6173334"/>
              <a:gd name="connsiteY118" fmla="*/ 6363658 h 6871645"/>
              <a:gd name="connsiteX119" fmla="*/ 3845063 w 6173334"/>
              <a:gd name="connsiteY119" fmla="*/ 6406055 h 6871645"/>
              <a:gd name="connsiteX120" fmla="*/ 3905314 w 6173334"/>
              <a:gd name="connsiteY120" fmla="*/ 6297218 h 6871645"/>
              <a:gd name="connsiteX121" fmla="*/ 3857209 w 6173334"/>
              <a:gd name="connsiteY121" fmla="*/ 6297218 h 6871645"/>
              <a:gd name="connsiteX122" fmla="*/ 3726866 w 6173334"/>
              <a:gd name="connsiteY122" fmla="*/ 6297218 h 6871645"/>
              <a:gd name="connsiteX123" fmla="*/ 3794132 w 6173334"/>
              <a:gd name="connsiteY123" fmla="*/ 6420219 h 6871645"/>
              <a:gd name="connsiteX124" fmla="*/ 3794132 w 6173334"/>
              <a:gd name="connsiteY124" fmla="*/ 6491060 h 6871645"/>
              <a:gd name="connsiteX125" fmla="*/ 3837317 w 6173334"/>
              <a:gd name="connsiteY125" fmla="*/ 6491060 h 6871645"/>
              <a:gd name="connsiteX126" fmla="*/ 3837317 w 6173334"/>
              <a:gd name="connsiteY126" fmla="*/ 6420104 h 6871645"/>
              <a:gd name="connsiteX127" fmla="*/ 3817041 w 6173334"/>
              <a:gd name="connsiteY127" fmla="*/ 6378572 h 6871645"/>
              <a:gd name="connsiteX128" fmla="*/ 3817041 w 6173334"/>
              <a:gd name="connsiteY128" fmla="*/ 6378706 h 6871645"/>
              <a:gd name="connsiteX129" fmla="*/ 3777412 w 6173334"/>
              <a:gd name="connsiteY129" fmla="*/ 6297218 h 6871645"/>
              <a:gd name="connsiteX130" fmla="*/ 3726866 w 6173334"/>
              <a:gd name="connsiteY130" fmla="*/ 6297218 h 6871645"/>
              <a:gd name="connsiteX131" fmla="*/ 5026816 w 6173334"/>
              <a:gd name="connsiteY131" fmla="*/ 6297198 h 6871645"/>
              <a:gd name="connsiteX132" fmla="*/ 5026816 w 6173334"/>
              <a:gd name="connsiteY132" fmla="*/ 6337923 h 6871645"/>
              <a:gd name="connsiteX133" fmla="*/ 5065927 w 6173334"/>
              <a:gd name="connsiteY133" fmla="*/ 6337923 h 6871645"/>
              <a:gd name="connsiteX134" fmla="*/ 5065927 w 6173334"/>
              <a:gd name="connsiteY134" fmla="*/ 6490982 h 6871645"/>
              <a:gd name="connsiteX135" fmla="*/ 5109112 w 6173334"/>
              <a:gd name="connsiteY135" fmla="*/ 6490982 h 6871645"/>
              <a:gd name="connsiteX136" fmla="*/ 5109112 w 6173334"/>
              <a:gd name="connsiteY136" fmla="*/ 6337923 h 6871645"/>
              <a:gd name="connsiteX137" fmla="*/ 5158716 w 6173334"/>
              <a:gd name="connsiteY137" fmla="*/ 6337923 h 6871645"/>
              <a:gd name="connsiteX138" fmla="*/ 5158716 w 6173334"/>
              <a:gd name="connsiteY138" fmla="*/ 6297198 h 6871645"/>
              <a:gd name="connsiteX139" fmla="*/ 5026816 w 6173334"/>
              <a:gd name="connsiteY139" fmla="*/ 6297198 h 6871645"/>
              <a:gd name="connsiteX140" fmla="*/ 4343448 w 6173334"/>
              <a:gd name="connsiteY140" fmla="*/ 6296564 h 6871645"/>
              <a:gd name="connsiteX141" fmla="*/ 4343448 w 6173334"/>
              <a:gd name="connsiteY141" fmla="*/ 6490329 h 6871645"/>
              <a:gd name="connsiteX142" fmla="*/ 4386902 w 6173334"/>
              <a:gd name="connsiteY142" fmla="*/ 6490329 h 6871645"/>
              <a:gd name="connsiteX143" fmla="*/ 4386902 w 6173334"/>
              <a:gd name="connsiteY143" fmla="*/ 6337558 h 6871645"/>
              <a:gd name="connsiteX144" fmla="*/ 4467449 w 6173334"/>
              <a:gd name="connsiteY144" fmla="*/ 6337558 h 6871645"/>
              <a:gd name="connsiteX145" fmla="*/ 4467449 w 6173334"/>
              <a:gd name="connsiteY145" fmla="*/ 6296564 h 6871645"/>
              <a:gd name="connsiteX146" fmla="*/ 4343448 w 6173334"/>
              <a:gd name="connsiteY146" fmla="*/ 6296564 h 6871645"/>
              <a:gd name="connsiteX147" fmla="*/ 4578054 w 6173334"/>
              <a:gd name="connsiteY147" fmla="*/ 6293354 h 6871645"/>
              <a:gd name="connsiteX148" fmla="*/ 4484304 w 6173334"/>
              <a:gd name="connsiteY148" fmla="*/ 6394234 h 6871645"/>
              <a:gd name="connsiteX149" fmla="*/ 4585146 w 6173334"/>
              <a:gd name="connsiteY149" fmla="*/ 6495076 h 6871645"/>
              <a:gd name="connsiteX150" fmla="*/ 4657332 w 6173334"/>
              <a:gd name="connsiteY150" fmla="*/ 6466113 h 6871645"/>
              <a:gd name="connsiteX151" fmla="*/ 4625563 w 6173334"/>
              <a:gd name="connsiteY151" fmla="*/ 6435939 h 6871645"/>
              <a:gd name="connsiteX152" fmla="*/ 4585146 w 6173334"/>
              <a:gd name="connsiteY152" fmla="*/ 6452449 h 6871645"/>
              <a:gd name="connsiteX153" fmla="*/ 4529123 w 6173334"/>
              <a:gd name="connsiteY153" fmla="*/ 6393965 h 6871645"/>
              <a:gd name="connsiteX154" fmla="*/ 4578054 w 6173334"/>
              <a:gd name="connsiteY154" fmla="*/ 6335636 h 6871645"/>
              <a:gd name="connsiteX155" fmla="*/ 4578054 w 6173334"/>
              <a:gd name="connsiteY155" fmla="*/ 6293354 h 6871645"/>
              <a:gd name="connsiteX156" fmla="*/ 4591200 w 6173334"/>
              <a:gd name="connsiteY156" fmla="*/ 6293297 h 6871645"/>
              <a:gd name="connsiteX157" fmla="*/ 4591200 w 6173334"/>
              <a:gd name="connsiteY157" fmla="*/ 6335578 h 6871645"/>
              <a:gd name="connsiteX158" fmla="*/ 4640919 w 6173334"/>
              <a:gd name="connsiteY158" fmla="*/ 6394023 h 6871645"/>
              <a:gd name="connsiteX159" fmla="*/ 4633443 w 6173334"/>
              <a:gd name="connsiteY159" fmla="*/ 6425369 h 6871645"/>
              <a:gd name="connsiteX160" fmla="*/ 4665981 w 6173334"/>
              <a:gd name="connsiteY160" fmla="*/ 6456235 h 6871645"/>
              <a:gd name="connsiteX161" fmla="*/ 4685738 w 6173334"/>
              <a:gd name="connsiteY161" fmla="*/ 6394292 h 6871645"/>
              <a:gd name="connsiteX162" fmla="*/ 4591200 w 6173334"/>
              <a:gd name="connsiteY162" fmla="*/ 6293297 h 6871645"/>
              <a:gd name="connsiteX163" fmla="*/ 5419652 w 6173334"/>
              <a:gd name="connsiteY163" fmla="*/ 6293105 h 6871645"/>
              <a:gd name="connsiteX164" fmla="*/ 5319348 w 6173334"/>
              <a:gd name="connsiteY164" fmla="*/ 6394235 h 6871645"/>
              <a:gd name="connsiteX165" fmla="*/ 5420747 w 6173334"/>
              <a:gd name="connsiteY165" fmla="*/ 6495077 h 6871645"/>
              <a:gd name="connsiteX166" fmla="*/ 5508789 w 6173334"/>
              <a:gd name="connsiteY166" fmla="*/ 6434037 h 6871645"/>
              <a:gd name="connsiteX167" fmla="*/ 5510308 w 6173334"/>
              <a:gd name="connsiteY167" fmla="*/ 6428771 h 6871645"/>
              <a:gd name="connsiteX168" fmla="*/ 5467007 w 6173334"/>
              <a:gd name="connsiteY168" fmla="*/ 6428771 h 6871645"/>
              <a:gd name="connsiteX169" fmla="*/ 5420709 w 6173334"/>
              <a:gd name="connsiteY169" fmla="*/ 6454909 h 6871645"/>
              <a:gd name="connsiteX170" fmla="*/ 5363590 w 6173334"/>
              <a:gd name="connsiteY170" fmla="*/ 6394235 h 6871645"/>
              <a:gd name="connsiteX171" fmla="*/ 5419613 w 6173334"/>
              <a:gd name="connsiteY171" fmla="*/ 6333561 h 6871645"/>
              <a:gd name="connsiteX172" fmla="*/ 5463163 w 6173334"/>
              <a:gd name="connsiteY172" fmla="*/ 6356720 h 6871645"/>
              <a:gd name="connsiteX173" fmla="*/ 5504215 w 6173334"/>
              <a:gd name="connsiteY173" fmla="*/ 6340422 h 6871645"/>
              <a:gd name="connsiteX174" fmla="*/ 5419652 w 6173334"/>
              <a:gd name="connsiteY174" fmla="*/ 6293105 h 6871645"/>
              <a:gd name="connsiteX175" fmla="*/ 4216873 w 6173334"/>
              <a:gd name="connsiteY175" fmla="*/ 6293105 h 6871645"/>
              <a:gd name="connsiteX176" fmla="*/ 4116569 w 6173334"/>
              <a:gd name="connsiteY176" fmla="*/ 6394235 h 6871645"/>
              <a:gd name="connsiteX177" fmla="*/ 4217968 w 6173334"/>
              <a:gd name="connsiteY177" fmla="*/ 6495077 h 6871645"/>
              <a:gd name="connsiteX178" fmla="*/ 4306010 w 6173334"/>
              <a:gd name="connsiteY178" fmla="*/ 6434037 h 6871645"/>
              <a:gd name="connsiteX179" fmla="*/ 4306740 w 6173334"/>
              <a:gd name="connsiteY179" fmla="*/ 6431443 h 6871645"/>
              <a:gd name="connsiteX180" fmla="*/ 4262941 w 6173334"/>
              <a:gd name="connsiteY180" fmla="*/ 6431443 h 6871645"/>
              <a:gd name="connsiteX181" fmla="*/ 4217891 w 6173334"/>
              <a:gd name="connsiteY181" fmla="*/ 6454909 h 6871645"/>
              <a:gd name="connsiteX182" fmla="*/ 4160753 w 6173334"/>
              <a:gd name="connsiteY182" fmla="*/ 6394235 h 6871645"/>
              <a:gd name="connsiteX183" fmla="*/ 4216796 w 6173334"/>
              <a:gd name="connsiteY183" fmla="*/ 6333561 h 6871645"/>
              <a:gd name="connsiteX184" fmla="*/ 4260999 w 6173334"/>
              <a:gd name="connsiteY184" fmla="*/ 6357738 h 6871645"/>
              <a:gd name="connsiteX185" fmla="*/ 4301974 w 6173334"/>
              <a:gd name="connsiteY185" fmla="*/ 6341460 h 6871645"/>
              <a:gd name="connsiteX186" fmla="*/ 4216873 w 6173334"/>
              <a:gd name="connsiteY186" fmla="*/ 6293105 h 6871645"/>
              <a:gd name="connsiteX187" fmla="*/ 3998507 w 6173334"/>
              <a:gd name="connsiteY187" fmla="*/ 6293105 h 6871645"/>
              <a:gd name="connsiteX188" fmla="*/ 3898203 w 6173334"/>
              <a:gd name="connsiteY188" fmla="*/ 6394235 h 6871645"/>
              <a:gd name="connsiteX189" fmla="*/ 3999602 w 6173334"/>
              <a:gd name="connsiteY189" fmla="*/ 6495077 h 6871645"/>
              <a:gd name="connsiteX190" fmla="*/ 4087663 w 6173334"/>
              <a:gd name="connsiteY190" fmla="*/ 6434037 h 6871645"/>
              <a:gd name="connsiteX191" fmla="*/ 4088394 w 6173334"/>
              <a:gd name="connsiteY191" fmla="*/ 6431443 h 6871645"/>
              <a:gd name="connsiteX192" fmla="*/ 4044613 w 6173334"/>
              <a:gd name="connsiteY192" fmla="*/ 6431443 h 6871645"/>
              <a:gd name="connsiteX193" fmla="*/ 3999545 w 6173334"/>
              <a:gd name="connsiteY193" fmla="*/ 6454909 h 6871645"/>
              <a:gd name="connsiteX194" fmla="*/ 3942426 w 6173334"/>
              <a:gd name="connsiteY194" fmla="*/ 6394235 h 6871645"/>
              <a:gd name="connsiteX195" fmla="*/ 3998449 w 6173334"/>
              <a:gd name="connsiteY195" fmla="*/ 6333561 h 6871645"/>
              <a:gd name="connsiteX196" fmla="*/ 4042653 w 6173334"/>
              <a:gd name="connsiteY196" fmla="*/ 6357738 h 6871645"/>
              <a:gd name="connsiteX197" fmla="*/ 4083627 w 6173334"/>
              <a:gd name="connsiteY197" fmla="*/ 6341460 h 6871645"/>
              <a:gd name="connsiteX198" fmla="*/ 3998507 w 6173334"/>
              <a:gd name="connsiteY198" fmla="*/ 6293105 h 6871645"/>
              <a:gd name="connsiteX199" fmla="*/ 4627677 w 6173334"/>
              <a:gd name="connsiteY199" fmla="*/ 6245768 h 6871645"/>
              <a:gd name="connsiteX200" fmla="*/ 4606333 w 6173334"/>
              <a:gd name="connsiteY200" fmla="*/ 6266703 h 6871645"/>
              <a:gd name="connsiteX201" fmla="*/ 4606344 w 6173334"/>
              <a:gd name="connsiteY201" fmla="*/ 6267639 h 6871645"/>
              <a:gd name="connsiteX202" fmla="*/ 4626526 w 6173334"/>
              <a:gd name="connsiteY202" fmla="*/ 6288692 h 6871645"/>
              <a:gd name="connsiteX203" fmla="*/ 4627677 w 6173334"/>
              <a:gd name="connsiteY203" fmla="*/ 6288684 h 6871645"/>
              <a:gd name="connsiteX204" fmla="*/ 4627716 w 6173334"/>
              <a:gd name="connsiteY204" fmla="*/ 6288684 h 6871645"/>
              <a:gd name="connsiteX205" fmla="*/ 4649568 w 6173334"/>
              <a:gd name="connsiteY205" fmla="*/ 6267639 h 6871645"/>
              <a:gd name="connsiteX206" fmla="*/ 4628277 w 6173334"/>
              <a:gd name="connsiteY206" fmla="*/ 6245768 h 6871645"/>
              <a:gd name="connsiteX207" fmla="*/ 4627677 w 6173334"/>
              <a:gd name="connsiteY207" fmla="*/ 6245768 h 6871645"/>
              <a:gd name="connsiteX208" fmla="*/ 4542364 w 6173334"/>
              <a:gd name="connsiteY208" fmla="*/ 6245768 h 6871645"/>
              <a:gd name="connsiteX209" fmla="*/ 4521039 w 6173334"/>
              <a:gd name="connsiteY209" fmla="*/ 6266723 h 6871645"/>
              <a:gd name="connsiteX210" fmla="*/ 4521051 w 6173334"/>
              <a:gd name="connsiteY210" fmla="*/ 6267639 h 6871645"/>
              <a:gd name="connsiteX211" fmla="*/ 4541194 w 6173334"/>
              <a:gd name="connsiteY211" fmla="*/ 6288692 h 6871645"/>
              <a:gd name="connsiteX212" fmla="*/ 4542364 w 6173334"/>
              <a:gd name="connsiteY212" fmla="*/ 6288684 h 6871645"/>
              <a:gd name="connsiteX213" fmla="*/ 4542403 w 6173334"/>
              <a:gd name="connsiteY213" fmla="*/ 6288684 h 6871645"/>
              <a:gd name="connsiteX214" fmla="*/ 4563997 w 6173334"/>
              <a:gd name="connsiteY214" fmla="*/ 6268282 h 6871645"/>
              <a:gd name="connsiteX215" fmla="*/ 4564005 w 6173334"/>
              <a:gd name="connsiteY215" fmla="*/ 6267639 h 6871645"/>
              <a:gd name="connsiteX216" fmla="*/ 4542789 w 6173334"/>
              <a:gd name="connsiteY216" fmla="*/ 6245770 h 6871645"/>
              <a:gd name="connsiteX217" fmla="*/ 4542364 w 6173334"/>
              <a:gd name="connsiteY217" fmla="*/ 6245768 h 6871645"/>
              <a:gd name="connsiteX218" fmla="*/ 13648 w 6173334"/>
              <a:gd name="connsiteY218" fmla="*/ 395 h 6871645"/>
              <a:gd name="connsiteX219" fmla="*/ 6173334 w 6173334"/>
              <a:gd name="connsiteY219" fmla="*/ 0 h 6871645"/>
              <a:gd name="connsiteX220" fmla="*/ 6173334 w 6173334"/>
              <a:gd name="connsiteY220" fmla="*/ 6857997 h 6871645"/>
              <a:gd name="connsiteX221" fmla="*/ 0 w 6173334"/>
              <a:gd name="connsiteY221" fmla="*/ 6871645 h 6871645"/>
              <a:gd name="connsiteX222" fmla="*/ 13648 w 6173334"/>
              <a:gd name="connsiteY222" fmla="*/ 395 h 6871645"/>
              <a:gd name="connsiteX0" fmla="*/ 5188928 w 6173334"/>
              <a:gd name="connsiteY0" fmla="*/ 6424447 h 6858393"/>
              <a:gd name="connsiteX1" fmla="*/ 5174879 w 6173334"/>
              <a:gd name="connsiteY1" fmla="*/ 6463788 h 6858393"/>
              <a:gd name="connsiteX2" fmla="*/ 5244605 w 6173334"/>
              <a:gd name="connsiteY2" fmla="*/ 6463788 h 6858393"/>
              <a:gd name="connsiteX3" fmla="*/ 5230864 w 6173334"/>
              <a:gd name="connsiteY3" fmla="*/ 6424447 h 6858393"/>
              <a:gd name="connsiteX4" fmla="*/ 5188928 w 6173334"/>
              <a:gd name="connsiteY4" fmla="*/ 6424447 h 6858393"/>
              <a:gd name="connsiteX5" fmla="*/ 4400048 w 6173334"/>
              <a:gd name="connsiteY5" fmla="*/ 6380839 h 6858393"/>
              <a:gd name="connsiteX6" fmla="*/ 4400048 w 6173334"/>
              <a:gd name="connsiteY6" fmla="*/ 6419065 h 6858393"/>
              <a:gd name="connsiteX7" fmla="*/ 4455110 w 6173334"/>
              <a:gd name="connsiteY7" fmla="*/ 6419065 h 6858393"/>
              <a:gd name="connsiteX8" fmla="*/ 4455110 w 6173334"/>
              <a:gd name="connsiteY8" fmla="*/ 6380839 h 6858393"/>
              <a:gd name="connsiteX9" fmla="*/ 4400048 w 6173334"/>
              <a:gd name="connsiteY9" fmla="*/ 6380839 h 6858393"/>
              <a:gd name="connsiteX10" fmla="*/ 4209262 w 6173334"/>
              <a:gd name="connsiteY10" fmla="*/ 6380839 h 6858393"/>
              <a:gd name="connsiteX11" fmla="*/ 4209262 w 6173334"/>
              <a:gd name="connsiteY11" fmla="*/ 6418278 h 6858393"/>
              <a:gd name="connsiteX12" fmla="*/ 4309373 w 6173334"/>
              <a:gd name="connsiteY12" fmla="*/ 6418278 h 6858393"/>
              <a:gd name="connsiteX13" fmla="*/ 4308893 w 6173334"/>
              <a:gd name="connsiteY13" fmla="*/ 6380839 h 6858393"/>
              <a:gd name="connsiteX14" fmla="*/ 4209262 w 6173334"/>
              <a:gd name="connsiteY14" fmla="*/ 6380839 h 6858393"/>
              <a:gd name="connsiteX15" fmla="*/ 3990992 w 6173334"/>
              <a:gd name="connsiteY15" fmla="*/ 6380839 h 6858393"/>
              <a:gd name="connsiteX16" fmla="*/ 3990992 w 6173334"/>
              <a:gd name="connsiteY16" fmla="*/ 6418278 h 6858393"/>
              <a:gd name="connsiteX17" fmla="*/ 4091104 w 6173334"/>
              <a:gd name="connsiteY17" fmla="*/ 6418278 h 6858393"/>
              <a:gd name="connsiteX18" fmla="*/ 4090565 w 6173334"/>
              <a:gd name="connsiteY18" fmla="*/ 6380839 h 6858393"/>
              <a:gd name="connsiteX19" fmla="*/ 3990992 w 6173334"/>
              <a:gd name="connsiteY19" fmla="*/ 6380839 h 6858393"/>
              <a:gd name="connsiteX20" fmla="*/ 5601732 w 6173334"/>
              <a:gd name="connsiteY20" fmla="*/ 6378168 h 6858393"/>
              <a:gd name="connsiteX21" fmla="*/ 5601732 w 6173334"/>
              <a:gd name="connsiteY21" fmla="*/ 6416164 h 6858393"/>
              <a:gd name="connsiteX22" fmla="*/ 5660734 w 6173334"/>
              <a:gd name="connsiteY22" fmla="*/ 6416164 h 6858393"/>
              <a:gd name="connsiteX23" fmla="*/ 5660734 w 6173334"/>
              <a:gd name="connsiteY23" fmla="*/ 6378168 h 6858393"/>
              <a:gd name="connsiteX24" fmla="*/ 5601732 w 6173334"/>
              <a:gd name="connsiteY24" fmla="*/ 6378168 h 6858393"/>
              <a:gd name="connsiteX25" fmla="*/ 5412137 w 6173334"/>
              <a:gd name="connsiteY25" fmla="*/ 6378168 h 6858393"/>
              <a:gd name="connsiteX26" fmla="*/ 5412137 w 6173334"/>
              <a:gd name="connsiteY26" fmla="*/ 6415626 h 6858393"/>
              <a:gd name="connsiteX27" fmla="*/ 5512652 w 6173334"/>
              <a:gd name="connsiteY27" fmla="*/ 6415626 h 6858393"/>
              <a:gd name="connsiteX28" fmla="*/ 5511230 w 6173334"/>
              <a:gd name="connsiteY28" fmla="*/ 6378168 h 6858393"/>
              <a:gd name="connsiteX29" fmla="*/ 5412137 w 6173334"/>
              <a:gd name="connsiteY29" fmla="*/ 6378168 h 6858393"/>
              <a:gd name="connsiteX30" fmla="*/ 4947020 w 6173334"/>
              <a:gd name="connsiteY30" fmla="*/ 6378168 h 6858393"/>
              <a:gd name="connsiteX31" fmla="*/ 4947020 w 6173334"/>
              <a:gd name="connsiteY31" fmla="*/ 6416164 h 6858393"/>
              <a:gd name="connsiteX32" fmla="*/ 5002293 w 6173334"/>
              <a:gd name="connsiteY32" fmla="*/ 6416164 h 6858393"/>
              <a:gd name="connsiteX33" fmla="*/ 5002293 w 6173334"/>
              <a:gd name="connsiteY33" fmla="*/ 6378168 h 6858393"/>
              <a:gd name="connsiteX34" fmla="*/ 4947020 w 6173334"/>
              <a:gd name="connsiteY34" fmla="*/ 6378168 h 6858393"/>
              <a:gd name="connsiteX35" fmla="*/ 5706014 w 6173334"/>
              <a:gd name="connsiteY35" fmla="*/ 6321972 h 6858393"/>
              <a:gd name="connsiteX36" fmla="*/ 5706014 w 6173334"/>
              <a:gd name="connsiteY36" fmla="*/ 6490983 h 6858393"/>
              <a:gd name="connsiteX37" fmla="*/ 5748930 w 6173334"/>
              <a:gd name="connsiteY37" fmla="*/ 6490983 h 6858393"/>
              <a:gd name="connsiteX38" fmla="*/ 5748930 w 6173334"/>
              <a:gd name="connsiteY38" fmla="*/ 6390449 h 6858393"/>
              <a:gd name="connsiteX39" fmla="*/ 5706014 w 6173334"/>
              <a:gd name="connsiteY39" fmla="*/ 6321972 h 6858393"/>
              <a:gd name="connsiteX40" fmla="*/ 3595851 w 6173334"/>
              <a:gd name="connsiteY40" fmla="*/ 6309633 h 6858393"/>
              <a:gd name="connsiteX41" fmla="*/ 3595851 w 6173334"/>
              <a:gd name="connsiteY41" fmla="*/ 6478221 h 6858393"/>
              <a:gd name="connsiteX42" fmla="*/ 3636999 w 6173334"/>
              <a:gd name="connsiteY42" fmla="*/ 6445088 h 6858393"/>
              <a:gd name="connsiteX43" fmla="*/ 3636999 w 6173334"/>
              <a:gd name="connsiteY43" fmla="*/ 6410359 h 6858393"/>
              <a:gd name="connsiteX44" fmla="*/ 3636999 w 6173334"/>
              <a:gd name="connsiteY44" fmla="*/ 6374824 h 6858393"/>
              <a:gd name="connsiteX45" fmla="*/ 3636999 w 6173334"/>
              <a:gd name="connsiteY45" fmla="*/ 6344688 h 6858393"/>
              <a:gd name="connsiteX46" fmla="*/ 3595851 w 6173334"/>
              <a:gd name="connsiteY46" fmla="*/ 6309633 h 6858393"/>
              <a:gd name="connsiteX47" fmla="*/ 3601520 w 6173334"/>
              <a:gd name="connsiteY47" fmla="*/ 6297237 h 6858393"/>
              <a:gd name="connsiteX48" fmla="*/ 3643571 w 6173334"/>
              <a:gd name="connsiteY48" fmla="*/ 6333003 h 6858393"/>
              <a:gd name="connsiteX49" fmla="*/ 3658005 w 6173334"/>
              <a:gd name="connsiteY49" fmla="*/ 6333003 h 6858393"/>
              <a:gd name="connsiteX50" fmla="*/ 3682451 w 6173334"/>
              <a:gd name="connsiteY50" fmla="*/ 6353779 h 6858393"/>
              <a:gd name="connsiteX51" fmla="*/ 3658543 w 6173334"/>
              <a:gd name="connsiteY51" fmla="*/ 6374862 h 6858393"/>
              <a:gd name="connsiteX52" fmla="*/ 3650164 w 6173334"/>
              <a:gd name="connsiteY52" fmla="*/ 6374862 h 6858393"/>
              <a:gd name="connsiteX53" fmla="*/ 3650164 w 6173334"/>
              <a:gd name="connsiteY53" fmla="*/ 6410360 h 6858393"/>
              <a:gd name="connsiteX54" fmla="*/ 3665001 w 6173334"/>
              <a:gd name="connsiteY54" fmla="*/ 6410360 h 6858393"/>
              <a:gd name="connsiteX55" fmla="*/ 3691792 w 6173334"/>
              <a:gd name="connsiteY55" fmla="*/ 6433038 h 6858393"/>
              <a:gd name="connsiteX56" fmla="*/ 3665001 w 6173334"/>
              <a:gd name="connsiteY56" fmla="*/ 6455735 h 6858393"/>
              <a:gd name="connsiteX57" fmla="*/ 3643533 w 6173334"/>
              <a:gd name="connsiteY57" fmla="*/ 6455735 h 6858393"/>
              <a:gd name="connsiteX58" fmla="*/ 3599733 w 6173334"/>
              <a:gd name="connsiteY58" fmla="*/ 6490983 h 6858393"/>
              <a:gd name="connsiteX59" fmla="*/ 3674033 w 6173334"/>
              <a:gd name="connsiteY59" fmla="*/ 6490983 h 6858393"/>
              <a:gd name="connsiteX60" fmla="*/ 3734708 w 6173334"/>
              <a:gd name="connsiteY60" fmla="*/ 6436055 h 6858393"/>
              <a:gd name="connsiteX61" fmla="*/ 3699825 w 6173334"/>
              <a:gd name="connsiteY61" fmla="*/ 6390679 h 6858393"/>
              <a:gd name="connsiteX62" fmla="*/ 3724810 w 6173334"/>
              <a:gd name="connsiteY62" fmla="*/ 6349128 h 6858393"/>
              <a:gd name="connsiteX63" fmla="*/ 3661387 w 6173334"/>
              <a:gd name="connsiteY63" fmla="*/ 6297237 h 6858393"/>
              <a:gd name="connsiteX64" fmla="*/ 3601520 w 6173334"/>
              <a:gd name="connsiteY64" fmla="*/ 6297237 h 6858393"/>
              <a:gd name="connsiteX65" fmla="*/ 5706014 w 6173334"/>
              <a:gd name="connsiteY65" fmla="*/ 6297218 h 6858393"/>
              <a:gd name="connsiteX66" fmla="*/ 5748930 w 6173334"/>
              <a:gd name="connsiteY66" fmla="*/ 6365695 h 6858393"/>
              <a:gd name="connsiteX67" fmla="*/ 5827497 w 6173334"/>
              <a:gd name="connsiteY67" fmla="*/ 6490983 h 6858393"/>
              <a:gd name="connsiteX68" fmla="*/ 5873142 w 6173334"/>
              <a:gd name="connsiteY68" fmla="*/ 6490983 h 6858393"/>
              <a:gd name="connsiteX69" fmla="*/ 5873142 w 6173334"/>
              <a:gd name="connsiteY69" fmla="*/ 6297218 h 6858393"/>
              <a:gd name="connsiteX70" fmla="*/ 5829899 w 6173334"/>
              <a:gd name="connsiteY70" fmla="*/ 6297218 h 6858393"/>
              <a:gd name="connsiteX71" fmla="*/ 5829899 w 6173334"/>
              <a:gd name="connsiteY71" fmla="*/ 6413147 h 6858393"/>
              <a:gd name="connsiteX72" fmla="*/ 5759058 w 6173334"/>
              <a:gd name="connsiteY72" fmla="*/ 6297218 h 6858393"/>
              <a:gd name="connsiteX73" fmla="*/ 5706014 w 6173334"/>
              <a:gd name="connsiteY73" fmla="*/ 6297218 h 6858393"/>
              <a:gd name="connsiteX74" fmla="*/ 5545420 w 6173334"/>
              <a:gd name="connsiteY74" fmla="*/ 6297218 h 6858393"/>
              <a:gd name="connsiteX75" fmla="*/ 5545420 w 6173334"/>
              <a:gd name="connsiteY75" fmla="*/ 6490983 h 6858393"/>
              <a:gd name="connsiteX76" fmla="*/ 5668421 w 6173334"/>
              <a:gd name="connsiteY76" fmla="*/ 6490983 h 6858393"/>
              <a:gd name="connsiteX77" fmla="*/ 5668421 w 6173334"/>
              <a:gd name="connsiteY77" fmla="*/ 6449989 h 6858393"/>
              <a:gd name="connsiteX78" fmla="*/ 5588605 w 6173334"/>
              <a:gd name="connsiteY78" fmla="*/ 6449989 h 6858393"/>
              <a:gd name="connsiteX79" fmla="*/ 5588605 w 6173334"/>
              <a:gd name="connsiteY79" fmla="*/ 6337924 h 6858393"/>
              <a:gd name="connsiteX80" fmla="*/ 5668421 w 6173334"/>
              <a:gd name="connsiteY80" fmla="*/ 6337924 h 6858393"/>
              <a:gd name="connsiteX81" fmla="*/ 5668421 w 6173334"/>
              <a:gd name="connsiteY81" fmla="*/ 6297218 h 6858393"/>
              <a:gd name="connsiteX82" fmla="*/ 5545420 w 6173334"/>
              <a:gd name="connsiteY82" fmla="*/ 6297218 h 6858393"/>
              <a:gd name="connsiteX83" fmla="*/ 5200402 w 6173334"/>
              <a:gd name="connsiteY83" fmla="*/ 6297218 h 6858393"/>
              <a:gd name="connsiteX84" fmla="*/ 5268014 w 6173334"/>
              <a:gd name="connsiteY84" fmla="*/ 6490983 h 6858393"/>
              <a:gd name="connsiteX85" fmla="*/ 5315024 w 6173334"/>
              <a:gd name="connsiteY85" fmla="*/ 6490983 h 6858393"/>
              <a:gd name="connsiteX86" fmla="*/ 5242876 w 6173334"/>
              <a:gd name="connsiteY86" fmla="*/ 6297218 h 6858393"/>
              <a:gd name="connsiteX87" fmla="*/ 5200402 w 6173334"/>
              <a:gd name="connsiteY87" fmla="*/ 6297218 h 6858393"/>
              <a:gd name="connsiteX88" fmla="*/ 4890612 w 6173334"/>
              <a:gd name="connsiteY88" fmla="*/ 6297218 h 6858393"/>
              <a:gd name="connsiteX89" fmla="*/ 4890689 w 6173334"/>
              <a:gd name="connsiteY89" fmla="*/ 6490983 h 6858393"/>
              <a:gd name="connsiteX90" fmla="*/ 5013690 w 6173334"/>
              <a:gd name="connsiteY90" fmla="*/ 6490983 h 6858393"/>
              <a:gd name="connsiteX91" fmla="*/ 5013690 w 6173334"/>
              <a:gd name="connsiteY91" fmla="*/ 6449989 h 6858393"/>
              <a:gd name="connsiteX92" fmla="*/ 4933816 w 6173334"/>
              <a:gd name="connsiteY92" fmla="*/ 6449989 h 6858393"/>
              <a:gd name="connsiteX93" fmla="*/ 4933816 w 6173334"/>
              <a:gd name="connsiteY93" fmla="*/ 6337924 h 6858393"/>
              <a:gd name="connsiteX94" fmla="*/ 5013613 w 6173334"/>
              <a:gd name="connsiteY94" fmla="*/ 6337924 h 6858393"/>
              <a:gd name="connsiteX95" fmla="*/ 5013613 w 6173334"/>
              <a:gd name="connsiteY95" fmla="*/ 6297218 h 6858393"/>
              <a:gd name="connsiteX96" fmla="*/ 4890612 w 6173334"/>
              <a:gd name="connsiteY96" fmla="*/ 6297218 h 6858393"/>
              <a:gd name="connsiteX97" fmla="*/ 4773684 w 6173334"/>
              <a:gd name="connsiteY97" fmla="*/ 6297218 h 6858393"/>
              <a:gd name="connsiteX98" fmla="*/ 4773684 w 6173334"/>
              <a:gd name="connsiteY98" fmla="*/ 6333734 h 6858393"/>
              <a:gd name="connsiteX99" fmla="*/ 4789559 w 6173334"/>
              <a:gd name="connsiteY99" fmla="*/ 6333734 h 6858393"/>
              <a:gd name="connsiteX100" fmla="*/ 4816888 w 6173334"/>
              <a:gd name="connsiteY100" fmla="*/ 6356797 h 6858393"/>
              <a:gd name="connsiteX101" fmla="*/ 4789559 w 6173334"/>
              <a:gd name="connsiteY101" fmla="*/ 6379859 h 6858393"/>
              <a:gd name="connsiteX102" fmla="*/ 4773684 w 6173334"/>
              <a:gd name="connsiteY102" fmla="*/ 6379859 h 6858393"/>
              <a:gd name="connsiteX103" fmla="*/ 4773684 w 6173334"/>
              <a:gd name="connsiteY103" fmla="*/ 6416164 h 6858393"/>
              <a:gd name="connsiteX104" fmla="*/ 4779449 w 6173334"/>
              <a:gd name="connsiteY104" fmla="*/ 6416164 h 6858393"/>
              <a:gd name="connsiteX105" fmla="*/ 4784908 w 6173334"/>
              <a:gd name="connsiteY105" fmla="*/ 6416049 h 6858393"/>
              <a:gd name="connsiteX106" fmla="*/ 4822884 w 6173334"/>
              <a:gd name="connsiteY106" fmla="*/ 6491002 h 6858393"/>
              <a:gd name="connsiteX107" fmla="*/ 4870393 w 6173334"/>
              <a:gd name="connsiteY107" fmla="*/ 6491002 h 6858393"/>
              <a:gd name="connsiteX108" fmla="*/ 4826978 w 6173334"/>
              <a:gd name="connsiteY108" fmla="*/ 6408246 h 6858393"/>
              <a:gd name="connsiteX109" fmla="*/ 4860611 w 6173334"/>
              <a:gd name="connsiteY109" fmla="*/ 6356547 h 6858393"/>
              <a:gd name="connsiteX110" fmla="*/ 4797746 w 6173334"/>
              <a:gd name="connsiteY110" fmla="*/ 6297218 h 6858393"/>
              <a:gd name="connsiteX111" fmla="*/ 4773684 w 6173334"/>
              <a:gd name="connsiteY111" fmla="*/ 6297218 h 6858393"/>
              <a:gd name="connsiteX112" fmla="*/ 4717353 w 6173334"/>
              <a:gd name="connsiteY112" fmla="*/ 6297218 h 6858393"/>
              <a:gd name="connsiteX113" fmla="*/ 4717430 w 6173334"/>
              <a:gd name="connsiteY113" fmla="*/ 6490887 h 6858393"/>
              <a:gd name="connsiteX114" fmla="*/ 4760615 w 6173334"/>
              <a:gd name="connsiteY114" fmla="*/ 6490887 h 6858393"/>
              <a:gd name="connsiteX115" fmla="*/ 4760615 w 6173334"/>
              <a:gd name="connsiteY115" fmla="*/ 6297218 h 6858393"/>
              <a:gd name="connsiteX116" fmla="*/ 4717353 w 6173334"/>
              <a:gd name="connsiteY116" fmla="*/ 6297218 h 6858393"/>
              <a:gd name="connsiteX117" fmla="*/ 3857209 w 6173334"/>
              <a:gd name="connsiteY117" fmla="*/ 6297218 h 6858393"/>
              <a:gd name="connsiteX118" fmla="*/ 3824402 w 6173334"/>
              <a:gd name="connsiteY118" fmla="*/ 6363658 h 6858393"/>
              <a:gd name="connsiteX119" fmla="*/ 3845063 w 6173334"/>
              <a:gd name="connsiteY119" fmla="*/ 6406055 h 6858393"/>
              <a:gd name="connsiteX120" fmla="*/ 3905314 w 6173334"/>
              <a:gd name="connsiteY120" fmla="*/ 6297218 h 6858393"/>
              <a:gd name="connsiteX121" fmla="*/ 3857209 w 6173334"/>
              <a:gd name="connsiteY121" fmla="*/ 6297218 h 6858393"/>
              <a:gd name="connsiteX122" fmla="*/ 3726866 w 6173334"/>
              <a:gd name="connsiteY122" fmla="*/ 6297218 h 6858393"/>
              <a:gd name="connsiteX123" fmla="*/ 3794132 w 6173334"/>
              <a:gd name="connsiteY123" fmla="*/ 6420219 h 6858393"/>
              <a:gd name="connsiteX124" fmla="*/ 3794132 w 6173334"/>
              <a:gd name="connsiteY124" fmla="*/ 6491060 h 6858393"/>
              <a:gd name="connsiteX125" fmla="*/ 3837317 w 6173334"/>
              <a:gd name="connsiteY125" fmla="*/ 6491060 h 6858393"/>
              <a:gd name="connsiteX126" fmla="*/ 3837317 w 6173334"/>
              <a:gd name="connsiteY126" fmla="*/ 6420104 h 6858393"/>
              <a:gd name="connsiteX127" fmla="*/ 3817041 w 6173334"/>
              <a:gd name="connsiteY127" fmla="*/ 6378572 h 6858393"/>
              <a:gd name="connsiteX128" fmla="*/ 3817041 w 6173334"/>
              <a:gd name="connsiteY128" fmla="*/ 6378706 h 6858393"/>
              <a:gd name="connsiteX129" fmla="*/ 3777412 w 6173334"/>
              <a:gd name="connsiteY129" fmla="*/ 6297218 h 6858393"/>
              <a:gd name="connsiteX130" fmla="*/ 3726866 w 6173334"/>
              <a:gd name="connsiteY130" fmla="*/ 6297218 h 6858393"/>
              <a:gd name="connsiteX131" fmla="*/ 5026816 w 6173334"/>
              <a:gd name="connsiteY131" fmla="*/ 6297198 h 6858393"/>
              <a:gd name="connsiteX132" fmla="*/ 5026816 w 6173334"/>
              <a:gd name="connsiteY132" fmla="*/ 6337923 h 6858393"/>
              <a:gd name="connsiteX133" fmla="*/ 5065927 w 6173334"/>
              <a:gd name="connsiteY133" fmla="*/ 6337923 h 6858393"/>
              <a:gd name="connsiteX134" fmla="*/ 5065927 w 6173334"/>
              <a:gd name="connsiteY134" fmla="*/ 6490982 h 6858393"/>
              <a:gd name="connsiteX135" fmla="*/ 5109112 w 6173334"/>
              <a:gd name="connsiteY135" fmla="*/ 6490982 h 6858393"/>
              <a:gd name="connsiteX136" fmla="*/ 5109112 w 6173334"/>
              <a:gd name="connsiteY136" fmla="*/ 6337923 h 6858393"/>
              <a:gd name="connsiteX137" fmla="*/ 5158716 w 6173334"/>
              <a:gd name="connsiteY137" fmla="*/ 6337923 h 6858393"/>
              <a:gd name="connsiteX138" fmla="*/ 5158716 w 6173334"/>
              <a:gd name="connsiteY138" fmla="*/ 6297198 h 6858393"/>
              <a:gd name="connsiteX139" fmla="*/ 5026816 w 6173334"/>
              <a:gd name="connsiteY139" fmla="*/ 6297198 h 6858393"/>
              <a:gd name="connsiteX140" fmla="*/ 4343448 w 6173334"/>
              <a:gd name="connsiteY140" fmla="*/ 6296564 h 6858393"/>
              <a:gd name="connsiteX141" fmla="*/ 4343448 w 6173334"/>
              <a:gd name="connsiteY141" fmla="*/ 6490329 h 6858393"/>
              <a:gd name="connsiteX142" fmla="*/ 4386902 w 6173334"/>
              <a:gd name="connsiteY142" fmla="*/ 6490329 h 6858393"/>
              <a:gd name="connsiteX143" fmla="*/ 4386902 w 6173334"/>
              <a:gd name="connsiteY143" fmla="*/ 6337558 h 6858393"/>
              <a:gd name="connsiteX144" fmla="*/ 4467449 w 6173334"/>
              <a:gd name="connsiteY144" fmla="*/ 6337558 h 6858393"/>
              <a:gd name="connsiteX145" fmla="*/ 4467449 w 6173334"/>
              <a:gd name="connsiteY145" fmla="*/ 6296564 h 6858393"/>
              <a:gd name="connsiteX146" fmla="*/ 4343448 w 6173334"/>
              <a:gd name="connsiteY146" fmla="*/ 6296564 h 6858393"/>
              <a:gd name="connsiteX147" fmla="*/ 4578054 w 6173334"/>
              <a:gd name="connsiteY147" fmla="*/ 6293354 h 6858393"/>
              <a:gd name="connsiteX148" fmla="*/ 4484304 w 6173334"/>
              <a:gd name="connsiteY148" fmla="*/ 6394234 h 6858393"/>
              <a:gd name="connsiteX149" fmla="*/ 4585146 w 6173334"/>
              <a:gd name="connsiteY149" fmla="*/ 6495076 h 6858393"/>
              <a:gd name="connsiteX150" fmla="*/ 4657332 w 6173334"/>
              <a:gd name="connsiteY150" fmla="*/ 6466113 h 6858393"/>
              <a:gd name="connsiteX151" fmla="*/ 4625563 w 6173334"/>
              <a:gd name="connsiteY151" fmla="*/ 6435939 h 6858393"/>
              <a:gd name="connsiteX152" fmla="*/ 4585146 w 6173334"/>
              <a:gd name="connsiteY152" fmla="*/ 6452449 h 6858393"/>
              <a:gd name="connsiteX153" fmla="*/ 4529123 w 6173334"/>
              <a:gd name="connsiteY153" fmla="*/ 6393965 h 6858393"/>
              <a:gd name="connsiteX154" fmla="*/ 4578054 w 6173334"/>
              <a:gd name="connsiteY154" fmla="*/ 6335636 h 6858393"/>
              <a:gd name="connsiteX155" fmla="*/ 4578054 w 6173334"/>
              <a:gd name="connsiteY155" fmla="*/ 6293354 h 6858393"/>
              <a:gd name="connsiteX156" fmla="*/ 4591200 w 6173334"/>
              <a:gd name="connsiteY156" fmla="*/ 6293297 h 6858393"/>
              <a:gd name="connsiteX157" fmla="*/ 4591200 w 6173334"/>
              <a:gd name="connsiteY157" fmla="*/ 6335578 h 6858393"/>
              <a:gd name="connsiteX158" fmla="*/ 4640919 w 6173334"/>
              <a:gd name="connsiteY158" fmla="*/ 6394023 h 6858393"/>
              <a:gd name="connsiteX159" fmla="*/ 4633443 w 6173334"/>
              <a:gd name="connsiteY159" fmla="*/ 6425369 h 6858393"/>
              <a:gd name="connsiteX160" fmla="*/ 4665981 w 6173334"/>
              <a:gd name="connsiteY160" fmla="*/ 6456235 h 6858393"/>
              <a:gd name="connsiteX161" fmla="*/ 4685738 w 6173334"/>
              <a:gd name="connsiteY161" fmla="*/ 6394292 h 6858393"/>
              <a:gd name="connsiteX162" fmla="*/ 4591200 w 6173334"/>
              <a:gd name="connsiteY162" fmla="*/ 6293297 h 6858393"/>
              <a:gd name="connsiteX163" fmla="*/ 5419652 w 6173334"/>
              <a:gd name="connsiteY163" fmla="*/ 6293105 h 6858393"/>
              <a:gd name="connsiteX164" fmla="*/ 5319348 w 6173334"/>
              <a:gd name="connsiteY164" fmla="*/ 6394235 h 6858393"/>
              <a:gd name="connsiteX165" fmla="*/ 5420747 w 6173334"/>
              <a:gd name="connsiteY165" fmla="*/ 6495077 h 6858393"/>
              <a:gd name="connsiteX166" fmla="*/ 5508789 w 6173334"/>
              <a:gd name="connsiteY166" fmla="*/ 6434037 h 6858393"/>
              <a:gd name="connsiteX167" fmla="*/ 5510308 w 6173334"/>
              <a:gd name="connsiteY167" fmla="*/ 6428771 h 6858393"/>
              <a:gd name="connsiteX168" fmla="*/ 5467007 w 6173334"/>
              <a:gd name="connsiteY168" fmla="*/ 6428771 h 6858393"/>
              <a:gd name="connsiteX169" fmla="*/ 5420709 w 6173334"/>
              <a:gd name="connsiteY169" fmla="*/ 6454909 h 6858393"/>
              <a:gd name="connsiteX170" fmla="*/ 5363590 w 6173334"/>
              <a:gd name="connsiteY170" fmla="*/ 6394235 h 6858393"/>
              <a:gd name="connsiteX171" fmla="*/ 5419613 w 6173334"/>
              <a:gd name="connsiteY171" fmla="*/ 6333561 h 6858393"/>
              <a:gd name="connsiteX172" fmla="*/ 5463163 w 6173334"/>
              <a:gd name="connsiteY172" fmla="*/ 6356720 h 6858393"/>
              <a:gd name="connsiteX173" fmla="*/ 5504215 w 6173334"/>
              <a:gd name="connsiteY173" fmla="*/ 6340422 h 6858393"/>
              <a:gd name="connsiteX174" fmla="*/ 5419652 w 6173334"/>
              <a:gd name="connsiteY174" fmla="*/ 6293105 h 6858393"/>
              <a:gd name="connsiteX175" fmla="*/ 4216873 w 6173334"/>
              <a:gd name="connsiteY175" fmla="*/ 6293105 h 6858393"/>
              <a:gd name="connsiteX176" fmla="*/ 4116569 w 6173334"/>
              <a:gd name="connsiteY176" fmla="*/ 6394235 h 6858393"/>
              <a:gd name="connsiteX177" fmla="*/ 4217968 w 6173334"/>
              <a:gd name="connsiteY177" fmla="*/ 6495077 h 6858393"/>
              <a:gd name="connsiteX178" fmla="*/ 4306010 w 6173334"/>
              <a:gd name="connsiteY178" fmla="*/ 6434037 h 6858393"/>
              <a:gd name="connsiteX179" fmla="*/ 4306740 w 6173334"/>
              <a:gd name="connsiteY179" fmla="*/ 6431443 h 6858393"/>
              <a:gd name="connsiteX180" fmla="*/ 4262941 w 6173334"/>
              <a:gd name="connsiteY180" fmla="*/ 6431443 h 6858393"/>
              <a:gd name="connsiteX181" fmla="*/ 4217891 w 6173334"/>
              <a:gd name="connsiteY181" fmla="*/ 6454909 h 6858393"/>
              <a:gd name="connsiteX182" fmla="*/ 4160753 w 6173334"/>
              <a:gd name="connsiteY182" fmla="*/ 6394235 h 6858393"/>
              <a:gd name="connsiteX183" fmla="*/ 4216796 w 6173334"/>
              <a:gd name="connsiteY183" fmla="*/ 6333561 h 6858393"/>
              <a:gd name="connsiteX184" fmla="*/ 4260999 w 6173334"/>
              <a:gd name="connsiteY184" fmla="*/ 6357738 h 6858393"/>
              <a:gd name="connsiteX185" fmla="*/ 4301974 w 6173334"/>
              <a:gd name="connsiteY185" fmla="*/ 6341460 h 6858393"/>
              <a:gd name="connsiteX186" fmla="*/ 4216873 w 6173334"/>
              <a:gd name="connsiteY186" fmla="*/ 6293105 h 6858393"/>
              <a:gd name="connsiteX187" fmla="*/ 3998507 w 6173334"/>
              <a:gd name="connsiteY187" fmla="*/ 6293105 h 6858393"/>
              <a:gd name="connsiteX188" fmla="*/ 3898203 w 6173334"/>
              <a:gd name="connsiteY188" fmla="*/ 6394235 h 6858393"/>
              <a:gd name="connsiteX189" fmla="*/ 3999602 w 6173334"/>
              <a:gd name="connsiteY189" fmla="*/ 6495077 h 6858393"/>
              <a:gd name="connsiteX190" fmla="*/ 4087663 w 6173334"/>
              <a:gd name="connsiteY190" fmla="*/ 6434037 h 6858393"/>
              <a:gd name="connsiteX191" fmla="*/ 4088394 w 6173334"/>
              <a:gd name="connsiteY191" fmla="*/ 6431443 h 6858393"/>
              <a:gd name="connsiteX192" fmla="*/ 4044613 w 6173334"/>
              <a:gd name="connsiteY192" fmla="*/ 6431443 h 6858393"/>
              <a:gd name="connsiteX193" fmla="*/ 3999545 w 6173334"/>
              <a:gd name="connsiteY193" fmla="*/ 6454909 h 6858393"/>
              <a:gd name="connsiteX194" fmla="*/ 3942426 w 6173334"/>
              <a:gd name="connsiteY194" fmla="*/ 6394235 h 6858393"/>
              <a:gd name="connsiteX195" fmla="*/ 3998449 w 6173334"/>
              <a:gd name="connsiteY195" fmla="*/ 6333561 h 6858393"/>
              <a:gd name="connsiteX196" fmla="*/ 4042653 w 6173334"/>
              <a:gd name="connsiteY196" fmla="*/ 6357738 h 6858393"/>
              <a:gd name="connsiteX197" fmla="*/ 4083627 w 6173334"/>
              <a:gd name="connsiteY197" fmla="*/ 6341460 h 6858393"/>
              <a:gd name="connsiteX198" fmla="*/ 3998507 w 6173334"/>
              <a:gd name="connsiteY198" fmla="*/ 6293105 h 6858393"/>
              <a:gd name="connsiteX199" fmla="*/ 4627677 w 6173334"/>
              <a:gd name="connsiteY199" fmla="*/ 6245768 h 6858393"/>
              <a:gd name="connsiteX200" fmla="*/ 4606333 w 6173334"/>
              <a:gd name="connsiteY200" fmla="*/ 6266703 h 6858393"/>
              <a:gd name="connsiteX201" fmla="*/ 4606344 w 6173334"/>
              <a:gd name="connsiteY201" fmla="*/ 6267639 h 6858393"/>
              <a:gd name="connsiteX202" fmla="*/ 4626526 w 6173334"/>
              <a:gd name="connsiteY202" fmla="*/ 6288692 h 6858393"/>
              <a:gd name="connsiteX203" fmla="*/ 4627677 w 6173334"/>
              <a:gd name="connsiteY203" fmla="*/ 6288684 h 6858393"/>
              <a:gd name="connsiteX204" fmla="*/ 4627716 w 6173334"/>
              <a:gd name="connsiteY204" fmla="*/ 6288684 h 6858393"/>
              <a:gd name="connsiteX205" fmla="*/ 4649568 w 6173334"/>
              <a:gd name="connsiteY205" fmla="*/ 6267639 h 6858393"/>
              <a:gd name="connsiteX206" fmla="*/ 4628277 w 6173334"/>
              <a:gd name="connsiteY206" fmla="*/ 6245768 h 6858393"/>
              <a:gd name="connsiteX207" fmla="*/ 4627677 w 6173334"/>
              <a:gd name="connsiteY207" fmla="*/ 6245768 h 6858393"/>
              <a:gd name="connsiteX208" fmla="*/ 4542364 w 6173334"/>
              <a:gd name="connsiteY208" fmla="*/ 6245768 h 6858393"/>
              <a:gd name="connsiteX209" fmla="*/ 4521039 w 6173334"/>
              <a:gd name="connsiteY209" fmla="*/ 6266723 h 6858393"/>
              <a:gd name="connsiteX210" fmla="*/ 4521051 w 6173334"/>
              <a:gd name="connsiteY210" fmla="*/ 6267639 h 6858393"/>
              <a:gd name="connsiteX211" fmla="*/ 4541194 w 6173334"/>
              <a:gd name="connsiteY211" fmla="*/ 6288692 h 6858393"/>
              <a:gd name="connsiteX212" fmla="*/ 4542364 w 6173334"/>
              <a:gd name="connsiteY212" fmla="*/ 6288684 h 6858393"/>
              <a:gd name="connsiteX213" fmla="*/ 4542403 w 6173334"/>
              <a:gd name="connsiteY213" fmla="*/ 6288684 h 6858393"/>
              <a:gd name="connsiteX214" fmla="*/ 4563997 w 6173334"/>
              <a:gd name="connsiteY214" fmla="*/ 6268282 h 6858393"/>
              <a:gd name="connsiteX215" fmla="*/ 4564005 w 6173334"/>
              <a:gd name="connsiteY215" fmla="*/ 6267639 h 6858393"/>
              <a:gd name="connsiteX216" fmla="*/ 4542789 w 6173334"/>
              <a:gd name="connsiteY216" fmla="*/ 6245770 h 6858393"/>
              <a:gd name="connsiteX217" fmla="*/ 4542364 w 6173334"/>
              <a:gd name="connsiteY217" fmla="*/ 6245768 h 6858393"/>
              <a:gd name="connsiteX218" fmla="*/ 13648 w 6173334"/>
              <a:gd name="connsiteY218" fmla="*/ 395 h 6858393"/>
              <a:gd name="connsiteX219" fmla="*/ 6173334 w 6173334"/>
              <a:gd name="connsiteY219" fmla="*/ 0 h 6858393"/>
              <a:gd name="connsiteX220" fmla="*/ 6173334 w 6173334"/>
              <a:gd name="connsiteY220" fmla="*/ 6857997 h 6858393"/>
              <a:gd name="connsiteX221" fmla="*/ 0 w 6173334"/>
              <a:gd name="connsiteY221" fmla="*/ 6858393 h 6858393"/>
              <a:gd name="connsiteX222" fmla="*/ 13648 w 6173334"/>
              <a:gd name="connsiteY222" fmla="*/ 395 h 6858393"/>
              <a:gd name="csX0" fmla="*/ 5188928 w 6173334"/>
              <a:gd name="csY0" fmla="*/ 6424447 h 6858393"/>
              <a:gd name="csX1" fmla="*/ 5174879 w 6173334"/>
              <a:gd name="csY1" fmla="*/ 6463788 h 6858393"/>
              <a:gd name="csX2" fmla="*/ 5244605 w 6173334"/>
              <a:gd name="csY2" fmla="*/ 6463788 h 6858393"/>
              <a:gd name="csX3" fmla="*/ 5230864 w 6173334"/>
              <a:gd name="csY3" fmla="*/ 6424447 h 6858393"/>
              <a:gd name="csX4" fmla="*/ 5188928 w 6173334"/>
              <a:gd name="csY4" fmla="*/ 6424447 h 6858393"/>
              <a:gd name="csX5" fmla="*/ 4400048 w 6173334"/>
              <a:gd name="csY5" fmla="*/ 6380839 h 6858393"/>
              <a:gd name="csX6" fmla="*/ 4400048 w 6173334"/>
              <a:gd name="csY6" fmla="*/ 6419065 h 6858393"/>
              <a:gd name="csX7" fmla="*/ 4455110 w 6173334"/>
              <a:gd name="csY7" fmla="*/ 6419065 h 6858393"/>
              <a:gd name="csX8" fmla="*/ 4455110 w 6173334"/>
              <a:gd name="csY8" fmla="*/ 6380839 h 6858393"/>
              <a:gd name="csX9" fmla="*/ 4400048 w 6173334"/>
              <a:gd name="csY9" fmla="*/ 6380839 h 6858393"/>
              <a:gd name="csX10" fmla="*/ 4209262 w 6173334"/>
              <a:gd name="csY10" fmla="*/ 6380839 h 6858393"/>
              <a:gd name="csX11" fmla="*/ 4209262 w 6173334"/>
              <a:gd name="csY11" fmla="*/ 6418278 h 6858393"/>
              <a:gd name="csX12" fmla="*/ 4309373 w 6173334"/>
              <a:gd name="csY12" fmla="*/ 6418278 h 6858393"/>
              <a:gd name="csX13" fmla="*/ 4308893 w 6173334"/>
              <a:gd name="csY13" fmla="*/ 6380839 h 6858393"/>
              <a:gd name="csX14" fmla="*/ 4209262 w 6173334"/>
              <a:gd name="csY14" fmla="*/ 6380839 h 6858393"/>
              <a:gd name="csX15" fmla="*/ 3990992 w 6173334"/>
              <a:gd name="csY15" fmla="*/ 6380839 h 6858393"/>
              <a:gd name="csX16" fmla="*/ 3990992 w 6173334"/>
              <a:gd name="csY16" fmla="*/ 6418278 h 6858393"/>
              <a:gd name="csX17" fmla="*/ 4091104 w 6173334"/>
              <a:gd name="csY17" fmla="*/ 6418278 h 6858393"/>
              <a:gd name="csX18" fmla="*/ 4090565 w 6173334"/>
              <a:gd name="csY18" fmla="*/ 6380839 h 6858393"/>
              <a:gd name="csX19" fmla="*/ 3990992 w 6173334"/>
              <a:gd name="csY19" fmla="*/ 6380839 h 6858393"/>
              <a:gd name="csX20" fmla="*/ 5601732 w 6173334"/>
              <a:gd name="csY20" fmla="*/ 6378168 h 6858393"/>
              <a:gd name="csX21" fmla="*/ 5601732 w 6173334"/>
              <a:gd name="csY21" fmla="*/ 6416164 h 6858393"/>
              <a:gd name="csX22" fmla="*/ 5660734 w 6173334"/>
              <a:gd name="csY22" fmla="*/ 6416164 h 6858393"/>
              <a:gd name="csX23" fmla="*/ 5660734 w 6173334"/>
              <a:gd name="csY23" fmla="*/ 6378168 h 6858393"/>
              <a:gd name="csX24" fmla="*/ 5601732 w 6173334"/>
              <a:gd name="csY24" fmla="*/ 6378168 h 6858393"/>
              <a:gd name="csX25" fmla="*/ 5412137 w 6173334"/>
              <a:gd name="csY25" fmla="*/ 6378168 h 6858393"/>
              <a:gd name="csX26" fmla="*/ 5412137 w 6173334"/>
              <a:gd name="csY26" fmla="*/ 6415626 h 6858393"/>
              <a:gd name="csX27" fmla="*/ 5512652 w 6173334"/>
              <a:gd name="csY27" fmla="*/ 6415626 h 6858393"/>
              <a:gd name="csX28" fmla="*/ 5511230 w 6173334"/>
              <a:gd name="csY28" fmla="*/ 6378168 h 6858393"/>
              <a:gd name="csX29" fmla="*/ 5412137 w 6173334"/>
              <a:gd name="csY29" fmla="*/ 6378168 h 6858393"/>
              <a:gd name="csX30" fmla="*/ 4947020 w 6173334"/>
              <a:gd name="csY30" fmla="*/ 6378168 h 6858393"/>
              <a:gd name="csX31" fmla="*/ 4947020 w 6173334"/>
              <a:gd name="csY31" fmla="*/ 6416164 h 6858393"/>
              <a:gd name="csX32" fmla="*/ 5002293 w 6173334"/>
              <a:gd name="csY32" fmla="*/ 6416164 h 6858393"/>
              <a:gd name="csX33" fmla="*/ 5002293 w 6173334"/>
              <a:gd name="csY33" fmla="*/ 6378168 h 6858393"/>
              <a:gd name="csX34" fmla="*/ 4947020 w 6173334"/>
              <a:gd name="csY34" fmla="*/ 6378168 h 6858393"/>
              <a:gd name="csX35" fmla="*/ 5706014 w 6173334"/>
              <a:gd name="csY35" fmla="*/ 6321972 h 6858393"/>
              <a:gd name="csX36" fmla="*/ 5706014 w 6173334"/>
              <a:gd name="csY36" fmla="*/ 6490983 h 6858393"/>
              <a:gd name="csX37" fmla="*/ 5748930 w 6173334"/>
              <a:gd name="csY37" fmla="*/ 6490983 h 6858393"/>
              <a:gd name="csX38" fmla="*/ 5748930 w 6173334"/>
              <a:gd name="csY38" fmla="*/ 6390449 h 6858393"/>
              <a:gd name="csX39" fmla="*/ 5706014 w 6173334"/>
              <a:gd name="csY39" fmla="*/ 6321972 h 6858393"/>
              <a:gd name="csX40" fmla="*/ 3595851 w 6173334"/>
              <a:gd name="csY40" fmla="*/ 6309633 h 6858393"/>
              <a:gd name="csX41" fmla="*/ 3595851 w 6173334"/>
              <a:gd name="csY41" fmla="*/ 6478221 h 6858393"/>
              <a:gd name="csX42" fmla="*/ 3636999 w 6173334"/>
              <a:gd name="csY42" fmla="*/ 6445088 h 6858393"/>
              <a:gd name="csX43" fmla="*/ 3636999 w 6173334"/>
              <a:gd name="csY43" fmla="*/ 6410359 h 6858393"/>
              <a:gd name="csX44" fmla="*/ 3636999 w 6173334"/>
              <a:gd name="csY44" fmla="*/ 6374824 h 6858393"/>
              <a:gd name="csX45" fmla="*/ 3636999 w 6173334"/>
              <a:gd name="csY45" fmla="*/ 6344688 h 6858393"/>
              <a:gd name="csX46" fmla="*/ 3595851 w 6173334"/>
              <a:gd name="csY46" fmla="*/ 6309633 h 6858393"/>
              <a:gd name="csX47" fmla="*/ 3601520 w 6173334"/>
              <a:gd name="csY47" fmla="*/ 6297237 h 6858393"/>
              <a:gd name="csX48" fmla="*/ 3643571 w 6173334"/>
              <a:gd name="csY48" fmla="*/ 6333003 h 6858393"/>
              <a:gd name="csX49" fmla="*/ 3658005 w 6173334"/>
              <a:gd name="csY49" fmla="*/ 6333003 h 6858393"/>
              <a:gd name="csX50" fmla="*/ 3682451 w 6173334"/>
              <a:gd name="csY50" fmla="*/ 6353779 h 6858393"/>
              <a:gd name="csX51" fmla="*/ 3658543 w 6173334"/>
              <a:gd name="csY51" fmla="*/ 6374862 h 6858393"/>
              <a:gd name="csX52" fmla="*/ 3650164 w 6173334"/>
              <a:gd name="csY52" fmla="*/ 6374862 h 6858393"/>
              <a:gd name="csX53" fmla="*/ 3650164 w 6173334"/>
              <a:gd name="csY53" fmla="*/ 6410360 h 6858393"/>
              <a:gd name="csX54" fmla="*/ 3665001 w 6173334"/>
              <a:gd name="csY54" fmla="*/ 6410360 h 6858393"/>
              <a:gd name="csX55" fmla="*/ 3691792 w 6173334"/>
              <a:gd name="csY55" fmla="*/ 6433038 h 6858393"/>
              <a:gd name="csX56" fmla="*/ 3665001 w 6173334"/>
              <a:gd name="csY56" fmla="*/ 6455735 h 6858393"/>
              <a:gd name="csX57" fmla="*/ 3643533 w 6173334"/>
              <a:gd name="csY57" fmla="*/ 6455735 h 6858393"/>
              <a:gd name="csX58" fmla="*/ 3599733 w 6173334"/>
              <a:gd name="csY58" fmla="*/ 6490983 h 6858393"/>
              <a:gd name="csX59" fmla="*/ 3674033 w 6173334"/>
              <a:gd name="csY59" fmla="*/ 6490983 h 6858393"/>
              <a:gd name="csX60" fmla="*/ 3734708 w 6173334"/>
              <a:gd name="csY60" fmla="*/ 6436055 h 6858393"/>
              <a:gd name="csX61" fmla="*/ 3699825 w 6173334"/>
              <a:gd name="csY61" fmla="*/ 6390679 h 6858393"/>
              <a:gd name="csX62" fmla="*/ 3724810 w 6173334"/>
              <a:gd name="csY62" fmla="*/ 6349128 h 6858393"/>
              <a:gd name="csX63" fmla="*/ 3661387 w 6173334"/>
              <a:gd name="csY63" fmla="*/ 6297237 h 6858393"/>
              <a:gd name="csX64" fmla="*/ 3601520 w 6173334"/>
              <a:gd name="csY64" fmla="*/ 6297237 h 6858393"/>
              <a:gd name="csX65" fmla="*/ 5706014 w 6173334"/>
              <a:gd name="csY65" fmla="*/ 6297218 h 6858393"/>
              <a:gd name="csX66" fmla="*/ 5748930 w 6173334"/>
              <a:gd name="csY66" fmla="*/ 6365695 h 6858393"/>
              <a:gd name="csX67" fmla="*/ 5827497 w 6173334"/>
              <a:gd name="csY67" fmla="*/ 6490983 h 6858393"/>
              <a:gd name="csX68" fmla="*/ 5873142 w 6173334"/>
              <a:gd name="csY68" fmla="*/ 6490983 h 6858393"/>
              <a:gd name="csX69" fmla="*/ 5873142 w 6173334"/>
              <a:gd name="csY69" fmla="*/ 6297218 h 6858393"/>
              <a:gd name="csX70" fmla="*/ 5829899 w 6173334"/>
              <a:gd name="csY70" fmla="*/ 6297218 h 6858393"/>
              <a:gd name="csX71" fmla="*/ 5829899 w 6173334"/>
              <a:gd name="csY71" fmla="*/ 6413147 h 6858393"/>
              <a:gd name="csX72" fmla="*/ 5759058 w 6173334"/>
              <a:gd name="csY72" fmla="*/ 6297218 h 6858393"/>
              <a:gd name="csX73" fmla="*/ 5706014 w 6173334"/>
              <a:gd name="csY73" fmla="*/ 6297218 h 6858393"/>
              <a:gd name="csX74" fmla="*/ 5545420 w 6173334"/>
              <a:gd name="csY74" fmla="*/ 6297218 h 6858393"/>
              <a:gd name="csX75" fmla="*/ 5545420 w 6173334"/>
              <a:gd name="csY75" fmla="*/ 6490983 h 6858393"/>
              <a:gd name="csX76" fmla="*/ 5668421 w 6173334"/>
              <a:gd name="csY76" fmla="*/ 6490983 h 6858393"/>
              <a:gd name="csX77" fmla="*/ 5668421 w 6173334"/>
              <a:gd name="csY77" fmla="*/ 6449989 h 6858393"/>
              <a:gd name="csX78" fmla="*/ 5588605 w 6173334"/>
              <a:gd name="csY78" fmla="*/ 6449989 h 6858393"/>
              <a:gd name="csX79" fmla="*/ 5588605 w 6173334"/>
              <a:gd name="csY79" fmla="*/ 6337924 h 6858393"/>
              <a:gd name="csX80" fmla="*/ 5668421 w 6173334"/>
              <a:gd name="csY80" fmla="*/ 6337924 h 6858393"/>
              <a:gd name="csX81" fmla="*/ 5668421 w 6173334"/>
              <a:gd name="csY81" fmla="*/ 6297218 h 6858393"/>
              <a:gd name="csX82" fmla="*/ 5545420 w 6173334"/>
              <a:gd name="csY82" fmla="*/ 6297218 h 6858393"/>
              <a:gd name="csX83" fmla="*/ 5200402 w 6173334"/>
              <a:gd name="csY83" fmla="*/ 6297218 h 6858393"/>
              <a:gd name="csX84" fmla="*/ 5268014 w 6173334"/>
              <a:gd name="csY84" fmla="*/ 6490983 h 6858393"/>
              <a:gd name="csX85" fmla="*/ 5315024 w 6173334"/>
              <a:gd name="csY85" fmla="*/ 6490983 h 6858393"/>
              <a:gd name="csX86" fmla="*/ 5242876 w 6173334"/>
              <a:gd name="csY86" fmla="*/ 6297218 h 6858393"/>
              <a:gd name="csX87" fmla="*/ 5200402 w 6173334"/>
              <a:gd name="csY87" fmla="*/ 6297218 h 6858393"/>
              <a:gd name="csX88" fmla="*/ 4890612 w 6173334"/>
              <a:gd name="csY88" fmla="*/ 6297218 h 6858393"/>
              <a:gd name="csX89" fmla="*/ 4890689 w 6173334"/>
              <a:gd name="csY89" fmla="*/ 6490983 h 6858393"/>
              <a:gd name="csX90" fmla="*/ 5013690 w 6173334"/>
              <a:gd name="csY90" fmla="*/ 6490983 h 6858393"/>
              <a:gd name="csX91" fmla="*/ 5013690 w 6173334"/>
              <a:gd name="csY91" fmla="*/ 6449989 h 6858393"/>
              <a:gd name="csX92" fmla="*/ 4933816 w 6173334"/>
              <a:gd name="csY92" fmla="*/ 6449989 h 6858393"/>
              <a:gd name="csX93" fmla="*/ 4933816 w 6173334"/>
              <a:gd name="csY93" fmla="*/ 6337924 h 6858393"/>
              <a:gd name="csX94" fmla="*/ 5013613 w 6173334"/>
              <a:gd name="csY94" fmla="*/ 6337924 h 6858393"/>
              <a:gd name="csX95" fmla="*/ 5013613 w 6173334"/>
              <a:gd name="csY95" fmla="*/ 6297218 h 6858393"/>
              <a:gd name="csX96" fmla="*/ 4890612 w 6173334"/>
              <a:gd name="csY96" fmla="*/ 6297218 h 6858393"/>
              <a:gd name="csX97" fmla="*/ 4773684 w 6173334"/>
              <a:gd name="csY97" fmla="*/ 6297218 h 6858393"/>
              <a:gd name="csX98" fmla="*/ 4773684 w 6173334"/>
              <a:gd name="csY98" fmla="*/ 6333734 h 6858393"/>
              <a:gd name="csX99" fmla="*/ 4789559 w 6173334"/>
              <a:gd name="csY99" fmla="*/ 6333734 h 6858393"/>
              <a:gd name="csX100" fmla="*/ 4816888 w 6173334"/>
              <a:gd name="csY100" fmla="*/ 6356797 h 6858393"/>
              <a:gd name="csX101" fmla="*/ 4789559 w 6173334"/>
              <a:gd name="csY101" fmla="*/ 6379859 h 6858393"/>
              <a:gd name="csX102" fmla="*/ 4773684 w 6173334"/>
              <a:gd name="csY102" fmla="*/ 6379859 h 6858393"/>
              <a:gd name="csX103" fmla="*/ 4773684 w 6173334"/>
              <a:gd name="csY103" fmla="*/ 6416164 h 6858393"/>
              <a:gd name="csX104" fmla="*/ 4779449 w 6173334"/>
              <a:gd name="csY104" fmla="*/ 6416164 h 6858393"/>
              <a:gd name="csX105" fmla="*/ 4784908 w 6173334"/>
              <a:gd name="csY105" fmla="*/ 6416049 h 6858393"/>
              <a:gd name="csX106" fmla="*/ 4822884 w 6173334"/>
              <a:gd name="csY106" fmla="*/ 6491002 h 6858393"/>
              <a:gd name="csX107" fmla="*/ 4870393 w 6173334"/>
              <a:gd name="csY107" fmla="*/ 6491002 h 6858393"/>
              <a:gd name="csX108" fmla="*/ 4826978 w 6173334"/>
              <a:gd name="csY108" fmla="*/ 6408246 h 6858393"/>
              <a:gd name="csX109" fmla="*/ 4860611 w 6173334"/>
              <a:gd name="csY109" fmla="*/ 6356547 h 6858393"/>
              <a:gd name="csX110" fmla="*/ 4797746 w 6173334"/>
              <a:gd name="csY110" fmla="*/ 6297218 h 6858393"/>
              <a:gd name="csX111" fmla="*/ 4773684 w 6173334"/>
              <a:gd name="csY111" fmla="*/ 6297218 h 6858393"/>
              <a:gd name="csX112" fmla="*/ 4717353 w 6173334"/>
              <a:gd name="csY112" fmla="*/ 6297218 h 6858393"/>
              <a:gd name="csX113" fmla="*/ 4717430 w 6173334"/>
              <a:gd name="csY113" fmla="*/ 6490887 h 6858393"/>
              <a:gd name="csX114" fmla="*/ 4760615 w 6173334"/>
              <a:gd name="csY114" fmla="*/ 6490887 h 6858393"/>
              <a:gd name="csX115" fmla="*/ 4760615 w 6173334"/>
              <a:gd name="csY115" fmla="*/ 6297218 h 6858393"/>
              <a:gd name="csX116" fmla="*/ 4717353 w 6173334"/>
              <a:gd name="csY116" fmla="*/ 6297218 h 6858393"/>
              <a:gd name="csX117" fmla="*/ 3857209 w 6173334"/>
              <a:gd name="csY117" fmla="*/ 6297218 h 6858393"/>
              <a:gd name="csX118" fmla="*/ 3824402 w 6173334"/>
              <a:gd name="csY118" fmla="*/ 6363658 h 6858393"/>
              <a:gd name="csX119" fmla="*/ 3845063 w 6173334"/>
              <a:gd name="csY119" fmla="*/ 6406055 h 6858393"/>
              <a:gd name="csX120" fmla="*/ 3905314 w 6173334"/>
              <a:gd name="csY120" fmla="*/ 6297218 h 6858393"/>
              <a:gd name="csX121" fmla="*/ 3857209 w 6173334"/>
              <a:gd name="csY121" fmla="*/ 6297218 h 6858393"/>
              <a:gd name="csX122" fmla="*/ 3726866 w 6173334"/>
              <a:gd name="csY122" fmla="*/ 6297218 h 6858393"/>
              <a:gd name="csX123" fmla="*/ 3794132 w 6173334"/>
              <a:gd name="csY123" fmla="*/ 6420219 h 6858393"/>
              <a:gd name="csX124" fmla="*/ 3794132 w 6173334"/>
              <a:gd name="csY124" fmla="*/ 6491060 h 6858393"/>
              <a:gd name="csX125" fmla="*/ 3837317 w 6173334"/>
              <a:gd name="csY125" fmla="*/ 6491060 h 6858393"/>
              <a:gd name="csX126" fmla="*/ 3837317 w 6173334"/>
              <a:gd name="csY126" fmla="*/ 6420104 h 6858393"/>
              <a:gd name="csX127" fmla="*/ 3817041 w 6173334"/>
              <a:gd name="csY127" fmla="*/ 6378572 h 6858393"/>
              <a:gd name="csX128" fmla="*/ 3817041 w 6173334"/>
              <a:gd name="csY128" fmla="*/ 6378706 h 6858393"/>
              <a:gd name="csX129" fmla="*/ 3777412 w 6173334"/>
              <a:gd name="csY129" fmla="*/ 6297218 h 6858393"/>
              <a:gd name="csX130" fmla="*/ 3726866 w 6173334"/>
              <a:gd name="csY130" fmla="*/ 6297218 h 6858393"/>
              <a:gd name="csX131" fmla="*/ 5026816 w 6173334"/>
              <a:gd name="csY131" fmla="*/ 6297198 h 6858393"/>
              <a:gd name="csX132" fmla="*/ 5026816 w 6173334"/>
              <a:gd name="csY132" fmla="*/ 6337923 h 6858393"/>
              <a:gd name="csX133" fmla="*/ 5065927 w 6173334"/>
              <a:gd name="csY133" fmla="*/ 6337923 h 6858393"/>
              <a:gd name="csX134" fmla="*/ 5065927 w 6173334"/>
              <a:gd name="csY134" fmla="*/ 6490982 h 6858393"/>
              <a:gd name="csX135" fmla="*/ 5109112 w 6173334"/>
              <a:gd name="csY135" fmla="*/ 6490982 h 6858393"/>
              <a:gd name="csX136" fmla="*/ 5109112 w 6173334"/>
              <a:gd name="csY136" fmla="*/ 6337923 h 6858393"/>
              <a:gd name="csX137" fmla="*/ 5158716 w 6173334"/>
              <a:gd name="csY137" fmla="*/ 6337923 h 6858393"/>
              <a:gd name="csX138" fmla="*/ 5158716 w 6173334"/>
              <a:gd name="csY138" fmla="*/ 6297198 h 6858393"/>
              <a:gd name="csX139" fmla="*/ 5026816 w 6173334"/>
              <a:gd name="csY139" fmla="*/ 6297198 h 6858393"/>
              <a:gd name="csX140" fmla="*/ 4343448 w 6173334"/>
              <a:gd name="csY140" fmla="*/ 6296564 h 6858393"/>
              <a:gd name="csX141" fmla="*/ 4343448 w 6173334"/>
              <a:gd name="csY141" fmla="*/ 6490329 h 6858393"/>
              <a:gd name="csX142" fmla="*/ 4386902 w 6173334"/>
              <a:gd name="csY142" fmla="*/ 6490329 h 6858393"/>
              <a:gd name="csX143" fmla="*/ 4386902 w 6173334"/>
              <a:gd name="csY143" fmla="*/ 6337558 h 6858393"/>
              <a:gd name="csX144" fmla="*/ 4467449 w 6173334"/>
              <a:gd name="csY144" fmla="*/ 6337558 h 6858393"/>
              <a:gd name="csX145" fmla="*/ 4467449 w 6173334"/>
              <a:gd name="csY145" fmla="*/ 6296564 h 6858393"/>
              <a:gd name="csX146" fmla="*/ 4343448 w 6173334"/>
              <a:gd name="csY146" fmla="*/ 6296564 h 6858393"/>
              <a:gd name="csX147" fmla="*/ 4578054 w 6173334"/>
              <a:gd name="csY147" fmla="*/ 6293354 h 6858393"/>
              <a:gd name="csX148" fmla="*/ 4484304 w 6173334"/>
              <a:gd name="csY148" fmla="*/ 6394234 h 6858393"/>
              <a:gd name="csX149" fmla="*/ 4585146 w 6173334"/>
              <a:gd name="csY149" fmla="*/ 6495076 h 6858393"/>
              <a:gd name="csX150" fmla="*/ 4657332 w 6173334"/>
              <a:gd name="csY150" fmla="*/ 6466113 h 6858393"/>
              <a:gd name="csX151" fmla="*/ 4625563 w 6173334"/>
              <a:gd name="csY151" fmla="*/ 6435939 h 6858393"/>
              <a:gd name="csX152" fmla="*/ 4585146 w 6173334"/>
              <a:gd name="csY152" fmla="*/ 6452449 h 6858393"/>
              <a:gd name="csX153" fmla="*/ 4529123 w 6173334"/>
              <a:gd name="csY153" fmla="*/ 6393965 h 6858393"/>
              <a:gd name="csX154" fmla="*/ 4578054 w 6173334"/>
              <a:gd name="csY154" fmla="*/ 6335636 h 6858393"/>
              <a:gd name="csX155" fmla="*/ 4578054 w 6173334"/>
              <a:gd name="csY155" fmla="*/ 6293354 h 6858393"/>
              <a:gd name="csX156" fmla="*/ 4591200 w 6173334"/>
              <a:gd name="csY156" fmla="*/ 6293297 h 6858393"/>
              <a:gd name="csX157" fmla="*/ 4591200 w 6173334"/>
              <a:gd name="csY157" fmla="*/ 6335578 h 6858393"/>
              <a:gd name="csX158" fmla="*/ 4640919 w 6173334"/>
              <a:gd name="csY158" fmla="*/ 6394023 h 6858393"/>
              <a:gd name="csX159" fmla="*/ 4633443 w 6173334"/>
              <a:gd name="csY159" fmla="*/ 6425369 h 6858393"/>
              <a:gd name="csX160" fmla="*/ 4665981 w 6173334"/>
              <a:gd name="csY160" fmla="*/ 6456235 h 6858393"/>
              <a:gd name="csX161" fmla="*/ 4685738 w 6173334"/>
              <a:gd name="csY161" fmla="*/ 6394292 h 6858393"/>
              <a:gd name="csX162" fmla="*/ 4591200 w 6173334"/>
              <a:gd name="csY162" fmla="*/ 6293297 h 6858393"/>
              <a:gd name="csX163" fmla="*/ 5419652 w 6173334"/>
              <a:gd name="csY163" fmla="*/ 6293105 h 6858393"/>
              <a:gd name="csX164" fmla="*/ 5319348 w 6173334"/>
              <a:gd name="csY164" fmla="*/ 6394235 h 6858393"/>
              <a:gd name="csX165" fmla="*/ 5420747 w 6173334"/>
              <a:gd name="csY165" fmla="*/ 6495077 h 6858393"/>
              <a:gd name="csX166" fmla="*/ 5508789 w 6173334"/>
              <a:gd name="csY166" fmla="*/ 6434037 h 6858393"/>
              <a:gd name="csX167" fmla="*/ 5510308 w 6173334"/>
              <a:gd name="csY167" fmla="*/ 6428771 h 6858393"/>
              <a:gd name="csX168" fmla="*/ 5467007 w 6173334"/>
              <a:gd name="csY168" fmla="*/ 6428771 h 6858393"/>
              <a:gd name="csX169" fmla="*/ 5420709 w 6173334"/>
              <a:gd name="csY169" fmla="*/ 6454909 h 6858393"/>
              <a:gd name="csX170" fmla="*/ 5363590 w 6173334"/>
              <a:gd name="csY170" fmla="*/ 6394235 h 6858393"/>
              <a:gd name="csX171" fmla="*/ 5419613 w 6173334"/>
              <a:gd name="csY171" fmla="*/ 6333561 h 6858393"/>
              <a:gd name="csX172" fmla="*/ 5463163 w 6173334"/>
              <a:gd name="csY172" fmla="*/ 6356720 h 6858393"/>
              <a:gd name="csX173" fmla="*/ 5504215 w 6173334"/>
              <a:gd name="csY173" fmla="*/ 6340422 h 6858393"/>
              <a:gd name="csX174" fmla="*/ 5419652 w 6173334"/>
              <a:gd name="csY174" fmla="*/ 6293105 h 6858393"/>
              <a:gd name="csX175" fmla="*/ 4216873 w 6173334"/>
              <a:gd name="csY175" fmla="*/ 6293105 h 6858393"/>
              <a:gd name="csX176" fmla="*/ 4116569 w 6173334"/>
              <a:gd name="csY176" fmla="*/ 6394235 h 6858393"/>
              <a:gd name="csX177" fmla="*/ 4217968 w 6173334"/>
              <a:gd name="csY177" fmla="*/ 6495077 h 6858393"/>
              <a:gd name="csX178" fmla="*/ 4306010 w 6173334"/>
              <a:gd name="csY178" fmla="*/ 6434037 h 6858393"/>
              <a:gd name="csX179" fmla="*/ 4306740 w 6173334"/>
              <a:gd name="csY179" fmla="*/ 6431443 h 6858393"/>
              <a:gd name="csX180" fmla="*/ 4262941 w 6173334"/>
              <a:gd name="csY180" fmla="*/ 6431443 h 6858393"/>
              <a:gd name="csX181" fmla="*/ 4217891 w 6173334"/>
              <a:gd name="csY181" fmla="*/ 6454909 h 6858393"/>
              <a:gd name="csX182" fmla="*/ 4160753 w 6173334"/>
              <a:gd name="csY182" fmla="*/ 6394235 h 6858393"/>
              <a:gd name="csX183" fmla="*/ 4216796 w 6173334"/>
              <a:gd name="csY183" fmla="*/ 6333561 h 6858393"/>
              <a:gd name="csX184" fmla="*/ 4260999 w 6173334"/>
              <a:gd name="csY184" fmla="*/ 6357738 h 6858393"/>
              <a:gd name="csX185" fmla="*/ 4301974 w 6173334"/>
              <a:gd name="csY185" fmla="*/ 6341460 h 6858393"/>
              <a:gd name="csX186" fmla="*/ 4216873 w 6173334"/>
              <a:gd name="csY186" fmla="*/ 6293105 h 6858393"/>
              <a:gd name="csX187" fmla="*/ 3998507 w 6173334"/>
              <a:gd name="csY187" fmla="*/ 6293105 h 6858393"/>
              <a:gd name="csX188" fmla="*/ 3898203 w 6173334"/>
              <a:gd name="csY188" fmla="*/ 6394235 h 6858393"/>
              <a:gd name="csX189" fmla="*/ 3999602 w 6173334"/>
              <a:gd name="csY189" fmla="*/ 6495077 h 6858393"/>
              <a:gd name="csX190" fmla="*/ 4087663 w 6173334"/>
              <a:gd name="csY190" fmla="*/ 6434037 h 6858393"/>
              <a:gd name="csX191" fmla="*/ 4088394 w 6173334"/>
              <a:gd name="csY191" fmla="*/ 6431443 h 6858393"/>
              <a:gd name="csX192" fmla="*/ 4044613 w 6173334"/>
              <a:gd name="csY192" fmla="*/ 6431443 h 6858393"/>
              <a:gd name="csX193" fmla="*/ 3999545 w 6173334"/>
              <a:gd name="csY193" fmla="*/ 6454909 h 6858393"/>
              <a:gd name="csX194" fmla="*/ 3942426 w 6173334"/>
              <a:gd name="csY194" fmla="*/ 6394235 h 6858393"/>
              <a:gd name="csX195" fmla="*/ 3998449 w 6173334"/>
              <a:gd name="csY195" fmla="*/ 6333561 h 6858393"/>
              <a:gd name="csX196" fmla="*/ 4042653 w 6173334"/>
              <a:gd name="csY196" fmla="*/ 6357738 h 6858393"/>
              <a:gd name="csX197" fmla="*/ 4083627 w 6173334"/>
              <a:gd name="csY197" fmla="*/ 6341460 h 6858393"/>
              <a:gd name="csX198" fmla="*/ 3998507 w 6173334"/>
              <a:gd name="csY198" fmla="*/ 6293105 h 6858393"/>
              <a:gd name="csX199" fmla="*/ 4627677 w 6173334"/>
              <a:gd name="csY199" fmla="*/ 6245768 h 6858393"/>
              <a:gd name="csX200" fmla="*/ 4606333 w 6173334"/>
              <a:gd name="csY200" fmla="*/ 6266703 h 6858393"/>
              <a:gd name="csX201" fmla="*/ 4606344 w 6173334"/>
              <a:gd name="csY201" fmla="*/ 6267639 h 6858393"/>
              <a:gd name="csX202" fmla="*/ 4626526 w 6173334"/>
              <a:gd name="csY202" fmla="*/ 6288692 h 6858393"/>
              <a:gd name="csX203" fmla="*/ 4627677 w 6173334"/>
              <a:gd name="csY203" fmla="*/ 6288684 h 6858393"/>
              <a:gd name="csX204" fmla="*/ 4627716 w 6173334"/>
              <a:gd name="csY204" fmla="*/ 6288684 h 6858393"/>
              <a:gd name="csX205" fmla="*/ 4649568 w 6173334"/>
              <a:gd name="csY205" fmla="*/ 6267639 h 6858393"/>
              <a:gd name="csX206" fmla="*/ 4628277 w 6173334"/>
              <a:gd name="csY206" fmla="*/ 6245768 h 6858393"/>
              <a:gd name="csX207" fmla="*/ 4627677 w 6173334"/>
              <a:gd name="csY207" fmla="*/ 6245768 h 6858393"/>
              <a:gd name="csX208" fmla="*/ 4542364 w 6173334"/>
              <a:gd name="csY208" fmla="*/ 6245768 h 6858393"/>
              <a:gd name="csX209" fmla="*/ 4521039 w 6173334"/>
              <a:gd name="csY209" fmla="*/ 6266723 h 6858393"/>
              <a:gd name="csX210" fmla="*/ 4521051 w 6173334"/>
              <a:gd name="csY210" fmla="*/ 6267639 h 6858393"/>
              <a:gd name="csX211" fmla="*/ 4541194 w 6173334"/>
              <a:gd name="csY211" fmla="*/ 6288692 h 6858393"/>
              <a:gd name="csX212" fmla="*/ 4542364 w 6173334"/>
              <a:gd name="csY212" fmla="*/ 6288684 h 6858393"/>
              <a:gd name="csX213" fmla="*/ 4542403 w 6173334"/>
              <a:gd name="csY213" fmla="*/ 6288684 h 6858393"/>
              <a:gd name="csX214" fmla="*/ 4563997 w 6173334"/>
              <a:gd name="csY214" fmla="*/ 6268282 h 6858393"/>
              <a:gd name="csX215" fmla="*/ 4564005 w 6173334"/>
              <a:gd name="csY215" fmla="*/ 6267639 h 6858393"/>
              <a:gd name="csX216" fmla="*/ 4542789 w 6173334"/>
              <a:gd name="csY216" fmla="*/ 6245770 h 6858393"/>
              <a:gd name="csX217" fmla="*/ 4542364 w 6173334"/>
              <a:gd name="csY217" fmla="*/ 6245768 h 6858393"/>
              <a:gd name="csX218" fmla="*/ 2495591 w 6173334"/>
              <a:gd name="csY218" fmla="*/ 395 h 6858393"/>
              <a:gd name="csX219" fmla="*/ 6173334 w 6173334"/>
              <a:gd name="csY219" fmla="*/ 0 h 6858393"/>
              <a:gd name="csX220" fmla="*/ 6173334 w 6173334"/>
              <a:gd name="csY220" fmla="*/ 6857997 h 6858393"/>
              <a:gd name="csX221" fmla="*/ 0 w 6173334"/>
              <a:gd name="csY221" fmla="*/ 6858393 h 6858393"/>
              <a:gd name="csX222" fmla="*/ 2495591 w 6173334"/>
              <a:gd name="csY222" fmla="*/ 395 h 6858393"/>
              <a:gd name="csX0" fmla="*/ 2693337 w 3677743"/>
              <a:gd name="csY0" fmla="*/ 6424447 h 6858393"/>
              <a:gd name="csX1" fmla="*/ 2679288 w 3677743"/>
              <a:gd name="csY1" fmla="*/ 6463788 h 6858393"/>
              <a:gd name="csX2" fmla="*/ 2749014 w 3677743"/>
              <a:gd name="csY2" fmla="*/ 6463788 h 6858393"/>
              <a:gd name="csX3" fmla="*/ 2735273 w 3677743"/>
              <a:gd name="csY3" fmla="*/ 6424447 h 6858393"/>
              <a:gd name="csX4" fmla="*/ 2693337 w 3677743"/>
              <a:gd name="csY4" fmla="*/ 6424447 h 6858393"/>
              <a:gd name="csX5" fmla="*/ 1904457 w 3677743"/>
              <a:gd name="csY5" fmla="*/ 6380839 h 6858393"/>
              <a:gd name="csX6" fmla="*/ 1904457 w 3677743"/>
              <a:gd name="csY6" fmla="*/ 6419065 h 6858393"/>
              <a:gd name="csX7" fmla="*/ 1959519 w 3677743"/>
              <a:gd name="csY7" fmla="*/ 6419065 h 6858393"/>
              <a:gd name="csX8" fmla="*/ 1959519 w 3677743"/>
              <a:gd name="csY8" fmla="*/ 6380839 h 6858393"/>
              <a:gd name="csX9" fmla="*/ 1904457 w 3677743"/>
              <a:gd name="csY9" fmla="*/ 6380839 h 6858393"/>
              <a:gd name="csX10" fmla="*/ 1713671 w 3677743"/>
              <a:gd name="csY10" fmla="*/ 6380839 h 6858393"/>
              <a:gd name="csX11" fmla="*/ 1713671 w 3677743"/>
              <a:gd name="csY11" fmla="*/ 6418278 h 6858393"/>
              <a:gd name="csX12" fmla="*/ 1813782 w 3677743"/>
              <a:gd name="csY12" fmla="*/ 6418278 h 6858393"/>
              <a:gd name="csX13" fmla="*/ 1813302 w 3677743"/>
              <a:gd name="csY13" fmla="*/ 6380839 h 6858393"/>
              <a:gd name="csX14" fmla="*/ 1713671 w 3677743"/>
              <a:gd name="csY14" fmla="*/ 6380839 h 6858393"/>
              <a:gd name="csX15" fmla="*/ 1495401 w 3677743"/>
              <a:gd name="csY15" fmla="*/ 6380839 h 6858393"/>
              <a:gd name="csX16" fmla="*/ 1495401 w 3677743"/>
              <a:gd name="csY16" fmla="*/ 6418278 h 6858393"/>
              <a:gd name="csX17" fmla="*/ 1595513 w 3677743"/>
              <a:gd name="csY17" fmla="*/ 6418278 h 6858393"/>
              <a:gd name="csX18" fmla="*/ 1594974 w 3677743"/>
              <a:gd name="csY18" fmla="*/ 6380839 h 6858393"/>
              <a:gd name="csX19" fmla="*/ 1495401 w 3677743"/>
              <a:gd name="csY19" fmla="*/ 6380839 h 6858393"/>
              <a:gd name="csX20" fmla="*/ 3106141 w 3677743"/>
              <a:gd name="csY20" fmla="*/ 6378168 h 6858393"/>
              <a:gd name="csX21" fmla="*/ 3106141 w 3677743"/>
              <a:gd name="csY21" fmla="*/ 6416164 h 6858393"/>
              <a:gd name="csX22" fmla="*/ 3165143 w 3677743"/>
              <a:gd name="csY22" fmla="*/ 6416164 h 6858393"/>
              <a:gd name="csX23" fmla="*/ 3165143 w 3677743"/>
              <a:gd name="csY23" fmla="*/ 6378168 h 6858393"/>
              <a:gd name="csX24" fmla="*/ 3106141 w 3677743"/>
              <a:gd name="csY24" fmla="*/ 6378168 h 6858393"/>
              <a:gd name="csX25" fmla="*/ 2916546 w 3677743"/>
              <a:gd name="csY25" fmla="*/ 6378168 h 6858393"/>
              <a:gd name="csX26" fmla="*/ 2916546 w 3677743"/>
              <a:gd name="csY26" fmla="*/ 6415626 h 6858393"/>
              <a:gd name="csX27" fmla="*/ 3017061 w 3677743"/>
              <a:gd name="csY27" fmla="*/ 6415626 h 6858393"/>
              <a:gd name="csX28" fmla="*/ 3015639 w 3677743"/>
              <a:gd name="csY28" fmla="*/ 6378168 h 6858393"/>
              <a:gd name="csX29" fmla="*/ 2916546 w 3677743"/>
              <a:gd name="csY29" fmla="*/ 6378168 h 6858393"/>
              <a:gd name="csX30" fmla="*/ 2451429 w 3677743"/>
              <a:gd name="csY30" fmla="*/ 6378168 h 6858393"/>
              <a:gd name="csX31" fmla="*/ 2451429 w 3677743"/>
              <a:gd name="csY31" fmla="*/ 6416164 h 6858393"/>
              <a:gd name="csX32" fmla="*/ 2506702 w 3677743"/>
              <a:gd name="csY32" fmla="*/ 6416164 h 6858393"/>
              <a:gd name="csX33" fmla="*/ 2506702 w 3677743"/>
              <a:gd name="csY33" fmla="*/ 6378168 h 6858393"/>
              <a:gd name="csX34" fmla="*/ 2451429 w 3677743"/>
              <a:gd name="csY34" fmla="*/ 6378168 h 6858393"/>
              <a:gd name="csX35" fmla="*/ 3210423 w 3677743"/>
              <a:gd name="csY35" fmla="*/ 6321972 h 6858393"/>
              <a:gd name="csX36" fmla="*/ 3210423 w 3677743"/>
              <a:gd name="csY36" fmla="*/ 6490983 h 6858393"/>
              <a:gd name="csX37" fmla="*/ 3253339 w 3677743"/>
              <a:gd name="csY37" fmla="*/ 6490983 h 6858393"/>
              <a:gd name="csX38" fmla="*/ 3253339 w 3677743"/>
              <a:gd name="csY38" fmla="*/ 6390449 h 6858393"/>
              <a:gd name="csX39" fmla="*/ 3210423 w 3677743"/>
              <a:gd name="csY39" fmla="*/ 6321972 h 6858393"/>
              <a:gd name="csX40" fmla="*/ 1100260 w 3677743"/>
              <a:gd name="csY40" fmla="*/ 6309633 h 6858393"/>
              <a:gd name="csX41" fmla="*/ 1100260 w 3677743"/>
              <a:gd name="csY41" fmla="*/ 6478221 h 6858393"/>
              <a:gd name="csX42" fmla="*/ 1141408 w 3677743"/>
              <a:gd name="csY42" fmla="*/ 6445088 h 6858393"/>
              <a:gd name="csX43" fmla="*/ 1141408 w 3677743"/>
              <a:gd name="csY43" fmla="*/ 6410359 h 6858393"/>
              <a:gd name="csX44" fmla="*/ 1141408 w 3677743"/>
              <a:gd name="csY44" fmla="*/ 6374824 h 6858393"/>
              <a:gd name="csX45" fmla="*/ 1141408 w 3677743"/>
              <a:gd name="csY45" fmla="*/ 6344688 h 6858393"/>
              <a:gd name="csX46" fmla="*/ 1100260 w 3677743"/>
              <a:gd name="csY46" fmla="*/ 6309633 h 6858393"/>
              <a:gd name="csX47" fmla="*/ 1105929 w 3677743"/>
              <a:gd name="csY47" fmla="*/ 6297237 h 6858393"/>
              <a:gd name="csX48" fmla="*/ 1147980 w 3677743"/>
              <a:gd name="csY48" fmla="*/ 6333003 h 6858393"/>
              <a:gd name="csX49" fmla="*/ 1162414 w 3677743"/>
              <a:gd name="csY49" fmla="*/ 6333003 h 6858393"/>
              <a:gd name="csX50" fmla="*/ 1186860 w 3677743"/>
              <a:gd name="csY50" fmla="*/ 6353779 h 6858393"/>
              <a:gd name="csX51" fmla="*/ 1162952 w 3677743"/>
              <a:gd name="csY51" fmla="*/ 6374862 h 6858393"/>
              <a:gd name="csX52" fmla="*/ 1154573 w 3677743"/>
              <a:gd name="csY52" fmla="*/ 6374862 h 6858393"/>
              <a:gd name="csX53" fmla="*/ 1154573 w 3677743"/>
              <a:gd name="csY53" fmla="*/ 6410360 h 6858393"/>
              <a:gd name="csX54" fmla="*/ 1169410 w 3677743"/>
              <a:gd name="csY54" fmla="*/ 6410360 h 6858393"/>
              <a:gd name="csX55" fmla="*/ 1196201 w 3677743"/>
              <a:gd name="csY55" fmla="*/ 6433038 h 6858393"/>
              <a:gd name="csX56" fmla="*/ 1169410 w 3677743"/>
              <a:gd name="csY56" fmla="*/ 6455735 h 6858393"/>
              <a:gd name="csX57" fmla="*/ 1147942 w 3677743"/>
              <a:gd name="csY57" fmla="*/ 6455735 h 6858393"/>
              <a:gd name="csX58" fmla="*/ 1104142 w 3677743"/>
              <a:gd name="csY58" fmla="*/ 6490983 h 6858393"/>
              <a:gd name="csX59" fmla="*/ 1178442 w 3677743"/>
              <a:gd name="csY59" fmla="*/ 6490983 h 6858393"/>
              <a:gd name="csX60" fmla="*/ 1239117 w 3677743"/>
              <a:gd name="csY60" fmla="*/ 6436055 h 6858393"/>
              <a:gd name="csX61" fmla="*/ 1204234 w 3677743"/>
              <a:gd name="csY61" fmla="*/ 6390679 h 6858393"/>
              <a:gd name="csX62" fmla="*/ 1229219 w 3677743"/>
              <a:gd name="csY62" fmla="*/ 6349128 h 6858393"/>
              <a:gd name="csX63" fmla="*/ 1165796 w 3677743"/>
              <a:gd name="csY63" fmla="*/ 6297237 h 6858393"/>
              <a:gd name="csX64" fmla="*/ 1105929 w 3677743"/>
              <a:gd name="csY64" fmla="*/ 6297237 h 6858393"/>
              <a:gd name="csX65" fmla="*/ 3210423 w 3677743"/>
              <a:gd name="csY65" fmla="*/ 6297218 h 6858393"/>
              <a:gd name="csX66" fmla="*/ 3253339 w 3677743"/>
              <a:gd name="csY66" fmla="*/ 6365695 h 6858393"/>
              <a:gd name="csX67" fmla="*/ 3331906 w 3677743"/>
              <a:gd name="csY67" fmla="*/ 6490983 h 6858393"/>
              <a:gd name="csX68" fmla="*/ 3377551 w 3677743"/>
              <a:gd name="csY68" fmla="*/ 6490983 h 6858393"/>
              <a:gd name="csX69" fmla="*/ 3377551 w 3677743"/>
              <a:gd name="csY69" fmla="*/ 6297218 h 6858393"/>
              <a:gd name="csX70" fmla="*/ 3334308 w 3677743"/>
              <a:gd name="csY70" fmla="*/ 6297218 h 6858393"/>
              <a:gd name="csX71" fmla="*/ 3334308 w 3677743"/>
              <a:gd name="csY71" fmla="*/ 6413147 h 6858393"/>
              <a:gd name="csX72" fmla="*/ 3263467 w 3677743"/>
              <a:gd name="csY72" fmla="*/ 6297218 h 6858393"/>
              <a:gd name="csX73" fmla="*/ 3210423 w 3677743"/>
              <a:gd name="csY73" fmla="*/ 6297218 h 6858393"/>
              <a:gd name="csX74" fmla="*/ 3049829 w 3677743"/>
              <a:gd name="csY74" fmla="*/ 6297218 h 6858393"/>
              <a:gd name="csX75" fmla="*/ 3049829 w 3677743"/>
              <a:gd name="csY75" fmla="*/ 6490983 h 6858393"/>
              <a:gd name="csX76" fmla="*/ 3172830 w 3677743"/>
              <a:gd name="csY76" fmla="*/ 6490983 h 6858393"/>
              <a:gd name="csX77" fmla="*/ 3172830 w 3677743"/>
              <a:gd name="csY77" fmla="*/ 6449989 h 6858393"/>
              <a:gd name="csX78" fmla="*/ 3093014 w 3677743"/>
              <a:gd name="csY78" fmla="*/ 6449989 h 6858393"/>
              <a:gd name="csX79" fmla="*/ 3093014 w 3677743"/>
              <a:gd name="csY79" fmla="*/ 6337924 h 6858393"/>
              <a:gd name="csX80" fmla="*/ 3172830 w 3677743"/>
              <a:gd name="csY80" fmla="*/ 6337924 h 6858393"/>
              <a:gd name="csX81" fmla="*/ 3172830 w 3677743"/>
              <a:gd name="csY81" fmla="*/ 6297218 h 6858393"/>
              <a:gd name="csX82" fmla="*/ 3049829 w 3677743"/>
              <a:gd name="csY82" fmla="*/ 6297218 h 6858393"/>
              <a:gd name="csX83" fmla="*/ 2704811 w 3677743"/>
              <a:gd name="csY83" fmla="*/ 6297218 h 6858393"/>
              <a:gd name="csX84" fmla="*/ 2772423 w 3677743"/>
              <a:gd name="csY84" fmla="*/ 6490983 h 6858393"/>
              <a:gd name="csX85" fmla="*/ 2819433 w 3677743"/>
              <a:gd name="csY85" fmla="*/ 6490983 h 6858393"/>
              <a:gd name="csX86" fmla="*/ 2747285 w 3677743"/>
              <a:gd name="csY86" fmla="*/ 6297218 h 6858393"/>
              <a:gd name="csX87" fmla="*/ 2704811 w 3677743"/>
              <a:gd name="csY87" fmla="*/ 6297218 h 6858393"/>
              <a:gd name="csX88" fmla="*/ 2395021 w 3677743"/>
              <a:gd name="csY88" fmla="*/ 6297218 h 6858393"/>
              <a:gd name="csX89" fmla="*/ 2395098 w 3677743"/>
              <a:gd name="csY89" fmla="*/ 6490983 h 6858393"/>
              <a:gd name="csX90" fmla="*/ 2518099 w 3677743"/>
              <a:gd name="csY90" fmla="*/ 6490983 h 6858393"/>
              <a:gd name="csX91" fmla="*/ 2518099 w 3677743"/>
              <a:gd name="csY91" fmla="*/ 6449989 h 6858393"/>
              <a:gd name="csX92" fmla="*/ 2438225 w 3677743"/>
              <a:gd name="csY92" fmla="*/ 6449989 h 6858393"/>
              <a:gd name="csX93" fmla="*/ 2438225 w 3677743"/>
              <a:gd name="csY93" fmla="*/ 6337924 h 6858393"/>
              <a:gd name="csX94" fmla="*/ 2518022 w 3677743"/>
              <a:gd name="csY94" fmla="*/ 6337924 h 6858393"/>
              <a:gd name="csX95" fmla="*/ 2518022 w 3677743"/>
              <a:gd name="csY95" fmla="*/ 6297218 h 6858393"/>
              <a:gd name="csX96" fmla="*/ 2395021 w 3677743"/>
              <a:gd name="csY96" fmla="*/ 6297218 h 6858393"/>
              <a:gd name="csX97" fmla="*/ 2278093 w 3677743"/>
              <a:gd name="csY97" fmla="*/ 6297218 h 6858393"/>
              <a:gd name="csX98" fmla="*/ 2278093 w 3677743"/>
              <a:gd name="csY98" fmla="*/ 6333734 h 6858393"/>
              <a:gd name="csX99" fmla="*/ 2293968 w 3677743"/>
              <a:gd name="csY99" fmla="*/ 6333734 h 6858393"/>
              <a:gd name="csX100" fmla="*/ 2321297 w 3677743"/>
              <a:gd name="csY100" fmla="*/ 6356797 h 6858393"/>
              <a:gd name="csX101" fmla="*/ 2293968 w 3677743"/>
              <a:gd name="csY101" fmla="*/ 6379859 h 6858393"/>
              <a:gd name="csX102" fmla="*/ 2278093 w 3677743"/>
              <a:gd name="csY102" fmla="*/ 6379859 h 6858393"/>
              <a:gd name="csX103" fmla="*/ 2278093 w 3677743"/>
              <a:gd name="csY103" fmla="*/ 6416164 h 6858393"/>
              <a:gd name="csX104" fmla="*/ 2283858 w 3677743"/>
              <a:gd name="csY104" fmla="*/ 6416164 h 6858393"/>
              <a:gd name="csX105" fmla="*/ 2289317 w 3677743"/>
              <a:gd name="csY105" fmla="*/ 6416049 h 6858393"/>
              <a:gd name="csX106" fmla="*/ 2327293 w 3677743"/>
              <a:gd name="csY106" fmla="*/ 6491002 h 6858393"/>
              <a:gd name="csX107" fmla="*/ 2374802 w 3677743"/>
              <a:gd name="csY107" fmla="*/ 6491002 h 6858393"/>
              <a:gd name="csX108" fmla="*/ 2331387 w 3677743"/>
              <a:gd name="csY108" fmla="*/ 6408246 h 6858393"/>
              <a:gd name="csX109" fmla="*/ 2365020 w 3677743"/>
              <a:gd name="csY109" fmla="*/ 6356547 h 6858393"/>
              <a:gd name="csX110" fmla="*/ 2302155 w 3677743"/>
              <a:gd name="csY110" fmla="*/ 6297218 h 6858393"/>
              <a:gd name="csX111" fmla="*/ 2278093 w 3677743"/>
              <a:gd name="csY111" fmla="*/ 6297218 h 6858393"/>
              <a:gd name="csX112" fmla="*/ 2221762 w 3677743"/>
              <a:gd name="csY112" fmla="*/ 6297218 h 6858393"/>
              <a:gd name="csX113" fmla="*/ 2221839 w 3677743"/>
              <a:gd name="csY113" fmla="*/ 6490887 h 6858393"/>
              <a:gd name="csX114" fmla="*/ 2265024 w 3677743"/>
              <a:gd name="csY114" fmla="*/ 6490887 h 6858393"/>
              <a:gd name="csX115" fmla="*/ 2265024 w 3677743"/>
              <a:gd name="csY115" fmla="*/ 6297218 h 6858393"/>
              <a:gd name="csX116" fmla="*/ 2221762 w 3677743"/>
              <a:gd name="csY116" fmla="*/ 6297218 h 6858393"/>
              <a:gd name="csX117" fmla="*/ 1361618 w 3677743"/>
              <a:gd name="csY117" fmla="*/ 6297218 h 6858393"/>
              <a:gd name="csX118" fmla="*/ 1328811 w 3677743"/>
              <a:gd name="csY118" fmla="*/ 6363658 h 6858393"/>
              <a:gd name="csX119" fmla="*/ 1349472 w 3677743"/>
              <a:gd name="csY119" fmla="*/ 6406055 h 6858393"/>
              <a:gd name="csX120" fmla="*/ 1409723 w 3677743"/>
              <a:gd name="csY120" fmla="*/ 6297218 h 6858393"/>
              <a:gd name="csX121" fmla="*/ 1361618 w 3677743"/>
              <a:gd name="csY121" fmla="*/ 6297218 h 6858393"/>
              <a:gd name="csX122" fmla="*/ 1231275 w 3677743"/>
              <a:gd name="csY122" fmla="*/ 6297218 h 6858393"/>
              <a:gd name="csX123" fmla="*/ 1298541 w 3677743"/>
              <a:gd name="csY123" fmla="*/ 6420219 h 6858393"/>
              <a:gd name="csX124" fmla="*/ 1298541 w 3677743"/>
              <a:gd name="csY124" fmla="*/ 6491060 h 6858393"/>
              <a:gd name="csX125" fmla="*/ 1341726 w 3677743"/>
              <a:gd name="csY125" fmla="*/ 6491060 h 6858393"/>
              <a:gd name="csX126" fmla="*/ 1341726 w 3677743"/>
              <a:gd name="csY126" fmla="*/ 6420104 h 6858393"/>
              <a:gd name="csX127" fmla="*/ 1321450 w 3677743"/>
              <a:gd name="csY127" fmla="*/ 6378572 h 6858393"/>
              <a:gd name="csX128" fmla="*/ 1321450 w 3677743"/>
              <a:gd name="csY128" fmla="*/ 6378706 h 6858393"/>
              <a:gd name="csX129" fmla="*/ 1281821 w 3677743"/>
              <a:gd name="csY129" fmla="*/ 6297218 h 6858393"/>
              <a:gd name="csX130" fmla="*/ 1231275 w 3677743"/>
              <a:gd name="csY130" fmla="*/ 6297218 h 6858393"/>
              <a:gd name="csX131" fmla="*/ 2531225 w 3677743"/>
              <a:gd name="csY131" fmla="*/ 6297198 h 6858393"/>
              <a:gd name="csX132" fmla="*/ 2531225 w 3677743"/>
              <a:gd name="csY132" fmla="*/ 6337923 h 6858393"/>
              <a:gd name="csX133" fmla="*/ 2570336 w 3677743"/>
              <a:gd name="csY133" fmla="*/ 6337923 h 6858393"/>
              <a:gd name="csX134" fmla="*/ 2570336 w 3677743"/>
              <a:gd name="csY134" fmla="*/ 6490982 h 6858393"/>
              <a:gd name="csX135" fmla="*/ 2613521 w 3677743"/>
              <a:gd name="csY135" fmla="*/ 6490982 h 6858393"/>
              <a:gd name="csX136" fmla="*/ 2613521 w 3677743"/>
              <a:gd name="csY136" fmla="*/ 6337923 h 6858393"/>
              <a:gd name="csX137" fmla="*/ 2663125 w 3677743"/>
              <a:gd name="csY137" fmla="*/ 6337923 h 6858393"/>
              <a:gd name="csX138" fmla="*/ 2663125 w 3677743"/>
              <a:gd name="csY138" fmla="*/ 6297198 h 6858393"/>
              <a:gd name="csX139" fmla="*/ 2531225 w 3677743"/>
              <a:gd name="csY139" fmla="*/ 6297198 h 6858393"/>
              <a:gd name="csX140" fmla="*/ 1847857 w 3677743"/>
              <a:gd name="csY140" fmla="*/ 6296564 h 6858393"/>
              <a:gd name="csX141" fmla="*/ 1847857 w 3677743"/>
              <a:gd name="csY141" fmla="*/ 6490329 h 6858393"/>
              <a:gd name="csX142" fmla="*/ 1891311 w 3677743"/>
              <a:gd name="csY142" fmla="*/ 6490329 h 6858393"/>
              <a:gd name="csX143" fmla="*/ 1891311 w 3677743"/>
              <a:gd name="csY143" fmla="*/ 6337558 h 6858393"/>
              <a:gd name="csX144" fmla="*/ 1971858 w 3677743"/>
              <a:gd name="csY144" fmla="*/ 6337558 h 6858393"/>
              <a:gd name="csX145" fmla="*/ 1971858 w 3677743"/>
              <a:gd name="csY145" fmla="*/ 6296564 h 6858393"/>
              <a:gd name="csX146" fmla="*/ 1847857 w 3677743"/>
              <a:gd name="csY146" fmla="*/ 6296564 h 6858393"/>
              <a:gd name="csX147" fmla="*/ 2082463 w 3677743"/>
              <a:gd name="csY147" fmla="*/ 6293354 h 6858393"/>
              <a:gd name="csX148" fmla="*/ 1988713 w 3677743"/>
              <a:gd name="csY148" fmla="*/ 6394234 h 6858393"/>
              <a:gd name="csX149" fmla="*/ 2089555 w 3677743"/>
              <a:gd name="csY149" fmla="*/ 6495076 h 6858393"/>
              <a:gd name="csX150" fmla="*/ 2161741 w 3677743"/>
              <a:gd name="csY150" fmla="*/ 6466113 h 6858393"/>
              <a:gd name="csX151" fmla="*/ 2129972 w 3677743"/>
              <a:gd name="csY151" fmla="*/ 6435939 h 6858393"/>
              <a:gd name="csX152" fmla="*/ 2089555 w 3677743"/>
              <a:gd name="csY152" fmla="*/ 6452449 h 6858393"/>
              <a:gd name="csX153" fmla="*/ 2033532 w 3677743"/>
              <a:gd name="csY153" fmla="*/ 6393965 h 6858393"/>
              <a:gd name="csX154" fmla="*/ 2082463 w 3677743"/>
              <a:gd name="csY154" fmla="*/ 6335636 h 6858393"/>
              <a:gd name="csX155" fmla="*/ 2082463 w 3677743"/>
              <a:gd name="csY155" fmla="*/ 6293354 h 6858393"/>
              <a:gd name="csX156" fmla="*/ 2095609 w 3677743"/>
              <a:gd name="csY156" fmla="*/ 6293297 h 6858393"/>
              <a:gd name="csX157" fmla="*/ 2095609 w 3677743"/>
              <a:gd name="csY157" fmla="*/ 6335578 h 6858393"/>
              <a:gd name="csX158" fmla="*/ 2145328 w 3677743"/>
              <a:gd name="csY158" fmla="*/ 6394023 h 6858393"/>
              <a:gd name="csX159" fmla="*/ 2137852 w 3677743"/>
              <a:gd name="csY159" fmla="*/ 6425369 h 6858393"/>
              <a:gd name="csX160" fmla="*/ 2170390 w 3677743"/>
              <a:gd name="csY160" fmla="*/ 6456235 h 6858393"/>
              <a:gd name="csX161" fmla="*/ 2190147 w 3677743"/>
              <a:gd name="csY161" fmla="*/ 6394292 h 6858393"/>
              <a:gd name="csX162" fmla="*/ 2095609 w 3677743"/>
              <a:gd name="csY162" fmla="*/ 6293297 h 6858393"/>
              <a:gd name="csX163" fmla="*/ 2924061 w 3677743"/>
              <a:gd name="csY163" fmla="*/ 6293105 h 6858393"/>
              <a:gd name="csX164" fmla="*/ 2823757 w 3677743"/>
              <a:gd name="csY164" fmla="*/ 6394235 h 6858393"/>
              <a:gd name="csX165" fmla="*/ 2925156 w 3677743"/>
              <a:gd name="csY165" fmla="*/ 6495077 h 6858393"/>
              <a:gd name="csX166" fmla="*/ 3013198 w 3677743"/>
              <a:gd name="csY166" fmla="*/ 6434037 h 6858393"/>
              <a:gd name="csX167" fmla="*/ 3014717 w 3677743"/>
              <a:gd name="csY167" fmla="*/ 6428771 h 6858393"/>
              <a:gd name="csX168" fmla="*/ 2971416 w 3677743"/>
              <a:gd name="csY168" fmla="*/ 6428771 h 6858393"/>
              <a:gd name="csX169" fmla="*/ 2925118 w 3677743"/>
              <a:gd name="csY169" fmla="*/ 6454909 h 6858393"/>
              <a:gd name="csX170" fmla="*/ 2867999 w 3677743"/>
              <a:gd name="csY170" fmla="*/ 6394235 h 6858393"/>
              <a:gd name="csX171" fmla="*/ 2924022 w 3677743"/>
              <a:gd name="csY171" fmla="*/ 6333561 h 6858393"/>
              <a:gd name="csX172" fmla="*/ 2967572 w 3677743"/>
              <a:gd name="csY172" fmla="*/ 6356720 h 6858393"/>
              <a:gd name="csX173" fmla="*/ 3008624 w 3677743"/>
              <a:gd name="csY173" fmla="*/ 6340422 h 6858393"/>
              <a:gd name="csX174" fmla="*/ 2924061 w 3677743"/>
              <a:gd name="csY174" fmla="*/ 6293105 h 6858393"/>
              <a:gd name="csX175" fmla="*/ 1721282 w 3677743"/>
              <a:gd name="csY175" fmla="*/ 6293105 h 6858393"/>
              <a:gd name="csX176" fmla="*/ 1620978 w 3677743"/>
              <a:gd name="csY176" fmla="*/ 6394235 h 6858393"/>
              <a:gd name="csX177" fmla="*/ 1722377 w 3677743"/>
              <a:gd name="csY177" fmla="*/ 6495077 h 6858393"/>
              <a:gd name="csX178" fmla="*/ 1810419 w 3677743"/>
              <a:gd name="csY178" fmla="*/ 6434037 h 6858393"/>
              <a:gd name="csX179" fmla="*/ 1811149 w 3677743"/>
              <a:gd name="csY179" fmla="*/ 6431443 h 6858393"/>
              <a:gd name="csX180" fmla="*/ 1767350 w 3677743"/>
              <a:gd name="csY180" fmla="*/ 6431443 h 6858393"/>
              <a:gd name="csX181" fmla="*/ 1722300 w 3677743"/>
              <a:gd name="csY181" fmla="*/ 6454909 h 6858393"/>
              <a:gd name="csX182" fmla="*/ 1665162 w 3677743"/>
              <a:gd name="csY182" fmla="*/ 6394235 h 6858393"/>
              <a:gd name="csX183" fmla="*/ 1721205 w 3677743"/>
              <a:gd name="csY183" fmla="*/ 6333561 h 6858393"/>
              <a:gd name="csX184" fmla="*/ 1765408 w 3677743"/>
              <a:gd name="csY184" fmla="*/ 6357738 h 6858393"/>
              <a:gd name="csX185" fmla="*/ 1806383 w 3677743"/>
              <a:gd name="csY185" fmla="*/ 6341460 h 6858393"/>
              <a:gd name="csX186" fmla="*/ 1721282 w 3677743"/>
              <a:gd name="csY186" fmla="*/ 6293105 h 6858393"/>
              <a:gd name="csX187" fmla="*/ 1502916 w 3677743"/>
              <a:gd name="csY187" fmla="*/ 6293105 h 6858393"/>
              <a:gd name="csX188" fmla="*/ 1402612 w 3677743"/>
              <a:gd name="csY188" fmla="*/ 6394235 h 6858393"/>
              <a:gd name="csX189" fmla="*/ 1504011 w 3677743"/>
              <a:gd name="csY189" fmla="*/ 6495077 h 6858393"/>
              <a:gd name="csX190" fmla="*/ 1592072 w 3677743"/>
              <a:gd name="csY190" fmla="*/ 6434037 h 6858393"/>
              <a:gd name="csX191" fmla="*/ 1592803 w 3677743"/>
              <a:gd name="csY191" fmla="*/ 6431443 h 6858393"/>
              <a:gd name="csX192" fmla="*/ 1549022 w 3677743"/>
              <a:gd name="csY192" fmla="*/ 6431443 h 6858393"/>
              <a:gd name="csX193" fmla="*/ 1503954 w 3677743"/>
              <a:gd name="csY193" fmla="*/ 6454909 h 6858393"/>
              <a:gd name="csX194" fmla="*/ 1446835 w 3677743"/>
              <a:gd name="csY194" fmla="*/ 6394235 h 6858393"/>
              <a:gd name="csX195" fmla="*/ 1502858 w 3677743"/>
              <a:gd name="csY195" fmla="*/ 6333561 h 6858393"/>
              <a:gd name="csX196" fmla="*/ 1547062 w 3677743"/>
              <a:gd name="csY196" fmla="*/ 6357738 h 6858393"/>
              <a:gd name="csX197" fmla="*/ 1588036 w 3677743"/>
              <a:gd name="csY197" fmla="*/ 6341460 h 6858393"/>
              <a:gd name="csX198" fmla="*/ 1502916 w 3677743"/>
              <a:gd name="csY198" fmla="*/ 6293105 h 6858393"/>
              <a:gd name="csX199" fmla="*/ 2132086 w 3677743"/>
              <a:gd name="csY199" fmla="*/ 6245768 h 6858393"/>
              <a:gd name="csX200" fmla="*/ 2110742 w 3677743"/>
              <a:gd name="csY200" fmla="*/ 6266703 h 6858393"/>
              <a:gd name="csX201" fmla="*/ 2110753 w 3677743"/>
              <a:gd name="csY201" fmla="*/ 6267639 h 6858393"/>
              <a:gd name="csX202" fmla="*/ 2130935 w 3677743"/>
              <a:gd name="csY202" fmla="*/ 6288692 h 6858393"/>
              <a:gd name="csX203" fmla="*/ 2132086 w 3677743"/>
              <a:gd name="csY203" fmla="*/ 6288684 h 6858393"/>
              <a:gd name="csX204" fmla="*/ 2132125 w 3677743"/>
              <a:gd name="csY204" fmla="*/ 6288684 h 6858393"/>
              <a:gd name="csX205" fmla="*/ 2153977 w 3677743"/>
              <a:gd name="csY205" fmla="*/ 6267639 h 6858393"/>
              <a:gd name="csX206" fmla="*/ 2132686 w 3677743"/>
              <a:gd name="csY206" fmla="*/ 6245768 h 6858393"/>
              <a:gd name="csX207" fmla="*/ 2132086 w 3677743"/>
              <a:gd name="csY207" fmla="*/ 6245768 h 6858393"/>
              <a:gd name="csX208" fmla="*/ 2046773 w 3677743"/>
              <a:gd name="csY208" fmla="*/ 6245768 h 6858393"/>
              <a:gd name="csX209" fmla="*/ 2025448 w 3677743"/>
              <a:gd name="csY209" fmla="*/ 6266723 h 6858393"/>
              <a:gd name="csX210" fmla="*/ 2025460 w 3677743"/>
              <a:gd name="csY210" fmla="*/ 6267639 h 6858393"/>
              <a:gd name="csX211" fmla="*/ 2045603 w 3677743"/>
              <a:gd name="csY211" fmla="*/ 6288692 h 6858393"/>
              <a:gd name="csX212" fmla="*/ 2046773 w 3677743"/>
              <a:gd name="csY212" fmla="*/ 6288684 h 6858393"/>
              <a:gd name="csX213" fmla="*/ 2046812 w 3677743"/>
              <a:gd name="csY213" fmla="*/ 6288684 h 6858393"/>
              <a:gd name="csX214" fmla="*/ 2068406 w 3677743"/>
              <a:gd name="csY214" fmla="*/ 6268282 h 6858393"/>
              <a:gd name="csX215" fmla="*/ 2068414 w 3677743"/>
              <a:gd name="csY215" fmla="*/ 6267639 h 6858393"/>
              <a:gd name="csX216" fmla="*/ 2047198 w 3677743"/>
              <a:gd name="csY216" fmla="*/ 6245770 h 6858393"/>
              <a:gd name="csX217" fmla="*/ 2046773 w 3677743"/>
              <a:gd name="csY217" fmla="*/ 6245768 h 6858393"/>
              <a:gd name="csX218" fmla="*/ 0 w 3677743"/>
              <a:gd name="csY218" fmla="*/ 395 h 6858393"/>
              <a:gd name="csX219" fmla="*/ 3677743 w 3677743"/>
              <a:gd name="csY219" fmla="*/ 0 h 6858393"/>
              <a:gd name="csX220" fmla="*/ 3677743 w 3677743"/>
              <a:gd name="csY220" fmla="*/ 6857997 h 6858393"/>
              <a:gd name="csX221" fmla="*/ 2680 w 3677743"/>
              <a:gd name="csY221" fmla="*/ 6858393 h 6858393"/>
              <a:gd name="csX222" fmla="*/ 0 w 3677743"/>
              <a:gd name="csY222" fmla="*/ 395 h 6858393"/>
              <a:gd name="csX0" fmla="*/ 2905609 w 3890015"/>
              <a:gd name="csY0" fmla="*/ 6424447 h 6858393"/>
              <a:gd name="csX1" fmla="*/ 2891560 w 3890015"/>
              <a:gd name="csY1" fmla="*/ 6463788 h 6858393"/>
              <a:gd name="csX2" fmla="*/ 2961286 w 3890015"/>
              <a:gd name="csY2" fmla="*/ 6463788 h 6858393"/>
              <a:gd name="csX3" fmla="*/ 2947545 w 3890015"/>
              <a:gd name="csY3" fmla="*/ 6424447 h 6858393"/>
              <a:gd name="csX4" fmla="*/ 2905609 w 3890015"/>
              <a:gd name="csY4" fmla="*/ 6424447 h 6858393"/>
              <a:gd name="csX5" fmla="*/ 2116729 w 3890015"/>
              <a:gd name="csY5" fmla="*/ 6380839 h 6858393"/>
              <a:gd name="csX6" fmla="*/ 2116729 w 3890015"/>
              <a:gd name="csY6" fmla="*/ 6419065 h 6858393"/>
              <a:gd name="csX7" fmla="*/ 2171791 w 3890015"/>
              <a:gd name="csY7" fmla="*/ 6419065 h 6858393"/>
              <a:gd name="csX8" fmla="*/ 2171791 w 3890015"/>
              <a:gd name="csY8" fmla="*/ 6380839 h 6858393"/>
              <a:gd name="csX9" fmla="*/ 2116729 w 3890015"/>
              <a:gd name="csY9" fmla="*/ 6380839 h 6858393"/>
              <a:gd name="csX10" fmla="*/ 1925943 w 3890015"/>
              <a:gd name="csY10" fmla="*/ 6380839 h 6858393"/>
              <a:gd name="csX11" fmla="*/ 1925943 w 3890015"/>
              <a:gd name="csY11" fmla="*/ 6418278 h 6858393"/>
              <a:gd name="csX12" fmla="*/ 2026054 w 3890015"/>
              <a:gd name="csY12" fmla="*/ 6418278 h 6858393"/>
              <a:gd name="csX13" fmla="*/ 2025574 w 3890015"/>
              <a:gd name="csY13" fmla="*/ 6380839 h 6858393"/>
              <a:gd name="csX14" fmla="*/ 1925943 w 3890015"/>
              <a:gd name="csY14" fmla="*/ 6380839 h 6858393"/>
              <a:gd name="csX15" fmla="*/ 1707673 w 3890015"/>
              <a:gd name="csY15" fmla="*/ 6380839 h 6858393"/>
              <a:gd name="csX16" fmla="*/ 1707673 w 3890015"/>
              <a:gd name="csY16" fmla="*/ 6418278 h 6858393"/>
              <a:gd name="csX17" fmla="*/ 1807785 w 3890015"/>
              <a:gd name="csY17" fmla="*/ 6418278 h 6858393"/>
              <a:gd name="csX18" fmla="*/ 1807246 w 3890015"/>
              <a:gd name="csY18" fmla="*/ 6380839 h 6858393"/>
              <a:gd name="csX19" fmla="*/ 1707673 w 3890015"/>
              <a:gd name="csY19" fmla="*/ 6380839 h 6858393"/>
              <a:gd name="csX20" fmla="*/ 3318413 w 3890015"/>
              <a:gd name="csY20" fmla="*/ 6378168 h 6858393"/>
              <a:gd name="csX21" fmla="*/ 3318413 w 3890015"/>
              <a:gd name="csY21" fmla="*/ 6416164 h 6858393"/>
              <a:gd name="csX22" fmla="*/ 3377415 w 3890015"/>
              <a:gd name="csY22" fmla="*/ 6416164 h 6858393"/>
              <a:gd name="csX23" fmla="*/ 3377415 w 3890015"/>
              <a:gd name="csY23" fmla="*/ 6378168 h 6858393"/>
              <a:gd name="csX24" fmla="*/ 3318413 w 3890015"/>
              <a:gd name="csY24" fmla="*/ 6378168 h 6858393"/>
              <a:gd name="csX25" fmla="*/ 3128818 w 3890015"/>
              <a:gd name="csY25" fmla="*/ 6378168 h 6858393"/>
              <a:gd name="csX26" fmla="*/ 3128818 w 3890015"/>
              <a:gd name="csY26" fmla="*/ 6415626 h 6858393"/>
              <a:gd name="csX27" fmla="*/ 3229333 w 3890015"/>
              <a:gd name="csY27" fmla="*/ 6415626 h 6858393"/>
              <a:gd name="csX28" fmla="*/ 3227911 w 3890015"/>
              <a:gd name="csY28" fmla="*/ 6378168 h 6858393"/>
              <a:gd name="csX29" fmla="*/ 3128818 w 3890015"/>
              <a:gd name="csY29" fmla="*/ 6378168 h 6858393"/>
              <a:gd name="csX30" fmla="*/ 2663701 w 3890015"/>
              <a:gd name="csY30" fmla="*/ 6378168 h 6858393"/>
              <a:gd name="csX31" fmla="*/ 2663701 w 3890015"/>
              <a:gd name="csY31" fmla="*/ 6416164 h 6858393"/>
              <a:gd name="csX32" fmla="*/ 2718974 w 3890015"/>
              <a:gd name="csY32" fmla="*/ 6416164 h 6858393"/>
              <a:gd name="csX33" fmla="*/ 2718974 w 3890015"/>
              <a:gd name="csY33" fmla="*/ 6378168 h 6858393"/>
              <a:gd name="csX34" fmla="*/ 2663701 w 3890015"/>
              <a:gd name="csY34" fmla="*/ 6378168 h 6858393"/>
              <a:gd name="csX35" fmla="*/ 3422695 w 3890015"/>
              <a:gd name="csY35" fmla="*/ 6321972 h 6858393"/>
              <a:gd name="csX36" fmla="*/ 3422695 w 3890015"/>
              <a:gd name="csY36" fmla="*/ 6490983 h 6858393"/>
              <a:gd name="csX37" fmla="*/ 3465611 w 3890015"/>
              <a:gd name="csY37" fmla="*/ 6490983 h 6858393"/>
              <a:gd name="csX38" fmla="*/ 3465611 w 3890015"/>
              <a:gd name="csY38" fmla="*/ 6390449 h 6858393"/>
              <a:gd name="csX39" fmla="*/ 3422695 w 3890015"/>
              <a:gd name="csY39" fmla="*/ 6321972 h 6858393"/>
              <a:gd name="csX40" fmla="*/ 1312532 w 3890015"/>
              <a:gd name="csY40" fmla="*/ 6309633 h 6858393"/>
              <a:gd name="csX41" fmla="*/ 1312532 w 3890015"/>
              <a:gd name="csY41" fmla="*/ 6478221 h 6858393"/>
              <a:gd name="csX42" fmla="*/ 1353680 w 3890015"/>
              <a:gd name="csY42" fmla="*/ 6445088 h 6858393"/>
              <a:gd name="csX43" fmla="*/ 1353680 w 3890015"/>
              <a:gd name="csY43" fmla="*/ 6410359 h 6858393"/>
              <a:gd name="csX44" fmla="*/ 1353680 w 3890015"/>
              <a:gd name="csY44" fmla="*/ 6374824 h 6858393"/>
              <a:gd name="csX45" fmla="*/ 1353680 w 3890015"/>
              <a:gd name="csY45" fmla="*/ 6344688 h 6858393"/>
              <a:gd name="csX46" fmla="*/ 1312532 w 3890015"/>
              <a:gd name="csY46" fmla="*/ 6309633 h 6858393"/>
              <a:gd name="csX47" fmla="*/ 1318201 w 3890015"/>
              <a:gd name="csY47" fmla="*/ 6297237 h 6858393"/>
              <a:gd name="csX48" fmla="*/ 1360252 w 3890015"/>
              <a:gd name="csY48" fmla="*/ 6333003 h 6858393"/>
              <a:gd name="csX49" fmla="*/ 1374686 w 3890015"/>
              <a:gd name="csY49" fmla="*/ 6333003 h 6858393"/>
              <a:gd name="csX50" fmla="*/ 1399132 w 3890015"/>
              <a:gd name="csY50" fmla="*/ 6353779 h 6858393"/>
              <a:gd name="csX51" fmla="*/ 1375224 w 3890015"/>
              <a:gd name="csY51" fmla="*/ 6374862 h 6858393"/>
              <a:gd name="csX52" fmla="*/ 1366845 w 3890015"/>
              <a:gd name="csY52" fmla="*/ 6374862 h 6858393"/>
              <a:gd name="csX53" fmla="*/ 1366845 w 3890015"/>
              <a:gd name="csY53" fmla="*/ 6410360 h 6858393"/>
              <a:gd name="csX54" fmla="*/ 1381682 w 3890015"/>
              <a:gd name="csY54" fmla="*/ 6410360 h 6858393"/>
              <a:gd name="csX55" fmla="*/ 1408473 w 3890015"/>
              <a:gd name="csY55" fmla="*/ 6433038 h 6858393"/>
              <a:gd name="csX56" fmla="*/ 1381682 w 3890015"/>
              <a:gd name="csY56" fmla="*/ 6455735 h 6858393"/>
              <a:gd name="csX57" fmla="*/ 1360214 w 3890015"/>
              <a:gd name="csY57" fmla="*/ 6455735 h 6858393"/>
              <a:gd name="csX58" fmla="*/ 1316414 w 3890015"/>
              <a:gd name="csY58" fmla="*/ 6490983 h 6858393"/>
              <a:gd name="csX59" fmla="*/ 1390714 w 3890015"/>
              <a:gd name="csY59" fmla="*/ 6490983 h 6858393"/>
              <a:gd name="csX60" fmla="*/ 1451389 w 3890015"/>
              <a:gd name="csY60" fmla="*/ 6436055 h 6858393"/>
              <a:gd name="csX61" fmla="*/ 1416506 w 3890015"/>
              <a:gd name="csY61" fmla="*/ 6390679 h 6858393"/>
              <a:gd name="csX62" fmla="*/ 1441491 w 3890015"/>
              <a:gd name="csY62" fmla="*/ 6349128 h 6858393"/>
              <a:gd name="csX63" fmla="*/ 1378068 w 3890015"/>
              <a:gd name="csY63" fmla="*/ 6297237 h 6858393"/>
              <a:gd name="csX64" fmla="*/ 1318201 w 3890015"/>
              <a:gd name="csY64" fmla="*/ 6297237 h 6858393"/>
              <a:gd name="csX65" fmla="*/ 3422695 w 3890015"/>
              <a:gd name="csY65" fmla="*/ 6297218 h 6858393"/>
              <a:gd name="csX66" fmla="*/ 3465611 w 3890015"/>
              <a:gd name="csY66" fmla="*/ 6365695 h 6858393"/>
              <a:gd name="csX67" fmla="*/ 3544178 w 3890015"/>
              <a:gd name="csY67" fmla="*/ 6490983 h 6858393"/>
              <a:gd name="csX68" fmla="*/ 3589823 w 3890015"/>
              <a:gd name="csY68" fmla="*/ 6490983 h 6858393"/>
              <a:gd name="csX69" fmla="*/ 3589823 w 3890015"/>
              <a:gd name="csY69" fmla="*/ 6297218 h 6858393"/>
              <a:gd name="csX70" fmla="*/ 3546580 w 3890015"/>
              <a:gd name="csY70" fmla="*/ 6297218 h 6858393"/>
              <a:gd name="csX71" fmla="*/ 3546580 w 3890015"/>
              <a:gd name="csY71" fmla="*/ 6413147 h 6858393"/>
              <a:gd name="csX72" fmla="*/ 3475739 w 3890015"/>
              <a:gd name="csY72" fmla="*/ 6297218 h 6858393"/>
              <a:gd name="csX73" fmla="*/ 3422695 w 3890015"/>
              <a:gd name="csY73" fmla="*/ 6297218 h 6858393"/>
              <a:gd name="csX74" fmla="*/ 3262101 w 3890015"/>
              <a:gd name="csY74" fmla="*/ 6297218 h 6858393"/>
              <a:gd name="csX75" fmla="*/ 3262101 w 3890015"/>
              <a:gd name="csY75" fmla="*/ 6490983 h 6858393"/>
              <a:gd name="csX76" fmla="*/ 3385102 w 3890015"/>
              <a:gd name="csY76" fmla="*/ 6490983 h 6858393"/>
              <a:gd name="csX77" fmla="*/ 3385102 w 3890015"/>
              <a:gd name="csY77" fmla="*/ 6449989 h 6858393"/>
              <a:gd name="csX78" fmla="*/ 3305286 w 3890015"/>
              <a:gd name="csY78" fmla="*/ 6449989 h 6858393"/>
              <a:gd name="csX79" fmla="*/ 3305286 w 3890015"/>
              <a:gd name="csY79" fmla="*/ 6337924 h 6858393"/>
              <a:gd name="csX80" fmla="*/ 3385102 w 3890015"/>
              <a:gd name="csY80" fmla="*/ 6337924 h 6858393"/>
              <a:gd name="csX81" fmla="*/ 3385102 w 3890015"/>
              <a:gd name="csY81" fmla="*/ 6297218 h 6858393"/>
              <a:gd name="csX82" fmla="*/ 3262101 w 3890015"/>
              <a:gd name="csY82" fmla="*/ 6297218 h 6858393"/>
              <a:gd name="csX83" fmla="*/ 2917083 w 3890015"/>
              <a:gd name="csY83" fmla="*/ 6297218 h 6858393"/>
              <a:gd name="csX84" fmla="*/ 2984695 w 3890015"/>
              <a:gd name="csY84" fmla="*/ 6490983 h 6858393"/>
              <a:gd name="csX85" fmla="*/ 3031705 w 3890015"/>
              <a:gd name="csY85" fmla="*/ 6490983 h 6858393"/>
              <a:gd name="csX86" fmla="*/ 2959557 w 3890015"/>
              <a:gd name="csY86" fmla="*/ 6297218 h 6858393"/>
              <a:gd name="csX87" fmla="*/ 2917083 w 3890015"/>
              <a:gd name="csY87" fmla="*/ 6297218 h 6858393"/>
              <a:gd name="csX88" fmla="*/ 2607293 w 3890015"/>
              <a:gd name="csY88" fmla="*/ 6297218 h 6858393"/>
              <a:gd name="csX89" fmla="*/ 2607370 w 3890015"/>
              <a:gd name="csY89" fmla="*/ 6490983 h 6858393"/>
              <a:gd name="csX90" fmla="*/ 2730371 w 3890015"/>
              <a:gd name="csY90" fmla="*/ 6490983 h 6858393"/>
              <a:gd name="csX91" fmla="*/ 2730371 w 3890015"/>
              <a:gd name="csY91" fmla="*/ 6449989 h 6858393"/>
              <a:gd name="csX92" fmla="*/ 2650497 w 3890015"/>
              <a:gd name="csY92" fmla="*/ 6449989 h 6858393"/>
              <a:gd name="csX93" fmla="*/ 2650497 w 3890015"/>
              <a:gd name="csY93" fmla="*/ 6337924 h 6858393"/>
              <a:gd name="csX94" fmla="*/ 2730294 w 3890015"/>
              <a:gd name="csY94" fmla="*/ 6337924 h 6858393"/>
              <a:gd name="csX95" fmla="*/ 2730294 w 3890015"/>
              <a:gd name="csY95" fmla="*/ 6297218 h 6858393"/>
              <a:gd name="csX96" fmla="*/ 2607293 w 3890015"/>
              <a:gd name="csY96" fmla="*/ 6297218 h 6858393"/>
              <a:gd name="csX97" fmla="*/ 2490365 w 3890015"/>
              <a:gd name="csY97" fmla="*/ 6297218 h 6858393"/>
              <a:gd name="csX98" fmla="*/ 2490365 w 3890015"/>
              <a:gd name="csY98" fmla="*/ 6333734 h 6858393"/>
              <a:gd name="csX99" fmla="*/ 2506240 w 3890015"/>
              <a:gd name="csY99" fmla="*/ 6333734 h 6858393"/>
              <a:gd name="csX100" fmla="*/ 2533569 w 3890015"/>
              <a:gd name="csY100" fmla="*/ 6356797 h 6858393"/>
              <a:gd name="csX101" fmla="*/ 2506240 w 3890015"/>
              <a:gd name="csY101" fmla="*/ 6379859 h 6858393"/>
              <a:gd name="csX102" fmla="*/ 2490365 w 3890015"/>
              <a:gd name="csY102" fmla="*/ 6379859 h 6858393"/>
              <a:gd name="csX103" fmla="*/ 2490365 w 3890015"/>
              <a:gd name="csY103" fmla="*/ 6416164 h 6858393"/>
              <a:gd name="csX104" fmla="*/ 2496130 w 3890015"/>
              <a:gd name="csY104" fmla="*/ 6416164 h 6858393"/>
              <a:gd name="csX105" fmla="*/ 2501589 w 3890015"/>
              <a:gd name="csY105" fmla="*/ 6416049 h 6858393"/>
              <a:gd name="csX106" fmla="*/ 2539565 w 3890015"/>
              <a:gd name="csY106" fmla="*/ 6491002 h 6858393"/>
              <a:gd name="csX107" fmla="*/ 2587074 w 3890015"/>
              <a:gd name="csY107" fmla="*/ 6491002 h 6858393"/>
              <a:gd name="csX108" fmla="*/ 2543659 w 3890015"/>
              <a:gd name="csY108" fmla="*/ 6408246 h 6858393"/>
              <a:gd name="csX109" fmla="*/ 2577292 w 3890015"/>
              <a:gd name="csY109" fmla="*/ 6356547 h 6858393"/>
              <a:gd name="csX110" fmla="*/ 2514427 w 3890015"/>
              <a:gd name="csY110" fmla="*/ 6297218 h 6858393"/>
              <a:gd name="csX111" fmla="*/ 2490365 w 3890015"/>
              <a:gd name="csY111" fmla="*/ 6297218 h 6858393"/>
              <a:gd name="csX112" fmla="*/ 2434034 w 3890015"/>
              <a:gd name="csY112" fmla="*/ 6297218 h 6858393"/>
              <a:gd name="csX113" fmla="*/ 2434111 w 3890015"/>
              <a:gd name="csY113" fmla="*/ 6490887 h 6858393"/>
              <a:gd name="csX114" fmla="*/ 2477296 w 3890015"/>
              <a:gd name="csY114" fmla="*/ 6490887 h 6858393"/>
              <a:gd name="csX115" fmla="*/ 2477296 w 3890015"/>
              <a:gd name="csY115" fmla="*/ 6297218 h 6858393"/>
              <a:gd name="csX116" fmla="*/ 2434034 w 3890015"/>
              <a:gd name="csY116" fmla="*/ 6297218 h 6858393"/>
              <a:gd name="csX117" fmla="*/ 1573890 w 3890015"/>
              <a:gd name="csY117" fmla="*/ 6297218 h 6858393"/>
              <a:gd name="csX118" fmla="*/ 1541083 w 3890015"/>
              <a:gd name="csY118" fmla="*/ 6363658 h 6858393"/>
              <a:gd name="csX119" fmla="*/ 1561744 w 3890015"/>
              <a:gd name="csY119" fmla="*/ 6406055 h 6858393"/>
              <a:gd name="csX120" fmla="*/ 1621995 w 3890015"/>
              <a:gd name="csY120" fmla="*/ 6297218 h 6858393"/>
              <a:gd name="csX121" fmla="*/ 1573890 w 3890015"/>
              <a:gd name="csY121" fmla="*/ 6297218 h 6858393"/>
              <a:gd name="csX122" fmla="*/ 1443547 w 3890015"/>
              <a:gd name="csY122" fmla="*/ 6297218 h 6858393"/>
              <a:gd name="csX123" fmla="*/ 1510813 w 3890015"/>
              <a:gd name="csY123" fmla="*/ 6420219 h 6858393"/>
              <a:gd name="csX124" fmla="*/ 1510813 w 3890015"/>
              <a:gd name="csY124" fmla="*/ 6491060 h 6858393"/>
              <a:gd name="csX125" fmla="*/ 1553998 w 3890015"/>
              <a:gd name="csY125" fmla="*/ 6491060 h 6858393"/>
              <a:gd name="csX126" fmla="*/ 1553998 w 3890015"/>
              <a:gd name="csY126" fmla="*/ 6420104 h 6858393"/>
              <a:gd name="csX127" fmla="*/ 1533722 w 3890015"/>
              <a:gd name="csY127" fmla="*/ 6378572 h 6858393"/>
              <a:gd name="csX128" fmla="*/ 1533722 w 3890015"/>
              <a:gd name="csY128" fmla="*/ 6378706 h 6858393"/>
              <a:gd name="csX129" fmla="*/ 1494093 w 3890015"/>
              <a:gd name="csY129" fmla="*/ 6297218 h 6858393"/>
              <a:gd name="csX130" fmla="*/ 1443547 w 3890015"/>
              <a:gd name="csY130" fmla="*/ 6297218 h 6858393"/>
              <a:gd name="csX131" fmla="*/ 2743497 w 3890015"/>
              <a:gd name="csY131" fmla="*/ 6297198 h 6858393"/>
              <a:gd name="csX132" fmla="*/ 2743497 w 3890015"/>
              <a:gd name="csY132" fmla="*/ 6337923 h 6858393"/>
              <a:gd name="csX133" fmla="*/ 2782608 w 3890015"/>
              <a:gd name="csY133" fmla="*/ 6337923 h 6858393"/>
              <a:gd name="csX134" fmla="*/ 2782608 w 3890015"/>
              <a:gd name="csY134" fmla="*/ 6490982 h 6858393"/>
              <a:gd name="csX135" fmla="*/ 2825793 w 3890015"/>
              <a:gd name="csY135" fmla="*/ 6490982 h 6858393"/>
              <a:gd name="csX136" fmla="*/ 2825793 w 3890015"/>
              <a:gd name="csY136" fmla="*/ 6337923 h 6858393"/>
              <a:gd name="csX137" fmla="*/ 2875397 w 3890015"/>
              <a:gd name="csY137" fmla="*/ 6337923 h 6858393"/>
              <a:gd name="csX138" fmla="*/ 2875397 w 3890015"/>
              <a:gd name="csY138" fmla="*/ 6297198 h 6858393"/>
              <a:gd name="csX139" fmla="*/ 2743497 w 3890015"/>
              <a:gd name="csY139" fmla="*/ 6297198 h 6858393"/>
              <a:gd name="csX140" fmla="*/ 2060129 w 3890015"/>
              <a:gd name="csY140" fmla="*/ 6296564 h 6858393"/>
              <a:gd name="csX141" fmla="*/ 2060129 w 3890015"/>
              <a:gd name="csY141" fmla="*/ 6490329 h 6858393"/>
              <a:gd name="csX142" fmla="*/ 2103583 w 3890015"/>
              <a:gd name="csY142" fmla="*/ 6490329 h 6858393"/>
              <a:gd name="csX143" fmla="*/ 2103583 w 3890015"/>
              <a:gd name="csY143" fmla="*/ 6337558 h 6858393"/>
              <a:gd name="csX144" fmla="*/ 2184130 w 3890015"/>
              <a:gd name="csY144" fmla="*/ 6337558 h 6858393"/>
              <a:gd name="csX145" fmla="*/ 2184130 w 3890015"/>
              <a:gd name="csY145" fmla="*/ 6296564 h 6858393"/>
              <a:gd name="csX146" fmla="*/ 2060129 w 3890015"/>
              <a:gd name="csY146" fmla="*/ 6296564 h 6858393"/>
              <a:gd name="csX147" fmla="*/ 2294735 w 3890015"/>
              <a:gd name="csY147" fmla="*/ 6293354 h 6858393"/>
              <a:gd name="csX148" fmla="*/ 2200985 w 3890015"/>
              <a:gd name="csY148" fmla="*/ 6394234 h 6858393"/>
              <a:gd name="csX149" fmla="*/ 2301827 w 3890015"/>
              <a:gd name="csY149" fmla="*/ 6495076 h 6858393"/>
              <a:gd name="csX150" fmla="*/ 2374013 w 3890015"/>
              <a:gd name="csY150" fmla="*/ 6466113 h 6858393"/>
              <a:gd name="csX151" fmla="*/ 2342244 w 3890015"/>
              <a:gd name="csY151" fmla="*/ 6435939 h 6858393"/>
              <a:gd name="csX152" fmla="*/ 2301827 w 3890015"/>
              <a:gd name="csY152" fmla="*/ 6452449 h 6858393"/>
              <a:gd name="csX153" fmla="*/ 2245804 w 3890015"/>
              <a:gd name="csY153" fmla="*/ 6393965 h 6858393"/>
              <a:gd name="csX154" fmla="*/ 2294735 w 3890015"/>
              <a:gd name="csY154" fmla="*/ 6335636 h 6858393"/>
              <a:gd name="csX155" fmla="*/ 2294735 w 3890015"/>
              <a:gd name="csY155" fmla="*/ 6293354 h 6858393"/>
              <a:gd name="csX156" fmla="*/ 2307881 w 3890015"/>
              <a:gd name="csY156" fmla="*/ 6293297 h 6858393"/>
              <a:gd name="csX157" fmla="*/ 2307881 w 3890015"/>
              <a:gd name="csY157" fmla="*/ 6335578 h 6858393"/>
              <a:gd name="csX158" fmla="*/ 2357600 w 3890015"/>
              <a:gd name="csY158" fmla="*/ 6394023 h 6858393"/>
              <a:gd name="csX159" fmla="*/ 2350124 w 3890015"/>
              <a:gd name="csY159" fmla="*/ 6425369 h 6858393"/>
              <a:gd name="csX160" fmla="*/ 2382662 w 3890015"/>
              <a:gd name="csY160" fmla="*/ 6456235 h 6858393"/>
              <a:gd name="csX161" fmla="*/ 2402419 w 3890015"/>
              <a:gd name="csY161" fmla="*/ 6394292 h 6858393"/>
              <a:gd name="csX162" fmla="*/ 2307881 w 3890015"/>
              <a:gd name="csY162" fmla="*/ 6293297 h 6858393"/>
              <a:gd name="csX163" fmla="*/ 3136333 w 3890015"/>
              <a:gd name="csY163" fmla="*/ 6293105 h 6858393"/>
              <a:gd name="csX164" fmla="*/ 3036029 w 3890015"/>
              <a:gd name="csY164" fmla="*/ 6394235 h 6858393"/>
              <a:gd name="csX165" fmla="*/ 3137428 w 3890015"/>
              <a:gd name="csY165" fmla="*/ 6495077 h 6858393"/>
              <a:gd name="csX166" fmla="*/ 3225470 w 3890015"/>
              <a:gd name="csY166" fmla="*/ 6434037 h 6858393"/>
              <a:gd name="csX167" fmla="*/ 3226989 w 3890015"/>
              <a:gd name="csY167" fmla="*/ 6428771 h 6858393"/>
              <a:gd name="csX168" fmla="*/ 3183688 w 3890015"/>
              <a:gd name="csY168" fmla="*/ 6428771 h 6858393"/>
              <a:gd name="csX169" fmla="*/ 3137390 w 3890015"/>
              <a:gd name="csY169" fmla="*/ 6454909 h 6858393"/>
              <a:gd name="csX170" fmla="*/ 3080271 w 3890015"/>
              <a:gd name="csY170" fmla="*/ 6394235 h 6858393"/>
              <a:gd name="csX171" fmla="*/ 3136294 w 3890015"/>
              <a:gd name="csY171" fmla="*/ 6333561 h 6858393"/>
              <a:gd name="csX172" fmla="*/ 3179844 w 3890015"/>
              <a:gd name="csY172" fmla="*/ 6356720 h 6858393"/>
              <a:gd name="csX173" fmla="*/ 3220896 w 3890015"/>
              <a:gd name="csY173" fmla="*/ 6340422 h 6858393"/>
              <a:gd name="csX174" fmla="*/ 3136333 w 3890015"/>
              <a:gd name="csY174" fmla="*/ 6293105 h 6858393"/>
              <a:gd name="csX175" fmla="*/ 1933554 w 3890015"/>
              <a:gd name="csY175" fmla="*/ 6293105 h 6858393"/>
              <a:gd name="csX176" fmla="*/ 1833250 w 3890015"/>
              <a:gd name="csY176" fmla="*/ 6394235 h 6858393"/>
              <a:gd name="csX177" fmla="*/ 1934649 w 3890015"/>
              <a:gd name="csY177" fmla="*/ 6495077 h 6858393"/>
              <a:gd name="csX178" fmla="*/ 2022691 w 3890015"/>
              <a:gd name="csY178" fmla="*/ 6434037 h 6858393"/>
              <a:gd name="csX179" fmla="*/ 2023421 w 3890015"/>
              <a:gd name="csY179" fmla="*/ 6431443 h 6858393"/>
              <a:gd name="csX180" fmla="*/ 1979622 w 3890015"/>
              <a:gd name="csY180" fmla="*/ 6431443 h 6858393"/>
              <a:gd name="csX181" fmla="*/ 1934572 w 3890015"/>
              <a:gd name="csY181" fmla="*/ 6454909 h 6858393"/>
              <a:gd name="csX182" fmla="*/ 1877434 w 3890015"/>
              <a:gd name="csY182" fmla="*/ 6394235 h 6858393"/>
              <a:gd name="csX183" fmla="*/ 1933477 w 3890015"/>
              <a:gd name="csY183" fmla="*/ 6333561 h 6858393"/>
              <a:gd name="csX184" fmla="*/ 1977680 w 3890015"/>
              <a:gd name="csY184" fmla="*/ 6357738 h 6858393"/>
              <a:gd name="csX185" fmla="*/ 2018655 w 3890015"/>
              <a:gd name="csY185" fmla="*/ 6341460 h 6858393"/>
              <a:gd name="csX186" fmla="*/ 1933554 w 3890015"/>
              <a:gd name="csY186" fmla="*/ 6293105 h 6858393"/>
              <a:gd name="csX187" fmla="*/ 1715188 w 3890015"/>
              <a:gd name="csY187" fmla="*/ 6293105 h 6858393"/>
              <a:gd name="csX188" fmla="*/ 1614884 w 3890015"/>
              <a:gd name="csY188" fmla="*/ 6394235 h 6858393"/>
              <a:gd name="csX189" fmla="*/ 1716283 w 3890015"/>
              <a:gd name="csY189" fmla="*/ 6495077 h 6858393"/>
              <a:gd name="csX190" fmla="*/ 1804344 w 3890015"/>
              <a:gd name="csY190" fmla="*/ 6434037 h 6858393"/>
              <a:gd name="csX191" fmla="*/ 1805075 w 3890015"/>
              <a:gd name="csY191" fmla="*/ 6431443 h 6858393"/>
              <a:gd name="csX192" fmla="*/ 1761294 w 3890015"/>
              <a:gd name="csY192" fmla="*/ 6431443 h 6858393"/>
              <a:gd name="csX193" fmla="*/ 1716226 w 3890015"/>
              <a:gd name="csY193" fmla="*/ 6454909 h 6858393"/>
              <a:gd name="csX194" fmla="*/ 1659107 w 3890015"/>
              <a:gd name="csY194" fmla="*/ 6394235 h 6858393"/>
              <a:gd name="csX195" fmla="*/ 1715130 w 3890015"/>
              <a:gd name="csY195" fmla="*/ 6333561 h 6858393"/>
              <a:gd name="csX196" fmla="*/ 1759334 w 3890015"/>
              <a:gd name="csY196" fmla="*/ 6357738 h 6858393"/>
              <a:gd name="csX197" fmla="*/ 1800308 w 3890015"/>
              <a:gd name="csY197" fmla="*/ 6341460 h 6858393"/>
              <a:gd name="csX198" fmla="*/ 1715188 w 3890015"/>
              <a:gd name="csY198" fmla="*/ 6293105 h 6858393"/>
              <a:gd name="csX199" fmla="*/ 2344358 w 3890015"/>
              <a:gd name="csY199" fmla="*/ 6245768 h 6858393"/>
              <a:gd name="csX200" fmla="*/ 2323014 w 3890015"/>
              <a:gd name="csY200" fmla="*/ 6266703 h 6858393"/>
              <a:gd name="csX201" fmla="*/ 2323025 w 3890015"/>
              <a:gd name="csY201" fmla="*/ 6267639 h 6858393"/>
              <a:gd name="csX202" fmla="*/ 2343207 w 3890015"/>
              <a:gd name="csY202" fmla="*/ 6288692 h 6858393"/>
              <a:gd name="csX203" fmla="*/ 2344358 w 3890015"/>
              <a:gd name="csY203" fmla="*/ 6288684 h 6858393"/>
              <a:gd name="csX204" fmla="*/ 2344397 w 3890015"/>
              <a:gd name="csY204" fmla="*/ 6288684 h 6858393"/>
              <a:gd name="csX205" fmla="*/ 2366249 w 3890015"/>
              <a:gd name="csY205" fmla="*/ 6267639 h 6858393"/>
              <a:gd name="csX206" fmla="*/ 2344958 w 3890015"/>
              <a:gd name="csY206" fmla="*/ 6245768 h 6858393"/>
              <a:gd name="csX207" fmla="*/ 2344358 w 3890015"/>
              <a:gd name="csY207" fmla="*/ 6245768 h 6858393"/>
              <a:gd name="csX208" fmla="*/ 2259045 w 3890015"/>
              <a:gd name="csY208" fmla="*/ 6245768 h 6858393"/>
              <a:gd name="csX209" fmla="*/ 2237720 w 3890015"/>
              <a:gd name="csY209" fmla="*/ 6266723 h 6858393"/>
              <a:gd name="csX210" fmla="*/ 2237732 w 3890015"/>
              <a:gd name="csY210" fmla="*/ 6267639 h 6858393"/>
              <a:gd name="csX211" fmla="*/ 2257875 w 3890015"/>
              <a:gd name="csY211" fmla="*/ 6288692 h 6858393"/>
              <a:gd name="csX212" fmla="*/ 2259045 w 3890015"/>
              <a:gd name="csY212" fmla="*/ 6288684 h 6858393"/>
              <a:gd name="csX213" fmla="*/ 2259084 w 3890015"/>
              <a:gd name="csY213" fmla="*/ 6288684 h 6858393"/>
              <a:gd name="csX214" fmla="*/ 2280678 w 3890015"/>
              <a:gd name="csY214" fmla="*/ 6268282 h 6858393"/>
              <a:gd name="csX215" fmla="*/ 2280686 w 3890015"/>
              <a:gd name="csY215" fmla="*/ 6267639 h 6858393"/>
              <a:gd name="csX216" fmla="*/ 2259470 w 3890015"/>
              <a:gd name="csY216" fmla="*/ 6245770 h 6858393"/>
              <a:gd name="csX217" fmla="*/ 2259045 w 3890015"/>
              <a:gd name="csY217" fmla="*/ 6245768 h 6858393"/>
              <a:gd name="csX218" fmla="*/ 0 w 3890015"/>
              <a:gd name="csY218" fmla="*/ 395 h 6858393"/>
              <a:gd name="csX219" fmla="*/ 3890015 w 3890015"/>
              <a:gd name="csY219" fmla="*/ 0 h 6858393"/>
              <a:gd name="csX220" fmla="*/ 3890015 w 3890015"/>
              <a:gd name="csY220" fmla="*/ 6857997 h 6858393"/>
              <a:gd name="csX221" fmla="*/ 214952 w 3890015"/>
              <a:gd name="csY221" fmla="*/ 6858393 h 6858393"/>
              <a:gd name="csX222" fmla="*/ 0 w 3890015"/>
              <a:gd name="csY222" fmla="*/ 395 h 6858393"/>
              <a:gd name="csX0" fmla="*/ 2905609 w 3890015"/>
              <a:gd name="csY0" fmla="*/ 6424447 h 6891050"/>
              <a:gd name="csX1" fmla="*/ 2891560 w 3890015"/>
              <a:gd name="csY1" fmla="*/ 6463788 h 6891050"/>
              <a:gd name="csX2" fmla="*/ 2961286 w 3890015"/>
              <a:gd name="csY2" fmla="*/ 6463788 h 6891050"/>
              <a:gd name="csX3" fmla="*/ 2947545 w 3890015"/>
              <a:gd name="csY3" fmla="*/ 6424447 h 6891050"/>
              <a:gd name="csX4" fmla="*/ 2905609 w 3890015"/>
              <a:gd name="csY4" fmla="*/ 6424447 h 6891050"/>
              <a:gd name="csX5" fmla="*/ 2116729 w 3890015"/>
              <a:gd name="csY5" fmla="*/ 6380839 h 6891050"/>
              <a:gd name="csX6" fmla="*/ 2116729 w 3890015"/>
              <a:gd name="csY6" fmla="*/ 6419065 h 6891050"/>
              <a:gd name="csX7" fmla="*/ 2171791 w 3890015"/>
              <a:gd name="csY7" fmla="*/ 6419065 h 6891050"/>
              <a:gd name="csX8" fmla="*/ 2171791 w 3890015"/>
              <a:gd name="csY8" fmla="*/ 6380839 h 6891050"/>
              <a:gd name="csX9" fmla="*/ 2116729 w 3890015"/>
              <a:gd name="csY9" fmla="*/ 6380839 h 6891050"/>
              <a:gd name="csX10" fmla="*/ 1925943 w 3890015"/>
              <a:gd name="csY10" fmla="*/ 6380839 h 6891050"/>
              <a:gd name="csX11" fmla="*/ 1925943 w 3890015"/>
              <a:gd name="csY11" fmla="*/ 6418278 h 6891050"/>
              <a:gd name="csX12" fmla="*/ 2026054 w 3890015"/>
              <a:gd name="csY12" fmla="*/ 6418278 h 6891050"/>
              <a:gd name="csX13" fmla="*/ 2025574 w 3890015"/>
              <a:gd name="csY13" fmla="*/ 6380839 h 6891050"/>
              <a:gd name="csX14" fmla="*/ 1925943 w 3890015"/>
              <a:gd name="csY14" fmla="*/ 6380839 h 6891050"/>
              <a:gd name="csX15" fmla="*/ 1707673 w 3890015"/>
              <a:gd name="csY15" fmla="*/ 6380839 h 6891050"/>
              <a:gd name="csX16" fmla="*/ 1707673 w 3890015"/>
              <a:gd name="csY16" fmla="*/ 6418278 h 6891050"/>
              <a:gd name="csX17" fmla="*/ 1807785 w 3890015"/>
              <a:gd name="csY17" fmla="*/ 6418278 h 6891050"/>
              <a:gd name="csX18" fmla="*/ 1807246 w 3890015"/>
              <a:gd name="csY18" fmla="*/ 6380839 h 6891050"/>
              <a:gd name="csX19" fmla="*/ 1707673 w 3890015"/>
              <a:gd name="csY19" fmla="*/ 6380839 h 6891050"/>
              <a:gd name="csX20" fmla="*/ 3318413 w 3890015"/>
              <a:gd name="csY20" fmla="*/ 6378168 h 6891050"/>
              <a:gd name="csX21" fmla="*/ 3318413 w 3890015"/>
              <a:gd name="csY21" fmla="*/ 6416164 h 6891050"/>
              <a:gd name="csX22" fmla="*/ 3377415 w 3890015"/>
              <a:gd name="csY22" fmla="*/ 6416164 h 6891050"/>
              <a:gd name="csX23" fmla="*/ 3377415 w 3890015"/>
              <a:gd name="csY23" fmla="*/ 6378168 h 6891050"/>
              <a:gd name="csX24" fmla="*/ 3318413 w 3890015"/>
              <a:gd name="csY24" fmla="*/ 6378168 h 6891050"/>
              <a:gd name="csX25" fmla="*/ 3128818 w 3890015"/>
              <a:gd name="csY25" fmla="*/ 6378168 h 6891050"/>
              <a:gd name="csX26" fmla="*/ 3128818 w 3890015"/>
              <a:gd name="csY26" fmla="*/ 6415626 h 6891050"/>
              <a:gd name="csX27" fmla="*/ 3229333 w 3890015"/>
              <a:gd name="csY27" fmla="*/ 6415626 h 6891050"/>
              <a:gd name="csX28" fmla="*/ 3227911 w 3890015"/>
              <a:gd name="csY28" fmla="*/ 6378168 h 6891050"/>
              <a:gd name="csX29" fmla="*/ 3128818 w 3890015"/>
              <a:gd name="csY29" fmla="*/ 6378168 h 6891050"/>
              <a:gd name="csX30" fmla="*/ 2663701 w 3890015"/>
              <a:gd name="csY30" fmla="*/ 6378168 h 6891050"/>
              <a:gd name="csX31" fmla="*/ 2663701 w 3890015"/>
              <a:gd name="csY31" fmla="*/ 6416164 h 6891050"/>
              <a:gd name="csX32" fmla="*/ 2718974 w 3890015"/>
              <a:gd name="csY32" fmla="*/ 6416164 h 6891050"/>
              <a:gd name="csX33" fmla="*/ 2718974 w 3890015"/>
              <a:gd name="csY33" fmla="*/ 6378168 h 6891050"/>
              <a:gd name="csX34" fmla="*/ 2663701 w 3890015"/>
              <a:gd name="csY34" fmla="*/ 6378168 h 6891050"/>
              <a:gd name="csX35" fmla="*/ 3422695 w 3890015"/>
              <a:gd name="csY35" fmla="*/ 6321972 h 6891050"/>
              <a:gd name="csX36" fmla="*/ 3422695 w 3890015"/>
              <a:gd name="csY36" fmla="*/ 6490983 h 6891050"/>
              <a:gd name="csX37" fmla="*/ 3465611 w 3890015"/>
              <a:gd name="csY37" fmla="*/ 6490983 h 6891050"/>
              <a:gd name="csX38" fmla="*/ 3465611 w 3890015"/>
              <a:gd name="csY38" fmla="*/ 6390449 h 6891050"/>
              <a:gd name="csX39" fmla="*/ 3422695 w 3890015"/>
              <a:gd name="csY39" fmla="*/ 6321972 h 6891050"/>
              <a:gd name="csX40" fmla="*/ 1312532 w 3890015"/>
              <a:gd name="csY40" fmla="*/ 6309633 h 6891050"/>
              <a:gd name="csX41" fmla="*/ 1312532 w 3890015"/>
              <a:gd name="csY41" fmla="*/ 6478221 h 6891050"/>
              <a:gd name="csX42" fmla="*/ 1353680 w 3890015"/>
              <a:gd name="csY42" fmla="*/ 6445088 h 6891050"/>
              <a:gd name="csX43" fmla="*/ 1353680 w 3890015"/>
              <a:gd name="csY43" fmla="*/ 6410359 h 6891050"/>
              <a:gd name="csX44" fmla="*/ 1353680 w 3890015"/>
              <a:gd name="csY44" fmla="*/ 6374824 h 6891050"/>
              <a:gd name="csX45" fmla="*/ 1353680 w 3890015"/>
              <a:gd name="csY45" fmla="*/ 6344688 h 6891050"/>
              <a:gd name="csX46" fmla="*/ 1312532 w 3890015"/>
              <a:gd name="csY46" fmla="*/ 6309633 h 6891050"/>
              <a:gd name="csX47" fmla="*/ 1318201 w 3890015"/>
              <a:gd name="csY47" fmla="*/ 6297237 h 6891050"/>
              <a:gd name="csX48" fmla="*/ 1360252 w 3890015"/>
              <a:gd name="csY48" fmla="*/ 6333003 h 6891050"/>
              <a:gd name="csX49" fmla="*/ 1374686 w 3890015"/>
              <a:gd name="csY49" fmla="*/ 6333003 h 6891050"/>
              <a:gd name="csX50" fmla="*/ 1399132 w 3890015"/>
              <a:gd name="csY50" fmla="*/ 6353779 h 6891050"/>
              <a:gd name="csX51" fmla="*/ 1375224 w 3890015"/>
              <a:gd name="csY51" fmla="*/ 6374862 h 6891050"/>
              <a:gd name="csX52" fmla="*/ 1366845 w 3890015"/>
              <a:gd name="csY52" fmla="*/ 6374862 h 6891050"/>
              <a:gd name="csX53" fmla="*/ 1366845 w 3890015"/>
              <a:gd name="csY53" fmla="*/ 6410360 h 6891050"/>
              <a:gd name="csX54" fmla="*/ 1381682 w 3890015"/>
              <a:gd name="csY54" fmla="*/ 6410360 h 6891050"/>
              <a:gd name="csX55" fmla="*/ 1408473 w 3890015"/>
              <a:gd name="csY55" fmla="*/ 6433038 h 6891050"/>
              <a:gd name="csX56" fmla="*/ 1381682 w 3890015"/>
              <a:gd name="csY56" fmla="*/ 6455735 h 6891050"/>
              <a:gd name="csX57" fmla="*/ 1360214 w 3890015"/>
              <a:gd name="csY57" fmla="*/ 6455735 h 6891050"/>
              <a:gd name="csX58" fmla="*/ 1316414 w 3890015"/>
              <a:gd name="csY58" fmla="*/ 6490983 h 6891050"/>
              <a:gd name="csX59" fmla="*/ 1390714 w 3890015"/>
              <a:gd name="csY59" fmla="*/ 6490983 h 6891050"/>
              <a:gd name="csX60" fmla="*/ 1451389 w 3890015"/>
              <a:gd name="csY60" fmla="*/ 6436055 h 6891050"/>
              <a:gd name="csX61" fmla="*/ 1416506 w 3890015"/>
              <a:gd name="csY61" fmla="*/ 6390679 h 6891050"/>
              <a:gd name="csX62" fmla="*/ 1441491 w 3890015"/>
              <a:gd name="csY62" fmla="*/ 6349128 h 6891050"/>
              <a:gd name="csX63" fmla="*/ 1378068 w 3890015"/>
              <a:gd name="csY63" fmla="*/ 6297237 h 6891050"/>
              <a:gd name="csX64" fmla="*/ 1318201 w 3890015"/>
              <a:gd name="csY64" fmla="*/ 6297237 h 6891050"/>
              <a:gd name="csX65" fmla="*/ 3422695 w 3890015"/>
              <a:gd name="csY65" fmla="*/ 6297218 h 6891050"/>
              <a:gd name="csX66" fmla="*/ 3465611 w 3890015"/>
              <a:gd name="csY66" fmla="*/ 6365695 h 6891050"/>
              <a:gd name="csX67" fmla="*/ 3544178 w 3890015"/>
              <a:gd name="csY67" fmla="*/ 6490983 h 6891050"/>
              <a:gd name="csX68" fmla="*/ 3589823 w 3890015"/>
              <a:gd name="csY68" fmla="*/ 6490983 h 6891050"/>
              <a:gd name="csX69" fmla="*/ 3589823 w 3890015"/>
              <a:gd name="csY69" fmla="*/ 6297218 h 6891050"/>
              <a:gd name="csX70" fmla="*/ 3546580 w 3890015"/>
              <a:gd name="csY70" fmla="*/ 6297218 h 6891050"/>
              <a:gd name="csX71" fmla="*/ 3546580 w 3890015"/>
              <a:gd name="csY71" fmla="*/ 6413147 h 6891050"/>
              <a:gd name="csX72" fmla="*/ 3475739 w 3890015"/>
              <a:gd name="csY72" fmla="*/ 6297218 h 6891050"/>
              <a:gd name="csX73" fmla="*/ 3422695 w 3890015"/>
              <a:gd name="csY73" fmla="*/ 6297218 h 6891050"/>
              <a:gd name="csX74" fmla="*/ 3262101 w 3890015"/>
              <a:gd name="csY74" fmla="*/ 6297218 h 6891050"/>
              <a:gd name="csX75" fmla="*/ 3262101 w 3890015"/>
              <a:gd name="csY75" fmla="*/ 6490983 h 6891050"/>
              <a:gd name="csX76" fmla="*/ 3385102 w 3890015"/>
              <a:gd name="csY76" fmla="*/ 6490983 h 6891050"/>
              <a:gd name="csX77" fmla="*/ 3385102 w 3890015"/>
              <a:gd name="csY77" fmla="*/ 6449989 h 6891050"/>
              <a:gd name="csX78" fmla="*/ 3305286 w 3890015"/>
              <a:gd name="csY78" fmla="*/ 6449989 h 6891050"/>
              <a:gd name="csX79" fmla="*/ 3305286 w 3890015"/>
              <a:gd name="csY79" fmla="*/ 6337924 h 6891050"/>
              <a:gd name="csX80" fmla="*/ 3385102 w 3890015"/>
              <a:gd name="csY80" fmla="*/ 6337924 h 6891050"/>
              <a:gd name="csX81" fmla="*/ 3385102 w 3890015"/>
              <a:gd name="csY81" fmla="*/ 6297218 h 6891050"/>
              <a:gd name="csX82" fmla="*/ 3262101 w 3890015"/>
              <a:gd name="csY82" fmla="*/ 6297218 h 6891050"/>
              <a:gd name="csX83" fmla="*/ 2917083 w 3890015"/>
              <a:gd name="csY83" fmla="*/ 6297218 h 6891050"/>
              <a:gd name="csX84" fmla="*/ 2984695 w 3890015"/>
              <a:gd name="csY84" fmla="*/ 6490983 h 6891050"/>
              <a:gd name="csX85" fmla="*/ 3031705 w 3890015"/>
              <a:gd name="csY85" fmla="*/ 6490983 h 6891050"/>
              <a:gd name="csX86" fmla="*/ 2959557 w 3890015"/>
              <a:gd name="csY86" fmla="*/ 6297218 h 6891050"/>
              <a:gd name="csX87" fmla="*/ 2917083 w 3890015"/>
              <a:gd name="csY87" fmla="*/ 6297218 h 6891050"/>
              <a:gd name="csX88" fmla="*/ 2607293 w 3890015"/>
              <a:gd name="csY88" fmla="*/ 6297218 h 6891050"/>
              <a:gd name="csX89" fmla="*/ 2607370 w 3890015"/>
              <a:gd name="csY89" fmla="*/ 6490983 h 6891050"/>
              <a:gd name="csX90" fmla="*/ 2730371 w 3890015"/>
              <a:gd name="csY90" fmla="*/ 6490983 h 6891050"/>
              <a:gd name="csX91" fmla="*/ 2730371 w 3890015"/>
              <a:gd name="csY91" fmla="*/ 6449989 h 6891050"/>
              <a:gd name="csX92" fmla="*/ 2650497 w 3890015"/>
              <a:gd name="csY92" fmla="*/ 6449989 h 6891050"/>
              <a:gd name="csX93" fmla="*/ 2650497 w 3890015"/>
              <a:gd name="csY93" fmla="*/ 6337924 h 6891050"/>
              <a:gd name="csX94" fmla="*/ 2730294 w 3890015"/>
              <a:gd name="csY94" fmla="*/ 6337924 h 6891050"/>
              <a:gd name="csX95" fmla="*/ 2730294 w 3890015"/>
              <a:gd name="csY95" fmla="*/ 6297218 h 6891050"/>
              <a:gd name="csX96" fmla="*/ 2607293 w 3890015"/>
              <a:gd name="csY96" fmla="*/ 6297218 h 6891050"/>
              <a:gd name="csX97" fmla="*/ 2490365 w 3890015"/>
              <a:gd name="csY97" fmla="*/ 6297218 h 6891050"/>
              <a:gd name="csX98" fmla="*/ 2490365 w 3890015"/>
              <a:gd name="csY98" fmla="*/ 6333734 h 6891050"/>
              <a:gd name="csX99" fmla="*/ 2506240 w 3890015"/>
              <a:gd name="csY99" fmla="*/ 6333734 h 6891050"/>
              <a:gd name="csX100" fmla="*/ 2533569 w 3890015"/>
              <a:gd name="csY100" fmla="*/ 6356797 h 6891050"/>
              <a:gd name="csX101" fmla="*/ 2506240 w 3890015"/>
              <a:gd name="csY101" fmla="*/ 6379859 h 6891050"/>
              <a:gd name="csX102" fmla="*/ 2490365 w 3890015"/>
              <a:gd name="csY102" fmla="*/ 6379859 h 6891050"/>
              <a:gd name="csX103" fmla="*/ 2490365 w 3890015"/>
              <a:gd name="csY103" fmla="*/ 6416164 h 6891050"/>
              <a:gd name="csX104" fmla="*/ 2496130 w 3890015"/>
              <a:gd name="csY104" fmla="*/ 6416164 h 6891050"/>
              <a:gd name="csX105" fmla="*/ 2501589 w 3890015"/>
              <a:gd name="csY105" fmla="*/ 6416049 h 6891050"/>
              <a:gd name="csX106" fmla="*/ 2539565 w 3890015"/>
              <a:gd name="csY106" fmla="*/ 6491002 h 6891050"/>
              <a:gd name="csX107" fmla="*/ 2587074 w 3890015"/>
              <a:gd name="csY107" fmla="*/ 6491002 h 6891050"/>
              <a:gd name="csX108" fmla="*/ 2543659 w 3890015"/>
              <a:gd name="csY108" fmla="*/ 6408246 h 6891050"/>
              <a:gd name="csX109" fmla="*/ 2577292 w 3890015"/>
              <a:gd name="csY109" fmla="*/ 6356547 h 6891050"/>
              <a:gd name="csX110" fmla="*/ 2514427 w 3890015"/>
              <a:gd name="csY110" fmla="*/ 6297218 h 6891050"/>
              <a:gd name="csX111" fmla="*/ 2490365 w 3890015"/>
              <a:gd name="csY111" fmla="*/ 6297218 h 6891050"/>
              <a:gd name="csX112" fmla="*/ 2434034 w 3890015"/>
              <a:gd name="csY112" fmla="*/ 6297218 h 6891050"/>
              <a:gd name="csX113" fmla="*/ 2434111 w 3890015"/>
              <a:gd name="csY113" fmla="*/ 6490887 h 6891050"/>
              <a:gd name="csX114" fmla="*/ 2477296 w 3890015"/>
              <a:gd name="csY114" fmla="*/ 6490887 h 6891050"/>
              <a:gd name="csX115" fmla="*/ 2477296 w 3890015"/>
              <a:gd name="csY115" fmla="*/ 6297218 h 6891050"/>
              <a:gd name="csX116" fmla="*/ 2434034 w 3890015"/>
              <a:gd name="csY116" fmla="*/ 6297218 h 6891050"/>
              <a:gd name="csX117" fmla="*/ 1573890 w 3890015"/>
              <a:gd name="csY117" fmla="*/ 6297218 h 6891050"/>
              <a:gd name="csX118" fmla="*/ 1541083 w 3890015"/>
              <a:gd name="csY118" fmla="*/ 6363658 h 6891050"/>
              <a:gd name="csX119" fmla="*/ 1561744 w 3890015"/>
              <a:gd name="csY119" fmla="*/ 6406055 h 6891050"/>
              <a:gd name="csX120" fmla="*/ 1621995 w 3890015"/>
              <a:gd name="csY120" fmla="*/ 6297218 h 6891050"/>
              <a:gd name="csX121" fmla="*/ 1573890 w 3890015"/>
              <a:gd name="csY121" fmla="*/ 6297218 h 6891050"/>
              <a:gd name="csX122" fmla="*/ 1443547 w 3890015"/>
              <a:gd name="csY122" fmla="*/ 6297218 h 6891050"/>
              <a:gd name="csX123" fmla="*/ 1510813 w 3890015"/>
              <a:gd name="csY123" fmla="*/ 6420219 h 6891050"/>
              <a:gd name="csX124" fmla="*/ 1510813 w 3890015"/>
              <a:gd name="csY124" fmla="*/ 6491060 h 6891050"/>
              <a:gd name="csX125" fmla="*/ 1553998 w 3890015"/>
              <a:gd name="csY125" fmla="*/ 6491060 h 6891050"/>
              <a:gd name="csX126" fmla="*/ 1553998 w 3890015"/>
              <a:gd name="csY126" fmla="*/ 6420104 h 6891050"/>
              <a:gd name="csX127" fmla="*/ 1533722 w 3890015"/>
              <a:gd name="csY127" fmla="*/ 6378572 h 6891050"/>
              <a:gd name="csX128" fmla="*/ 1533722 w 3890015"/>
              <a:gd name="csY128" fmla="*/ 6378706 h 6891050"/>
              <a:gd name="csX129" fmla="*/ 1494093 w 3890015"/>
              <a:gd name="csY129" fmla="*/ 6297218 h 6891050"/>
              <a:gd name="csX130" fmla="*/ 1443547 w 3890015"/>
              <a:gd name="csY130" fmla="*/ 6297218 h 6891050"/>
              <a:gd name="csX131" fmla="*/ 2743497 w 3890015"/>
              <a:gd name="csY131" fmla="*/ 6297198 h 6891050"/>
              <a:gd name="csX132" fmla="*/ 2743497 w 3890015"/>
              <a:gd name="csY132" fmla="*/ 6337923 h 6891050"/>
              <a:gd name="csX133" fmla="*/ 2782608 w 3890015"/>
              <a:gd name="csY133" fmla="*/ 6337923 h 6891050"/>
              <a:gd name="csX134" fmla="*/ 2782608 w 3890015"/>
              <a:gd name="csY134" fmla="*/ 6490982 h 6891050"/>
              <a:gd name="csX135" fmla="*/ 2825793 w 3890015"/>
              <a:gd name="csY135" fmla="*/ 6490982 h 6891050"/>
              <a:gd name="csX136" fmla="*/ 2825793 w 3890015"/>
              <a:gd name="csY136" fmla="*/ 6337923 h 6891050"/>
              <a:gd name="csX137" fmla="*/ 2875397 w 3890015"/>
              <a:gd name="csY137" fmla="*/ 6337923 h 6891050"/>
              <a:gd name="csX138" fmla="*/ 2875397 w 3890015"/>
              <a:gd name="csY138" fmla="*/ 6297198 h 6891050"/>
              <a:gd name="csX139" fmla="*/ 2743497 w 3890015"/>
              <a:gd name="csY139" fmla="*/ 6297198 h 6891050"/>
              <a:gd name="csX140" fmla="*/ 2060129 w 3890015"/>
              <a:gd name="csY140" fmla="*/ 6296564 h 6891050"/>
              <a:gd name="csX141" fmla="*/ 2060129 w 3890015"/>
              <a:gd name="csY141" fmla="*/ 6490329 h 6891050"/>
              <a:gd name="csX142" fmla="*/ 2103583 w 3890015"/>
              <a:gd name="csY142" fmla="*/ 6490329 h 6891050"/>
              <a:gd name="csX143" fmla="*/ 2103583 w 3890015"/>
              <a:gd name="csY143" fmla="*/ 6337558 h 6891050"/>
              <a:gd name="csX144" fmla="*/ 2184130 w 3890015"/>
              <a:gd name="csY144" fmla="*/ 6337558 h 6891050"/>
              <a:gd name="csX145" fmla="*/ 2184130 w 3890015"/>
              <a:gd name="csY145" fmla="*/ 6296564 h 6891050"/>
              <a:gd name="csX146" fmla="*/ 2060129 w 3890015"/>
              <a:gd name="csY146" fmla="*/ 6296564 h 6891050"/>
              <a:gd name="csX147" fmla="*/ 2294735 w 3890015"/>
              <a:gd name="csY147" fmla="*/ 6293354 h 6891050"/>
              <a:gd name="csX148" fmla="*/ 2200985 w 3890015"/>
              <a:gd name="csY148" fmla="*/ 6394234 h 6891050"/>
              <a:gd name="csX149" fmla="*/ 2301827 w 3890015"/>
              <a:gd name="csY149" fmla="*/ 6495076 h 6891050"/>
              <a:gd name="csX150" fmla="*/ 2374013 w 3890015"/>
              <a:gd name="csY150" fmla="*/ 6466113 h 6891050"/>
              <a:gd name="csX151" fmla="*/ 2342244 w 3890015"/>
              <a:gd name="csY151" fmla="*/ 6435939 h 6891050"/>
              <a:gd name="csX152" fmla="*/ 2301827 w 3890015"/>
              <a:gd name="csY152" fmla="*/ 6452449 h 6891050"/>
              <a:gd name="csX153" fmla="*/ 2245804 w 3890015"/>
              <a:gd name="csY153" fmla="*/ 6393965 h 6891050"/>
              <a:gd name="csX154" fmla="*/ 2294735 w 3890015"/>
              <a:gd name="csY154" fmla="*/ 6335636 h 6891050"/>
              <a:gd name="csX155" fmla="*/ 2294735 w 3890015"/>
              <a:gd name="csY155" fmla="*/ 6293354 h 6891050"/>
              <a:gd name="csX156" fmla="*/ 2307881 w 3890015"/>
              <a:gd name="csY156" fmla="*/ 6293297 h 6891050"/>
              <a:gd name="csX157" fmla="*/ 2307881 w 3890015"/>
              <a:gd name="csY157" fmla="*/ 6335578 h 6891050"/>
              <a:gd name="csX158" fmla="*/ 2357600 w 3890015"/>
              <a:gd name="csY158" fmla="*/ 6394023 h 6891050"/>
              <a:gd name="csX159" fmla="*/ 2350124 w 3890015"/>
              <a:gd name="csY159" fmla="*/ 6425369 h 6891050"/>
              <a:gd name="csX160" fmla="*/ 2382662 w 3890015"/>
              <a:gd name="csY160" fmla="*/ 6456235 h 6891050"/>
              <a:gd name="csX161" fmla="*/ 2402419 w 3890015"/>
              <a:gd name="csY161" fmla="*/ 6394292 h 6891050"/>
              <a:gd name="csX162" fmla="*/ 2307881 w 3890015"/>
              <a:gd name="csY162" fmla="*/ 6293297 h 6891050"/>
              <a:gd name="csX163" fmla="*/ 3136333 w 3890015"/>
              <a:gd name="csY163" fmla="*/ 6293105 h 6891050"/>
              <a:gd name="csX164" fmla="*/ 3036029 w 3890015"/>
              <a:gd name="csY164" fmla="*/ 6394235 h 6891050"/>
              <a:gd name="csX165" fmla="*/ 3137428 w 3890015"/>
              <a:gd name="csY165" fmla="*/ 6495077 h 6891050"/>
              <a:gd name="csX166" fmla="*/ 3225470 w 3890015"/>
              <a:gd name="csY166" fmla="*/ 6434037 h 6891050"/>
              <a:gd name="csX167" fmla="*/ 3226989 w 3890015"/>
              <a:gd name="csY167" fmla="*/ 6428771 h 6891050"/>
              <a:gd name="csX168" fmla="*/ 3183688 w 3890015"/>
              <a:gd name="csY168" fmla="*/ 6428771 h 6891050"/>
              <a:gd name="csX169" fmla="*/ 3137390 w 3890015"/>
              <a:gd name="csY169" fmla="*/ 6454909 h 6891050"/>
              <a:gd name="csX170" fmla="*/ 3080271 w 3890015"/>
              <a:gd name="csY170" fmla="*/ 6394235 h 6891050"/>
              <a:gd name="csX171" fmla="*/ 3136294 w 3890015"/>
              <a:gd name="csY171" fmla="*/ 6333561 h 6891050"/>
              <a:gd name="csX172" fmla="*/ 3179844 w 3890015"/>
              <a:gd name="csY172" fmla="*/ 6356720 h 6891050"/>
              <a:gd name="csX173" fmla="*/ 3220896 w 3890015"/>
              <a:gd name="csY173" fmla="*/ 6340422 h 6891050"/>
              <a:gd name="csX174" fmla="*/ 3136333 w 3890015"/>
              <a:gd name="csY174" fmla="*/ 6293105 h 6891050"/>
              <a:gd name="csX175" fmla="*/ 1933554 w 3890015"/>
              <a:gd name="csY175" fmla="*/ 6293105 h 6891050"/>
              <a:gd name="csX176" fmla="*/ 1833250 w 3890015"/>
              <a:gd name="csY176" fmla="*/ 6394235 h 6891050"/>
              <a:gd name="csX177" fmla="*/ 1934649 w 3890015"/>
              <a:gd name="csY177" fmla="*/ 6495077 h 6891050"/>
              <a:gd name="csX178" fmla="*/ 2022691 w 3890015"/>
              <a:gd name="csY178" fmla="*/ 6434037 h 6891050"/>
              <a:gd name="csX179" fmla="*/ 2023421 w 3890015"/>
              <a:gd name="csY179" fmla="*/ 6431443 h 6891050"/>
              <a:gd name="csX180" fmla="*/ 1979622 w 3890015"/>
              <a:gd name="csY180" fmla="*/ 6431443 h 6891050"/>
              <a:gd name="csX181" fmla="*/ 1934572 w 3890015"/>
              <a:gd name="csY181" fmla="*/ 6454909 h 6891050"/>
              <a:gd name="csX182" fmla="*/ 1877434 w 3890015"/>
              <a:gd name="csY182" fmla="*/ 6394235 h 6891050"/>
              <a:gd name="csX183" fmla="*/ 1933477 w 3890015"/>
              <a:gd name="csY183" fmla="*/ 6333561 h 6891050"/>
              <a:gd name="csX184" fmla="*/ 1977680 w 3890015"/>
              <a:gd name="csY184" fmla="*/ 6357738 h 6891050"/>
              <a:gd name="csX185" fmla="*/ 2018655 w 3890015"/>
              <a:gd name="csY185" fmla="*/ 6341460 h 6891050"/>
              <a:gd name="csX186" fmla="*/ 1933554 w 3890015"/>
              <a:gd name="csY186" fmla="*/ 6293105 h 6891050"/>
              <a:gd name="csX187" fmla="*/ 1715188 w 3890015"/>
              <a:gd name="csY187" fmla="*/ 6293105 h 6891050"/>
              <a:gd name="csX188" fmla="*/ 1614884 w 3890015"/>
              <a:gd name="csY188" fmla="*/ 6394235 h 6891050"/>
              <a:gd name="csX189" fmla="*/ 1716283 w 3890015"/>
              <a:gd name="csY189" fmla="*/ 6495077 h 6891050"/>
              <a:gd name="csX190" fmla="*/ 1804344 w 3890015"/>
              <a:gd name="csY190" fmla="*/ 6434037 h 6891050"/>
              <a:gd name="csX191" fmla="*/ 1805075 w 3890015"/>
              <a:gd name="csY191" fmla="*/ 6431443 h 6891050"/>
              <a:gd name="csX192" fmla="*/ 1761294 w 3890015"/>
              <a:gd name="csY192" fmla="*/ 6431443 h 6891050"/>
              <a:gd name="csX193" fmla="*/ 1716226 w 3890015"/>
              <a:gd name="csY193" fmla="*/ 6454909 h 6891050"/>
              <a:gd name="csX194" fmla="*/ 1659107 w 3890015"/>
              <a:gd name="csY194" fmla="*/ 6394235 h 6891050"/>
              <a:gd name="csX195" fmla="*/ 1715130 w 3890015"/>
              <a:gd name="csY195" fmla="*/ 6333561 h 6891050"/>
              <a:gd name="csX196" fmla="*/ 1759334 w 3890015"/>
              <a:gd name="csY196" fmla="*/ 6357738 h 6891050"/>
              <a:gd name="csX197" fmla="*/ 1800308 w 3890015"/>
              <a:gd name="csY197" fmla="*/ 6341460 h 6891050"/>
              <a:gd name="csX198" fmla="*/ 1715188 w 3890015"/>
              <a:gd name="csY198" fmla="*/ 6293105 h 6891050"/>
              <a:gd name="csX199" fmla="*/ 2344358 w 3890015"/>
              <a:gd name="csY199" fmla="*/ 6245768 h 6891050"/>
              <a:gd name="csX200" fmla="*/ 2323014 w 3890015"/>
              <a:gd name="csY200" fmla="*/ 6266703 h 6891050"/>
              <a:gd name="csX201" fmla="*/ 2323025 w 3890015"/>
              <a:gd name="csY201" fmla="*/ 6267639 h 6891050"/>
              <a:gd name="csX202" fmla="*/ 2343207 w 3890015"/>
              <a:gd name="csY202" fmla="*/ 6288692 h 6891050"/>
              <a:gd name="csX203" fmla="*/ 2344358 w 3890015"/>
              <a:gd name="csY203" fmla="*/ 6288684 h 6891050"/>
              <a:gd name="csX204" fmla="*/ 2344397 w 3890015"/>
              <a:gd name="csY204" fmla="*/ 6288684 h 6891050"/>
              <a:gd name="csX205" fmla="*/ 2366249 w 3890015"/>
              <a:gd name="csY205" fmla="*/ 6267639 h 6891050"/>
              <a:gd name="csX206" fmla="*/ 2344958 w 3890015"/>
              <a:gd name="csY206" fmla="*/ 6245768 h 6891050"/>
              <a:gd name="csX207" fmla="*/ 2344358 w 3890015"/>
              <a:gd name="csY207" fmla="*/ 6245768 h 6891050"/>
              <a:gd name="csX208" fmla="*/ 2259045 w 3890015"/>
              <a:gd name="csY208" fmla="*/ 6245768 h 6891050"/>
              <a:gd name="csX209" fmla="*/ 2237720 w 3890015"/>
              <a:gd name="csY209" fmla="*/ 6266723 h 6891050"/>
              <a:gd name="csX210" fmla="*/ 2237732 w 3890015"/>
              <a:gd name="csY210" fmla="*/ 6267639 h 6891050"/>
              <a:gd name="csX211" fmla="*/ 2257875 w 3890015"/>
              <a:gd name="csY211" fmla="*/ 6288692 h 6891050"/>
              <a:gd name="csX212" fmla="*/ 2259045 w 3890015"/>
              <a:gd name="csY212" fmla="*/ 6288684 h 6891050"/>
              <a:gd name="csX213" fmla="*/ 2259084 w 3890015"/>
              <a:gd name="csY213" fmla="*/ 6288684 h 6891050"/>
              <a:gd name="csX214" fmla="*/ 2280678 w 3890015"/>
              <a:gd name="csY214" fmla="*/ 6268282 h 6891050"/>
              <a:gd name="csX215" fmla="*/ 2280686 w 3890015"/>
              <a:gd name="csY215" fmla="*/ 6267639 h 6891050"/>
              <a:gd name="csX216" fmla="*/ 2259470 w 3890015"/>
              <a:gd name="csY216" fmla="*/ 6245770 h 6891050"/>
              <a:gd name="csX217" fmla="*/ 2259045 w 3890015"/>
              <a:gd name="csY217" fmla="*/ 6245768 h 6891050"/>
              <a:gd name="csX218" fmla="*/ 0 w 3890015"/>
              <a:gd name="csY218" fmla="*/ 395 h 6891050"/>
              <a:gd name="csX219" fmla="*/ 3890015 w 3890015"/>
              <a:gd name="csY219" fmla="*/ 0 h 6891050"/>
              <a:gd name="csX220" fmla="*/ 3890015 w 3890015"/>
              <a:gd name="csY220" fmla="*/ 6857997 h 6891050"/>
              <a:gd name="csX221" fmla="*/ 19009 w 3890015"/>
              <a:gd name="csY221" fmla="*/ 6891050 h 6891050"/>
              <a:gd name="csX222" fmla="*/ 0 w 3890015"/>
              <a:gd name="csY222" fmla="*/ 395 h 6891050"/>
              <a:gd name="csX0" fmla="*/ 2905609 w 3890015"/>
              <a:gd name="csY0" fmla="*/ 6424447 h 6891050"/>
              <a:gd name="csX1" fmla="*/ 2891560 w 3890015"/>
              <a:gd name="csY1" fmla="*/ 6463788 h 6891050"/>
              <a:gd name="csX2" fmla="*/ 2961286 w 3890015"/>
              <a:gd name="csY2" fmla="*/ 6463788 h 6891050"/>
              <a:gd name="csX3" fmla="*/ 2947545 w 3890015"/>
              <a:gd name="csY3" fmla="*/ 6424447 h 6891050"/>
              <a:gd name="csX4" fmla="*/ 2905609 w 3890015"/>
              <a:gd name="csY4" fmla="*/ 6424447 h 6891050"/>
              <a:gd name="csX5" fmla="*/ 2116729 w 3890015"/>
              <a:gd name="csY5" fmla="*/ 6380839 h 6891050"/>
              <a:gd name="csX6" fmla="*/ 2116729 w 3890015"/>
              <a:gd name="csY6" fmla="*/ 6419065 h 6891050"/>
              <a:gd name="csX7" fmla="*/ 2171791 w 3890015"/>
              <a:gd name="csY7" fmla="*/ 6419065 h 6891050"/>
              <a:gd name="csX8" fmla="*/ 2171791 w 3890015"/>
              <a:gd name="csY8" fmla="*/ 6380839 h 6891050"/>
              <a:gd name="csX9" fmla="*/ 2116729 w 3890015"/>
              <a:gd name="csY9" fmla="*/ 6380839 h 6891050"/>
              <a:gd name="csX10" fmla="*/ 1925943 w 3890015"/>
              <a:gd name="csY10" fmla="*/ 6380839 h 6891050"/>
              <a:gd name="csX11" fmla="*/ 1925943 w 3890015"/>
              <a:gd name="csY11" fmla="*/ 6418278 h 6891050"/>
              <a:gd name="csX12" fmla="*/ 2026054 w 3890015"/>
              <a:gd name="csY12" fmla="*/ 6418278 h 6891050"/>
              <a:gd name="csX13" fmla="*/ 2025574 w 3890015"/>
              <a:gd name="csY13" fmla="*/ 6380839 h 6891050"/>
              <a:gd name="csX14" fmla="*/ 1925943 w 3890015"/>
              <a:gd name="csY14" fmla="*/ 6380839 h 6891050"/>
              <a:gd name="csX15" fmla="*/ 1707673 w 3890015"/>
              <a:gd name="csY15" fmla="*/ 6380839 h 6891050"/>
              <a:gd name="csX16" fmla="*/ 1707673 w 3890015"/>
              <a:gd name="csY16" fmla="*/ 6418278 h 6891050"/>
              <a:gd name="csX17" fmla="*/ 1807785 w 3890015"/>
              <a:gd name="csY17" fmla="*/ 6418278 h 6891050"/>
              <a:gd name="csX18" fmla="*/ 1807246 w 3890015"/>
              <a:gd name="csY18" fmla="*/ 6380839 h 6891050"/>
              <a:gd name="csX19" fmla="*/ 1707673 w 3890015"/>
              <a:gd name="csY19" fmla="*/ 6380839 h 6891050"/>
              <a:gd name="csX20" fmla="*/ 3318413 w 3890015"/>
              <a:gd name="csY20" fmla="*/ 6378168 h 6891050"/>
              <a:gd name="csX21" fmla="*/ 3318413 w 3890015"/>
              <a:gd name="csY21" fmla="*/ 6416164 h 6891050"/>
              <a:gd name="csX22" fmla="*/ 3377415 w 3890015"/>
              <a:gd name="csY22" fmla="*/ 6416164 h 6891050"/>
              <a:gd name="csX23" fmla="*/ 3377415 w 3890015"/>
              <a:gd name="csY23" fmla="*/ 6378168 h 6891050"/>
              <a:gd name="csX24" fmla="*/ 3318413 w 3890015"/>
              <a:gd name="csY24" fmla="*/ 6378168 h 6891050"/>
              <a:gd name="csX25" fmla="*/ 3128818 w 3890015"/>
              <a:gd name="csY25" fmla="*/ 6378168 h 6891050"/>
              <a:gd name="csX26" fmla="*/ 3128818 w 3890015"/>
              <a:gd name="csY26" fmla="*/ 6415626 h 6891050"/>
              <a:gd name="csX27" fmla="*/ 3229333 w 3890015"/>
              <a:gd name="csY27" fmla="*/ 6415626 h 6891050"/>
              <a:gd name="csX28" fmla="*/ 3227911 w 3890015"/>
              <a:gd name="csY28" fmla="*/ 6378168 h 6891050"/>
              <a:gd name="csX29" fmla="*/ 3128818 w 3890015"/>
              <a:gd name="csY29" fmla="*/ 6378168 h 6891050"/>
              <a:gd name="csX30" fmla="*/ 2663701 w 3890015"/>
              <a:gd name="csY30" fmla="*/ 6378168 h 6891050"/>
              <a:gd name="csX31" fmla="*/ 2663701 w 3890015"/>
              <a:gd name="csY31" fmla="*/ 6416164 h 6891050"/>
              <a:gd name="csX32" fmla="*/ 2718974 w 3890015"/>
              <a:gd name="csY32" fmla="*/ 6416164 h 6891050"/>
              <a:gd name="csX33" fmla="*/ 2718974 w 3890015"/>
              <a:gd name="csY33" fmla="*/ 6378168 h 6891050"/>
              <a:gd name="csX34" fmla="*/ 2663701 w 3890015"/>
              <a:gd name="csY34" fmla="*/ 6378168 h 6891050"/>
              <a:gd name="csX35" fmla="*/ 3422695 w 3890015"/>
              <a:gd name="csY35" fmla="*/ 6321972 h 6891050"/>
              <a:gd name="csX36" fmla="*/ 3422695 w 3890015"/>
              <a:gd name="csY36" fmla="*/ 6490983 h 6891050"/>
              <a:gd name="csX37" fmla="*/ 3465611 w 3890015"/>
              <a:gd name="csY37" fmla="*/ 6490983 h 6891050"/>
              <a:gd name="csX38" fmla="*/ 3465611 w 3890015"/>
              <a:gd name="csY38" fmla="*/ 6390449 h 6891050"/>
              <a:gd name="csX39" fmla="*/ 3422695 w 3890015"/>
              <a:gd name="csY39" fmla="*/ 6321972 h 6891050"/>
              <a:gd name="csX40" fmla="*/ 1312532 w 3890015"/>
              <a:gd name="csY40" fmla="*/ 6309633 h 6891050"/>
              <a:gd name="csX41" fmla="*/ 1312532 w 3890015"/>
              <a:gd name="csY41" fmla="*/ 6478221 h 6891050"/>
              <a:gd name="csX42" fmla="*/ 1353680 w 3890015"/>
              <a:gd name="csY42" fmla="*/ 6445088 h 6891050"/>
              <a:gd name="csX43" fmla="*/ 1353680 w 3890015"/>
              <a:gd name="csY43" fmla="*/ 6410359 h 6891050"/>
              <a:gd name="csX44" fmla="*/ 1353680 w 3890015"/>
              <a:gd name="csY44" fmla="*/ 6374824 h 6891050"/>
              <a:gd name="csX45" fmla="*/ 1353680 w 3890015"/>
              <a:gd name="csY45" fmla="*/ 6344688 h 6891050"/>
              <a:gd name="csX46" fmla="*/ 1312532 w 3890015"/>
              <a:gd name="csY46" fmla="*/ 6309633 h 6891050"/>
              <a:gd name="csX47" fmla="*/ 1318201 w 3890015"/>
              <a:gd name="csY47" fmla="*/ 6297237 h 6891050"/>
              <a:gd name="csX48" fmla="*/ 1360252 w 3890015"/>
              <a:gd name="csY48" fmla="*/ 6333003 h 6891050"/>
              <a:gd name="csX49" fmla="*/ 1374686 w 3890015"/>
              <a:gd name="csY49" fmla="*/ 6333003 h 6891050"/>
              <a:gd name="csX50" fmla="*/ 1399132 w 3890015"/>
              <a:gd name="csY50" fmla="*/ 6353779 h 6891050"/>
              <a:gd name="csX51" fmla="*/ 1375224 w 3890015"/>
              <a:gd name="csY51" fmla="*/ 6374862 h 6891050"/>
              <a:gd name="csX52" fmla="*/ 1366845 w 3890015"/>
              <a:gd name="csY52" fmla="*/ 6374862 h 6891050"/>
              <a:gd name="csX53" fmla="*/ 1366845 w 3890015"/>
              <a:gd name="csY53" fmla="*/ 6410360 h 6891050"/>
              <a:gd name="csX54" fmla="*/ 1381682 w 3890015"/>
              <a:gd name="csY54" fmla="*/ 6410360 h 6891050"/>
              <a:gd name="csX55" fmla="*/ 1408473 w 3890015"/>
              <a:gd name="csY55" fmla="*/ 6433038 h 6891050"/>
              <a:gd name="csX56" fmla="*/ 1381682 w 3890015"/>
              <a:gd name="csY56" fmla="*/ 6455735 h 6891050"/>
              <a:gd name="csX57" fmla="*/ 1360214 w 3890015"/>
              <a:gd name="csY57" fmla="*/ 6455735 h 6891050"/>
              <a:gd name="csX58" fmla="*/ 1316414 w 3890015"/>
              <a:gd name="csY58" fmla="*/ 6490983 h 6891050"/>
              <a:gd name="csX59" fmla="*/ 1390714 w 3890015"/>
              <a:gd name="csY59" fmla="*/ 6490983 h 6891050"/>
              <a:gd name="csX60" fmla="*/ 1451389 w 3890015"/>
              <a:gd name="csY60" fmla="*/ 6436055 h 6891050"/>
              <a:gd name="csX61" fmla="*/ 1416506 w 3890015"/>
              <a:gd name="csY61" fmla="*/ 6390679 h 6891050"/>
              <a:gd name="csX62" fmla="*/ 1441491 w 3890015"/>
              <a:gd name="csY62" fmla="*/ 6349128 h 6891050"/>
              <a:gd name="csX63" fmla="*/ 1378068 w 3890015"/>
              <a:gd name="csY63" fmla="*/ 6297237 h 6891050"/>
              <a:gd name="csX64" fmla="*/ 1318201 w 3890015"/>
              <a:gd name="csY64" fmla="*/ 6297237 h 6891050"/>
              <a:gd name="csX65" fmla="*/ 3422695 w 3890015"/>
              <a:gd name="csY65" fmla="*/ 6297218 h 6891050"/>
              <a:gd name="csX66" fmla="*/ 3465611 w 3890015"/>
              <a:gd name="csY66" fmla="*/ 6365695 h 6891050"/>
              <a:gd name="csX67" fmla="*/ 3544178 w 3890015"/>
              <a:gd name="csY67" fmla="*/ 6490983 h 6891050"/>
              <a:gd name="csX68" fmla="*/ 3589823 w 3890015"/>
              <a:gd name="csY68" fmla="*/ 6490983 h 6891050"/>
              <a:gd name="csX69" fmla="*/ 3589823 w 3890015"/>
              <a:gd name="csY69" fmla="*/ 6297218 h 6891050"/>
              <a:gd name="csX70" fmla="*/ 3546580 w 3890015"/>
              <a:gd name="csY70" fmla="*/ 6297218 h 6891050"/>
              <a:gd name="csX71" fmla="*/ 3546580 w 3890015"/>
              <a:gd name="csY71" fmla="*/ 6413147 h 6891050"/>
              <a:gd name="csX72" fmla="*/ 3475739 w 3890015"/>
              <a:gd name="csY72" fmla="*/ 6297218 h 6891050"/>
              <a:gd name="csX73" fmla="*/ 3422695 w 3890015"/>
              <a:gd name="csY73" fmla="*/ 6297218 h 6891050"/>
              <a:gd name="csX74" fmla="*/ 3262101 w 3890015"/>
              <a:gd name="csY74" fmla="*/ 6297218 h 6891050"/>
              <a:gd name="csX75" fmla="*/ 3262101 w 3890015"/>
              <a:gd name="csY75" fmla="*/ 6490983 h 6891050"/>
              <a:gd name="csX76" fmla="*/ 3385102 w 3890015"/>
              <a:gd name="csY76" fmla="*/ 6490983 h 6891050"/>
              <a:gd name="csX77" fmla="*/ 3385102 w 3890015"/>
              <a:gd name="csY77" fmla="*/ 6449989 h 6891050"/>
              <a:gd name="csX78" fmla="*/ 3305286 w 3890015"/>
              <a:gd name="csY78" fmla="*/ 6449989 h 6891050"/>
              <a:gd name="csX79" fmla="*/ 3305286 w 3890015"/>
              <a:gd name="csY79" fmla="*/ 6337924 h 6891050"/>
              <a:gd name="csX80" fmla="*/ 3385102 w 3890015"/>
              <a:gd name="csY80" fmla="*/ 6337924 h 6891050"/>
              <a:gd name="csX81" fmla="*/ 3385102 w 3890015"/>
              <a:gd name="csY81" fmla="*/ 6297218 h 6891050"/>
              <a:gd name="csX82" fmla="*/ 3262101 w 3890015"/>
              <a:gd name="csY82" fmla="*/ 6297218 h 6891050"/>
              <a:gd name="csX83" fmla="*/ 2917083 w 3890015"/>
              <a:gd name="csY83" fmla="*/ 6297218 h 6891050"/>
              <a:gd name="csX84" fmla="*/ 2984695 w 3890015"/>
              <a:gd name="csY84" fmla="*/ 6490983 h 6891050"/>
              <a:gd name="csX85" fmla="*/ 3031705 w 3890015"/>
              <a:gd name="csY85" fmla="*/ 6490983 h 6891050"/>
              <a:gd name="csX86" fmla="*/ 2959557 w 3890015"/>
              <a:gd name="csY86" fmla="*/ 6297218 h 6891050"/>
              <a:gd name="csX87" fmla="*/ 2917083 w 3890015"/>
              <a:gd name="csY87" fmla="*/ 6297218 h 6891050"/>
              <a:gd name="csX88" fmla="*/ 2607293 w 3890015"/>
              <a:gd name="csY88" fmla="*/ 6297218 h 6891050"/>
              <a:gd name="csX89" fmla="*/ 2607370 w 3890015"/>
              <a:gd name="csY89" fmla="*/ 6490983 h 6891050"/>
              <a:gd name="csX90" fmla="*/ 2730371 w 3890015"/>
              <a:gd name="csY90" fmla="*/ 6490983 h 6891050"/>
              <a:gd name="csX91" fmla="*/ 2730371 w 3890015"/>
              <a:gd name="csY91" fmla="*/ 6449989 h 6891050"/>
              <a:gd name="csX92" fmla="*/ 2650497 w 3890015"/>
              <a:gd name="csY92" fmla="*/ 6449989 h 6891050"/>
              <a:gd name="csX93" fmla="*/ 2650497 w 3890015"/>
              <a:gd name="csY93" fmla="*/ 6337924 h 6891050"/>
              <a:gd name="csX94" fmla="*/ 2730294 w 3890015"/>
              <a:gd name="csY94" fmla="*/ 6337924 h 6891050"/>
              <a:gd name="csX95" fmla="*/ 2730294 w 3890015"/>
              <a:gd name="csY95" fmla="*/ 6297218 h 6891050"/>
              <a:gd name="csX96" fmla="*/ 2607293 w 3890015"/>
              <a:gd name="csY96" fmla="*/ 6297218 h 6891050"/>
              <a:gd name="csX97" fmla="*/ 2490365 w 3890015"/>
              <a:gd name="csY97" fmla="*/ 6297218 h 6891050"/>
              <a:gd name="csX98" fmla="*/ 2490365 w 3890015"/>
              <a:gd name="csY98" fmla="*/ 6333734 h 6891050"/>
              <a:gd name="csX99" fmla="*/ 2506240 w 3890015"/>
              <a:gd name="csY99" fmla="*/ 6333734 h 6891050"/>
              <a:gd name="csX100" fmla="*/ 2533569 w 3890015"/>
              <a:gd name="csY100" fmla="*/ 6356797 h 6891050"/>
              <a:gd name="csX101" fmla="*/ 2506240 w 3890015"/>
              <a:gd name="csY101" fmla="*/ 6379859 h 6891050"/>
              <a:gd name="csX102" fmla="*/ 2490365 w 3890015"/>
              <a:gd name="csY102" fmla="*/ 6379859 h 6891050"/>
              <a:gd name="csX103" fmla="*/ 2490365 w 3890015"/>
              <a:gd name="csY103" fmla="*/ 6416164 h 6891050"/>
              <a:gd name="csX104" fmla="*/ 2496130 w 3890015"/>
              <a:gd name="csY104" fmla="*/ 6416164 h 6891050"/>
              <a:gd name="csX105" fmla="*/ 2501589 w 3890015"/>
              <a:gd name="csY105" fmla="*/ 6416049 h 6891050"/>
              <a:gd name="csX106" fmla="*/ 2539565 w 3890015"/>
              <a:gd name="csY106" fmla="*/ 6491002 h 6891050"/>
              <a:gd name="csX107" fmla="*/ 2587074 w 3890015"/>
              <a:gd name="csY107" fmla="*/ 6491002 h 6891050"/>
              <a:gd name="csX108" fmla="*/ 2543659 w 3890015"/>
              <a:gd name="csY108" fmla="*/ 6408246 h 6891050"/>
              <a:gd name="csX109" fmla="*/ 2577292 w 3890015"/>
              <a:gd name="csY109" fmla="*/ 6356547 h 6891050"/>
              <a:gd name="csX110" fmla="*/ 2514427 w 3890015"/>
              <a:gd name="csY110" fmla="*/ 6297218 h 6891050"/>
              <a:gd name="csX111" fmla="*/ 2490365 w 3890015"/>
              <a:gd name="csY111" fmla="*/ 6297218 h 6891050"/>
              <a:gd name="csX112" fmla="*/ 2434034 w 3890015"/>
              <a:gd name="csY112" fmla="*/ 6297218 h 6891050"/>
              <a:gd name="csX113" fmla="*/ 2434111 w 3890015"/>
              <a:gd name="csY113" fmla="*/ 6490887 h 6891050"/>
              <a:gd name="csX114" fmla="*/ 2477296 w 3890015"/>
              <a:gd name="csY114" fmla="*/ 6490887 h 6891050"/>
              <a:gd name="csX115" fmla="*/ 2477296 w 3890015"/>
              <a:gd name="csY115" fmla="*/ 6297218 h 6891050"/>
              <a:gd name="csX116" fmla="*/ 2434034 w 3890015"/>
              <a:gd name="csY116" fmla="*/ 6297218 h 6891050"/>
              <a:gd name="csX117" fmla="*/ 1573890 w 3890015"/>
              <a:gd name="csY117" fmla="*/ 6297218 h 6891050"/>
              <a:gd name="csX118" fmla="*/ 1541083 w 3890015"/>
              <a:gd name="csY118" fmla="*/ 6363658 h 6891050"/>
              <a:gd name="csX119" fmla="*/ 1561744 w 3890015"/>
              <a:gd name="csY119" fmla="*/ 6406055 h 6891050"/>
              <a:gd name="csX120" fmla="*/ 1621995 w 3890015"/>
              <a:gd name="csY120" fmla="*/ 6297218 h 6891050"/>
              <a:gd name="csX121" fmla="*/ 1573890 w 3890015"/>
              <a:gd name="csY121" fmla="*/ 6297218 h 6891050"/>
              <a:gd name="csX122" fmla="*/ 1443547 w 3890015"/>
              <a:gd name="csY122" fmla="*/ 6297218 h 6891050"/>
              <a:gd name="csX123" fmla="*/ 1510813 w 3890015"/>
              <a:gd name="csY123" fmla="*/ 6420219 h 6891050"/>
              <a:gd name="csX124" fmla="*/ 1510813 w 3890015"/>
              <a:gd name="csY124" fmla="*/ 6491060 h 6891050"/>
              <a:gd name="csX125" fmla="*/ 1553998 w 3890015"/>
              <a:gd name="csY125" fmla="*/ 6491060 h 6891050"/>
              <a:gd name="csX126" fmla="*/ 1553998 w 3890015"/>
              <a:gd name="csY126" fmla="*/ 6420104 h 6891050"/>
              <a:gd name="csX127" fmla="*/ 1533722 w 3890015"/>
              <a:gd name="csY127" fmla="*/ 6378572 h 6891050"/>
              <a:gd name="csX128" fmla="*/ 1533722 w 3890015"/>
              <a:gd name="csY128" fmla="*/ 6378706 h 6891050"/>
              <a:gd name="csX129" fmla="*/ 1494093 w 3890015"/>
              <a:gd name="csY129" fmla="*/ 6297218 h 6891050"/>
              <a:gd name="csX130" fmla="*/ 1443547 w 3890015"/>
              <a:gd name="csY130" fmla="*/ 6297218 h 6891050"/>
              <a:gd name="csX131" fmla="*/ 2743497 w 3890015"/>
              <a:gd name="csY131" fmla="*/ 6297198 h 6891050"/>
              <a:gd name="csX132" fmla="*/ 2743497 w 3890015"/>
              <a:gd name="csY132" fmla="*/ 6337923 h 6891050"/>
              <a:gd name="csX133" fmla="*/ 2782608 w 3890015"/>
              <a:gd name="csY133" fmla="*/ 6337923 h 6891050"/>
              <a:gd name="csX134" fmla="*/ 2782608 w 3890015"/>
              <a:gd name="csY134" fmla="*/ 6490982 h 6891050"/>
              <a:gd name="csX135" fmla="*/ 2825793 w 3890015"/>
              <a:gd name="csY135" fmla="*/ 6490982 h 6891050"/>
              <a:gd name="csX136" fmla="*/ 2825793 w 3890015"/>
              <a:gd name="csY136" fmla="*/ 6337923 h 6891050"/>
              <a:gd name="csX137" fmla="*/ 2875397 w 3890015"/>
              <a:gd name="csY137" fmla="*/ 6337923 h 6891050"/>
              <a:gd name="csX138" fmla="*/ 2875397 w 3890015"/>
              <a:gd name="csY138" fmla="*/ 6297198 h 6891050"/>
              <a:gd name="csX139" fmla="*/ 2743497 w 3890015"/>
              <a:gd name="csY139" fmla="*/ 6297198 h 6891050"/>
              <a:gd name="csX140" fmla="*/ 2060129 w 3890015"/>
              <a:gd name="csY140" fmla="*/ 6296564 h 6891050"/>
              <a:gd name="csX141" fmla="*/ 2060129 w 3890015"/>
              <a:gd name="csY141" fmla="*/ 6490329 h 6891050"/>
              <a:gd name="csX142" fmla="*/ 2103583 w 3890015"/>
              <a:gd name="csY142" fmla="*/ 6490329 h 6891050"/>
              <a:gd name="csX143" fmla="*/ 2103583 w 3890015"/>
              <a:gd name="csY143" fmla="*/ 6337558 h 6891050"/>
              <a:gd name="csX144" fmla="*/ 2184130 w 3890015"/>
              <a:gd name="csY144" fmla="*/ 6337558 h 6891050"/>
              <a:gd name="csX145" fmla="*/ 2184130 w 3890015"/>
              <a:gd name="csY145" fmla="*/ 6296564 h 6891050"/>
              <a:gd name="csX146" fmla="*/ 2060129 w 3890015"/>
              <a:gd name="csY146" fmla="*/ 6296564 h 6891050"/>
              <a:gd name="csX147" fmla="*/ 2294735 w 3890015"/>
              <a:gd name="csY147" fmla="*/ 6293354 h 6891050"/>
              <a:gd name="csX148" fmla="*/ 2200985 w 3890015"/>
              <a:gd name="csY148" fmla="*/ 6394234 h 6891050"/>
              <a:gd name="csX149" fmla="*/ 2301827 w 3890015"/>
              <a:gd name="csY149" fmla="*/ 6495076 h 6891050"/>
              <a:gd name="csX150" fmla="*/ 2374013 w 3890015"/>
              <a:gd name="csY150" fmla="*/ 6466113 h 6891050"/>
              <a:gd name="csX151" fmla="*/ 2342244 w 3890015"/>
              <a:gd name="csY151" fmla="*/ 6435939 h 6891050"/>
              <a:gd name="csX152" fmla="*/ 2301827 w 3890015"/>
              <a:gd name="csY152" fmla="*/ 6452449 h 6891050"/>
              <a:gd name="csX153" fmla="*/ 2245804 w 3890015"/>
              <a:gd name="csY153" fmla="*/ 6393965 h 6891050"/>
              <a:gd name="csX154" fmla="*/ 2294735 w 3890015"/>
              <a:gd name="csY154" fmla="*/ 6335636 h 6891050"/>
              <a:gd name="csX155" fmla="*/ 2294735 w 3890015"/>
              <a:gd name="csY155" fmla="*/ 6293354 h 6891050"/>
              <a:gd name="csX156" fmla="*/ 2307881 w 3890015"/>
              <a:gd name="csY156" fmla="*/ 6293297 h 6891050"/>
              <a:gd name="csX157" fmla="*/ 2307881 w 3890015"/>
              <a:gd name="csY157" fmla="*/ 6335578 h 6891050"/>
              <a:gd name="csX158" fmla="*/ 2357600 w 3890015"/>
              <a:gd name="csY158" fmla="*/ 6394023 h 6891050"/>
              <a:gd name="csX159" fmla="*/ 2350124 w 3890015"/>
              <a:gd name="csY159" fmla="*/ 6425369 h 6891050"/>
              <a:gd name="csX160" fmla="*/ 2382662 w 3890015"/>
              <a:gd name="csY160" fmla="*/ 6456235 h 6891050"/>
              <a:gd name="csX161" fmla="*/ 2402419 w 3890015"/>
              <a:gd name="csY161" fmla="*/ 6394292 h 6891050"/>
              <a:gd name="csX162" fmla="*/ 2307881 w 3890015"/>
              <a:gd name="csY162" fmla="*/ 6293297 h 6891050"/>
              <a:gd name="csX163" fmla="*/ 3136333 w 3890015"/>
              <a:gd name="csY163" fmla="*/ 6293105 h 6891050"/>
              <a:gd name="csX164" fmla="*/ 3036029 w 3890015"/>
              <a:gd name="csY164" fmla="*/ 6394235 h 6891050"/>
              <a:gd name="csX165" fmla="*/ 3137428 w 3890015"/>
              <a:gd name="csY165" fmla="*/ 6495077 h 6891050"/>
              <a:gd name="csX166" fmla="*/ 3225470 w 3890015"/>
              <a:gd name="csY166" fmla="*/ 6434037 h 6891050"/>
              <a:gd name="csX167" fmla="*/ 3226989 w 3890015"/>
              <a:gd name="csY167" fmla="*/ 6428771 h 6891050"/>
              <a:gd name="csX168" fmla="*/ 3183688 w 3890015"/>
              <a:gd name="csY168" fmla="*/ 6428771 h 6891050"/>
              <a:gd name="csX169" fmla="*/ 3137390 w 3890015"/>
              <a:gd name="csY169" fmla="*/ 6454909 h 6891050"/>
              <a:gd name="csX170" fmla="*/ 3080271 w 3890015"/>
              <a:gd name="csY170" fmla="*/ 6394235 h 6891050"/>
              <a:gd name="csX171" fmla="*/ 3136294 w 3890015"/>
              <a:gd name="csY171" fmla="*/ 6333561 h 6891050"/>
              <a:gd name="csX172" fmla="*/ 3179844 w 3890015"/>
              <a:gd name="csY172" fmla="*/ 6356720 h 6891050"/>
              <a:gd name="csX173" fmla="*/ 3220896 w 3890015"/>
              <a:gd name="csY173" fmla="*/ 6340422 h 6891050"/>
              <a:gd name="csX174" fmla="*/ 3136333 w 3890015"/>
              <a:gd name="csY174" fmla="*/ 6293105 h 6891050"/>
              <a:gd name="csX175" fmla="*/ 1933554 w 3890015"/>
              <a:gd name="csY175" fmla="*/ 6293105 h 6891050"/>
              <a:gd name="csX176" fmla="*/ 1833250 w 3890015"/>
              <a:gd name="csY176" fmla="*/ 6394235 h 6891050"/>
              <a:gd name="csX177" fmla="*/ 1934649 w 3890015"/>
              <a:gd name="csY177" fmla="*/ 6495077 h 6891050"/>
              <a:gd name="csX178" fmla="*/ 2022691 w 3890015"/>
              <a:gd name="csY178" fmla="*/ 6434037 h 6891050"/>
              <a:gd name="csX179" fmla="*/ 2023421 w 3890015"/>
              <a:gd name="csY179" fmla="*/ 6431443 h 6891050"/>
              <a:gd name="csX180" fmla="*/ 1979622 w 3890015"/>
              <a:gd name="csY180" fmla="*/ 6431443 h 6891050"/>
              <a:gd name="csX181" fmla="*/ 1934572 w 3890015"/>
              <a:gd name="csY181" fmla="*/ 6454909 h 6891050"/>
              <a:gd name="csX182" fmla="*/ 1877434 w 3890015"/>
              <a:gd name="csY182" fmla="*/ 6394235 h 6891050"/>
              <a:gd name="csX183" fmla="*/ 1933477 w 3890015"/>
              <a:gd name="csY183" fmla="*/ 6333561 h 6891050"/>
              <a:gd name="csX184" fmla="*/ 1977680 w 3890015"/>
              <a:gd name="csY184" fmla="*/ 6357738 h 6891050"/>
              <a:gd name="csX185" fmla="*/ 2018655 w 3890015"/>
              <a:gd name="csY185" fmla="*/ 6341460 h 6891050"/>
              <a:gd name="csX186" fmla="*/ 1933554 w 3890015"/>
              <a:gd name="csY186" fmla="*/ 6293105 h 6891050"/>
              <a:gd name="csX187" fmla="*/ 1715188 w 3890015"/>
              <a:gd name="csY187" fmla="*/ 6293105 h 6891050"/>
              <a:gd name="csX188" fmla="*/ 1614884 w 3890015"/>
              <a:gd name="csY188" fmla="*/ 6394235 h 6891050"/>
              <a:gd name="csX189" fmla="*/ 1716283 w 3890015"/>
              <a:gd name="csY189" fmla="*/ 6495077 h 6891050"/>
              <a:gd name="csX190" fmla="*/ 1804344 w 3890015"/>
              <a:gd name="csY190" fmla="*/ 6434037 h 6891050"/>
              <a:gd name="csX191" fmla="*/ 1805075 w 3890015"/>
              <a:gd name="csY191" fmla="*/ 6431443 h 6891050"/>
              <a:gd name="csX192" fmla="*/ 1761294 w 3890015"/>
              <a:gd name="csY192" fmla="*/ 6431443 h 6891050"/>
              <a:gd name="csX193" fmla="*/ 1716226 w 3890015"/>
              <a:gd name="csY193" fmla="*/ 6454909 h 6891050"/>
              <a:gd name="csX194" fmla="*/ 1659107 w 3890015"/>
              <a:gd name="csY194" fmla="*/ 6394235 h 6891050"/>
              <a:gd name="csX195" fmla="*/ 1715130 w 3890015"/>
              <a:gd name="csY195" fmla="*/ 6333561 h 6891050"/>
              <a:gd name="csX196" fmla="*/ 1759334 w 3890015"/>
              <a:gd name="csY196" fmla="*/ 6357738 h 6891050"/>
              <a:gd name="csX197" fmla="*/ 1800308 w 3890015"/>
              <a:gd name="csY197" fmla="*/ 6341460 h 6891050"/>
              <a:gd name="csX198" fmla="*/ 1715188 w 3890015"/>
              <a:gd name="csY198" fmla="*/ 6293105 h 6891050"/>
              <a:gd name="csX199" fmla="*/ 2344358 w 3890015"/>
              <a:gd name="csY199" fmla="*/ 6245768 h 6891050"/>
              <a:gd name="csX200" fmla="*/ 2323014 w 3890015"/>
              <a:gd name="csY200" fmla="*/ 6266703 h 6891050"/>
              <a:gd name="csX201" fmla="*/ 2323025 w 3890015"/>
              <a:gd name="csY201" fmla="*/ 6267639 h 6891050"/>
              <a:gd name="csX202" fmla="*/ 2343207 w 3890015"/>
              <a:gd name="csY202" fmla="*/ 6288692 h 6891050"/>
              <a:gd name="csX203" fmla="*/ 2344358 w 3890015"/>
              <a:gd name="csY203" fmla="*/ 6288684 h 6891050"/>
              <a:gd name="csX204" fmla="*/ 2344397 w 3890015"/>
              <a:gd name="csY204" fmla="*/ 6288684 h 6891050"/>
              <a:gd name="csX205" fmla="*/ 2366249 w 3890015"/>
              <a:gd name="csY205" fmla="*/ 6267639 h 6891050"/>
              <a:gd name="csX206" fmla="*/ 2344958 w 3890015"/>
              <a:gd name="csY206" fmla="*/ 6245768 h 6891050"/>
              <a:gd name="csX207" fmla="*/ 2344358 w 3890015"/>
              <a:gd name="csY207" fmla="*/ 6245768 h 6891050"/>
              <a:gd name="csX208" fmla="*/ 2259045 w 3890015"/>
              <a:gd name="csY208" fmla="*/ 6245768 h 6891050"/>
              <a:gd name="csX209" fmla="*/ 2237720 w 3890015"/>
              <a:gd name="csY209" fmla="*/ 6266723 h 6891050"/>
              <a:gd name="csX210" fmla="*/ 2237732 w 3890015"/>
              <a:gd name="csY210" fmla="*/ 6267639 h 6891050"/>
              <a:gd name="csX211" fmla="*/ 2257875 w 3890015"/>
              <a:gd name="csY211" fmla="*/ 6288692 h 6891050"/>
              <a:gd name="csX212" fmla="*/ 2259045 w 3890015"/>
              <a:gd name="csY212" fmla="*/ 6288684 h 6891050"/>
              <a:gd name="csX213" fmla="*/ 2259084 w 3890015"/>
              <a:gd name="csY213" fmla="*/ 6288684 h 6891050"/>
              <a:gd name="csX214" fmla="*/ 2280678 w 3890015"/>
              <a:gd name="csY214" fmla="*/ 6268282 h 6891050"/>
              <a:gd name="csX215" fmla="*/ 2280686 w 3890015"/>
              <a:gd name="csY215" fmla="*/ 6267639 h 6891050"/>
              <a:gd name="csX216" fmla="*/ 2259470 w 3890015"/>
              <a:gd name="csY216" fmla="*/ 6245770 h 6891050"/>
              <a:gd name="csX217" fmla="*/ 2259045 w 3890015"/>
              <a:gd name="csY217" fmla="*/ 6245768 h 6891050"/>
              <a:gd name="csX218" fmla="*/ 0 w 3890015"/>
              <a:gd name="csY218" fmla="*/ 395 h 6891050"/>
              <a:gd name="csX219" fmla="*/ 3890015 w 3890015"/>
              <a:gd name="csY219" fmla="*/ 0 h 6891050"/>
              <a:gd name="csX220" fmla="*/ 3890015 w 3890015"/>
              <a:gd name="csY220" fmla="*/ 6857997 h 6891050"/>
              <a:gd name="csX221" fmla="*/ 19009 w 3890015"/>
              <a:gd name="csY221" fmla="*/ 6891050 h 6891050"/>
              <a:gd name="csX222" fmla="*/ 0 w 3890015"/>
              <a:gd name="csY222" fmla="*/ 395 h 6891050"/>
              <a:gd name="csX0" fmla="*/ 2919257 w 3903663"/>
              <a:gd name="csY0" fmla="*/ 6424447 h 6858393"/>
              <a:gd name="csX1" fmla="*/ 2905208 w 3903663"/>
              <a:gd name="csY1" fmla="*/ 6463788 h 6858393"/>
              <a:gd name="csX2" fmla="*/ 2974934 w 3903663"/>
              <a:gd name="csY2" fmla="*/ 6463788 h 6858393"/>
              <a:gd name="csX3" fmla="*/ 2961193 w 3903663"/>
              <a:gd name="csY3" fmla="*/ 6424447 h 6858393"/>
              <a:gd name="csX4" fmla="*/ 2919257 w 3903663"/>
              <a:gd name="csY4" fmla="*/ 6424447 h 6858393"/>
              <a:gd name="csX5" fmla="*/ 2130377 w 3903663"/>
              <a:gd name="csY5" fmla="*/ 6380839 h 6858393"/>
              <a:gd name="csX6" fmla="*/ 2130377 w 3903663"/>
              <a:gd name="csY6" fmla="*/ 6419065 h 6858393"/>
              <a:gd name="csX7" fmla="*/ 2185439 w 3903663"/>
              <a:gd name="csY7" fmla="*/ 6419065 h 6858393"/>
              <a:gd name="csX8" fmla="*/ 2185439 w 3903663"/>
              <a:gd name="csY8" fmla="*/ 6380839 h 6858393"/>
              <a:gd name="csX9" fmla="*/ 2130377 w 3903663"/>
              <a:gd name="csY9" fmla="*/ 6380839 h 6858393"/>
              <a:gd name="csX10" fmla="*/ 1939591 w 3903663"/>
              <a:gd name="csY10" fmla="*/ 6380839 h 6858393"/>
              <a:gd name="csX11" fmla="*/ 1939591 w 3903663"/>
              <a:gd name="csY11" fmla="*/ 6418278 h 6858393"/>
              <a:gd name="csX12" fmla="*/ 2039702 w 3903663"/>
              <a:gd name="csY12" fmla="*/ 6418278 h 6858393"/>
              <a:gd name="csX13" fmla="*/ 2039222 w 3903663"/>
              <a:gd name="csY13" fmla="*/ 6380839 h 6858393"/>
              <a:gd name="csX14" fmla="*/ 1939591 w 3903663"/>
              <a:gd name="csY14" fmla="*/ 6380839 h 6858393"/>
              <a:gd name="csX15" fmla="*/ 1721321 w 3903663"/>
              <a:gd name="csY15" fmla="*/ 6380839 h 6858393"/>
              <a:gd name="csX16" fmla="*/ 1721321 w 3903663"/>
              <a:gd name="csY16" fmla="*/ 6418278 h 6858393"/>
              <a:gd name="csX17" fmla="*/ 1821433 w 3903663"/>
              <a:gd name="csY17" fmla="*/ 6418278 h 6858393"/>
              <a:gd name="csX18" fmla="*/ 1820894 w 3903663"/>
              <a:gd name="csY18" fmla="*/ 6380839 h 6858393"/>
              <a:gd name="csX19" fmla="*/ 1721321 w 3903663"/>
              <a:gd name="csY19" fmla="*/ 6380839 h 6858393"/>
              <a:gd name="csX20" fmla="*/ 3332061 w 3903663"/>
              <a:gd name="csY20" fmla="*/ 6378168 h 6858393"/>
              <a:gd name="csX21" fmla="*/ 3332061 w 3903663"/>
              <a:gd name="csY21" fmla="*/ 6416164 h 6858393"/>
              <a:gd name="csX22" fmla="*/ 3391063 w 3903663"/>
              <a:gd name="csY22" fmla="*/ 6416164 h 6858393"/>
              <a:gd name="csX23" fmla="*/ 3391063 w 3903663"/>
              <a:gd name="csY23" fmla="*/ 6378168 h 6858393"/>
              <a:gd name="csX24" fmla="*/ 3332061 w 3903663"/>
              <a:gd name="csY24" fmla="*/ 6378168 h 6858393"/>
              <a:gd name="csX25" fmla="*/ 3142466 w 3903663"/>
              <a:gd name="csY25" fmla="*/ 6378168 h 6858393"/>
              <a:gd name="csX26" fmla="*/ 3142466 w 3903663"/>
              <a:gd name="csY26" fmla="*/ 6415626 h 6858393"/>
              <a:gd name="csX27" fmla="*/ 3242981 w 3903663"/>
              <a:gd name="csY27" fmla="*/ 6415626 h 6858393"/>
              <a:gd name="csX28" fmla="*/ 3241559 w 3903663"/>
              <a:gd name="csY28" fmla="*/ 6378168 h 6858393"/>
              <a:gd name="csX29" fmla="*/ 3142466 w 3903663"/>
              <a:gd name="csY29" fmla="*/ 6378168 h 6858393"/>
              <a:gd name="csX30" fmla="*/ 2677349 w 3903663"/>
              <a:gd name="csY30" fmla="*/ 6378168 h 6858393"/>
              <a:gd name="csX31" fmla="*/ 2677349 w 3903663"/>
              <a:gd name="csY31" fmla="*/ 6416164 h 6858393"/>
              <a:gd name="csX32" fmla="*/ 2732622 w 3903663"/>
              <a:gd name="csY32" fmla="*/ 6416164 h 6858393"/>
              <a:gd name="csX33" fmla="*/ 2732622 w 3903663"/>
              <a:gd name="csY33" fmla="*/ 6378168 h 6858393"/>
              <a:gd name="csX34" fmla="*/ 2677349 w 3903663"/>
              <a:gd name="csY34" fmla="*/ 6378168 h 6858393"/>
              <a:gd name="csX35" fmla="*/ 3436343 w 3903663"/>
              <a:gd name="csY35" fmla="*/ 6321972 h 6858393"/>
              <a:gd name="csX36" fmla="*/ 3436343 w 3903663"/>
              <a:gd name="csY36" fmla="*/ 6490983 h 6858393"/>
              <a:gd name="csX37" fmla="*/ 3479259 w 3903663"/>
              <a:gd name="csY37" fmla="*/ 6490983 h 6858393"/>
              <a:gd name="csX38" fmla="*/ 3479259 w 3903663"/>
              <a:gd name="csY38" fmla="*/ 6390449 h 6858393"/>
              <a:gd name="csX39" fmla="*/ 3436343 w 3903663"/>
              <a:gd name="csY39" fmla="*/ 6321972 h 6858393"/>
              <a:gd name="csX40" fmla="*/ 1326180 w 3903663"/>
              <a:gd name="csY40" fmla="*/ 6309633 h 6858393"/>
              <a:gd name="csX41" fmla="*/ 1326180 w 3903663"/>
              <a:gd name="csY41" fmla="*/ 6478221 h 6858393"/>
              <a:gd name="csX42" fmla="*/ 1367328 w 3903663"/>
              <a:gd name="csY42" fmla="*/ 6445088 h 6858393"/>
              <a:gd name="csX43" fmla="*/ 1367328 w 3903663"/>
              <a:gd name="csY43" fmla="*/ 6410359 h 6858393"/>
              <a:gd name="csX44" fmla="*/ 1367328 w 3903663"/>
              <a:gd name="csY44" fmla="*/ 6374824 h 6858393"/>
              <a:gd name="csX45" fmla="*/ 1367328 w 3903663"/>
              <a:gd name="csY45" fmla="*/ 6344688 h 6858393"/>
              <a:gd name="csX46" fmla="*/ 1326180 w 3903663"/>
              <a:gd name="csY46" fmla="*/ 6309633 h 6858393"/>
              <a:gd name="csX47" fmla="*/ 1331849 w 3903663"/>
              <a:gd name="csY47" fmla="*/ 6297237 h 6858393"/>
              <a:gd name="csX48" fmla="*/ 1373900 w 3903663"/>
              <a:gd name="csY48" fmla="*/ 6333003 h 6858393"/>
              <a:gd name="csX49" fmla="*/ 1388334 w 3903663"/>
              <a:gd name="csY49" fmla="*/ 6333003 h 6858393"/>
              <a:gd name="csX50" fmla="*/ 1412780 w 3903663"/>
              <a:gd name="csY50" fmla="*/ 6353779 h 6858393"/>
              <a:gd name="csX51" fmla="*/ 1388872 w 3903663"/>
              <a:gd name="csY51" fmla="*/ 6374862 h 6858393"/>
              <a:gd name="csX52" fmla="*/ 1380493 w 3903663"/>
              <a:gd name="csY52" fmla="*/ 6374862 h 6858393"/>
              <a:gd name="csX53" fmla="*/ 1380493 w 3903663"/>
              <a:gd name="csY53" fmla="*/ 6410360 h 6858393"/>
              <a:gd name="csX54" fmla="*/ 1395330 w 3903663"/>
              <a:gd name="csY54" fmla="*/ 6410360 h 6858393"/>
              <a:gd name="csX55" fmla="*/ 1422121 w 3903663"/>
              <a:gd name="csY55" fmla="*/ 6433038 h 6858393"/>
              <a:gd name="csX56" fmla="*/ 1395330 w 3903663"/>
              <a:gd name="csY56" fmla="*/ 6455735 h 6858393"/>
              <a:gd name="csX57" fmla="*/ 1373862 w 3903663"/>
              <a:gd name="csY57" fmla="*/ 6455735 h 6858393"/>
              <a:gd name="csX58" fmla="*/ 1330062 w 3903663"/>
              <a:gd name="csY58" fmla="*/ 6490983 h 6858393"/>
              <a:gd name="csX59" fmla="*/ 1404362 w 3903663"/>
              <a:gd name="csY59" fmla="*/ 6490983 h 6858393"/>
              <a:gd name="csX60" fmla="*/ 1465037 w 3903663"/>
              <a:gd name="csY60" fmla="*/ 6436055 h 6858393"/>
              <a:gd name="csX61" fmla="*/ 1430154 w 3903663"/>
              <a:gd name="csY61" fmla="*/ 6390679 h 6858393"/>
              <a:gd name="csX62" fmla="*/ 1455139 w 3903663"/>
              <a:gd name="csY62" fmla="*/ 6349128 h 6858393"/>
              <a:gd name="csX63" fmla="*/ 1391716 w 3903663"/>
              <a:gd name="csY63" fmla="*/ 6297237 h 6858393"/>
              <a:gd name="csX64" fmla="*/ 1331849 w 3903663"/>
              <a:gd name="csY64" fmla="*/ 6297237 h 6858393"/>
              <a:gd name="csX65" fmla="*/ 3436343 w 3903663"/>
              <a:gd name="csY65" fmla="*/ 6297218 h 6858393"/>
              <a:gd name="csX66" fmla="*/ 3479259 w 3903663"/>
              <a:gd name="csY66" fmla="*/ 6365695 h 6858393"/>
              <a:gd name="csX67" fmla="*/ 3557826 w 3903663"/>
              <a:gd name="csY67" fmla="*/ 6490983 h 6858393"/>
              <a:gd name="csX68" fmla="*/ 3603471 w 3903663"/>
              <a:gd name="csY68" fmla="*/ 6490983 h 6858393"/>
              <a:gd name="csX69" fmla="*/ 3603471 w 3903663"/>
              <a:gd name="csY69" fmla="*/ 6297218 h 6858393"/>
              <a:gd name="csX70" fmla="*/ 3560228 w 3903663"/>
              <a:gd name="csY70" fmla="*/ 6297218 h 6858393"/>
              <a:gd name="csX71" fmla="*/ 3560228 w 3903663"/>
              <a:gd name="csY71" fmla="*/ 6413147 h 6858393"/>
              <a:gd name="csX72" fmla="*/ 3489387 w 3903663"/>
              <a:gd name="csY72" fmla="*/ 6297218 h 6858393"/>
              <a:gd name="csX73" fmla="*/ 3436343 w 3903663"/>
              <a:gd name="csY73" fmla="*/ 6297218 h 6858393"/>
              <a:gd name="csX74" fmla="*/ 3275749 w 3903663"/>
              <a:gd name="csY74" fmla="*/ 6297218 h 6858393"/>
              <a:gd name="csX75" fmla="*/ 3275749 w 3903663"/>
              <a:gd name="csY75" fmla="*/ 6490983 h 6858393"/>
              <a:gd name="csX76" fmla="*/ 3398750 w 3903663"/>
              <a:gd name="csY76" fmla="*/ 6490983 h 6858393"/>
              <a:gd name="csX77" fmla="*/ 3398750 w 3903663"/>
              <a:gd name="csY77" fmla="*/ 6449989 h 6858393"/>
              <a:gd name="csX78" fmla="*/ 3318934 w 3903663"/>
              <a:gd name="csY78" fmla="*/ 6449989 h 6858393"/>
              <a:gd name="csX79" fmla="*/ 3318934 w 3903663"/>
              <a:gd name="csY79" fmla="*/ 6337924 h 6858393"/>
              <a:gd name="csX80" fmla="*/ 3398750 w 3903663"/>
              <a:gd name="csY80" fmla="*/ 6337924 h 6858393"/>
              <a:gd name="csX81" fmla="*/ 3398750 w 3903663"/>
              <a:gd name="csY81" fmla="*/ 6297218 h 6858393"/>
              <a:gd name="csX82" fmla="*/ 3275749 w 3903663"/>
              <a:gd name="csY82" fmla="*/ 6297218 h 6858393"/>
              <a:gd name="csX83" fmla="*/ 2930731 w 3903663"/>
              <a:gd name="csY83" fmla="*/ 6297218 h 6858393"/>
              <a:gd name="csX84" fmla="*/ 2998343 w 3903663"/>
              <a:gd name="csY84" fmla="*/ 6490983 h 6858393"/>
              <a:gd name="csX85" fmla="*/ 3045353 w 3903663"/>
              <a:gd name="csY85" fmla="*/ 6490983 h 6858393"/>
              <a:gd name="csX86" fmla="*/ 2973205 w 3903663"/>
              <a:gd name="csY86" fmla="*/ 6297218 h 6858393"/>
              <a:gd name="csX87" fmla="*/ 2930731 w 3903663"/>
              <a:gd name="csY87" fmla="*/ 6297218 h 6858393"/>
              <a:gd name="csX88" fmla="*/ 2620941 w 3903663"/>
              <a:gd name="csY88" fmla="*/ 6297218 h 6858393"/>
              <a:gd name="csX89" fmla="*/ 2621018 w 3903663"/>
              <a:gd name="csY89" fmla="*/ 6490983 h 6858393"/>
              <a:gd name="csX90" fmla="*/ 2744019 w 3903663"/>
              <a:gd name="csY90" fmla="*/ 6490983 h 6858393"/>
              <a:gd name="csX91" fmla="*/ 2744019 w 3903663"/>
              <a:gd name="csY91" fmla="*/ 6449989 h 6858393"/>
              <a:gd name="csX92" fmla="*/ 2664145 w 3903663"/>
              <a:gd name="csY92" fmla="*/ 6449989 h 6858393"/>
              <a:gd name="csX93" fmla="*/ 2664145 w 3903663"/>
              <a:gd name="csY93" fmla="*/ 6337924 h 6858393"/>
              <a:gd name="csX94" fmla="*/ 2743942 w 3903663"/>
              <a:gd name="csY94" fmla="*/ 6337924 h 6858393"/>
              <a:gd name="csX95" fmla="*/ 2743942 w 3903663"/>
              <a:gd name="csY95" fmla="*/ 6297218 h 6858393"/>
              <a:gd name="csX96" fmla="*/ 2620941 w 3903663"/>
              <a:gd name="csY96" fmla="*/ 6297218 h 6858393"/>
              <a:gd name="csX97" fmla="*/ 2504013 w 3903663"/>
              <a:gd name="csY97" fmla="*/ 6297218 h 6858393"/>
              <a:gd name="csX98" fmla="*/ 2504013 w 3903663"/>
              <a:gd name="csY98" fmla="*/ 6333734 h 6858393"/>
              <a:gd name="csX99" fmla="*/ 2519888 w 3903663"/>
              <a:gd name="csY99" fmla="*/ 6333734 h 6858393"/>
              <a:gd name="csX100" fmla="*/ 2547217 w 3903663"/>
              <a:gd name="csY100" fmla="*/ 6356797 h 6858393"/>
              <a:gd name="csX101" fmla="*/ 2519888 w 3903663"/>
              <a:gd name="csY101" fmla="*/ 6379859 h 6858393"/>
              <a:gd name="csX102" fmla="*/ 2504013 w 3903663"/>
              <a:gd name="csY102" fmla="*/ 6379859 h 6858393"/>
              <a:gd name="csX103" fmla="*/ 2504013 w 3903663"/>
              <a:gd name="csY103" fmla="*/ 6416164 h 6858393"/>
              <a:gd name="csX104" fmla="*/ 2509778 w 3903663"/>
              <a:gd name="csY104" fmla="*/ 6416164 h 6858393"/>
              <a:gd name="csX105" fmla="*/ 2515237 w 3903663"/>
              <a:gd name="csY105" fmla="*/ 6416049 h 6858393"/>
              <a:gd name="csX106" fmla="*/ 2553213 w 3903663"/>
              <a:gd name="csY106" fmla="*/ 6491002 h 6858393"/>
              <a:gd name="csX107" fmla="*/ 2600722 w 3903663"/>
              <a:gd name="csY107" fmla="*/ 6491002 h 6858393"/>
              <a:gd name="csX108" fmla="*/ 2557307 w 3903663"/>
              <a:gd name="csY108" fmla="*/ 6408246 h 6858393"/>
              <a:gd name="csX109" fmla="*/ 2590940 w 3903663"/>
              <a:gd name="csY109" fmla="*/ 6356547 h 6858393"/>
              <a:gd name="csX110" fmla="*/ 2528075 w 3903663"/>
              <a:gd name="csY110" fmla="*/ 6297218 h 6858393"/>
              <a:gd name="csX111" fmla="*/ 2504013 w 3903663"/>
              <a:gd name="csY111" fmla="*/ 6297218 h 6858393"/>
              <a:gd name="csX112" fmla="*/ 2447682 w 3903663"/>
              <a:gd name="csY112" fmla="*/ 6297218 h 6858393"/>
              <a:gd name="csX113" fmla="*/ 2447759 w 3903663"/>
              <a:gd name="csY113" fmla="*/ 6490887 h 6858393"/>
              <a:gd name="csX114" fmla="*/ 2490944 w 3903663"/>
              <a:gd name="csY114" fmla="*/ 6490887 h 6858393"/>
              <a:gd name="csX115" fmla="*/ 2490944 w 3903663"/>
              <a:gd name="csY115" fmla="*/ 6297218 h 6858393"/>
              <a:gd name="csX116" fmla="*/ 2447682 w 3903663"/>
              <a:gd name="csY116" fmla="*/ 6297218 h 6858393"/>
              <a:gd name="csX117" fmla="*/ 1587538 w 3903663"/>
              <a:gd name="csY117" fmla="*/ 6297218 h 6858393"/>
              <a:gd name="csX118" fmla="*/ 1554731 w 3903663"/>
              <a:gd name="csY118" fmla="*/ 6363658 h 6858393"/>
              <a:gd name="csX119" fmla="*/ 1575392 w 3903663"/>
              <a:gd name="csY119" fmla="*/ 6406055 h 6858393"/>
              <a:gd name="csX120" fmla="*/ 1635643 w 3903663"/>
              <a:gd name="csY120" fmla="*/ 6297218 h 6858393"/>
              <a:gd name="csX121" fmla="*/ 1587538 w 3903663"/>
              <a:gd name="csY121" fmla="*/ 6297218 h 6858393"/>
              <a:gd name="csX122" fmla="*/ 1457195 w 3903663"/>
              <a:gd name="csY122" fmla="*/ 6297218 h 6858393"/>
              <a:gd name="csX123" fmla="*/ 1524461 w 3903663"/>
              <a:gd name="csY123" fmla="*/ 6420219 h 6858393"/>
              <a:gd name="csX124" fmla="*/ 1524461 w 3903663"/>
              <a:gd name="csY124" fmla="*/ 6491060 h 6858393"/>
              <a:gd name="csX125" fmla="*/ 1567646 w 3903663"/>
              <a:gd name="csY125" fmla="*/ 6491060 h 6858393"/>
              <a:gd name="csX126" fmla="*/ 1567646 w 3903663"/>
              <a:gd name="csY126" fmla="*/ 6420104 h 6858393"/>
              <a:gd name="csX127" fmla="*/ 1547370 w 3903663"/>
              <a:gd name="csY127" fmla="*/ 6378572 h 6858393"/>
              <a:gd name="csX128" fmla="*/ 1547370 w 3903663"/>
              <a:gd name="csY128" fmla="*/ 6378706 h 6858393"/>
              <a:gd name="csX129" fmla="*/ 1507741 w 3903663"/>
              <a:gd name="csY129" fmla="*/ 6297218 h 6858393"/>
              <a:gd name="csX130" fmla="*/ 1457195 w 3903663"/>
              <a:gd name="csY130" fmla="*/ 6297218 h 6858393"/>
              <a:gd name="csX131" fmla="*/ 2757145 w 3903663"/>
              <a:gd name="csY131" fmla="*/ 6297198 h 6858393"/>
              <a:gd name="csX132" fmla="*/ 2757145 w 3903663"/>
              <a:gd name="csY132" fmla="*/ 6337923 h 6858393"/>
              <a:gd name="csX133" fmla="*/ 2796256 w 3903663"/>
              <a:gd name="csY133" fmla="*/ 6337923 h 6858393"/>
              <a:gd name="csX134" fmla="*/ 2796256 w 3903663"/>
              <a:gd name="csY134" fmla="*/ 6490982 h 6858393"/>
              <a:gd name="csX135" fmla="*/ 2839441 w 3903663"/>
              <a:gd name="csY135" fmla="*/ 6490982 h 6858393"/>
              <a:gd name="csX136" fmla="*/ 2839441 w 3903663"/>
              <a:gd name="csY136" fmla="*/ 6337923 h 6858393"/>
              <a:gd name="csX137" fmla="*/ 2889045 w 3903663"/>
              <a:gd name="csY137" fmla="*/ 6337923 h 6858393"/>
              <a:gd name="csX138" fmla="*/ 2889045 w 3903663"/>
              <a:gd name="csY138" fmla="*/ 6297198 h 6858393"/>
              <a:gd name="csX139" fmla="*/ 2757145 w 3903663"/>
              <a:gd name="csY139" fmla="*/ 6297198 h 6858393"/>
              <a:gd name="csX140" fmla="*/ 2073777 w 3903663"/>
              <a:gd name="csY140" fmla="*/ 6296564 h 6858393"/>
              <a:gd name="csX141" fmla="*/ 2073777 w 3903663"/>
              <a:gd name="csY141" fmla="*/ 6490329 h 6858393"/>
              <a:gd name="csX142" fmla="*/ 2117231 w 3903663"/>
              <a:gd name="csY142" fmla="*/ 6490329 h 6858393"/>
              <a:gd name="csX143" fmla="*/ 2117231 w 3903663"/>
              <a:gd name="csY143" fmla="*/ 6337558 h 6858393"/>
              <a:gd name="csX144" fmla="*/ 2197778 w 3903663"/>
              <a:gd name="csY144" fmla="*/ 6337558 h 6858393"/>
              <a:gd name="csX145" fmla="*/ 2197778 w 3903663"/>
              <a:gd name="csY145" fmla="*/ 6296564 h 6858393"/>
              <a:gd name="csX146" fmla="*/ 2073777 w 3903663"/>
              <a:gd name="csY146" fmla="*/ 6296564 h 6858393"/>
              <a:gd name="csX147" fmla="*/ 2308383 w 3903663"/>
              <a:gd name="csY147" fmla="*/ 6293354 h 6858393"/>
              <a:gd name="csX148" fmla="*/ 2214633 w 3903663"/>
              <a:gd name="csY148" fmla="*/ 6394234 h 6858393"/>
              <a:gd name="csX149" fmla="*/ 2315475 w 3903663"/>
              <a:gd name="csY149" fmla="*/ 6495076 h 6858393"/>
              <a:gd name="csX150" fmla="*/ 2387661 w 3903663"/>
              <a:gd name="csY150" fmla="*/ 6466113 h 6858393"/>
              <a:gd name="csX151" fmla="*/ 2355892 w 3903663"/>
              <a:gd name="csY151" fmla="*/ 6435939 h 6858393"/>
              <a:gd name="csX152" fmla="*/ 2315475 w 3903663"/>
              <a:gd name="csY152" fmla="*/ 6452449 h 6858393"/>
              <a:gd name="csX153" fmla="*/ 2259452 w 3903663"/>
              <a:gd name="csY153" fmla="*/ 6393965 h 6858393"/>
              <a:gd name="csX154" fmla="*/ 2308383 w 3903663"/>
              <a:gd name="csY154" fmla="*/ 6335636 h 6858393"/>
              <a:gd name="csX155" fmla="*/ 2308383 w 3903663"/>
              <a:gd name="csY155" fmla="*/ 6293354 h 6858393"/>
              <a:gd name="csX156" fmla="*/ 2321529 w 3903663"/>
              <a:gd name="csY156" fmla="*/ 6293297 h 6858393"/>
              <a:gd name="csX157" fmla="*/ 2321529 w 3903663"/>
              <a:gd name="csY157" fmla="*/ 6335578 h 6858393"/>
              <a:gd name="csX158" fmla="*/ 2371248 w 3903663"/>
              <a:gd name="csY158" fmla="*/ 6394023 h 6858393"/>
              <a:gd name="csX159" fmla="*/ 2363772 w 3903663"/>
              <a:gd name="csY159" fmla="*/ 6425369 h 6858393"/>
              <a:gd name="csX160" fmla="*/ 2396310 w 3903663"/>
              <a:gd name="csY160" fmla="*/ 6456235 h 6858393"/>
              <a:gd name="csX161" fmla="*/ 2416067 w 3903663"/>
              <a:gd name="csY161" fmla="*/ 6394292 h 6858393"/>
              <a:gd name="csX162" fmla="*/ 2321529 w 3903663"/>
              <a:gd name="csY162" fmla="*/ 6293297 h 6858393"/>
              <a:gd name="csX163" fmla="*/ 3149981 w 3903663"/>
              <a:gd name="csY163" fmla="*/ 6293105 h 6858393"/>
              <a:gd name="csX164" fmla="*/ 3049677 w 3903663"/>
              <a:gd name="csY164" fmla="*/ 6394235 h 6858393"/>
              <a:gd name="csX165" fmla="*/ 3151076 w 3903663"/>
              <a:gd name="csY165" fmla="*/ 6495077 h 6858393"/>
              <a:gd name="csX166" fmla="*/ 3239118 w 3903663"/>
              <a:gd name="csY166" fmla="*/ 6434037 h 6858393"/>
              <a:gd name="csX167" fmla="*/ 3240637 w 3903663"/>
              <a:gd name="csY167" fmla="*/ 6428771 h 6858393"/>
              <a:gd name="csX168" fmla="*/ 3197336 w 3903663"/>
              <a:gd name="csY168" fmla="*/ 6428771 h 6858393"/>
              <a:gd name="csX169" fmla="*/ 3151038 w 3903663"/>
              <a:gd name="csY169" fmla="*/ 6454909 h 6858393"/>
              <a:gd name="csX170" fmla="*/ 3093919 w 3903663"/>
              <a:gd name="csY170" fmla="*/ 6394235 h 6858393"/>
              <a:gd name="csX171" fmla="*/ 3149942 w 3903663"/>
              <a:gd name="csY171" fmla="*/ 6333561 h 6858393"/>
              <a:gd name="csX172" fmla="*/ 3193492 w 3903663"/>
              <a:gd name="csY172" fmla="*/ 6356720 h 6858393"/>
              <a:gd name="csX173" fmla="*/ 3234544 w 3903663"/>
              <a:gd name="csY173" fmla="*/ 6340422 h 6858393"/>
              <a:gd name="csX174" fmla="*/ 3149981 w 3903663"/>
              <a:gd name="csY174" fmla="*/ 6293105 h 6858393"/>
              <a:gd name="csX175" fmla="*/ 1947202 w 3903663"/>
              <a:gd name="csY175" fmla="*/ 6293105 h 6858393"/>
              <a:gd name="csX176" fmla="*/ 1846898 w 3903663"/>
              <a:gd name="csY176" fmla="*/ 6394235 h 6858393"/>
              <a:gd name="csX177" fmla="*/ 1948297 w 3903663"/>
              <a:gd name="csY177" fmla="*/ 6495077 h 6858393"/>
              <a:gd name="csX178" fmla="*/ 2036339 w 3903663"/>
              <a:gd name="csY178" fmla="*/ 6434037 h 6858393"/>
              <a:gd name="csX179" fmla="*/ 2037069 w 3903663"/>
              <a:gd name="csY179" fmla="*/ 6431443 h 6858393"/>
              <a:gd name="csX180" fmla="*/ 1993270 w 3903663"/>
              <a:gd name="csY180" fmla="*/ 6431443 h 6858393"/>
              <a:gd name="csX181" fmla="*/ 1948220 w 3903663"/>
              <a:gd name="csY181" fmla="*/ 6454909 h 6858393"/>
              <a:gd name="csX182" fmla="*/ 1891082 w 3903663"/>
              <a:gd name="csY182" fmla="*/ 6394235 h 6858393"/>
              <a:gd name="csX183" fmla="*/ 1947125 w 3903663"/>
              <a:gd name="csY183" fmla="*/ 6333561 h 6858393"/>
              <a:gd name="csX184" fmla="*/ 1991328 w 3903663"/>
              <a:gd name="csY184" fmla="*/ 6357738 h 6858393"/>
              <a:gd name="csX185" fmla="*/ 2032303 w 3903663"/>
              <a:gd name="csY185" fmla="*/ 6341460 h 6858393"/>
              <a:gd name="csX186" fmla="*/ 1947202 w 3903663"/>
              <a:gd name="csY186" fmla="*/ 6293105 h 6858393"/>
              <a:gd name="csX187" fmla="*/ 1728836 w 3903663"/>
              <a:gd name="csY187" fmla="*/ 6293105 h 6858393"/>
              <a:gd name="csX188" fmla="*/ 1628532 w 3903663"/>
              <a:gd name="csY188" fmla="*/ 6394235 h 6858393"/>
              <a:gd name="csX189" fmla="*/ 1729931 w 3903663"/>
              <a:gd name="csY189" fmla="*/ 6495077 h 6858393"/>
              <a:gd name="csX190" fmla="*/ 1817992 w 3903663"/>
              <a:gd name="csY190" fmla="*/ 6434037 h 6858393"/>
              <a:gd name="csX191" fmla="*/ 1818723 w 3903663"/>
              <a:gd name="csY191" fmla="*/ 6431443 h 6858393"/>
              <a:gd name="csX192" fmla="*/ 1774942 w 3903663"/>
              <a:gd name="csY192" fmla="*/ 6431443 h 6858393"/>
              <a:gd name="csX193" fmla="*/ 1729874 w 3903663"/>
              <a:gd name="csY193" fmla="*/ 6454909 h 6858393"/>
              <a:gd name="csX194" fmla="*/ 1672755 w 3903663"/>
              <a:gd name="csY194" fmla="*/ 6394235 h 6858393"/>
              <a:gd name="csX195" fmla="*/ 1728778 w 3903663"/>
              <a:gd name="csY195" fmla="*/ 6333561 h 6858393"/>
              <a:gd name="csX196" fmla="*/ 1772982 w 3903663"/>
              <a:gd name="csY196" fmla="*/ 6357738 h 6858393"/>
              <a:gd name="csX197" fmla="*/ 1813956 w 3903663"/>
              <a:gd name="csY197" fmla="*/ 6341460 h 6858393"/>
              <a:gd name="csX198" fmla="*/ 1728836 w 3903663"/>
              <a:gd name="csY198" fmla="*/ 6293105 h 6858393"/>
              <a:gd name="csX199" fmla="*/ 2358006 w 3903663"/>
              <a:gd name="csY199" fmla="*/ 6245768 h 6858393"/>
              <a:gd name="csX200" fmla="*/ 2336662 w 3903663"/>
              <a:gd name="csY200" fmla="*/ 6266703 h 6858393"/>
              <a:gd name="csX201" fmla="*/ 2336673 w 3903663"/>
              <a:gd name="csY201" fmla="*/ 6267639 h 6858393"/>
              <a:gd name="csX202" fmla="*/ 2356855 w 3903663"/>
              <a:gd name="csY202" fmla="*/ 6288692 h 6858393"/>
              <a:gd name="csX203" fmla="*/ 2358006 w 3903663"/>
              <a:gd name="csY203" fmla="*/ 6288684 h 6858393"/>
              <a:gd name="csX204" fmla="*/ 2358045 w 3903663"/>
              <a:gd name="csY204" fmla="*/ 6288684 h 6858393"/>
              <a:gd name="csX205" fmla="*/ 2379897 w 3903663"/>
              <a:gd name="csY205" fmla="*/ 6267639 h 6858393"/>
              <a:gd name="csX206" fmla="*/ 2358606 w 3903663"/>
              <a:gd name="csY206" fmla="*/ 6245768 h 6858393"/>
              <a:gd name="csX207" fmla="*/ 2358006 w 3903663"/>
              <a:gd name="csY207" fmla="*/ 6245768 h 6858393"/>
              <a:gd name="csX208" fmla="*/ 2272693 w 3903663"/>
              <a:gd name="csY208" fmla="*/ 6245768 h 6858393"/>
              <a:gd name="csX209" fmla="*/ 2251368 w 3903663"/>
              <a:gd name="csY209" fmla="*/ 6266723 h 6858393"/>
              <a:gd name="csX210" fmla="*/ 2251380 w 3903663"/>
              <a:gd name="csY210" fmla="*/ 6267639 h 6858393"/>
              <a:gd name="csX211" fmla="*/ 2271523 w 3903663"/>
              <a:gd name="csY211" fmla="*/ 6288692 h 6858393"/>
              <a:gd name="csX212" fmla="*/ 2272693 w 3903663"/>
              <a:gd name="csY212" fmla="*/ 6288684 h 6858393"/>
              <a:gd name="csX213" fmla="*/ 2272732 w 3903663"/>
              <a:gd name="csY213" fmla="*/ 6288684 h 6858393"/>
              <a:gd name="csX214" fmla="*/ 2294326 w 3903663"/>
              <a:gd name="csY214" fmla="*/ 6268282 h 6858393"/>
              <a:gd name="csX215" fmla="*/ 2294334 w 3903663"/>
              <a:gd name="csY215" fmla="*/ 6267639 h 6858393"/>
              <a:gd name="csX216" fmla="*/ 2273118 w 3903663"/>
              <a:gd name="csY216" fmla="*/ 6245770 h 6858393"/>
              <a:gd name="csX217" fmla="*/ 2272693 w 3903663"/>
              <a:gd name="csY217" fmla="*/ 6245768 h 6858393"/>
              <a:gd name="csX218" fmla="*/ 13648 w 3903663"/>
              <a:gd name="csY218" fmla="*/ 395 h 6858393"/>
              <a:gd name="csX219" fmla="*/ 3903663 w 3903663"/>
              <a:gd name="csY219" fmla="*/ 0 h 6858393"/>
              <a:gd name="csX220" fmla="*/ 3903663 w 3903663"/>
              <a:gd name="csY220" fmla="*/ 6857997 h 6858393"/>
              <a:gd name="csX221" fmla="*/ 0 w 3903663"/>
              <a:gd name="csY221" fmla="*/ 6858393 h 6858393"/>
              <a:gd name="csX222" fmla="*/ 13648 w 3903663"/>
              <a:gd name="csY222" fmla="*/ 395 h 6858393"/>
              <a:gd name="csX0" fmla="*/ 3199523 w 4183929"/>
              <a:gd name="csY0" fmla="*/ 6440381 h 6874327"/>
              <a:gd name="csX1" fmla="*/ 3185474 w 4183929"/>
              <a:gd name="csY1" fmla="*/ 6479722 h 6874327"/>
              <a:gd name="csX2" fmla="*/ 3255200 w 4183929"/>
              <a:gd name="csY2" fmla="*/ 6479722 h 6874327"/>
              <a:gd name="csX3" fmla="*/ 3241459 w 4183929"/>
              <a:gd name="csY3" fmla="*/ 6440381 h 6874327"/>
              <a:gd name="csX4" fmla="*/ 3199523 w 4183929"/>
              <a:gd name="csY4" fmla="*/ 6440381 h 6874327"/>
              <a:gd name="csX5" fmla="*/ 2410643 w 4183929"/>
              <a:gd name="csY5" fmla="*/ 6396773 h 6874327"/>
              <a:gd name="csX6" fmla="*/ 2410643 w 4183929"/>
              <a:gd name="csY6" fmla="*/ 6434999 h 6874327"/>
              <a:gd name="csX7" fmla="*/ 2465705 w 4183929"/>
              <a:gd name="csY7" fmla="*/ 6434999 h 6874327"/>
              <a:gd name="csX8" fmla="*/ 2465705 w 4183929"/>
              <a:gd name="csY8" fmla="*/ 6396773 h 6874327"/>
              <a:gd name="csX9" fmla="*/ 2410643 w 4183929"/>
              <a:gd name="csY9" fmla="*/ 6396773 h 6874327"/>
              <a:gd name="csX10" fmla="*/ 2219857 w 4183929"/>
              <a:gd name="csY10" fmla="*/ 6396773 h 6874327"/>
              <a:gd name="csX11" fmla="*/ 2219857 w 4183929"/>
              <a:gd name="csY11" fmla="*/ 6434212 h 6874327"/>
              <a:gd name="csX12" fmla="*/ 2319968 w 4183929"/>
              <a:gd name="csY12" fmla="*/ 6434212 h 6874327"/>
              <a:gd name="csX13" fmla="*/ 2319488 w 4183929"/>
              <a:gd name="csY13" fmla="*/ 6396773 h 6874327"/>
              <a:gd name="csX14" fmla="*/ 2219857 w 4183929"/>
              <a:gd name="csY14" fmla="*/ 6396773 h 6874327"/>
              <a:gd name="csX15" fmla="*/ 2001587 w 4183929"/>
              <a:gd name="csY15" fmla="*/ 6396773 h 6874327"/>
              <a:gd name="csX16" fmla="*/ 2001587 w 4183929"/>
              <a:gd name="csY16" fmla="*/ 6434212 h 6874327"/>
              <a:gd name="csX17" fmla="*/ 2101699 w 4183929"/>
              <a:gd name="csY17" fmla="*/ 6434212 h 6874327"/>
              <a:gd name="csX18" fmla="*/ 2101160 w 4183929"/>
              <a:gd name="csY18" fmla="*/ 6396773 h 6874327"/>
              <a:gd name="csX19" fmla="*/ 2001587 w 4183929"/>
              <a:gd name="csY19" fmla="*/ 6396773 h 6874327"/>
              <a:gd name="csX20" fmla="*/ 3612327 w 4183929"/>
              <a:gd name="csY20" fmla="*/ 6394102 h 6874327"/>
              <a:gd name="csX21" fmla="*/ 3612327 w 4183929"/>
              <a:gd name="csY21" fmla="*/ 6432098 h 6874327"/>
              <a:gd name="csX22" fmla="*/ 3671329 w 4183929"/>
              <a:gd name="csY22" fmla="*/ 6432098 h 6874327"/>
              <a:gd name="csX23" fmla="*/ 3671329 w 4183929"/>
              <a:gd name="csY23" fmla="*/ 6394102 h 6874327"/>
              <a:gd name="csX24" fmla="*/ 3612327 w 4183929"/>
              <a:gd name="csY24" fmla="*/ 6394102 h 6874327"/>
              <a:gd name="csX25" fmla="*/ 3422732 w 4183929"/>
              <a:gd name="csY25" fmla="*/ 6394102 h 6874327"/>
              <a:gd name="csX26" fmla="*/ 3422732 w 4183929"/>
              <a:gd name="csY26" fmla="*/ 6431560 h 6874327"/>
              <a:gd name="csX27" fmla="*/ 3523247 w 4183929"/>
              <a:gd name="csY27" fmla="*/ 6431560 h 6874327"/>
              <a:gd name="csX28" fmla="*/ 3521825 w 4183929"/>
              <a:gd name="csY28" fmla="*/ 6394102 h 6874327"/>
              <a:gd name="csX29" fmla="*/ 3422732 w 4183929"/>
              <a:gd name="csY29" fmla="*/ 6394102 h 6874327"/>
              <a:gd name="csX30" fmla="*/ 2957615 w 4183929"/>
              <a:gd name="csY30" fmla="*/ 6394102 h 6874327"/>
              <a:gd name="csX31" fmla="*/ 2957615 w 4183929"/>
              <a:gd name="csY31" fmla="*/ 6432098 h 6874327"/>
              <a:gd name="csX32" fmla="*/ 3012888 w 4183929"/>
              <a:gd name="csY32" fmla="*/ 6432098 h 6874327"/>
              <a:gd name="csX33" fmla="*/ 3012888 w 4183929"/>
              <a:gd name="csY33" fmla="*/ 6394102 h 6874327"/>
              <a:gd name="csX34" fmla="*/ 2957615 w 4183929"/>
              <a:gd name="csY34" fmla="*/ 6394102 h 6874327"/>
              <a:gd name="csX35" fmla="*/ 3716609 w 4183929"/>
              <a:gd name="csY35" fmla="*/ 6337906 h 6874327"/>
              <a:gd name="csX36" fmla="*/ 3716609 w 4183929"/>
              <a:gd name="csY36" fmla="*/ 6506917 h 6874327"/>
              <a:gd name="csX37" fmla="*/ 3759525 w 4183929"/>
              <a:gd name="csY37" fmla="*/ 6506917 h 6874327"/>
              <a:gd name="csX38" fmla="*/ 3759525 w 4183929"/>
              <a:gd name="csY38" fmla="*/ 6406383 h 6874327"/>
              <a:gd name="csX39" fmla="*/ 3716609 w 4183929"/>
              <a:gd name="csY39" fmla="*/ 6337906 h 6874327"/>
              <a:gd name="csX40" fmla="*/ 1606446 w 4183929"/>
              <a:gd name="csY40" fmla="*/ 6325567 h 6874327"/>
              <a:gd name="csX41" fmla="*/ 1606446 w 4183929"/>
              <a:gd name="csY41" fmla="*/ 6494155 h 6874327"/>
              <a:gd name="csX42" fmla="*/ 1647594 w 4183929"/>
              <a:gd name="csY42" fmla="*/ 6461022 h 6874327"/>
              <a:gd name="csX43" fmla="*/ 1647594 w 4183929"/>
              <a:gd name="csY43" fmla="*/ 6426293 h 6874327"/>
              <a:gd name="csX44" fmla="*/ 1647594 w 4183929"/>
              <a:gd name="csY44" fmla="*/ 6390758 h 6874327"/>
              <a:gd name="csX45" fmla="*/ 1647594 w 4183929"/>
              <a:gd name="csY45" fmla="*/ 6360622 h 6874327"/>
              <a:gd name="csX46" fmla="*/ 1606446 w 4183929"/>
              <a:gd name="csY46" fmla="*/ 6325567 h 6874327"/>
              <a:gd name="csX47" fmla="*/ 1612115 w 4183929"/>
              <a:gd name="csY47" fmla="*/ 6313171 h 6874327"/>
              <a:gd name="csX48" fmla="*/ 1654166 w 4183929"/>
              <a:gd name="csY48" fmla="*/ 6348937 h 6874327"/>
              <a:gd name="csX49" fmla="*/ 1668600 w 4183929"/>
              <a:gd name="csY49" fmla="*/ 6348937 h 6874327"/>
              <a:gd name="csX50" fmla="*/ 1693046 w 4183929"/>
              <a:gd name="csY50" fmla="*/ 6369713 h 6874327"/>
              <a:gd name="csX51" fmla="*/ 1669138 w 4183929"/>
              <a:gd name="csY51" fmla="*/ 6390796 h 6874327"/>
              <a:gd name="csX52" fmla="*/ 1660759 w 4183929"/>
              <a:gd name="csY52" fmla="*/ 6390796 h 6874327"/>
              <a:gd name="csX53" fmla="*/ 1660759 w 4183929"/>
              <a:gd name="csY53" fmla="*/ 6426294 h 6874327"/>
              <a:gd name="csX54" fmla="*/ 1675596 w 4183929"/>
              <a:gd name="csY54" fmla="*/ 6426294 h 6874327"/>
              <a:gd name="csX55" fmla="*/ 1702387 w 4183929"/>
              <a:gd name="csY55" fmla="*/ 6448972 h 6874327"/>
              <a:gd name="csX56" fmla="*/ 1675596 w 4183929"/>
              <a:gd name="csY56" fmla="*/ 6471669 h 6874327"/>
              <a:gd name="csX57" fmla="*/ 1654128 w 4183929"/>
              <a:gd name="csY57" fmla="*/ 6471669 h 6874327"/>
              <a:gd name="csX58" fmla="*/ 1610328 w 4183929"/>
              <a:gd name="csY58" fmla="*/ 6506917 h 6874327"/>
              <a:gd name="csX59" fmla="*/ 1684628 w 4183929"/>
              <a:gd name="csY59" fmla="*/ 6506917 h 6874327"/>
              <a:gd name="csX60" fmla="*/ 1745303 w 4183929"/>
              <a:gd name="csY60" fmla="*/ 6451989 h 6874327"/>
              <a:gd name="csX61" fmla="*/ 1710420 w 4183929"/>
              <a:gd name="csY61" fmla="*/ 6406613 h 6874327"/>
              <a:gd name="csX62" fmla="*/ 1735405 w 4183929"/>
              <a:gd name="csY62" fmla="*/ 6365062 h 6874327"/>
              <a:gd name="csX63" fmla="*/ 1671982 w 4183929"/>
              <a:gd name="csY63" fmla="*/ 6313171 h 6874327"/>
              <a:gd name="csX64" fmla="*/ 1612115 w 4183929"/>
              <a:gd name="csY64" fmla="*/ 6313171 h 6874327"/>
              <a:gd name="csX65" fmla="*/ 3716609 w 4183929"/>
              <a:gd name="csY65" fmla="*/ 6313152 h 6874327"/>
              <a:gd name="csX66" fmla="*/ 3759525 w 4183929"/>
              <a:gd name="csY66" fmla="*/ 6381629 h 6874327"/>
              <a:gd name="csX67" fmla="*/ 3838092 w 4183929"/>
              <a:gd name="csY67" fmla="*/ 6506917 h 6874327"/>
              <a:gd name="csX68" fmla="*/ 3883737 w 4183929"/>
              <a:gd name="csY68" fmla="*/ 6506917 h 6874327"/>
              <a:gd name="csX69" fmla="*/ 3883737 w 4183929"/>
              <a:gd name="csY69" fmla="*/ 6313152 h 6874327"/>
              <a:gd name="csX70" fmla="*/ 3840494 w 4183929"/>
              <a:gd name="csY70" fmla="*/ 6313152 h 6874327"/>
              <a:gd name="csX71" fmla="*/ 3840494 w 4183929"/>
              <a:gd name="csY71" fmla="*/ 6429081 h 6874327"/>
              <a:gd name="csX72" fmla="*/ 3769653 w 4183929"/>
              <a:gd name="csY72" fmla="*/ 6313152 h 6874327"/>
              <a:gd name="csX73" fmla="*/ 3716609 w 4183929"/>
              <a:gd name="csY73" fmla="*/ 6313152 h 6874327"/>
              <a:gd name="csX74" fmla="*/ 3556015 w 4183929"/>
              <a:gd name="csY74" fmla="*/ 6313152 h 6874327"/>
              <a:gd name="csX75" fmla="*/ 3556015 w 4183929"/>
              <a:gd name="csY75" fmla="*/ 6506917 h 6874327"/>
              <a:gd name="csX76" fmla="*/ 3679016 w 4183929"/>
              <a:gd name="csY76" fmla="*/ 6506917 h 6874327"/>
              <a:gd name="csX77" fmla="*/ 3679016 w 4183929"/>
              <a:gd name="csY77" fmla="*/ 6465923 h 6874327"/>
              <a:gd name="csX78" fmla="*/ 3599200 w 4183929"/>
              <a:gd name="csY78" fmla="*/ 6465923 h 6874327"/>
              <a:gd name="csX79" fmla="*/ 3599200 w 4183929"/>
              <a:gd name="csY79" fmla="*/ 6353858 h 6874327"/>
              <a:gd name="csX80" fmla="*/ 3679016 w 4183929"/>
              <a:gd name="csY80" fmla="*/ 6353858 h 6874327"/>
              <a:gd name="csX81" fmla="*/ 3679016 w 4183929"/>
              <a:gd name="csY81" fmla="*/ 6313152 h 6874327"/>
              <a:gd name="csX82" fmla="*/ 3556015 w 4183929"/>
              <a:gd name="csY82" fmla="*/ 6313152 h 6874327"/>
              <a:gd name="csX83" fmla="*/ 3210997 w 4183929"/>
              <a:gd name="csY83" fmla="*/ 6313152 h 6874327"/>
              <a:gd name="csX84" fmla="*/ 3278609 w 4183929"/>
              <a:gd name="csY84" fmla="*/ 6506917 h 6874327"/>
              <a:gd name="csX85" fmla="*/ 3325619 w 4183929"/>
              <a:gd name="csY85" fmla="*/ 6506917 h 6874327"/>
              <a:gd name="csX86" fmla="*/ 3253471 w 4183929"/>
              <a:gd name="csY86" fmla="*/ 6313152 h 6874327"/>
              <a:gd name="csX87" fmla="*/ 3210997 w 4183929"/>
              <a:gd name="csY87" fmla="*/ 6313152 h 6874327"/>
              <a:gd name="csX88" fmla="*/ 2901207 w 4183929"/>
              <a:gd name="csY88" fmla="*/ 6313152 h 6874327"/>
              <a:gd name="csX89" fmla="*/ 2901284 w 4183929"/>
              <a:gd name="csY89" fmla="*/ 6506917 h 6874327"/>
              <a:gd name="csX90" fmla="*/ 3024285 w 4183929"/>
              <a:gd name="csY90" fmla="*/ 6506917 h 6874327"/>
              <a:gd name="csX91" fmla="*/ 3024285 w 4183929"/>
              <a:gd name="csY91" fmla="*/ 6465923 h 6874327"/>
              <a:gd name="csX92" fmla="*/ 2944411 w 4183929"/>
              <a:gd name="csY92" fmla="*/ 6465923 h 6874327"/>
              <a:gd name="csX93" fmla="*/ 2944411 w 4183929"/>
              <a:gd name="csY93" fmla="*/ 6353858 h 6874327"/>
              <a:gd name="csX94" fmla="*/ 3024208 w 4183929"/>
              <a:gd name="csY94" fmla="*/ 6353858 h 6874327"/>
              <a:gd name="csX95" fmla="*/ 3024208 w 4183929"/>
              <a:gd name="csY95" fmla="*/ 6313152 h 6874327"/>
              <a:gd name="csX96" fmla="*/ 2901207 w 4183929"/>
              <a:gd name="csY96" fmla="*/ 6313152 h 6874327"/>
              <a:gd name="csX97" fmla="*/ 2784279 w 4183929"/>
              <a:gd name="csY97" fmla="*/ 6313152 h 6874327"/>
              <a:gd name="csX98" fmla="*/ 2784279 w 4183929"/>
              <a:gd name="csY98" fmla="*/ 6349668 h 6874327"/>
              <a:gd name="csX99" fmla="*/ 2800154 w 4183929"/>
              <a:gd name="csY99" fmla="*/ 6349668 h 6874327"/>
              <a:gd name="csX100" fmla="*/ 2827483 w 4183929"/>
              <a:gd name="csY100" fmla="*/ 6372731 h 6874327"/>
              <a:gd name="csX101" fmla="*/ 2800154 w 4183929"/>
              <a:gd name="csY101" fmla="*/ 6395793 h 6874327"/>
              <a:gd name="csX102" fmla="*/ 2784279 w 4183929"/>
              <a:gd name="csY102" fmla="*/ 6395793 h 6874327"/>
              <a:gd name="csX103" fmla="*/ 2784279 w 4183929"/>
              <a:gd name="csY103" fmla="*/ 6432098 h 6874327"/>
              <a:gd name="csX104" fmla="*/ 2790044 w 4183929"/>
              <a:gd name="csY104" fmla="*/ 6432098 h 6874327"/>
              <a:gd name="csX105" fmla="*/ 2795503 w 4183929"/>
              <a:gd name="csY105" fmla="*/ 6431983 h 6874327"/>
              <a:gd name="csX106" fmla="*/ 2833479 w 4183929"/>
              <a:gd name="csY106" fmla="*/ 6506936 h 6874327"/>
              <a:gd name="csX107" fmla="*/ 2880988 w 4183929"/>
              <a:gd name="csY107" fmla="*/ 6506936 h 6874327"/>
              <a:gd name="csX108" fmla="*/ 2837573 w 4183929"/>
              <a:gd name="csY108" fmla="*/ 6424180 h 6874327"/>
              <a:gd name="csX109" fmla="*/ 2871206 w 4183929"/>
              <a:gd name="csY109" fmla="*/ 6372481 h 6874327"/>
              <a:gd name="csX110" fmla="*/ 2808341 w 4183929"/>
              <a:gd name="csY110" fmla="*/ 6313152 h 6874327"/>
              <a:gd name="csX111" fmla="*/ 2784279 w 4183929"/>
              <a:gd name="csY111" fmla="*/ 6313152 h 6874327"/>
              <a:gd name="csX112" fmla="*/ 2727948 w 4183929"/>
              <a:gd name="csY112" fmla="*/ 6313152 h 6874327"/>
              <a:gd name="csX113" fmla="*/ 2728025 w 4183929"/>
              <a:gd name="csY113" fmla="*/ 6506821 h 6874327"/>
              <a:gd name="csX114" fmla="*/ 2771210 w 4183929"/>
              <a:gd name="csY114" fmla="*/ 6506821 h 6874327"/>
              <a:gd name="csX115" fmla="*/ 2771210 w 4183929"/>
              <a:gd name="csY115" fmla="*/ 6313152 h 6874327"/>
              <a:gd name="csX116" fmla="*/ 2727948 w 4183929"/>
              <a:gd name="csY116" fmla="*/ 6313152 h 6874327"/>
              <a:gd name="csX117" fmla="*/ 1867804 w 4183929"/>
              <a:gd name="csY117" fmla="*/ 6313152 h 6874327"/>
              <a:gd name="csX118" fmla="*/ 1834997 w 4183929"/>
              <a:gd name="csY118" fmla="*/ 6379592 h 6874327"/>
              <a:gd name="csX119" fmla="*/ 1855658 w 4183929"/>
              <a:gd name="csY119" fmla="*/ 6421989 h 6874327"/>
              <a:gd name="csX120" fmla="*/ 1915909 w 4183929"/>
              <a:gd name="csY120" fmla="*/ 6313152 h 6874327"/>
              <a:gd name="csX121" fmla="*/ 1867804 w 4183929"/>
              <a:gd name="csY121" fmla="*/ 6313152 h 6874327"/>
              <a:gd name="csX122" fmla="*/ 1737461 w 4183929"/>
              <a:gd name="csY122" fmla="*/ 6313152 h 6874327"/>
              <a:gd name="csX123" fmla="*/ 1804727 w 4183929"/>
              <a:gd name="csY123" fmla="*/ 6436153 h 6874327"/>
              <a:gd name="csX124" fmla="*/ 1804727 w 4183929"/>
              <a:gd name="csY124" fmla="*/ 6506994 h 6874327"/>
              <a:gd name="csX125" fmla="*/ 1847912 w 4183929"/>
              <a:gd name="csY125" fmla="*/ 6506994 h 6874327"/>
              <a:gd name="csX126" fmla="*/ 1847912 w 4183929"/>
              <a:gd name="csY126" fmla="*/ 6436038 h 6874327"/>
              <a:gd name="csX127" fmla="*/ 1827636 w 4183929"/>
              <a:gd name="csY127" fmla="*/ 6394506 h 6874327"/>
              <a:gd name="csX128" fmla="*/ 1827636 w 4183929"/>
              <a:gd name="csY128" fmla="*/ 6394640 h 6874327"/>
              <a:gd name="csX129" fmla="*/ 1788007 w 4183929"/>
              <a:gd name="csY129" fmla="*/ 6313152 h 6874327"/>
              <a:gd name="csX130" fmla="*/ 1737461 w 4183929"/>
              <a:gd name="csY130" fmla="*/ 6313152 h 6874327"/>
              <a:gd name="csX131" fmla="*/ 3037411 w 4183929"/>
              <a:gd name="csY131" fmla="*/ 6313132 h 6874327"/>
              <a:gd name="csX132" fmla="*/ 3037411 w 4183929"/>
              <a:gd name="csY132" fmla="*/ 6353857 h 6874327"/>
              <a:gd name="csX133" fmla="*/ 3076522 w 4183929"/>
              <a:gd name="csY133" fmla="*/ 6353857 h 6874327"/>
              <a:gd name="csX134" fmla="*/ 3076522 w 4183929"/>
              <a:gd name="csY134" fmla="*/ 6506916 h 6874327"/>
              <a:gd name="csX135" fmla="*/ 3119707 w 4183929"/>
              <a:gd name="csY135" fmla="*/ 6506916 h 6874327"/>
              <a:gd name="csX136" fmla="*/ 3119707 w 4183929"/>
              <a:gd name="csY136" fmla="*/ 6353857 h 6874327"/>
              <a:gd name="csX137" fmla="*/ 3169311 w 4183929"/>
              <a:gd name="csY137" fmla="*/ 6353857 h 6874327"/>
              <a:gd name="csX138" fmla="*/ 3169311 w 4183929"/>
              <a:gd name="csY138" fmla="*/ 6313132 h 6874327"/>
              <a:gd name="csX139" fmla="*/ 3037411 w 4183929"/>
              <a:gd name="csY139" fmla="*/ 6313132 h 6874327"/>
              <a:gd name="csX140" fmla="*/ 2354043 w 4183929"/>
              <a:gd name="csY140" fmla="*/ 6312498 h 6874327"/>
              <a:gd name="csX141" fmla="*/ 2354043 w 4183929"/>
              <a:gd name="csY141" fmla="*/ 6506263 h 6874327"/>
              <a:gd name="csX142" fmla="*/ 2397497 w 4183929"/>
              <a:gd name="csY142" fmla="*/ 6506263 h 6874327"/>
              <a:gd name="csX143" fmla="*/ 2397497 w 4183929"/>
              <a:gd name="csY143" fmla="*/ 6353492 h 6874327"/>
              <a:gd name="csX144" fmla="*/ 2478044 w 4183929"/>
              <a:gd name="csY144" fmla="*/ 6353492 h 6874327"/>
              <a:gd name="csX145" fmla="*/ 2478044 w 4183929"/>
              <a:gd name="csY145" fmla="*/ 6312498 h 6874327"/>
              <a:gd name="csX146" fmla="*/ 2354043 w 4183929"/>
              <a:gd name="csY146" fmla="*/ 6312498 h 6874327"/>
              <a:gd name="csX147" fmla="*/ 2588649 w 4183929"/>
              <a:gd name="csY147" fmla="*/ 6309288 h 6874327"/>
              <a:gd name="csX148" fmla="*/ 2494899 w 4183929"/>
              <a:gd name="csY148" fmla="*/ 6410168 h 6874327"/>
              <a:gd name="csX149" fmla="*/ 2595741 w 4183929"/>
              <a:gd name="csY149" fmla="*/ 6511010 h 6874327"/>
              <a:gd name="csX150" fmla="*/ 2667927 w 4183929"/>
              <a:gd name="csY150" fmla="*/ 6482047 h 6874327"/>
              <a:gd name="csX151" fmla="*/ 2636158 w 4183929"/>
              <a:gd name="csY151" fmla="*/ 6451873 h 6874327"/>
              <a:gd name="csX152" fmla="*/ 2595741 w 4183929"/>
              <a:gd name="csY152" fmla="*/ 6468383 h 6874327"/>
              <a:gd name="csX153" fmla="*/ 2539718 w 4183929"/>
              <a:gd name="csY153" fmla="*/ 6409899 h 6874327"/>
              <a:gd name="csX154" fmla="*/ 2588649 w 4183929"/>
              <a:gd name="csY154" fmla="*/ 6351570 h 6874327"/>
              <a:gd name="csX155" fmla="*/ 2588649 w 4183929"/>
              <a:gd name="csY155" fmla="*/ 6309288 h 6874327"/>
              <a:gd name="csX156" fmla="*/ 2601795 w 4183929"/>
              <a:gd name="csY156" fmla="*/ 6309231 h 6874327"/>
              <a:gd name="csX157" fmla="*/ 2601795 w 4183929"/>
              <a:gd name="csY157" fmla="*/ 6351512 h 6874327"/>
              <a:gd name="csX158" fmla="*/ 2651514 w 4183929"/>
              <a:gd name="csY158" fmla="*/ 6409957 h 6874327"/>
              <a:gd name="csX159" fmla="*/ 2644038 w 4183929"/>
              <a:gd name="csY159" fmla="*/ 6441303 h 6874327"/>
              <a:gd name="csX160" fmla="*/ 2676576 w 4183929"/>
              <a:gd name="csY160" fmla="*/ 6472169 h 6874327"/>
              <a:gd name="csX161" fmla="*/ 2696333 w 4183929"/>
              <a:gd name="csY161" fmla="*/ 6410226 h 6874327"/>
              <a:gd name="csX162" fmla="*/ 2601795 w 4183929"/>
              <a:gd name="csY162" fmla="*/ 6309231 h 6874327"/>
              <a:gd name="csX163" fmla="*/ 3430247 w 4183929"/>
              <a:gd name="csY163" fmla="*/ 6309039 h 6874327"/>
              <a:gd name="csX164" fmla="*/ 3329943 w 4183929"/>
              <a:gd name="csY164" fmla="*/ 6410169 h 6874327"/>
              <a:gd name="csX165" fmla="*/ 3431342 w 4183929"/>
              <a:gd name="csY165" fmla="*/ 6511011 h 6874327"/>
              <a:gd name="csX166" fmla="*/ 3519384 w 4183929"/>
              <a:gd name="csY166" fmla="*/ 6449971 h 6874327"/>
              <a:gd name="csX167" fmla="*/ 3520903 w 4183929"/>
              <a:gd name="csY167" fmla="*/ 6444705 h 6874327"/>
              <a:gd name="csX168" fmla="*/ 3477602 w 4183929"/>
              <a:gd name="csY168" fmla="*/ 6444705 h 6874327"/>
              <a:gd name="csX169" fmla="*/ 3431304 w 4183929"/>
              <a:gd name="csY169" fmla="*/ 6470843 h 6874327"/>
              <a:gd name="csX170" fmla="*/ 3374185 w 4183929"/>
              <a:gd name="csY170" fmla="*/ 6410169 h 6874327"/>
              <a:gd name="csX171" fmla="*/ 3430208 w 4183929"/>
              <a:gd name="csY171" fmla="*/ 6349495 h 6874327"/>
              <a:gd name="csX172" fmla="*/ 3473758 w 4183929"/>
              <a:gd name="csY172" fmla="*/ 6372654 h 6874327"/>
              <a:gd name="csX173" fmla="*/ 3514810 w 4183929"/>
              <a:gd name="csY173" fmla="*/ 6356356 h 6874327"/>
              <a:gd name="csX174" fmla="*/ 3430247 w 4183929"/>
              <a:gd name="csY174" fmla="*/ 6309039 h 6874327"/>
              <a:gd name="csX175" fmla="*/ 2227468 w 4183929"/>
              <a:gd name="csY175" fmla="*/ 6309039 h 6874327"/>
              <a:gd name="csX176" fmla="*/ 2127164 w 4183929"/>
              <a:gd name="csY176" fmla="*/ 6410169 h 6874327"/>
              <a:gd name="csX177" fmla="*/ 2228563 w 4183929"/>
              <a:gd name="csY177" fmla="*/ 6511011 h 6874327"/>
              <a:gd name="csX178" fmla="*/ 2316605 w 4183929"/>
              <a:gd name="csY178" fmla="*/ 6449971 h 6874327"/>
              <a:gd name="csX179" fmla="*/ 2317335 w 4183929"/>
              <a:gd name="csY179" fmla="*/ 6447377 h 6874327"/>
              <a:gd name="csX180" fmla="*/ 2273536 w 4183929"/>
              <a:gd name="csY180" fmla="*/ 6447377 h 6874327"/>
              <a:gd name="csX181" fmla="*/ 2228486 w 4183929"/>
              <a:gd name="csY181" fmla="*/ 6470843 h 6874327"/>
              <a:gd name="csX182" fmla="*/ 2171348 w 4183929"/>
              <a:gd name="csY182" fmla="*/ 6410169 h 6874327"/>
              <a:gd name="csX183" fmla="*/ 2227391 w 4183929"/>
              <a:gd name="csY183" fmla="*/ 6349495 h 6874327"/>
              <a:gd name="csX184" fmla="*/ 2271594 w 4183929"/>
              <a:gd name="csY184" fmla="*/ 6373672 h 6874327"/>
              <a:gd name="csX185" fmla="*/ 2312569 w 4183929"/>
              <a:gd name="csY185" fmla="*/ 6357394 h 6874327"/>
              <a:gd name="csX186" fmla="*/ 2227468 w 4183929"/>
              <a:gd name="csY186" fmla="*/ 6309039 h 6874327"/>
              <a:gd name="csX187" fmla="*/ 2009102 w 4183929"/>
              <a:gd name="csY187" fmla="*/ 6309039 h 6874327"/>
              <a:gd name="csX188" fmla="*/ 1908798 w 4183929"/>
              <a:gd name="csY188" fmla="*/ 6410169 h 6874327"/>
              <a:gd name="csX189" fmla="*/ 2010197 w 4183929"/>
              <a:gd name="csY189" fmla="*/ 6511011 h 6874327"/>
              <a:gd name="csX190" fmla="*/ 2098258 w 4183929"/>
              <a:gd name="csY190" fmla="*/ 6449971 h 6874327"/>
              <a:gd name="csX191" fmla="*/ 2098989 w 4183929"/>
              <a:gd name="csY191" fmla="*/ 6447377 h 6874327"/>
              <a:gd name="csX192" fmla="*/ 2055208 w 4183929"/>
              <a:gd name="csY192" fmla="*/ 6447377 h 6874327"/>
              <a:gd name="csX193" fmla="*/ 2010140 w 4183929"/>
              <a:gd name="csY193" fmla="*/ 6470843 h 6874327"/>
              <a:gd name="csX194" fmla="*/ 1953021 w 4183929"/>
              <a:gd name="csY194" fmla="*/ 6410169 h 6874327"/>
              <a:gd name="csX195" fmla="*/ 2009044 w 4183929"/>
              <a:gd name="csY195" fmla="*/ 6349495 h 6874327"/>
              <a:gd name="csX196" fmla="*/ 2053248 w 4183929"/>
              <a:gd name="csY196" fmla="*/ 6373672 h 6874327"/>
              <a:gd name="csX197" fmla="*/ 2094222 w 4183929"/>
              <a:gd name="csY197" fmla="*/ 6357394 h 6874327"/>
              <a:gd name="csX198" fmla="*/ 2009102 w 4183929"/>
              <a:gd name="csY198" fmla="*/ 6309039 h 6874327"/>
              <a:gd name="csX199" fmla="*/ 2638272 w 4183929"/>
              <a:gd name="csY199" fmla="*/ 6261702 h 6874327"/>
              <a:gd name="csX200" fmla="*/ 2616928 w 4183929"/>
              <a:gd name="csY200" fmla="*/ 6282637 h 6874327"/>
              <a:gd name="csX201" fmla="*/ 2616939 w 4183929"/>
              <a:gd name="csY201" fmla="*/ 6283573 h 6874327"/>
              <a:gd name="csX202" fmla="*/ 2637121 w 4183929"/>
              <a:gd name="csY202" fmla="*/ 6304626 h 6874327"/>
              <a:gd name="csX203" fmla="*/ 2638272 w 4183929"/>
              <a:gd name="csY203" fmla="*/ 6304618 h 6874327"/>
              <a:gd name="csX204" fmla="*/ 2638311 w 4183929"/>
              <a:gd name="csY204" fmla="*/ 6304618 h 6874327"/>
              <a:gd name="csX205" fmla="*/ 2660163 w 4183929"/>
              <a:gd name="csY205" fmla="*/ 6283573 h 6874327"/>
              <a:gd name="csX206" fmla="*/ 2638872 w 4183929"/>
              <a:gd name="csY206" fmla="*/ 6261702 h 6874327"/>
              <a:gd name="csX207" fmla="*/ 2638272 w 4183929"/>
              <a:gd name="csY207" fmla="*/ 6261702 h 6874327"/>
              <a:gd name="csX208" fmla="*/ 2552959 w 4183929"/>
              <a:gd name="csY208" fmla="*/ 6261702 h 6874327"/>
              <a:gd name="csX209" fmla="*/ 2531634 w 4183929"/>
              <a:gd name="csY209" fmla="*/ 6282657 h 6874327"/>
              <a:gd name="csX210" fmla="*/ 2531646 w 4183929"/>
              <a:gd name="csY210" fmla="*/ 6283573 h 6874327"/>
              <a:gd name="csX211" fmla="*/ 2551789 w 4183929"/>
              <a:gd name="csY211" fmla="*/ 6304626 h 6874327"/>
              <a:gd name="csX212" fmla="*/ 2552959 w 4183929"/>
              <a:gd name="csY212" fmla="*/ 6304618 h 6874327"/>
              <a:gd name="csX213" fmla="*/ 2552998 w 4183929"/>
              <a:gd name="csY213" fmla="*/ 6304618 h 6874327"/>
              <a:gd name="csX214" fmla="*/ 2574592 w 4183929"/>
              <a:gd name="csY214" fmla="*/ 6284216 h 6874327"/>
              <a:gd name="csX215" fmla="*/ 2574600 w 4183929"/>
              <a:gd name="csY215" fmla="*/ 6283573 h 6874327"/>
              <a:gd name="csX216" fmla="*/ 2553384 w 4183929"/>
              <a:gd name="csY216" fmla="*/ 6261704 h 6874327"/>
              <a:gd name="csX217" fmla="*/ 2552959 w 4183929"/>
              <a:gd name="csY217" fmla="*/ 6261702 h 6874327"/>
              <a:gd name="csX218" fmla="*/ 0 w 4183929"/>
              <a:gd name="csY218" fmla="*/ 0 h 6874327"/>
              <a:gd name="csX219" fmla="*/ 4183929 w 4183929"/>
              <a:gd name="csY219" fmla="*/ 15934 h 6874327"/>
              <a:gd name="csX220" fmla="*/ 4183929 w 4183929"/>
              <a:gd name="csY220" fmla="*/ 6873931 h 6874327"/>
              <a:gd name="csX221" fmla="*/ 280266 w 4183929"/>
              <a:gd name="csY221" fmla="*/ 6874327 h 6874327"/>
              <a:gd name="csX222" fmla="*/ 0 w 4183929"/>
              <a:gd name="csY222" fmla="*/ 0 h 6874327"/>
              <a:gd name="csX0" fmla="*/ 3199523 w 4183929"/>
              <a:gd name="csY0" fmla="*/ 6440381 h 6890656"/>
              <a:gd name="csX1" fmla="*/ 3185474 w 4183929"/>
              <a:gd name="csY1" fmla="*/ 6479722 h 6890656"/>
              <a:gd name="csX2" fmla="*/ 3255200 w 4183929"/>
              <a:gd name="csY2" fmla="*/ 6479722 h 6890656"/>
              <a:gd name="csX3" fmla="*/ 3241459 w 4183929"/>
              <a:gd name="csY3" fmla="*/ 6440381 h 6890656"/>
              <a:gd name="csX4" fmla="*/ 3199523 w 4183929"/>
              <a:gd name="csY4" fmla="*/ 6440381 h 6890656"/>
              <a:gd name="csX5" fmla="*/ 2410643 w 4183929"/>
              <a:gd name="csY5" fmla="*/ 6396773 h 6890656"/>
              <a:gd name="csX6" fmla="*/ 2410643 w 4183929"/>
              <a:gd name="csY6" fmla="*/ 6434999 h 6890656"/>
              <a:gd name="csX7" fmla="*/ 2465705 w 4183929"/>
              <a:gd name="csY7" fmla="*/ 6434999 h 6890656"/>
              <a:gd name="csX8" fmla="*/ 2465705 w 4183929"/>
              <a:gd name="csY8" fmla="*/ 6396773 h 6890656"/>
              <a:gd name="csX9" fmla="*/ 2410643 w 4183929"/>
              <a:gd name="csY9" fmla="*/ 6396773 h 6890656"/>
              <a:gd name="csX10" fmla="*/ 2219857 w 4183929"/>
              <a:gd name="csY10" fmla="*/ 6396773 h 6890656"/>
              <a:gd name="csX11" fmla="*/ 2219857 w 4183929"/>
              <a:gd name="csY11" fmla="*/ 6434212 h 6890656"/>
              <a:gd name="csX12" fmla="*/ 2319968 w 4183929"/>
              <a:gd name="csY12" fmla="*/ 6434212 h 6890656"/>
              <a:gd name="csX13" fmla="*/ 2319488 w 4183929"/>
              <a:gd name="csY13" fmla="*/ 6396773 h 6890656"/>
              <a:gd name="csX14" fmla="*/ 2219857 w 4183929"/>
              <a:gd name="csY14" fmla="*/ 6396773 h 6890656"/>
              <a:gd name="csX15" fmla="*/ 2001587 w 4183929"/>
              <a:gd name="csY15" fmla="*/ 6396773 h 6890656"/>
              <a:gd name="csX16" fmla="*/ 2001587 w 4183929"/>
              <a:gd name="csY16" fmla="*/ 6434212 h 6890656"/>
              <a:gd name="csX17" fmla="*/ 2101699 w 4183929"/>
              <a:gd name="csY17" fmla="*/ 6434212 h 6890656"/>
              <a:gd name="csX18" fmla="*/ 2101160 w 4183929"/>
              <a:gd name="csY18" fmla="*/ 6396773 h 6890656"/>
              <a:gd name="csX19" fmla="*/ 2001587 w 4183929"/>
              <a:gd name="csY19" fmla="*/ 6396773 h 6890656"/>
              <a:gd name="csX20" fmla="*/ 3612327 w 4183929"/>
              <a:gd name="csY20" fmla="*/ 6394102 h 6890656"/>
              <a:gd name="csX21" fmla="*/ 3612327 w 4183929"/>
              <a:gd name="csY21" fmla="*/ 6432098 h 6890656"/>
              <a:gd name="csX22" fmla="*/ 3671329 w 4183929"/>
              <a:gd name="csY22" fmla="*/ 6432098 h 6890656"/>
              <a:gd name="csX23" fmla="*/ 3671329 w 4183929"/>
              <a:gd name="csY23" fmla="*/ 6394102 h 6890656"/>
              <a:gd name="csX24" fmla="*/ 3612327 w 4183929"/>
              <a:gd name="csY24" fmla="*/ 6394102 h 6890656"/>
              <a:gd name="csX25" fmla="*/ 3422732 w 4183929"/>
              <a:gd name="csY25" fmla="*/ 6394102 h 6890656"/>
              <a:gd name="csX26" fmla="*/ 3422732 w 4183929"/>
              <a:gd name="csY26" fmla="*/ 6431560 h 6890656"/>
              <a:gd name="csX27" fmla="*/ 3523247 w 4183929"/>
              <a:gd name="csY27" fmla="*/ 6431560 h 6890656"/>
              <a:gd name="csX28" fmla="*/ 3521825 w 4183929"/>
              <a:gd name="csY28" fmla="*/ 6394102 h 6890656"/>
              <a:gd name="csX29" fmla="*/ 3422732 w 4183929"/>
              <a:gd name="csY29" fmla="*/ 6394102 h 6890656"/>
              <a:gd name="csX30" fmla="*/ 2957615 w 4183929"/>
              <a:gd name="csY30" fmla="*/ 6394102 h 6890656"/>
              <a:gd name="csX31" fmla="*/ 2957615 w 4183929"/>
              <a:gd name="csY31" fmla="*/ 6432098 h 6890656"/>
              <a:gd name="csX32" fmla="*/ 3012888 w 4183929"/>
              <a:gd name="csY32" fmla="*/ 6432098 h 6890656"/>
              <a:gd name="csX33" fmla="*/ 3012888 w 4183929"/>
              <a:gd name="csY33" fmla="*/ 6394102 h 6890656"/>
              <a:gd name="csX34" fmla="*/ 2957615 w 4183929"/>
              <a:gd name="csY34" fmla="*/ 6394102 h 6890656"/>
              <a:gd name="csX35" fmla="*/ 3716609 w 4183929"/>
              <a:gd name="csY35" fmla="*/ 6337906 h 6890656"/>
              <a:gd name="csX36" fmla="*/ 3716609 w 4183929"/>
              <a:gd name="csY36" fmla="*/ 6506917 h 6890656"/>
              <a:gd name="csX37" fmla="*/ 3759525 w 4183929"/>
              <a:gd name="csY37" fmla="*/ 6506917 h 6890656"/>
              <a:gd name="csX38" fmla="*/ 3759525 w 4183929"/>
              <a:gd name="csY38" fmla="*/ 6406383 h 6890656"/>
              <a:gd name="csX39" fmla="*/ 3716609 w 4183929"/>
              <a:gd name="csY39" fmla="*/ 6337906 h 6890656"/>
              <a:gd name="csX40" fmla="*/ 1606446 w 4183929"/>
              <a:gd name="csY40" fmla="*/ 6325567 h 6890656"/>
              <a:gd name="csX41" fmla="*/ 1606446 w 4183929"/>
              <a:gd name="csY41" fmla="*/ 6494155 h 6890656"/>
              <a:gd name="csX42" fmla="*/ 1647594 w 4183929"/>
              <a:gd name="csY42" fmla="*/ 6461022 h 6890656"/>
              <a:gd name="csX43" fmla="*/ 1647594 w 4183929"/>
              <a:gd name="csY43" fmla="*/ 6426293 h 6890656"/>
              <a:gd name="csX44" fmla="*/ 1647594 w 4183929"/>
              <a:gd name="csY44" fmla="*/ 6390758 h 6890656"/>
              <a:gd name="csX45" fmla="*/ 1647594 w 4183929"/>
              <a:gd name="csY45" fmla="*/ 6360622 h 6890656"/>
              <a:gd name="csX46" fmla="*/ 1606446 w 4183929"/>
              <a:gd name="csY46" fmla="*/ 6325567 h 6890656"/>
              <a:gd name="csX47" fmla="*/ 1612115 w 4183929"/>
              <a:gd name="csY47" fmla="*/ 6313171 h 6890656"/>
              <a:gd name="csX48" fmla="*/ 1654166 w 4183929"/>
              <a:gd name="csY48" fmla="*/ 6348937 h 6890656"/>
              <a:gd name="csX49" fmla="*/ 1668600 w 4183929"/>
              <a:gd name="csY49" fmla="*/ 6348937 h 6890656"/>
              <a:gd name="csX50" fmla="*/ 1693046 w 4183929"/>
              <a:gd name="csY50" fmla="*/ 6369713 h 6890656"/>
              <a:gd name="csX51" fmla="*/ 1669138 w 4183929"/>
              <a:gd name="csY51" fmla="*/ 6390796 h 6890656"/>
              <a:gd name="csX52" fmla="*/ 1660759 w 4183929"/>
              <a:gd name="csY52" fmla="*/ 6390796 h 6890656"/>
              <a:gd name="csX53" fmla="*/ 1660759 w 4183929"/>
              <a:gd name="csY53" fmla="*/ 6426294 h 6890656"/>
              <a:gd name="csX54" fmla="*/ 1675596 w 4183929"/>
              <a:gd name="csY54" fmla="*/ 6426294 h 6890656"/>
              <a:gd name="csX55" fmla="*/ 1702387 w 4183929"/>
              <a:gd name="csY55" fmla="*/ 6448972 h 6890656"/>
              <a:gd name="csX56" fmla="*/ 1675596 w 4183929"/>
              <a:gd name="csY56" fmla="*/ 6471669 h 6890656"/>
              <a:gd name="csX57" fmla="*/ 1654128 w 4183929"/>
              <a:gd name="csY57" fmla="*/ 6471669 h 6890656"/>
              <a:gd name="csX58" fmla="*/ 1610328 w 4183929"/>
              <a:gd name="csY58" fmla="*/ 6506917 h 6890656"/>
              <a:gd name="csX59" fmla="*/ 1684628 w 4183929"/>
              <a:gd name="csY59" fmla="*/ 6506917 h 6890656"/>
              <a:gd name="csX60" fmla="*/ 1745303 w 4183929"/>
              <a:gd name="csY60" fmla="*/ 6451989 h 6890656"/>
              <a:gd name="csX61" fmla="*/ 1710420 w 4183929"/>
              <a:gd name="csY61" fmla="*/ 6406613 h 6890656"/>
              <a:gd name="csX62" fmla="*/ 1735405 w 4183929"/>
              <a:gd name="csY62" fmla="*/ 6365062 h 6890656"/>
              <a:gd name="csX63" fmla="*/ 1671982 w 4183929"/>
              <a:gd name="csY63" fmla="*/ 6313171 h 6890656"/>
              <a:gd name="csX64" fmla="*/ 1612115 w 4183929"/>
              <a:gd name="csY64" fmla="*/ 6313171 h 6890656"/>
              <a:gd name="csX65" fmla="*/ 3716609 w 4183929"/>
              <a:gd name="csY65" fmla="*/ 6313152 h 6890656"/>
              <a:gd name="csX66" fmla="*/ 3759525 w 4183929"/>
              <a:gd name="csY66" fmla="*/ 6381629 h 6890656"/>
              <a:gd name="csX67" fmla="*/ 3838092 w 4183929"/>
              <a:gd name="csY67" fmla="*/ 6506917 h 6890656"/>
              <a:gd name="csX68" fmla="*/ 3883737 w 4183929"/>
              <a:gd name="csY68" fmla="*/ 6506917 h 6890656"/>
              <a:gd name="csX69" fmla="*/ 3883737 w 4183929"/>
              <a:gd name="csY69" fmla="*/ 6313152 h 6890656"/>
              <a:gd name="csX70" fmla="*/ 3840494 w 4183929"/>
              <a:gd name="csY70" fmla="*/ 6313152 h 6890656"/>
              <a:gd name="csX71" fmla="*/ 3840494 w 4183929"/>
              <a:gd name="csY71" fmla="*/ 6429081 h 6890656"/>
              <a:gd name="csX72" fmla="*/ 3769653 w 4183929"/>
              <a:gd name="csY72" fmla="*/ 6313152 h 6890656"/>
              <a:gd name="csX73" fmla="*/ 3716609 w 4183929"/>
              <a:gd name="csY73" fmla="*/ 6313152 h 6890656"/>
              <a:gd name="csX74" fmla="*/ 3556015 w 4183929"/>
              <a:gd name="csY74" fmla="*/ 6313152 h 6890656"/>
              <a:gd name="csX75" fmla="*/ 3556015 w 4183929"/>
              <a:gd name="csY75" fmla="*/ 6506917 h 6890656"/>
              <a:gd name="csX76" fmla="*/ 3679016 w 4183929"/>
              <a:gd name="csY76" fmla="*/ 6506917 h 6890656"/>
              <a:gd name="csX77" fmla="*/ 3679016 w 4183929"/>
              <a:gd name="csY77" fmla="*/ 6465923 h 6890656"/>
              <a:gd name="csX78" fmla="*/ 3599200 w 4183929"/>
              <a:gd name="csY78" fmla="*/ 6465923 h 6890656"/>
              <a:gd name="csX79" fmla="*/ 3599200 w 4183929"/>
              <a:gd name="csY79" fmla="*/ 6353858 h 6890656"/>
              <a:gd name="csX80" fmla="*/ 3679016 w 4183929"/>
              <a:gd name="csY80" fmla="*/ 6353858 h 6890656"/>
              <a:gd name="csX81" fmla="*/ 3679016 w 4183929"/>
              <a:gd name="csY81" fmla="*/ 6313152 h 6890656"/>
              <a:gd name="csX82" fmla="*/ 3556015 w 4183929"/>
              <a:gd name="csY82" fmla="*/ 6313152 h 6890656"/>
              <a:gd name="csX83" fmla="*/ 3210997 w 4183929"/>
              <a:gd name="csY83" fmla="*/ 6313152 h 6890656"/>
              <a:gd name="csX84" fmla="*/ 3278609 w 4183929"/>
              <a:gd name="csY84" fmla="*/ 6506917 h 6890656"/>
              <a:gd name="csX85" fmla="*/ 3325619 w 4183929"/>
              <a:gd name="csY85" fmla="*/ 6506917 h 6890656"/>
              <a:gd name="csX86" fmla="*/ 3253471 w 4183929"/>
              <a:gd name="csY86" fmla="*/ 6313152 h 6890656"/>
              <a:gd name="csX87" fmla="*/ 3210997 w 4183929"/>
              <a:gd name="csY87" fmla="*/ 6313152 h 6890656"/>
              <a:gd name="csX88" fmla="*/ 2901207 w 4183929"/>
              <a:gd name="csY88" fmla="*/ 6313152 h 6890656"/>
              <a:gd name="csX89" fmla="*/ 2901284 w 4183929"/>
              <a:gd name="csY89" fmla="*/ 6506917 h 6890656"/>
              <a:gd name="csX90" fmla="*/ 3024285 w 4183929"/>
              <a:gd name="csY90" fmla="*/ 6506917 h 6890656"/>
              <a:gd name="csX91" fmla="*/ 3024285 w 4183929"/>
              <a:gd name="csY91" fmla="*/ 6465923 h 6890656"/>
              <a:gd name="csX92" fmla="*/ 2944411 w 4183929"/>
              <a:gd name="csY92" fmla="*/ 6465923 h 6890656"/>
              <a:gd name="csX93" fmla="*/ 2944411 w 4183929"/>
              <a:gd name="csY93" fmla="*/ 6353858 h 6890656"/>
              <a:gd name="csX94" fmla="*/ 3024208 w 4183929"/>
              <a:gd name="csY94" fmla="*/ 6353858 h 6890656"/>
              <a:gd name="csX95" fmla="*/ 3024208 w 4183929"/>
              <a:gd name="csY95" fmla="*/ 6313152 h 6890656"/>
              <a:gd name="csX96" fmla="*/ 2901207 w 4183929"/>
              <a:gd name="csY96" fmla="*/ 6313152 h 6890656"/>
              <a:gd name="csX97" fmla="*/ 2784279 w 4183929"/>
              <a:gd name="csY97" fmla="*/ 6313152 h 6890656"/>
              <a:gd name="csX98" fmla="*/ 2784279 w 4183929"/>
              <a:gd name="csY98" fmla="*/ 6349668 h 6890656"/>
              <a:gd name="csX99" fmla="*/ 2800154 w 4183929"/>
              <a:gd name="csY99" fmla="*/ 6349668 h 6890656"/>
              <a:gd name="csX100" fmla="*/ 2827483 w 4183929"/>
              <a:gd name="csY100" fmla="*/ 6372731 h 6890656"/>
              <a:gd name="csX101" fmla="*/ 2800154 w 4183929"/>
              <a:gd name="csY101" fmla="*/ 6395793 h 6890656"/>
              <a:gd name="csX102" fmla="*/ 2784279 w 4183929"/>
              <a:gd name="csY102" fmla="*/ 6395793 h 6890656"/>
              <a:gd name="csX103" fmla="*/ 2784279 w 4183929"/>
              <a:gd name="csY103" fmla="*/ 6432098 h 6890656"/>
              <a:gd name="csX104" fmla="*/ 2790044 w 4183929"/>
              <a:gd name="csY104" fmla="*/ 6432098 h 6890656"/>
              <a:gd name="csX105" fmla="*/ 2795503 w 4183929"/>
              <a:gd name="csY105" fmla="*/ 6431983 h 6890656"/>
              <a:gd name="csX106" fmla="*/ 2833479 w 4183929"/>
              <a:gd name="csY106" fmla="*/ 6506936 h 6890656"/>
              <a:gd name="csX107" fmla="*/ 2880988 w 4183929"/>
              <a:gd name="csY107" fmla="*/ 6506936 h 6890656"/>
              <a:gd name="csX108" fmla="*/ 2837573 w 4183929"/>
              <a:gd name="csY108" fmla="*/ 6424180 h 6890656"/>
              <a:gd name="csX109" fmla="*/ 2871206 w 4183929"/>
              <a:gd name="csY109" fmla="*/ 6372481 h 6890656"/>
              <a:gd name="csX110" fmla="*/ 2808341 w 4183929"/>
              <a:gd name="csY110" fmla="*/ 6313152 h 6890656"/>
              <a:gd name="csX111" fmla="*/ 2784279 w 4183929"/>
              <a:gd name="csY111" fmla="*/ 6313152 h 6890656"/>
              <a:gd name="csX112" fmla="*/ 2727948 w 4183929"/>
              <a:gd name="csY112" fmla="*/ 6313152 h 6890656"/>
              <a:gd name="csX113" fmla="*/ 2728025 w 4183929"/>
              <a:gd name="csY113" fmla="*/ 6506821 h 6890656"/>
              <a:gd name="csX114" fmla="*/ 2771210 w 4183929"/>
              <a:gd name="csY114" fmla="*/ 6506821 h 6890656"/>
              <a:gd name="csX115" fmla="*/ 2771210 w 4183929"/>
              <a:gd name="csY115" fmla="*/ 6313152 h 6890656"/>
              <a:gd name="csX116" fmla="*/ 2727948 w 4183929"/>
              <a:gd name="csY116" fmla="*/ 6313152 h 6890656"/>
              <a:gd name="csX117" fmla="*/ 1867804 w 4183929"/>
              <a:gd name="csY117" fmla="*/ 6313152 h 6890656"/>
              <a:gd name="csX118" fmla="*/ 1834997 w 4183929"/>
              <a:gd name="csY118" fmla="*/ 6379592 h 6890656"/>
              <a:gd name="csX119" fmla="*/ 1855658 w 4183929"/>
              <a:gd name="csY119" fmla="*/ 6421989 h 6890656"/>
              <a:gd name="csX120" fmla="*/ 1915909 w 4183929"/>
              <a:gd name="csY120" fmla="*/ 6313152 h 6890656"/>
              <a:gd name="csX121" fmla="*/ 1867804 w 4183929"/>
              <a:gd name="csY121" fmla="*/ 6313152 h 6890656"/>
              <a:gd name="csX122" fmla="*/ 1737461 w 4183929"/>
              <a:gd name="csY122" fmla="*/ 6313152 h 6890656"/>
              <a:gd name="csX123" fmla="*/ 1804727 w 4183929"/>
              <a:gd name="csY123" fmla="*/ 6436153 h 6890656"/>
              <a:gd name="csX124" fmla="*/ 1804727 w 4183929"/>
              <a:gd name="csY124" fmla="*/ 6506994 h 6890656"/>
              <a:gd name="csX125" fmla="*/ 1847912 w 4183929"/>
              <a:gd name="csY125" fmla="*/ 6506994 h 6890656"/>
              <a:gd name="csX126" fmla="*/ 1847912 w 4183929"/>
              <a:gd name="csY126" fmla="*/ 6436038 h 6890656"/>
              <a:gd name="csX127" fmla="*/ 1827636 w 4183929"/>
              <a:gd name="csY127" fmla="*/ 6394506 h 6890656"/>
              <a:gd name="csX128" fmla="*/ 1827636 w 4183929"/>
              <a:gd name="csY128" fmla="*/ 6394640 h 6890656"/>
              <a:gd name="csX129" fmla="*/ 1788007 w 4183929"/>
              <a:gd name="csY129" fmla="*/ 6313152 h 6890656"/>
              <a:gd name="csX130" fmla="*/ 1737461 w 4183929"/>
              <a:gd name="csY130" fmla="*/ 6313152 h 6890656"/>
              <a:gd name="csX131" fmla="*/ 3037411 w 4183929"/>
              <a:gd name="csY131" fmla="*/ 6313132 h 6890656"/>
              <a:gd name="csX132" fmla="*/ 3037411 w 4183929"/>
              <a:gd name="csY132" fmla="*/ 6353857 h 6890656"/>
              <a:gd name="csX133" fmla="*/ 3076522 w 4183929"/>
              <a:gd name="csY133" fmla="*/ 6353857 h 6890656"/>
              <a:gd name="csX134" fmla="*/ 3076522 w 4183929"/>
              <a:gd name="csY134" fmla="*/ 6506916 h 6890656"/>
              <a:gd name="csX135" fmla="*/ 3119707 w 4183929"/>
              <a:gd name="csY135" fmla="*/ 6506916 h 6890656"/>
              <a:gd name="csX136" fmla="*/ 3119707 w 4183929"/>
              <a:gd name="csY136" fmla="*/ 6353857 h 6890656"/>
              <a:gd name="csX137" fmla="*/ 3169311 w 4183929"/>
              <a:gd name="csY137" fmla="*/ 6353857 h 6890656"/>
              <a:gd name="csX138" fmla="*/ 3169311 w 4183929"/>
              <a:gd name="csY138" fmla="*/ 6313132 h 6890656"/>
              <a:gd name="csX139" fmla="*/ 3037411 w 4183929"/>
              <a:gd name="csY139" fmla="*/ 6313132 h 6890656"/>
              <a:gd name="csX140" fmla="*/ 2354043 w 4183929"/>
              <a:gd name="csY140" fmla="*/ 6312498 h 6890656"/>
              <a:gd name="csX141" fmla="*/ 2354043 w 4183929"/>
              <a:gd name="csY141" fmla="*/ 6506263 h 6890656"/>
              <a:gd name="csX142" fmla="*/ 2397497 w 4183929"/>
              <a:gd name="csY142" fmla="*/ 6506263 h 6890656"/>
              <a:gd name="csX143" fmla="*/ 2397497 w 4183929"/>
              <a:gd name="csY143" fmla="*/ 6353492 h 6890656"/>
              <a:gd name="csX144" fmla="*/ 2478044 w 4183929"/>
              <a:gd name="csY144" fmla="*/ 6353492 h 6890656"/>
              <a:gd name="csX145" fmla="*/ 2478044 w 4183929"/>
              <a:gd name="csY145" fmla="*/ 6312498 h 6890656"/>
              <a:gd name="csX146" fmla="*/ 2354043 w 4183929"/>
              <a:gd name="csY146" fmla="*/ 6312498 h 6890656"/>
              <a:gd name="csX147" fmla="*/ 2588649 w 4183929"/>
              <a:gd name="csY147" fmla="*/ 6309288 h 6890656"/>
              <a:gd name="csX148" fmla="*/ 2494899 w 4183929"/>
              <a:gd name="csY148" fmla="*/ 6410168 h 6890656"/>
              <a:gd name="csX149" fmla="*/ 2595741 w 4183929"/>
              <a:gd name="csY149" fmla="*/ 6511010 h 6890656"/>
              <a:gd name="csX150" fmla="*/ 2667927 w 4183929"/>
              <a:gd name="csY150" fmla="*/ 6482047 h 6890656"/>
              <a:gd name="csX151" fmla="*/ 2636158 w 4183929"/>
              <a:gd name="csY151" fmla="*/ 6451873 h 6890656"/>
              <a:gd name="csX152" fmla="*/ 2595741 w 4183929"/>
              <a:gd name="csY152" fmla="*/ 6468383 h 6890656"/>
              <a:gd name="csX153" fmla="*/ 2539718 w 4183929"/>
              <a:gd name="csY153" fmla="*/ 6409899 h 6890656"/>
              <a:gd name="csX154" fmla="*/ 2588649 w 4183929"/>
              <a:gd name="csY154" fmla="*/ 6351570 h 6890656"/>
              <a:gd name="csX155" fmla="*/ 2588649 w 4183929"/>
              <a:gd name="csY155" fmla="*/ 6309288 h 6890656"/>
              <a:gd name="csX156" fmla="*/ 2601795 w 4183929"/>
              <a:gd name="csY156" fmla="*/ 6309231 h 6890656"/>
              <a:gd name="csX157" fmla="*/ 2601795 w 4183929"/>
              <a:gd name="csY157" fmla="*/ 6351512 h 6890656"/>
              <a:gd name="csX158" fmla="*/ 2651514 w 4183929"/>
              <a:gd name="csY158" fmla="*/ 6409957 h 6890656"/>
              <a:gd name="csX159" fmla="*/ 2644038 w 4183929"/>
              <a:gd name="csY159" fmla="*/ 6441303 h 6890656"/>
              <a:gd name="csX160" fmla="*/ 2676576 w 4183929"/>
              <a:gd name="csY160" fmla="*/ 6472169 h 6890656"/>
              <a:gd name="csX161" fmla="*/ 2696333 w 4183929"/>
              <a:gd name="csY161" fmla="*/ 6410226 h 6890656"/>
              <a:gd name="csX162" fmla="*/ 2601795 w 4183929"/>
              <a:gd name="csY162" fmla="*/ 6309231 h 6890656"/>
              <a:gd name="csX163" fmla="*/ 3430247 w 4183929"/>
              <a:gd name="csY163" fmla="*/ 6309039 h 6890656"/>
              <a:gd name="csX164" fmla="*/ 3329943 w 4183929"/>
              <a:gd name="csY164" fmla="*/ 6410169 h 6890656"/>
              <a:gd name="csX165" fmla="*/ 3431342 w 4183929"/>
              <a:gd name="csY165" fmla="*/ 6511011 h 6890656"/>
              <a:gd name="csX166" fmla="*/ 3519384 w 4183929"/>
              <a:gd name="csY166" fmla="*/ 6449971 h 6890656"/>
              <a:gd name="csX167" fmla="*/ 3520903 w 4183929"/>
              <a:gd name="csY167" fmla="*/ 6444705 h 6890656"/>
              <a:gd name="csX168" fmla="*/ 3477602 w 4183929"/>
              <a:gd name="csY168" fmla="*/ 6444705 h 6890656"/>
              <a:gd name="csX169" fmla="*/ 3431304 w 4183929"/>
              <a:gd name="csY169" fmla="*/ 6470843 h 6890656"/>
              <a:gd name="csX170" fmla="*/ 3374185 w 4183929"/>
              <a:gd name="csY170" fmla="*/ 6410169 h 6890656"/>
              <a:gd name="csX171" fmla="*/ 3430208 w 4183929"/>
              <a:gd name="csY171" fmla="*/ 6349495 h 6890656"/>
              <a:gd name="csX172" fmla="*/ 3473758 w 4183929"/>
              <a:gd name="csY172" fmla="*/ 6372654 h 6890656"/>
              <a:gd name="csX173" fmla="*/ 3514810 w 4183929"/>
              <a:gd name="csY173" fmla="*/ 6356356 h 6890656"/>
              <a:gd name="csX174" fmla="*/ 3430247 w 4183929"/>
              <a:gd name="csY174" fmla="*/ 6309039 h 6890656"/>
              <a:gd name="csX175" fmla="*/ 2227468 w 4183929"/>
              <a:gd name="csY175" fmla="*/ 6309039 h 6890656"/>
              <a:gd name="csX176" fmla="*/ 2127164 w 4183929"/>
              <a:gd name="csY176" fmla="*/ 6410169 h 6890656"/>
              <a:gd name="csX177" fmla="*/ 2228563 w 4183929"/>
              <a:gd name="csY177" fmla="*/ 6511011 h 6890656"/>
              <a:gd name="csX178" fmla="*/ 2316605 w 4183929"/>
              <a:gd name="csY178" fmla="*/ 6449971 h 6890656"/>
              <a:gd name="csX179" fmla="*/ 2317335 w 4183929"/>
              <a:gd name="csY179" fmla="*/ 6447377 h 6890656"/>
              <a:gd name="csX180" fmla="*/ 2273536 w 4183929"/>
              <a:gd name="csY180" fmla="*/ 6447377 h 6890656"/>
              <a:gd name="csX181" fmla="*/ 2228486 w 4183929"/>
              <a:gd name="csY181" fmla="*/ 6470843 h 6890656"/>
              <a:gd name="csX182" fmla="*/ 2171348 w 4183929"/>
              <a:gd name="csY182" fmla="*/ 6410169 h 6890656"/>
              <a:gd name="csX183" fmla="*/ 2227391 w 4183929"/>
              <a:gd name="csY183" fmla="*/ 6349495 h 6890656"/>
              <a:gd name="csX184" fmla="*/ 2271594 w 4183929"/>
              <a:gd name="csY184" fmla="*/ 6373672 h 6890656"/>
              <a:gd name="csX185" fmla="*/ 2312569 w 4183929"/>
              <a:gd name="csY185" fmla="*/ 6357394 h 6890656"/>
              <a:gd name="csX186" fmla="*/ 2227468 w 4183929"/>
              <a:gd name="csY186" fmla="*/ 6309039 h 6890656"/>
              <a:gd name="csX187" fmla="*/ 2009102 w 4183929"/>
              <a:gd name="csY187" fmla="*/ 6309039 h 6890656"/>
              <a:gd name="csX188" fmla="*/ 1908798 w 4183929"/>
              <a:gd name="csY188" fmla="*/ 6410169 h 6890656"/>
              <a:gd name="csX189" fmla="*/ 2010197 w 4183929"/>
              <a:gd name="csY189" fmla="*/ 6511011 h 6890656"/>
              <a:gd name="csX190" fmla="*/ 2098258 w 4183929"/>
              <a:gd name="csY190" fmla="*/ 6449971 h 6890656"/>
              <a:gd name="csX191" fmla="*/ 2098989 w 4183929"/>
              <a:gd name="csY191" fmla="*/ 6447377 h 6890656"/>
              <a:gd name="csX192" fmla="*/ 2055208 w 4183929"/>
              <a:gd name="csY192" fmla="*/ 6447377 h 6890656"/>
              <a:gd name="csX193" fmla="*/ 2010140 w 4183929"/>
              <a:gd name="csY193" fmla="*/ 6470843 h 6890656"/>
              <a:gd name="csX194" fmla="*/ 1953021 w 4183929"/>
              <a:gd name="csY194" fmla="*/ 6410169 h 6890656"/>
              <a:gd name="csX195" fmla="*/ 2009044 w 4183929"/>
              <a:gd name="csY195" fmla="*/ 6349495 h 6890656"/>
              <a:gd name="csX196" fmla="*/ 2053248 w 4183929"/>
              <a:gd name="csY196" fmla="*/ 6373672 h 6890656"/>
              <a:gd name="csX197" fmla="*/ 2094222 w 4183929"/>
              <a:gd name="csY197" fmla="*/ 6357394 h 6890656"/>
              <a:gd name="csX198" fmla="*/ 2009102 w 4183929"/>
              <a:gd name="csY198" fmla="*/ 6309039 h 6890656"/>
              <a:gd name="csX199" fmla="*/ 2638272 w 4183929"/>
              <a:gd name="csY199" fmla="*/ 6261702 h 6890656"/>
              <a:gd name="csX200" fmla="*/ 2616928 w 4183929"/>
              <a:gd name="csY200" fmla="*/ 6282637 h 6890656"/>
              <a:gd name="csX201" fmla="*/ 2616939 w 4183929"/>
              <a:gd name="csY201" fmla="*/ 6283573 h 6890656"/>
              <a:gd name="csX202" fmla="*/ 2637121 w 4183929"/>
              <a:gd name="csY202" fmla="*/ 6304626 h 6890656"/>
              <a:gd name="csX203" fmla="*/ 2638272 w 4183929"/>
              <a:gd name="csY203" fmla="*/ 6304618 h 6890656"/>
              <a:gd name="csX204" fmla="*/ 2638311 w 4183929"/>
              <a:gd name="csY204" fmla="*/ 6304618 h 6890656"/>
              <a:gd name="csX205" fmla="*/ 2660163 w 4183929"/>
              <a:gd name="csY205" fmla="*/ 6283573 h 6890656"/>
              <a:gd name="csX206" fmla="*/ 2638872 w 4183929"/>
              <a:gd name="csY206" fmla="*/ 6261702 h 6890656"/>
              <a:gd name="csX207" fmla="*/ 2638272 w 4183929"/>
              <a:gd name="csY207" fmla="*/ 6261702 h 6890656"/>
              <a:gd name="csX208" fmla="*/ 2552959 w 4183929"/>
              <a:gd name="csY208" fmla="*/ 6261702 h 6890656"/>
              <a:gd name="csX209" fmla="*/ 2531634 w 4183929"/>
              <a:gd name="csY209" fmla="*/ 6282657 h 6890656"/>
              <a:gd name="csX210" fmla="*/ 2531646 w 4183929"/>
              <a:gd name="csY210" fmla="*/ 6283573 h 6890656"/>
              <a:gd name="csX211" fmla="*/ 2551789 w 4183929"/>
              <a:gd name="csY211" fmla="*/ 6304626 h 6890656"/>
              <a:gd name="csX212" fmla="*/ 2552959 w 4183929"/>
              <a:gd name="csY212" fmla="*/ 6304618 h 6890656"/>
              <a:gd name="csX213" fmla="*/ 2552998 w 4183929"/>
              <a:gd name="csY213" fmla="*/ 6304618 h 6890656"/>
              <a:gd name="csX214" fmla="*/ 2574592 w 4183929"/>
              <a:gd name="csY214" fmla="*/ 6284216 h 6890656"/>
              <a:gd name="csX215" fmla="*/ 2574600 w 4183929"/>
              <a:gd name="csY215" fmla="*/ 6283573 h 6890656"/>
              <a:gd name="csX216" fmla="*/ 2553384 w 4183929"/>
              <a:gd name="csY216" fmla="*/ 6261704 h 6890656"/>
              <a:gd name="csX217" fmla="*/ 2552959 w 4183929"/>
              <a:gd name="csY217" fmla="*/ 6261702 h 6890656"/>
              <a:gd name="csX218" fmla="*/ 0 w 4183929"/>
              <a:gd name="csY218" fmla="*/ 0 h 6890656"/>
              <a:gd name="csX219" fmla="*/ 4183929 w 4183929"/>
              <a:gd name="csY219" fmla="*/ 15934 h 6890656"/>
              <a:gd name="csX220" fmla="*/ 4183929 w 4183929"/>
              <a:gd name="csY220" fmla="*/ 6873931 h 6890656"/>
              <a:gd name="csX221" fmla="*/ 2681 w 4183929"/>
              <a:gd name="csY221" fmla="*/ 6890656 h 6890656"/>
              <a:gd name="csX222" fmla="*/ 0 w 4183929"/>
              <a:gd name="csY222" fmla="*/ 0 h 6890656"/>
              <a:gd name="csX0" fmla="*/ 3196842 w 4181248"/>
              <a:gd name="csY0" fmla="*/ 6440381 h 6890656"/>
              <a:gd name="csX1" fmla="*/ 3182793 w 4181248"/>
              <a:gd name="csY1" fmla="*/ 6479722 h 6890656"/>
              <a:gd name="csX2" fmla="*/ 3252519 w 4181248"/>
              <a:gd name="csY2" fmla="*/ 6479722 h 6890656"/>
              <a:gd name="csX3" fmla="*/ 3238778 w 4181248"/>
              <a:gd name="csY3" fmla="*/ 6440381 h 6890656"/>
              <a:gd name="csX4" fmla="*/ 3196842 w 4181248"/>
              <a:gd name="csY4" fmla="*/ 6440381 h 6890656"/>
              <a:gd name="csX5" fmla="*/ 2407962 w 4181248"/>
              <a:gd name="csY5" fmla="*/ 6396773 h 6890656"/>
              <a:gd name="csX6" fmla="*/ 2407962 w 4181248"/>
              <a:gd name="csY6" fmla="*/ 6434999 h 6890656"/>
              <a:gd name="csX7" fmla="*/ 2463024 w 4181248"/>
              <a:gd name="csY7" fmla="*/ 6434999 h 6890656"/>
              <a:gd name="csX8" fmla="*/ 2463024 w 4181248"/>
              <a:gd name="csY8" fmla="*/ 6396773 h 6890656"/>
              <a:gd name="csX9" fmla="*/ 2407962 w 4181248"/>
              <a:gd name="csY9" fmla="*/ 6396773 h 6890656"/>
              <a:gd name="csX10" fmla="*/ 2217176 w 4181248"/>
              <a:gd name="csY10" fmla="*/ 6396773 h 6890656"/>
              <a:gd name="csX11" fmla="*/ 2217176 w 4181248"/>
              <a:gd name="csY11" fmla="*/ 6434212 h 6890656"/>
              <a:gd name="csX12" fmla="*/ 2317287 w 4181248"/>
              <a:gd name="csY12" fmla="*/ 6434212 h 6890656"/>
              <a:gd name="csX13" fmla="*/ 2316807 w 4181248"/>
              <a:gd name="csY13" fmla="*/ 6396773 h 6890656"/>
              <a:gd name="csX14" fmla="*/ 2217176 w 4181248"/>
              <a:gd name="csY14" fmla="*/ 6396773 h 6890656"/>
              <a:gd name="csX15" fmla="*/ 1998906 w 4181248"/>
              <a:gd name="csY15" fmla="*/ 6396773 h 6890656"/>
              <a:gd name="csX16" fmla="*/ 1998906 w 4181248"/>
              <a:gd name="csY16" fmla="*/ 6434212 h 6890656"/>
              <a:gd name="csX17" fmla="*/ 2099018 w 4181248"/>
              <a:gd name="csY17" fmla="*/ 6434212 h 6890656"/>
              <a:gd name="csX18" fmla="*/ 2098479 w 4181248"/>
              <a:gd name="csY18" fmla="*/ 6396773 h 6890656"/>
              <a:gd name="csX19" fmla="*/ 1998906 w 4181248"/>
              <a:gd name="csY19" fmla="*/ 6396773 h 6890656"/>
              <a:gd name="csX20" fmla="*/ 3609646 w 4181248"/>
              <a:gd name="csY20" fmla="*/ 6394102 h 6890656"/>
              <a:gd name="csX21" fmla="*/ 3609646 w 4181248"/>
              <a:gd name="csY21" fmla="*/ 6432098 h 6890656"/>
              <a:gd name="csX22" fmla="*/ 3668648 w 4181248"/>
              <a:gd name="csY22" fmla="*/ 6432098 h 6890656"/>
              <a:gd name="csX23" fmla="*/ 3668648 w 4181248"/>
              <a:gd name="csY23" fmla="*/ 6394102 h 6890656"/>
              <a:gd name="csX24" fmla="*/ 3609646 w 4181248"/>
              <a:gd name="csY24" fmla="*/ 6394102 h 6890656"/>
              <a:gd name="csX25" fmla="*/ 3420051 w 4181248"/>
              <a:gd name="csY25" fmla="*/ 6394102 h 6890656"/>
              <a:gd name="csX26" fmla="*/ 3420051 w 4181248"/>
              <a:gd name="csY26" fmla="*/ 6431560 h 6890656"/>
              <a:gd name="csX27" fmla="*/ 3520566 w 4181248"/>
              <a:gd name="csY27" fmla="*/ 6431560 h 6890656"/>
              <a:gd name="csX28" fmla="*/ 3519144 w 4181248"/>
              <a:gd name="csY28" fmla="*/ 6394102 h 6890656"/>
              <a:gd name="csX29" fmla="*/ 3420051 w 4181248"/>
              <a:gd name="csY29" fmla="*/ 6394102 h 6890656"/>
              <a:gd name="csX30" fmla="*/ 2954934 w 4181248"/>
              <a:gd name="csY30" fmla="*/ 6394102 h 6890656"/>
              <a:gd name="csX31" fmla="*/ 2954934 w 4181248"/>
              <a:gd name="csY31" fmla="*/ 6432098 h 6890656"/>
              <a:gd name="csX32" fmla="*/ 3010207 w 4181248"/>
              <a:gd name="csY32" fmla="*/ 6432098 h 6890656"/>
              <a:gd name="csX33" fmla="*/ 3010207 w 4181248"/>
              <a:gd name="csY33" fmla="*/ 6394102 h 6890656"/>
              <a:gd name="csX34" fmla="*/ 2954934 w 4181248"/>
              <a:gd name="csY34" fmla="*/ 6394102 h 6890656"/>
              <a:gd name="csX35" fmla="*/ 3713928 w 4181248"/>
              <a:gd name="csY35" fmla="*/ 6337906 h 6890656"/>
              <a:gd name="csX36" fmla="*/ 3713928 w 4181248"/>
              <a:gd name="csY36" fmla="*/ 6506917 h 6890656"/>
              <a:gd name="csX37" fmla="*/ 3756844 w 4181248"/>
              <a:gd name="csY37" fmla="*/ 6506917 h 6890656"/>
              <a:gd name="csX38" fmla="*/ 3756844 w 4181248"/>
              <a:gd name="csY38" fmla="*/ 6406383 h 6890656"/>
              <a:gd name="csX39" fmla="*/ 3713928 w 4181248"/>
              <a:gd name="csY39" fmla="*/ 6337906 h 6890656"/>
              <a:gd name="csX40" fmla="*/ 1603765 w 4181248"/>
              <a:gd name="csY40" fmla="*/ 6325567 h 6890656"/>
              <a:gd name="csX41" fmla="*/ 1603765 w 4181248"/>
              <a:gd name="csY41" fmla="*/ 6494155 h 6890656"/>
              <a:gd name="csX42" fmla="*/ 1644913 w 4181248"/>
              <a:gd name="csY42" fmla="*/ 6461022 h 6890656"/>
              <a:gd name="csX43" fmla="*/ 1644913 w 4181248"/>
              <a:gd name="csY43" fmla="*/ 6426293 h 6890656"/>
              <a:gd name="csX44" fmla="*/ 1644913 w 4181248"/>
              <a:gd name="csY44" fmla="*/ 6390758 h 6890656"/>
              <a:gd name="csX45" fmla="*/ 1644913 w 4181248"/>
              <a:gd name="csY45" fmla="*/ 6360622 h 6890656"/>
              <a:gd name="csX46" fmla="*/ 1603765 w 4181248"/>
              <a:gd name="csY46" fmla="*/ 6325567 h 6890656"/>
              <a:gd name="csX47" fmla="*/ 1609434 w 4181248"/>
              <a:gd name="csY47" fmla="*/ 6313171 h 6890656"/>
              <a:gd name="csX48" fmla="*/ 1651485 w 4181248"/>
              <a:gd name="csY48" fmla="*/ 6348937 h 6890656"/>
              <a:gd name="csX49" fmla="*/ 1665919 w 4181248"/>
              <a:gd name="csY49" fmla="*/ 6348937 h 6890656"/>
              <a:gd name="csX50" fmla="*/ 1690365 w 4181248"/>
              <a:gd name="csY50" fmla="*/ 6369713 h 6890656"/>
              <a:gd name="csX51" fmla="*/ 1666457 w 4181248"/>
              <a:gd name="csY51" fmla="*/ 6390796 h 6890656"/>
              <a:gd name="csX52" fmla="*/ 1658078 w 4181248"/>
              <a:gd name="csY52" fmla="*/ 6390796 h 6890656"/>
              <a:gd name="csX53" fmla="*/ 1658078 w 4181248"/>
              <a:gd name="csY53" fmla="*/ 6426294 h 6890656"/>
              <a:gd name="csX54" fmla="*/ 1672915 w 4181248"/>
              <a:gd name="csY54" fmla="*/ 6426294 h 6890656"/>
              <a:gd name="csX55" fmla="*/ 1699706 w 4181248"/>
              <a:gd name="csY55" fmla="*/ 6448972 h 6890656"/>
              <a:gd name="csX56" fmla="*/ 1672915 w 4181248"/>
              <a:gd name="csY56" fmla="*/ 6471669 h 6890656"/>
              <a:gd name="csX57" fmla="*/ 1651447 w 4181248"/>
              <a:gd name="csY57" fmla="*/ 6471669 h 6890656"/>
              <a:gd name="csX58" fmla="*/ 1607647 w 4181248"/>
              <a:gd name="csY58" fmla="*/ 6506917 h 6890656"/>
              <a:gd name="csX59" fmla="*/ 1681947 w 4181248"/>
              <a:gd name="csY59" fmla="*/ 6506917 h 6890656"/>
              <a:gd name="csX60" fmla="*/ 1742622 w 4181248"/>
              <a:gd name="csY60" fmla="*/ 6451989 h 6890656"/>
              <a:gd name="csX61" fmla="*/ 1707739 w 4181248"/>
              <a:gd name="csY61" fmla="*/ 6406613 h 6890656"/>
              <a:gd name="csX62" fmla="*/ 1732724 w 4181248"/>
              <a:gd name="csY62" fmla="*/ 6365062 h 6890656"/>
              <a:gd name="csX63" fmla="*/ 1669301 w 4181248"/>
              <a:gd name="csY63" fmla="*/ 6313171 h 6890656"/>
              <a:gd name="csX64" fmla="*/ 1609434 w 4181248"/>
              <a:gd name="csY64" fmla="*/ 6313171 h 6890656"/>
              <a:gd name="csX65" fmla="*/ 3713928 w 4181248"/>
              <a:gd name="csY65" fmla="*/ 6313152 h 6890656"/>
              <a:gd name="csX66" fmla="*/ 3756844 w 4181248"/>
              <a:gd name="csY66" fmla="*/ 6381629 h 6890656"/>
              <a:gd name="csX67" fmla="*/ 3835411 w 4181248"/>
              <a:gd name="csY67" fmla="*/ 6506917 h 6890656"/>
              <a:gd name="csX68" fmla="*/ 3881056 w 4181248"/>
              <a:gd name="csY68" fmla="*/ 6506917 h 6890656"/>
              <a:gd name="csX69" fmla="*/ 3881056 w 4181248"/>
              <a:gd name="csY69" fmla="*/ 6313152 h 6890656"/>
              <a:gd name="csX70" fmla="*/ 3837813 w 4181248"/>
              <a:gd name="csY70" fmla="*/ 6313152 h 6890656"/>
              <a:gd name="csX71" fmla="*/ 3837813 w 4181248"/>
              <a:gd name="csY71" fmla="*/ 6429081 h 6890656"/>
              <a:gd name="csX72" fmla="*/ 3766972 w 4181248"/>
              <a:gd name="csY72" fmla="*/ 6313152 h 6890656"/>
              <a:gd name="csX73" fmla="*/ 3713928 w 4181248"/>
              <a:gd name="csY73" fmla="*/ 6313152 h 6890656"/>
              <a:gd name="csX74" fmla="*/ 3553334 w 4181248"/>
              <a:gd name="csY74" fmla="*/ 6313152 h 6890656"/>
              <a:gd name="csX75" fmla="*/ 3553334 w 4181248"/>
              <a:gd name="csY75" fmla="*/ 6506917 h 6890656"/>
              <a:gd name="csX76" fmla="*/ 3676335 w 4181248"/>
              <a:gd name="csY76" fmla="*/ 6506917 h 6890656"/>
              <a:gd name="csX77" fmla="*/ 3676335 w 4181248"/>
              <a:gd name="csY77" fmla="*/ 6465923 h 6890656"/>
              <a:gd name="csX78" fmla="*/ 3596519 w 4181248"/>
              <a:gd name="csY78" fmla="*/ 6465923 h 6890656"/>
              <a:gd name="csX79" fmla="*/ 3596519 w 4181248"/>
              <a:gd name="csY79" fmla="*/ 6353858 h 6890656"/>
              <a:gd name="csX80" fmla="*/ 3676335 w 4181248"/>
              <a:gd name="csY80" fmla="*/ 6353858 h 6890656"/>
              <a:gd name="csX81" fmla="*/ 3676335 w 4181248"/>
              <a:gd name="csY81" fmla="*/ 6313152 h 6890656"/>
              <a:gd name="csX82" fmla="*/ 3553334 w 4181248"/>
              <a:gd name="csY82" fmla="*/ 6313152 h 6890656"/>
              <a:gd name="csX83" fmla="*/ 3208316 w 4181248"/>
              <a:gd name="csY83" fmla="*/ 6313152 h 6890656"/>
              <a:gd name="csX84" fmla="*/ 3275928 w 4181248"/>
              <a:gd name="csY84" fmla="*/ 6506917 h 6890656"/>
              <a:gd name="csX85" fmla="*/ 3322938 w 4181248"/>
              <a:gd name="csY85" fmla="*/ 6506917 h 6890656"/>
              <a:gd name="csX86" fmla="*/ 3250790 w 4181248"/>
              <a:gd name="csY86" fmla="*/ 6313152 h 6890656"/>
              <a:gd name="csX87" fmla="*/ 3208316 w 4181248"/>
              <a:gd name="csY87" fmla="*/ 6313152 h 6890656"/>
              <a:gd name="csX88" fmla="*/ 2898526 w 4181248"/>
              <a:gd name="csY88" fmla="*/ 6313152 h 6890656"/>
              <a:gd name="csX89" fmla="*/ 2898603 w 4181248"/>
              <a:gd name="csY89" fmla="*/ 6506917 h 6890656"/>
              <a:gd name="csX90" fmla="*/ 3021604 w 4181248"/>
              <a:gd name="csY90" fmla="*/ 6506917 h 6890656"/>
              <a:gd name="csX91" fmla="*/ 3021604 w 4181248"/>
              <a:gd name="csY91" fmla="*/ 6465923 h 6890656"/>
              <a:gd name="csX92" fmla="*/ 2941730 w 4181248"/>
              <a:gd name="csY92" fmla="*/ 6465923 h 6890656"/>
              <a:gd name="csX93" fmla="*/ 2941730 w 4181248"/>
              <a:gd name="csY93" fmla="*/ 6353858 h 6890656"/>
              <a:gd name="csX94" fmla="*/ 3021527 w 4181248"/>
              <a:gd name="csY94" fmla="*/ 6353858 h 6890656"/>
              <a:gd name="csX95" fmla="*/ 3021527 w 4181248"/>
              <a:gd name="csY95" fmla="*/ 6313152 h 6890656"/>
              <a:gd name="csX96" fmla="*/ 2898526 w 4181248"/>
              <a:gd name="csY96" fmla="*/ 6313152 h 6890656"/>
              <a:gd name="csX97" fmla="*/ 2781598 w 4181248"/>
              <a:gd name="csY97" fmla="*/ 6313152 h 6890656"/>
              <a:gd name="csX98" fmla="*/ 2781598 w 4181248"/>
              <a:gd name="csY98" fmla="*/ 6349668 h 6890656"/>
              <a:gd name="csX99" fmla="*/ 2797473 w 4181248"/>
              <a:gd name="csY99" fmla="*/ 6349668 h 6890656"/>
              <a:gd name="csX100" fmla="*/ 2824802 w 4181248"/>
              <a:gd name="csY100" fmla="*/ 6372731 h 6890656"/>
              <a:gd name="csX101" fmla="*/ 2797473 w 4181248"/>
              <a:gd name="csY101" fmla="*/ 6395793 h 6890656"/>
              <a:gd name="csX102" fmla="*/ 2781598 w 4181248"/>
              <a:gd name="csY102" fmla="*/ 6395793 h 6890656"/>
              <a:gd name="csX103" fmla="*/ 2781598 w 4181248"/>
              <a:gd name="csY103" fmla="*/ 6432098 h 6890656"/>
              <a:gd name="csX104" fmla="*/ 2787363 w 4181248"/>
              <a:gd name="csY104" fmla="*/ 6432098 h 6890656"/>
              <a:gd name="csX105" fmla="*/ 2792822 w 4181248"/>
              <a:gd name="csY105" fmla="*/ 6431983 h 6890656"/>
              <a:gd name="csX106" fmla="*/ 2830798 w 4181248"/>
              <a:gd name="csY106" fmla="*/ 6506936 h 6890656"/>
              <a:gd name="csX107" fmla="*/ 2878307 w 4181248"/>
              <a:gd name="csY107" fmla="*/ 6506936 h 6890656"/>
              <a:gd name="csX108" fmla="*/ 2834892 w 4181248"/>
              <a:gd name="csY108" fmla="*/ 6424180 h 6890656"/>
              <a:gd name="csX109" fmla="*/ 2868525 w 4181248"/>
              <a:gd name="csY109" fmla="*/ 6372481 h 6890656"/>
              <a:gd name="csX110" fmla="*/ 2805660 w 4181248"/>
              <a:gd name="csY110" fmla="*/ 6313152 h 6890656"/>
              <a:gd name="csX111" fmla="*/ 2781598 w 4181248"/>
              <a:gd name="csY111" fmla="*/ 6313152 h 6890656"/>
              <a:gd name="csX112" fmla="*/ 2725267 w 4181248"/>
              <a:gd name="csY112" fmla="*/ 6313152 h 6890656"/>
              <a:gd name="csX113" fmla="*/ 2725344 w 4181248"/>
              <a:gd name="csY113" fmla="*/ 6506821 h 6890656"/>
              <a:gd name="csX114" fmla="*/ 2768529 w 4181248"/>
              <a:gd name="csY114" fmla="*/ 6506821 h 6890656"/>
              <a:gd name="csX115" fmla="*/ 2768529 w 4181248"/>
              <a:gd name="csY115" fmla="*/ 6313152 h 6890656"/>
              <a:gd name="csX116" fmla="*/ 2725267 w 4181248"/>
              <a:gd name="csY116" fmla="*/ 6313152 h 6890656"/>
              <a:gd name="csX117" fmla="*/ 1865123 w 4181248"/>
              <a:gd name="csY117" fmla="*/ 6313152 h 6890656"/>
              <a:gd name="csX118" fmla="*/ 1832316 w 4181248"/>
              <a:gd name="csY118" fmla="*/ 6379592 h 6890656"/>
              <a:gd name="csX119" fmla="*/ 1852977 w 4181248"/>
              <a:gd name="csY119" fmla="*/ 6421989 h 6890656"/>
              <a:gd name="csX120" fmla="*/ 1913228 w 4181248"/>
              <a:gd name="csY120" fmla="*/ 6313152 h 6890656"/>
              <a:gd name="csX121" fmla="*/ 1865123 w 4181248"/>
              <a:gd name="csY121" fmla="*/ 6313152 h 6890656"/>
              <a:gd name="csX122" fmla="*/ 1734780 w 4181248"/>
              <a:gd name="csY122" fmla="*/ 6313152 h 6890656"/>
              <a:gd name="csX123" fmla="*/ 1802046 w 4181248"/>
              <a:gd name="csY123" fmla="*/ 6436153 h 6890656"/>
              <a:gd name="csX124" fmla="*/ 1802046 w 4181248"/>
              <a:gd name="csY124" fmla="*/ 6506994 h 6890656"/>
              <a:gd name="csX125" fmla="*/ 1845231 w 4181248"/>
              <a:gd name="csY125" fmla="*/ 6506994 h 6890656"/>
              <a:gd name="csX126" fmla="*/ 1845231 w 4181248"/>
              <a:gd name="csY126" fmla="*/ 6436038 h 6890656"/>
              <a:gd name="csX127" fmla="*/ 1824955 w 4181248"/>
              <a:gd name="csY127" fmla="*/ 6394506 h 6890656"/>
              <a:gd name="csX128" fmla="*/ 1824955 w 4181248"/>
              <a:gd name="csY128" fmla="*/ 6394640 h 6890656"/>
              <a:gd name="csX129" fmla="*/ 1785326 w 4181248"/>
              <a:gd name="csY129" fmla="*/ 6313152 h 6890656"/>
              <a:gd name="csX130" fmla="*/ 1734780 w 4181248"/>
              <a:gd name="csY130" fmla="*/ 6313152 h 6890656"/>
              <a:gd name="csX131" fmla="*/ 3034730 w 4181248"/>
              <a:gd name="csY131" fmla="*/ 6313132 h 6890656"/>
              <a:gd name="csX132" fmla="*/ 3034730 w 4181248"/>
              <a:gd name="csY132" fmla="*/ 6353857 h 6890656"/>
              <a:gd name="csX133" fmla="*/ 3073841 w 4181248"/>
              <a:gd name="csY133" fmla="*/ 6353857 h 6890656"/>
              <a:gd name="csX134" fmla="*/ 3073841 w 4181248"/>
              <a:gd name="csY134" fmla="*/ 6506916 h 6890656"/>
              <a:gd name="csX135" fmla="*/ 3117026 w 4181248"/>
              <a:gd name="csY135" fmla="*/ 6506916 h 6890656"/>
              <a:gd name="csX136" fmla="*/ 3117026 w 4181248"/>
              <a:gd name="csY136" fmla="*/ 6353857 h 6890656"/>
              <a:gd name="csX137" fmla="*/ 3166630 w 4181248"/>
              <a:gd name="csY137" fmla="*/ 6353857 h 6890656"/>
              <a:gd name="csX138" fmla="*/ 3166630 w 4181248"/>
              <a:gd name="csY138" fmla="*/ 6313132 h 6890656"/>
              <a:gd name="csX139" fmla="*/ 3034730 w 4181248"/>
              <a:gd name="csY139" fmla="*/ 6313132 h 6890656"/>
              <a:gd name="csX140" fmla="*/ 2351362 w 4181248"/>
              <a:gd name="csY140" fmla="*/ 6312498 h 6890656"/>
              <a:gd name="csX141" fmla="*/ 2351362 w 4181248"/>
              <a:gd name="csY141" fmla="*/ 6506263 h 6890656"/>
              <a:gd name="csX142" fmla="*/ 2394816 w 4181248"/>
              <a:gd name="csY142" fmla="*/ 6506263 h 6890656"/>
              <a:gd name="csX143" fmla="*/ 2394816 w 4181248"/>
              <a:gd name="csY143" fmla="*/ 6353492 h 6890656"/>
              <a:gd name="csX144" fmla="*/ 2475363 w 4181248"/>
              <a:gd name="csY144" fmla="*/ 6353492 h 6890656"/>
              <a:gd name="csX145" fmla="*/ 2475363 w 4181248"/>
              <a:gd name="csY145" fmla="*/ 6312498 h 6890656"/>
              <a:gd name="csX146" fmla="*/ 2351362 w 4181248"/>
              <a:gd name="csY146" fmla="*/ 6312498 h 6890656"/>
              <a:gd name="csX147" fmla="*/ 2585968 w 4181248"/>
              <a:gd name="csY147" fmla="*/ 6309288 h 6890656"/>
              <a:gd name="csX148" fmla="*/ 2492218 w 4181248"/>
              <a:gd name="csY148" fmla="*/ 6410168 h 6890656"/>
              <a:gd name="csX149" fmla="*/ 2593060 w 4181248"/>
              <a:gd name="csY149" fmla="*/ 6511010 h 6890656"/>
              <a:gd name="csX150" fmla="*/ 2665246 w 4181248"/>
              <a:gd name="csY150" fmla="*/ 6482047 h 6890656"/>
              <a:gd name="csX151" fmla="*/ 2633477 w 4181248"/>
              <a:gd name="csY151" fmla="*/ 6451873 h 6890656"/>
              <a:gd name="csX152" fmla="*/ 2593060 w 4181248"/>
              <a:gd name="csY152" fmla="*/ 6468383 h 6890656"/>
              <a:gd name="csX153" fmla="*/ 2537037 w 4181248"/>
              <a:gd name="csY153" fmla="*/ 6409899 h 6890656"/>
              <a:gd name="csX154" fmla="*/ 2585968 w 4181248"/>
              <a:gd name="csY154" fmla="*/ 6351570 h 6890656"/>
              <a:gd name="csX155" fmla="*/ 2585968 w 4181248"/>
              <a:gd name="csY155" fmla="*/ 6309288 h 6890656"/>
              <a:gd name="csX156" fmla="*/ 2599114 w 4181248"/>
              <a:gd name="csY156" fmla="*/ 6309231 h 6890656"/>
              <a:gd name="csX157" fmla="*/ 2599114 w 4181248"/>
              <a:gd name="csY157" fmla="*/ 6351512 h 6890656"/>
              <a:gd name="csX158" fmla="*/ 2648833 w 4181248"/>
              <a:gd name="csY158" fmla="*/ 6409957 h 6890656"/>
              <a:gd name="csX159" fmla="*/ 2641357 w 4181248"/>
              <a:gd name="csY159" fmla="*/ 6441303 h 6890656"/>
              <a:gd name="csX160" fmla="*/ 2673895 w 4181248"/>
              <a:gd name="csY160" fmla="*/ 6472169 h 6890656"/>
              <a:gd name="csX161" fmla="*/ 2693652 w 4181248"/>
              <a:gd name="csY161" fmla="*/ 6410226 h 6890656"/>
              <a:gd name="csX162" fmla="*/ 2599114 w 4181248"/>
              <a:gd name="csY162" fmla="*/ 6309231 h 6890656"/>
              <a:gd name="csX163" fmla="*/ 3427566 w 4181248"/>
              <a:gd name="csY163" fmla="*/ 6309039 h 6890656"/>
              <a:gd name="csX164" fmla="*/ 3327262 w 4181248"/>
              <a:gd name="csY164" fmla="*/ 6410169 h 6890656"/>
              <a:gd name="csX165" fmla="*/ 3428661 w 4181248"/>
              <a:gd name="csY165" fmla="*/ 6511011 h 6890656"/>
              <a:gd name="csX166" fmla="*/ 3516703 w 4181248"/>
              <a:gd name="csY166" fmla="*/ 6449971 h 6890656"/>
              <a:gd name="csX167" fmla="*/ 3518222 w 4181248"/>
              <a:gd name="csY167" fmla="*/ 6444705 h 6890656"/>
              <a:gd name="csX168" fmla="*/ 3474921 w 4181248"/>
              <a:gd name="csY168" fmla="*/ 6444705 h 6890656"/>
              <a:gd name="csX169" fmla="*/ 3428623 w 4181248"/>
              <a:gd name="csY169" fmla="*/ 6470843 h 6890656"/>
              <a:gd name="csX170" fmla="*/ 3371504 w 4181248"/>
              <a:gd name="csY170" fmla="*/ 6410169 h 6890656"/>
              <a:gd name="csX171" fmla="*/ 3427527 w 4181248"/>
              <a:gd name="csY171" fmla="*/ 6349495 h 6890656"/>
              <a:gd name="csX172" fmla="*/ 3471077 w 4181248"/>
              <a:gd name="csY172" fmla="*/ 6372654 h 6890656"/>
              <a:gd name="csX173" fmla="*/ 3512129 w 4181248"/>
              <a:gd name="csY173" fmla="*/ 6356356 h 6890656"/>
              <a:gd name="csX174" fmla="*/ 3427566 w 4181248"/>
              <a:gd name="csY174" fmla="*/ 6309039 h 6890656"/>
              <a:gd name="csX175" fmla="*/ 2224787 w 4181248"/>
              <a:gd name="csY175" fmla="*/ 6309039 h 6890656"/>
              <a:gd name="csX176" fmla="*/ 2124483 w 4181248"/>
              <a:gd name="csY176" fmla="*/ 6410169 h 6890656"/>
              <a:gd name="csX177" fmla="*/ 2225882 w 4181248"/>
              <a:gd name="csY177" fmla="*/ 6511011 h 6890656"/>
              <a:gd name="csX178" fmla="*/ 2313924 w 4181248"/>
              <a:gd name="csY178" fmla="*/ 6449971 h 6890656"/>
              <a:gd name="csX179" fmla="*/ 2314654 w 4181248"/>
              <a:gd name="csY179" fmla="*/ 6447377 h 6890656"/>
              <a:gd name="csX180" fmla="*/ 2270855 w 4181248"/>
              <a:gd name="csY180" fmla="*/ 6447377 h 6890656"/>
              <a:gd name="csX181" fmla="*/ 2225805 w 4181248"/>
              <a:gd name="csY181" fmla="*/ 6470843 h 6890656"/>
              <a:gd name="csX182" fmla="*/ 2168667 w 4181248"/>
              <a:gd name="csY182" fmla="*/ 6410169 h 6890656"/>
              <a:gd name="csX183" fmla="*/ 2224710 w 4181248"/>
              <a:gd name="csY183" fmla="*/ 6349495 h 6890656"/>
              <a:gd name="csX184" fmla="*/ 2268913 w 4181248"/>
              <a:gd name="csY184" fmla="*/ 6373672 h 6890656"/>
              <a:gd name="csX185" fmla="*/ 2309888 w 4181248"/>
              <a:gd name="csY185" fmla="*/ 6357394 h 6890656"/>
              <a:gd name="csX186" fmla="*/ 2224787 w 4181248"/>
              <a:gd name="csY186" fmla="*/ 6309039 h 6890656"/>
              <a:gd name="csX187" fmla="*/ 2006421 w 4181248"/>
              <a:gd name="csY187" fmla="*/ 6309039 h 6890656"/>
              <a:gd name="csX188" fmla="*/ 1906117 w 4181248"/>
              <a:gd name="csY188" fmla="*/ 6410169 h 6890656"/>
              <a:gd name="csX189" fmla="*/ 2007516 w 4181248"/>
              <a:gd name="csY189" fmla="*/ 6511011 h 6890656"/>
              <a:gd name="csX190" fmla="*/ 2095577 w 4181248"/>
              <a:gd name="csY190" fmla="*/ 6449971 h 6890656"/>
              <a:gd name="csX191" fmla="*/ 2096308 w 4181248"/>
              <a:gd name="csY191" fmla="*/ 6447377 h 6890656"/>
              <a:gd name="csX192" fmla="*/ 2052527 w 4181248"/>
              <a:gd name="csY192" fmla="*/ 6447377 h 6890656"/>
              <a:gd name="csX193" fmla="*/ 2007459 w 4181248"/>
              <a:gd name="csY193" fmla="*/ 6470843 h 6890656"/>
              <a:gd name="csX194" fmla="*/ 1950340 w 4181248"/>
              <a:gd name="csY194" fmla="*/ 6410169 h 6890656"/>
              <a:gd name="csX195" fmla="*/ 2006363 w 4181248"/>
              <a:gd name="csY195" fmla="*/ 6349495 h 6890656"/>
              <a:gd name="csX196" fmla="*/ 2050567 w 4181248"/>
              <a:gd name="csY196" fmla="*/ 6373672 h 6890656"/>
              <a:gd name="csX197" fmla="*/ 2091541 w 4181248"/>
              <a:gd name="csY197" fmla="*/ 6357394 h 6890656"/>
              <a:gd name="csX198" fmla="*/ 2006421 w 4181248"/>
              <a:gd name="csY198" fmla="*/ 6309039 h 6890656"/>
              <a:gd name="csX199" fmla="*/ 2635591 w 4181248"/>
              <a:gd name="csY199" fmla="*/ 6261702 h 6890656"/>
              <a:gd name="csX200" fmla="*/ 2614247 w 4181248"/>
              <a:gd name="csY200" fmla="*/ 6282637 h 6890656"/>
              <a:gd name="csX201" fmla="*/ 2614258 w 4181248"/>
              <a:gd name="csY201" fmla="*/ 6283573 h 6890656"/>
              <a:gd name="csX202" fmla="*/ 2634440 w 4181248"/>
              <a:gd name="csY202" fmla="*/ 6304626 h 6890656"/>
              <a:gd name="csX203" fmla="*/ 2635591 w 4181248"/>
              <a:gd name="csY203" fmla="*/ 6304618 h 6890656"/>
              <a:gd name="csX204" fmla="*/ 2635630 w 4181248"/>
              <a:gd name="csY204" fmla="*/ 6304618 h 6890656"/>
              <a:gd name="csX205" fmla="*/ 2657482 w 4181248"/>
              <a:gd name="csY205" fmla="*/ 6283573 h 6890656"/>
              <a:gd name="csX206" fmla="*/ 2636191 w 4181248"/>
              <a:gd name="csY206" fmla="*/ 6261702 h 6890656"/>
              <a:gd name="csX207" fmla="*/ 2635591 w 4181248"/>
              <a:gd name="csY207" fmla="*/ 6261702 h 6890656"/>
              <a:gd name="csX208" fmla="*/ 2550278 w 4181248"/>
              <a:gd name="csY208" fmla="*/ 6261702 h 6890656"/>
              <a:gd name="csX209" fmla="*/ 2528953 w 4181248"/>
              <a:gd name="csY209" fmla="*/ 6282657 h 6890656"/>
              <a:gd name="csX210" fmla="*/ 2528965 w 4181248"/>
              <a:gd name="csY210" fmla="*/ 6283573 h 6890656"/>
              <a:gd name="csX211" fmla="*/ 2549108 w 4181248"/>
              <a:gd name="csY211" fmla="*/ 6304626 h 6890656"/>
              <a:gd name="csX212" fmla="*/ 2550278 w 4181248"/>
              <a:gd name="csY212" fmla="*/ 6304618 h 6890656"/>
              <a:gd name="csX213" fmla="*/ 2550317 w 4181248"/>
              <a:gd name="csY213" fmla="*/ 6304618 h 6890656"/>
              <a:gd name="csX214" fmla="*/ 2571911 w 4181248"/>
              <a:gd name="csY214" fmla="*/ 6284216 h 6890656"/>
              <a:gd name="csX215" fmla="*/ 2571919 w 4181248"/>
              <a:gd name="csY215" fmla="*/ 6283573 h 6890656"/>
              <a:gd name="csX216" fmla="*/ 2550703 w 4181248"/>
              <a:gd name="csY216" fmla="*/ 6261704 h 6890656"/>
              <a:gd name="csX217" fmla="*/ 2550278 w 4181248"/>
              <a:gd name="csY217" fmla="*/ 6261702 h 6890656"/>
              <a:gd name="csX218" fmla="*/ 127947 w 4181248"/>
              <a:gd name="csY218" fmla="*/ 0 h 6890656"/>
              <a:gd name="csX219" fmla="*/ 4181248 w 4181248"/>
              <a:gd name="csY219" fmla="*/ 15934 h 6890656"/>
              <a:gd name="csX220" fmla="*/ 4181248 w 4181248"/>
              <a:gd name="csY220" fmla="*/ 6873931 h 6890656"/>
              <a:gd name="csX221" fmla="*/ 0 w 4181248"/>
              <a:gd name="csY221" fmla="*/ 6890656 h 6890656"/>
              <a:gd name="csX222" fmla="*/ 127947 w 4181248"/>
              <a:gd name="csY222" fmla="*/ 0 h 6890656"/>
              <a:gd name="csX0" fmla="*/ 3068895 w 4053301"/>
              <a:gd name="csY0" fmla="*/ 6440381 h 6874327"/>
              <a:gd name="csX1" fmla="*/ 3054846 w 4053301"/>
              <a:gd name="csY1" fmla="*/ 6479722 h 6874327"/>
              <a:gd name="csX2" fmla="*/ 3124572 w 4053301"/>
              <a:gd name="csY2" fmla="*/ 6479722 h 6874327"/>
              <a:gd name="csX3" fmla="*/ 3110831 w 4053301"/>
              <a:gd name="csY3" fmla="*/ 6440381 h 6874327"/>
              <a:gd name="csX4" fmla="*/ 3068895 w 4053301"/>
              <a:gd name="csY4" fmla="*/ 6440381 h 6874327"/>
              <a:gd name="csX5" fmla="*/ 2280015 w 4053301"/>
              <a:gd name="csY5" fmla="*/ 6396773 h 6874327"/>
              <a:gd name="csX6" fmla="*/ 2280015 w 4053301"/>
              <a:gd name="csY6" fmla="*/ 6434999 h 6874327"/>
              <a:gd name="csX7" fmla="*/ 2335077 w 4053301"/>
              <a:gd name="csY7" fmla="*/ 6434999 h 6874327"/>
              <a:gd name="csX8" fmla="*/ 2335077 w 4053301"/>
              <a:gd name="csY8" fmla="*/ 6396773 h 6874327"/>
              <a:gd name="csX9" fmla="*/ 2280015 w 4053301"/>
              <a:gd name="csY9" fmla="*/ 6396773 h 6874327"/>
              <a:gd name="csX10" fmla="*/ 2089229 w 4053301"/>
              <a:gd name="csY10" fmla="*/ 6396773 h 6874327"/>
              <a:gd name="csX11" fmla="*/ 2089229 w 4053301"/>
              <a:gd name="csY11" fmla="*/ 6434212 h 6874327"/>
              <a:gd name="csX12" fmla="*/ 2189340 w 4053301"/>
              <a:gd name="csY12" fmla="*/ 6434212 h 6874327"/>
              <a:gd name="csX13" fmla="*/ 2188860 w 4053301"/>
              <a:gd name="csY13" fmla="*/ 6396773 h 6874327"/>
              <a:gd name="csX14" fmla="*/ 2089229 w 4053301"/>
              <a:gd name="csY14" fmla="*/ 6396773 h 6874327"/>
              <a:gd name="csX15" fmla="*/ 1870959 w 4053301"/>
              <a:gd name="csY15" fmla="*/ 6396773 h 6874327"/>
              <a:gd name="csX16" fmla="*/ 1870959 w 4053301"/>
              <a:gd name="csY16" fmla="*/ 6434212 h 6874327"/>
              <a:gd name="csX17" fmla="*/ 1971071 w 4053301"/>
              <a:gd name="csY17" fmla="*/ 6434212 h 6874327"/>
              <a:gd name="csX18" fmla="*/ 1970532 w 4053301"/>
              <a:gd name="csY18" fmla="*/ 6396773 h 6874327"/>
              <a:gd name="csX19" fmla="*/ 1870959 w 4053301"/>
              <a:gd name="csY19" fmla="*/ 6396773 h 6874327"/>
              <a:gd name="csX20" fmla="*/ 3481699 w 4053301"/>
              <a:gd name="csY20" fmla="*/ 6394102 h 6874327"/>
              <a:gd name="csX21" fmla="*/ 3481699 w 4053301"/>
              <a:gd name="csY21" fmla="*/ 6432098 h 6874327"/>
              <a:gd name="csX22" fmla="*/ 3540701 w 4053301"/>
              <a:gd name="csY22" fmla="*/ 6432098 h 6874327"/>
              <a:gd name="csX23" fmla="*/ 3540701 w 4053301"/>
              <a:gd name="csY23" fmla="*/ 6394102 h 6874327"/>
              <a:gd name="csX24" fmla="*/ 3481699 w 4053301"/>
              <a:gd name="csY24" fmla="*/ 6394102 h 6874327"/>
              <a:gd name="csX25" fmla="*/ 3292104 w 4053301"/>
              <a:gd name="csY25" fmla="*/ 6394102 h 6874327"/>
              <a:gd name="csX26" fmla="*/ 3292104 w 4053301"/>
              <a:gd name="csY26" fmla="*/ 6431560 h 6874327"/>
              <a:gd name="csX27" fmla="*/ 3392619 w 4053301"/>
              <a:gd name="csY27" fmla="*/ 6431560 h 6874327"/>
              <a:gd name="csX28" fmla="*/ 3391197 w 4053301"/>
              <a:gd name="csY28" fmla="*/ 6394102 h 6874327"/>
              <a:gd name="csX29" fmla="*/ 3292104 w 4053301"/>
              <a:gd name="csY29" fmla="*/ 6394102 h 6874327"/>
              <a:gd name="csX30" fmla="*/ 2826987 w 4053301"/>
              <a:gd name="csY30" fmla="*/ 6394102 h 6874327"/>
              <a:gd name="csX31" fmla="*/ 2826987 w 4053301"/>
              <a:gd name="csY31" fmla="*/ 6432098 h 6874327"/>
              <a:gd name="csX32" fmla="*/ 2882260 w 4053301"/>
              <a:gd name="csY32" fmla="*/ 6432098 h 6874327"/>
              <a:gd name="csX33" fmla="*/ 2882260 w 4053301"/>
              <a:gd name="csY33" fmla="*/ 6394102 h 6874327"/>
              <a:gd name="csX34" fmla="*/ 2826987 w 4053301"/>
              <a:gd name="csY34" fmla="*/ 6394102 h 6874327"/>
              <a:gd name="csX35" fmla="*/ 3585981 w 4053301"/>
              <a:gd name="csY35" fmla="*/ 6337906 h 6874327"/>
              <a:gd name="csX36" fmla="*/ 3585981 w 4053301"/>
              <a:gd name="csY36" fmla="*/ 6506917 h 6874327"/>
              <a:gd name="csX37" fmla="*/ 3628897 w 4053301"/>
              <a:gd name="csY37" fmla="*/ 6506917 h 6874327"/>
              <a:gd name="csX38" fmla="*/ 3628897 w 4053301"/>
              <a:gd name="csY38" fmla="*/ 6406383 h 6874327"/>
              <a:gd name="csX39" fmla="*/ 3585981 w 4053301"/>
              <a:gd name="csY39" fmla="*/ 6337906 h 6874327"/>
              <a:gd name="csX40" fmla="*/ 1475818 w 4053301"/>
              <a:gd name="csY40" fmla="*/ 6325567 h 6874327"/>
              <a:gd name="csX41" fmla="*/ 1475818 w 4053301"/>
              <a:gd name="csY41" fmla="*/ 6494155 h 6874327"/>
              <a:gd name="csX42" fmla="*/ 1516966 w 4053301"/>
              <a:gd name="csY42" fmla="*/ 6461022 h 6874327"/>
              <a:gd name="csX43" fmla="*/ 1516966 w 4053301"/>
              <a:gd name="csY43" fmla="*/ 6426293 h 6874327"/>
              <a:gd name="csX44" fmla="*/ 1516966 w 4053301"/>
              <a:gd name="csY44" fmla="*/ 6390758 h 6874327"/>
              <a:gd name="csX45" fmla="*/ 1516966 w 4053301"/>
              <a:gd name="csY45" fmla="*/ 6360622 h 6874327"/>
              <a:gd name="csX46" fmla="*/ 1475818 w 4053301"/>
              <a:gd name="csY46" fmla="*/ 6325567 h 6874327"/>
              <a:gd name="csX47" fmla="*/ 1481487 w 4053301"/>
              <a:gd name="csY47" fmla="*/ 6313171 h 6874327"/>
              <a:gd name="csX48" fmla="*/ 1523538 w 4053301"/>
              <a:gd name="csY48" fmla="*/ 6348937 h 6874327"/>
              <a:gd name="csX49" fmla="*/ 1537972 w 4053301"/>
              <a:gd name="csY49" fmla="*/ 6348937 h 6874327"/>
              <a:gd name="csX50" fmla="*/ 1562418 w 4053301"/>
              <a:gd name="csY50" fmla="*/ 6369713 h 6874327"/>
              <a:gd name="csX51" fmla="*/ 1538510 w 4053301"/>
              <a:gd name="csY51" fmla="*/ 6390796 h 6874327"/>
              <a:gd name="csX52" fmla="*/ 1530131 w 4053301"/>
              <a:gd name="csY52" fmla="*/ 6390796 h 6874327"/>
              <a:gd name="csX53" fmla="*/ 1530131 w 4053301"/>
              <a:gd name="csY53" fmla="*/ 6426294 h 6874327"/>
              <a:gd name="csX54" fmla="*/ 1544968 w 4053301"/>
              <a:gd name="csY54" fmla="*/ 6426294 h 6874327"/>
              <a:gd name="csX55" fmla="*/ 1571759 w 4053301"/>
              <a:gd name="csY55" fmla="*/ 6448972 h 6874327"/>
              <a:gd name="csX56" fmla="*/ 1544968 w 4053301"/>
              <a:gd name="csY56" fmla="*/ 6471669 h 6874327"/>
              <a:gd name="csX57" fmla="*/ 1523500 w 4053301"/>
              <a:gd name="csY57" fmla="*/ 6471669 h 6874327"/>
              <a:gd name="csX58" fmla="*/ 1479700 w 4053301"/>
              <a:gd name="csY58" fmla="*/ 6506917 h 6874327"/>
              <a:gd name="csX59" fmla="*/ 1554000 w 4053301"/>
              <a:gd name="csY59" fmla="*/ 6506917 h 6874327"/>
              <a:gd name="csX60" fmla="*/ 1614675 w 4053301"/>
              <a:gd name="csY60" fmla="*/ 6451989 h 6874327"/>
              <a:gd name="csX61" fmla="*/ 1579792 w 4053301"/>
              <a:gd name="csY61" fmla="*/ 6406613 h 6874327"/>
              <a:gd name="csX62" fmla="*/ 1604777 w 4053301"/>
              <a:gd name="csY62" fmla="*/ 6365062 h 6874327"/>
              <a:gd name="csX63" fmla="*/ 1541354 w 4053301"/>
              <a:gd name="csY63" fmla="*/ 6313171 h 6874327"/>
              <a:gd name="csX64" fmla="*/ 1481487 w 4053301"/>
              <a:gd name="csY64" fmla="*/ 6313171 h 6874327"/>
              <a:gd name="csX65" fmla="*/ 3585981 w 4053301"/>
              <a:gd name="csY65" fmla="*/ 6313152 h 6874327"/>
              <a:gd name="csX66" fmla="*/ 3628897 w 4053301"/>
              <a:gd name="csY66" fmla="*/ 6381629 h 6874327"/>
              <a:gd name="csX67" fmla="*/ 3707464 w 4053301"/>
              <a:gd name="csY67" fmla="*/ 6506917 h 6874327"/>
              <a:gd name="csX68" fmla="*/ 3753109 w 4053301"/>
              <a:gd name="csY68" fmla="*/ 6506917 h 6874327"/>
              <a:gd name="csX69" fmla="*/ 3753109 w 4053301"/>
              <a:gd name="csY69" fmla="*/ 6313152 h 6874327"/>
              <a:gd name="csX70" fmla="*/ 3709866 w 4053301"/>
              <a:gd name="csY70" fmla="*/ 6313152 h 6874327"/>
              <a:gd name="csX71" fmla="*/ 3709866 w 4053301"/>
              <a:gd name="csY71" fmla="*/ 6429081 h 6874327"/>
              <a:gd name="csX72" fmla="*/ 3639025 w 4053301"/>
              <a:gd name="csY72" fmla="*/ 6313152 h 6874327"/>
              <a:gd name="csX73" fmla="*/ 3585981 w 4053301"/>
              <a:gd name="csY73" fmla="*/ 6313152 h 6874327"/>
              <a:gd name="csX74" fmla="*/ 3425387 w 4053301"/>
              <a:gd name="csY74" fmla="*/ 6313152 h 6874327"/>
              <a:gd name="csX75" fmla="*/ 3425387 w 4053301"/>
              <a:gd name="csY75" fmla="*/ 6506917 h 6874327"/>
              <a:gd name="csX76" fmla="*/ 3548388 w 4053301"/>
              <a:gd name="csY76" fmla="*/ 6506917 h 6874327"/>
              <a:gd name="csX77" fmla="*/ 3548388 w 4053301"/>
              <a:gd name="csY77" fmla="*/ 6465923 h 6874327"/>
              <a:gd name="csX78" fmla="*/ 3468572 w 4053301"/>
              <a:gd name="csY78" fmla="*/ 6465923 h 6874327"/>
              <a:gd name="csX79" fmla="*/ 3468572 w 4053301"/>
              <a:gd name="csY79" fmla="*/ 6353858 h 6874327"/>
              <a:gd name="csX80" fmla="*/ 3548388 w 4053301"/>
              <a:gd name="csY80" fmla="*/ 6353858 h 6874327"/>
              <a:gd name="csX81" fmla="*/ 3548388 w 4053301"/>
              <a:gd name="csY81" fmla="*/ 6313152 h 6874327"/>
              <a:gd name="csX82" fmla="*/ 3425387 w 4053301"/>
              <a:gd name="csY82" fmla="*/ 6313152 h 6874327"/>
              <a:gd name="csX83" fmla="*/ 3080369 w 4053301"/>
              <a:gd name="csY83" fmla="*/ 6313152 h 6874327"/>
              <a:gd name="csX84" fmla="*/ 3147981 w 4053301"/>
              <a:gd name="csY84" fmla="*/ 6506917 h 6874327"/>
              <a:gd name="csX85" fmla="*/ 3194991 w 4053301"/>
              <a:gd name="csY85" fmla="*/ 6506917 h 6874327"/>
              <a:gd name="csX86" fmla="*/ 3122843 w 4053301"/>
              <a:gd name="csY86" fmla="*/ 6313152 h 6874327"/>
              <a:gd name="csX87" fmla="*/ 3080369 w 4053301"/>
              <a:gd name="csY87" fmla="*/ 6313152 h 6874327"/>
              <a:gd name="csX88" fmla="*/ 2770579 w 4053301"/>
              <a:gd name="csY88" fmla="*/ 6313152 h 6874327"/>
              <a:gd name="csX89" fmla="*/ 2770656 w 4053301"/>
              <a:gd name="csY89" fmla="*/ 6506917 h 6874327"/>
              <a:gd name="csX90" fmla="*/ 2893657 w 4053301"/>
              <a:gd name="csY90" fmla="*/ 6506917 h 6874327"/>
              <a:gd name="csX91" fmla="*/ 2893657 w 4053301"/>
              <a:gd name="csY91" fmla="*/ 6465923 h 6874327"/>
              <a:gd name="csX92" fmla="*/ 2813783 w 4053301"/>
              <a:gd name="csY92" fmla="*/ 6465923 h 6874327"/>
              <a:gd name="csX93" fmla="*/ 2813783 w 4053301"/>
              <a:gd name="csY93" fmla="*/ 6353858 h 6874327"/>
              <a:gd name="csX94" fmla="*/ 2893580 w 4053301"/>
              <a:gd name="csY94" fmla="*/ 6353858 h 6874327"/>
              <a:gd name="csX95" fmla="*/ 2893580 w 4053301"/>
              <a:gd name="csY95" fmla="*/ 6313152 h 6874327"/>
              <a:gd name="csX96" fmla="*/ 2770579 w 4053301"/>
              <a:gd name="csY96" fmla="*/ 6313152 h 6874327"/>
              <a:gd name="csX97" fmla="*/ 2653651 w 4053301"/>
              <a:gd name="csY97" fmla="*/ 6313152 h 6874327"/>
              <a:gd name="csX98" fmla="*/ 2653651 w 4053301"/>
              <a:gd name="csY98" fmla="*/ 6349668 h 6874327"/>
              <a:gd name="csX99" fmla="*/ 2669526 w 4053301"/>
              <a:gd name="csY99" fmla="*/ 6349668 h 6874327"/>
              <a:gd name="csX100" fmla="*/ 2696855 w 4053301"/>
              <a:gd name="csY100" fmla="*/ 6372731 h 6874327"/>
              <a:gd name="csX101" fmla="*/ 2669526 w 4053301"/>
              <a:gd name="csY101" fmla="*/ 6395793 h 6874327"/>
              <a:gd name="csX102" fmla="*/ 2653651 w 4053301"/>
              <a:gd name="csY102" fmla="*/ 6395793 h 6874327"/>
              <a:gd name="csX103" fmla="*/ 2653651 w 4053301"/>
              <a:gd name="csY103" fmla="*/ 6432098 h 6874327"/>
              <a:gd name="csX104" fmla="*/ 2659416 w 4053301"/>
              <a:gd name="csY104" fmla="*/ 6432098 h 6874327"/>
              <a:gd name="csX105" fmla="*/ 2664875 w 4053301"/>
              <a:gd name="csY105" fmla="*/ 6431983 h 6874327"/>
              <a:gd name="csX106" fmla="*/ 2702851 w 4053301"/>
              <a:gd name="csY106" fmla="*/ 6506936 h 6874327"/>
              <a:gd name="csX107" fmla="*/ 2750360 w 4053301"/>
              <a:gd name="csY107" fmla="*/ 6506936 h 6874327"/>
              <a:gd name="csX108" fmla="*/ 2706945 w 4053301"/>
              <a:gd name="csY108" fmla="*/ 6424180 h 6874327"/>
              <a:gd name="csX109" fmla="*/ 2740578 w 4053301"/>
              <a:gd name="csY109" fmla="*/ 6372481 h 6874327"/>
              <a:gd name="csX110" fmla="*/ 2677713 w 4053301"/>
              <a:gd name="csY110" fmla="*/ 6313152 h 6874327"/>
              <a:gd name="csX111" fmla="*/ 2653651 w 4053301"/>
              <a:gd name="csY111" fmla="*/ 6313152 h 6874327"/>
              <a:gd name="csX112" fmla="*/ 2597320 w 4053301"/>
              <a:gd name="csY112" fmla="*/ 6313152 h 6874327"/>
              <a:gd name="csX113" fmla="*/ 2597397 w 4053301"/>
              <a:gd name="csY113" fmla="*/ 6506821 h 6874327"/>
              <a:gd name="csX114" fmla="*/ 2640582 w 4053301"/>
              <a:gd name="csY114" fmla="*/ 6506821 h 6874327"/>
              <a:gd name="csX115" fmla="*/ 2640582 w 4053301"/>
              <a:gd name="csY115" fmla="*/ 6313152 h 6874327"/>
              <a:gd name="csX116" fmla="*/ 2597320 w 4053301"/>
              <a:gd name="csY116" fmla="*/ 6313152 h 6874327"/>
              <a:gd name="csX117" fmla="*/ 1737176 w 4053301"/>
              <a:gd name="csY117" fmla="*/ 6313152 h 6874327"/>
              <a:gd name="csX118" fmla="*/ 1704369 w 4053301"/>
              <a:gd name="csY118" fmla="*/ 6379592 h 6874327"/>
              <a:gd name="csX119" fmla="*/ 1725030 w 4053301"/>
              <a:gd name="csY119" fmla="*/ 6421989 h 6874327"/>
              <a:gd name="csX120" fmla="*/ 1785281 w 4053301"/>
              <a:gd name="csY120" fmla="*/ 6313152 h 6874327"/>
              <a:gd name="csX121" fmla="*/ 1737176 w 4053301"/>
              <a:gd name="csY121" fmla="*/ 6313152 h 6874327"/>
              <a:gd name="csX122" fmla="*/ 1606833 w 4053301"/>
              <a:gd name="csY122" fmla="*/ 6313152 h 6874327"/>
              <a:gd name="csX123" fmla="*/ 1674099 w 4053301"/>
              <a:gd name="csY123" fmla="*/ 6436153 h 6874327"/>
              <a:gd name="csX124" fmla="*/ 1674099 w 4053301"/>
              <a:gd name="csY124" fmla="*/ 6506994 h 6874327"/>
              <a:gd name="csX125" fmla="*/ 1717284 w 4053301"/>
              <a:gd name="csY125" fmla="*/ 6506994 h 6874327"/>
              <a:gd name="csX126" fmla="*/ 1717284 w 4053301"/>
              <a:gd name="csY126" fmla="*/ 6436038 h 6874327"/>
              <a:gd name="csX127" fmla="*/ 1697008 w 4053301"/>
              <a:gd name="csY127" fmla="*/ 6394506 h 6874327"/>
              <a:gd name="csX128" fmla="*/ 1697008 w 4053301"/>
              <a:gd name="csY128" fmla="*/ 6394640 h 6874327"/>
              <a:gd name="csX129" fmla="*/ 1657379 w 4053301"/>
              <a:gd name="csY129" fmla="*/ 6313152 h 6874327"/>
              <a:gd name="csX130" fmla="*/ 1606833 w 4053301"/>
              <a:gd name="csY130" fmla="*/ 6313152 h 6874327"/>
              <a:gd name="csX131" fmla="*/ 2906783 w 4053301"/>
              <a:gd name="csY131" fmla="*/ 6313132 h 6874327"/>
              <a:gd name="csX132" fmla="*/ 2906783 w 4053301"/>
              <a:gd name="csY132" fmla="*/ 6353857 h 6874327"/>
              <a:gd name="csX133" fmla="*/ 2945894 w 4053301"/>
              <a:gd name="csY133" fmla="*/ 6353857 h 6874327"/>
              <a:gd name="csX134" fmla="*/ 2945894 w 4053301"/>
              <a:gd name="csY134" fmla="*/ 6506916 h 6874327"/>
              <a:gd name="csX135" fmla="*/ 2989079 w 4053301"/>
              <a:gd name="csY135" fmla="*/ 6506916 h 6874327"/>
              <a:gd name="csX136" fmla="*/ 2989079 w 4053301"/>
              <a:gd name="csY136" fmla="*/ 6353857 h 6874327"/>
              <a:gd name="csX137" fmla="*/ 3038683 w 4053301"/>
              <a:gd name="csY137" fmla="*/ 6353857 h 6874327"/>
              <a:gd name="csX138" fmla="*/ 3038683 w 4053301"/>
              <a:gd name="csY138" fmla="*/ 6313132 h 6874327"/>
              <a:gd name="csX139" fmla="*/ 2906783 w 4053301"/>
              <a:gd name="csY139" fmla="*/ 6313132 h 6874327"/>
              <a:gd name="csX140" fmla="*/ 2223415 w 4053301"/>
              <a:gd name="csY140" fmla="*/ 6312498 h 6874327"/>
              <a:gd name="csX141" fmla="*/ 2223415 w 4053301"/>
              <a:gd name="csY141" fmla="*/ 6506263 h 6874327"/>
              <a:gd name="csX142" fmla="*/ 2266869 w 4053301"/>
              <a:gd name="csY142" fmla="*/ 6506263 h 6874327"/>
              <a:gd name="csX143" fmla="*/ 2266869 w 4053301"/>
              <a:gd name="csY143" fmla="*/ 6353492 h 6874327"/>
              <a:gd name="csX144" fmla="*/ 2347416 w 4053301"/>
              <a:gd name="csY144" fmla="*/ 6353492 h 6874327"/>
              <a:gd name="csX145" fmla="*/ 2347416 w 4053301"/>
              <a:gd name="csY145" fmla="*/ 6312498 h 6874327"/>
              <a:gd name="csX146" fmla="*/ 2223415 w 4053301"/>
              <a:gd name="csY146" fmla="*/ 6312498 h 6874327"/>
              <a:gd name="csX147" fmla="*/ 2458021 w 4053301"/>
              <a:gd name="csY147" fmla="*/ 6309288 h 6874327"/>
              <a:gd name="csX148" fmla="*/ 2364271 w 4053301"/>
              <a:gd name="csY148" fmla="*/ 6410168 h 6874327"/>
              <a:gd name="csX149" fmla="*/ 2465113 w 4053301"/>
              <a:gd name="csY149" fmla="*/ 6511010 h 6874327"/>
              <a:gd name="csX150" fmla="*/ 2537299 w 4053301"/>
              <a:gd name="csY150" fmla="*/ 6482047 h 6874327"/>
              <a:gd name="csX151" fmla="*/ 2505530 w 4053301"/>
              <a:gd name="csY151" fmla="*/ 6451873 h 6874327"/>
              <a:gd name="csX152" fmla="*/ 2465113 w 4053301"/>
              <a:gd name="csY152" fmla="*/ 6468383 h 6874327"/>
              <a:gd name="csX153" fmla="*/ 2409090 w 4053301"/>
              <a:gd name="csY153" fmla="*/ 6409899 h 6874327"/>
              <a:gd name="csX154" fmla="*/ 2458021 w 4053301"/>
              <a:gd name="csY154" fmla="*/ 6351570 h 6874327"/>
              <a:gd name="csX155" fmla="*/ 2458021 w 4053301"/>
              <a:gd name="csY155" fmla="*/ 6309288 h 6874327"/>
              <a:gd name="csX156" fmla="*/ 2471167 w 4053301"/>
              <a:gd name="csY156" fmla="*/ 6309231 h 6874327"/>
              <a:gd name="csX157" fmla="*/ 2471167 w 4053301"/>
              <a:gd name="csY157" fmla="*/ 6351512 h 6874327"/>
              <a:gd name="csX158" fmla="*/ 2520886 w 4053301"/>
              <a:gd name="csY158" fmla="*/ 6409957 h 6874327"/>
              <a:gd name="csX159" fmla="*/ 2513410 w 4053301"/>
              <a:gd name="csY159" fmla="*/ 6441303 h 6874327"/>
              <a:gd name="csX160" fmla="*/ 2545948 w 4053301"/>
              <a:gd name="csY160" fmla="*/ 6472169 h 6874327"/>
              <a:gd name="csX161" fmla="*/ 2565705 w 4053301"/>
              <a:gd name="csY161" fmla="*/ 6410226 h 6874327"/>
              <a:gd name="csX162" fmla="*/ 2471167 w 4053301"/>
              <a:gd name="csY162" fmla="*/ 6309231 h 6874327"/>
              <a:gd name="csX163" fmla="*/ 3299619 w 4053301"/>
              <a:gd name="csY163" fmla="*/ 6309039 h 6874327"/>
              <a:gd name="csX164" fmla="*/ 3199315 w 4053301"/>
              <a:gd name="csY164" fmla="*/ 6410169 h 6874327"/>
              <a:gd name="csX165" fmla="*/ 3300714 w 4053301"/>
              <a:gd name="csY165" fmla="*/ 6511011 h 6874327"/>
              <a:gd name="csX166" fmla="*/ 3388756 w 4053301"/>
              <a:gd name="csY166" fmla="*/ 6449971 h 6874327"/>
              <a:gd name="csX167" fmla="*/ 3390275 w 4053301"/>
              <a:gd name="csY167" fmla="*/ 6444705 h 6874327"/>
              <a:gd name="csX168" fmla="*/ 3346974 w 4053301"/>
              <a:gd name="csY168" fmla="*/ 6444705 h 6874327"/>
              <a:gd name="csX169" fmla="*/ 3300676 w 4053301"/>
              <a:gd name="csY169" fmla="*/ 6470843 h 6874327"/>
              <a:gd name="csX170" fmla="*/ 3243557 w 4053301"/>
              <a:gd name="csY170" fmla="*/ 6410169 h 6874327"/>
              <a:gd name="csX171" fmla="*/ 3299580 w 4053301"/>
              <a:gd name="csY171" fmla="*/ 6349495 h 6874327"/>
              <a:gd name="csX172" fmla="*/ 3343130 w 4053301"/>
              <a:gd name="csY172" fmla="*/ 6372654 h 6874327"/>
              <a:gd name="csX173" fmla="*/ 3384182 w 4053301"/>
              <a:gd name="csY173" fmla="*/ 6356356 h 6874327"/>
              <a:gd name="csX174" fmla="*/ 3299619 w 4053301"/>
              <a:gd name="csY174" fmla="*/ 6309039 h 6874327"/>
              <a:gd name="csX175" fmla="*/ 2096840 w 4053301"/>
              <a:gd name="csY175" fmla="*/ 6309039 h 6874327"/>
              <a:gd name="csX176" fmla="*/ 1996536 w 4053301"/>
              <a:gd name="csY176" fmla="*/ 6410169 h 6874327"/>
              <a:gd name="csX177" fmla="*/ 2097935 w 4053301"/>
              <a:gd name="csY177" fmla="*/ 6511011 h 6874327"/>
              <a:gd name="csX178" fmla="*/ 2185977 w 4053301"/>
              <a:gd name="csY178" fmla="*/ 6449971 h 6874327"/>
              <a:gd name="csX179" fmla="*/ 2186707 w 4053301"/>
              <a:gd name="csY179" fmla="*/ 6447377 h 6874327"/>
              <a:gd name="csX180" fmla="*/ 2142908 w 4053301"/>
              <a:gd name="csY180" fmla="*/ 6447377 h 6874327"/>
              <a:gd name="csX181" fmla="*/ 2097858 w 4053301"/>
              <a:gd name="csY181" fmla="*/ 6470843 h 6874327"/>
              <a:gd name="csX182" fmla="*/ 2040720 w 4053301"/>
              <a:gd name="csY182" fmla="*/ 6410169 h 6874327"/>
              <a:gd name="csX183" fmla="*/ 2096763 w 4053301"/>
              <a:gd name="csY183" fmla="*/ 6349495 h 6874327"/>
              <a:gd name="csX184" fmla="*/ 2140966 w 4053301"/>
              <a:gd name="csY184" fmla="*/ 6373672 h 6874327"/>
              <a:gd name="csX185" fmla="*/ 2181941 w 4053301"/>
              <a:gd name="csY185" fmla="*/ 6357394 h 6874327"/>
              <a:gd name="csX186" fmla="*/ 2096840 w 4053301"/>
              <a:gd name="csY186" fmla="*/ 6309039 h 6874327"/>
              <a:gd name="csX187" fmla="*/ 1878474 w 4053301"/>
              <a:gd name="csY187" fmla="*/ 6309039 h 6874327"/>
              <a:gd name="csX188" fmla="*/ 1778170 w 4053301"/>
              <a:gd name="csY188" fmla="*/ 6410169 h 6874327"/>
              <a:gd name="csX189" fmla="*/ 1879569 w 4053301"/>
              <a:gd name="csY189" fmla="*/ 6511011 h 6874327"/>
              <a:gd name="csX190" fmla="*/ 1967630 w 4053301"/>
              <a:gd name="csY190" fmla="*/ 6449971 h 6874327"/>
              <a:gd name="csX191" fmla="*/ 1968361 w 4053301"/>
              <a:gd name="csY191" fmla="*/ 6447377 h 6874327"/>
              <a:gd name="csX192" fmla="*/ 1924580 w 4053301"/>
              <a:gd name="csY192" fmla="*/ 6447377 h 6874327"/>
              <a:gd name="csX193" fmla="*/ 1879512 w 4053301"/>
              <a:gd name="csY193" fmla="*/ 6470843 h 6874327"/>
              <a:gd name="csX194" fmla="*/ 1822393 w 4053301"/>
              <a:gd name="csY194" fmla="*/ 6410169 h 6874327"/>
              <a:gd name="csX195" fmla="*/ 1878416 w 4053301"/>
              <a:gd name="csY195" fmla="*/ 6349495 h 6874327"/>
              <a:gd name="csX196" fmla="*/ 1922620 w 4053301"/>
              <a:gd name="csY196" fmla="*/ 6373672 h 6874327"/>
              <a:gd name="csX197" fmla="*/ 1963594 w 4053301"/>
              <a:gd name="csY197" fmla="*/ 6357394 h 6874327"/>
              <a:gd name="csX198" fmla="*/ 1878474 w 4053301"/>
              <a:gd name="csY198" fmla="*/ 6309039 h 6874327"/>
              <a:gd name="csX199" fmla="*/ 2507644 w 4053301"/>
              <a:gd name="csY199" fmla="*/ 6261702 h 6874327"/>
              <a:gd name="csX200" fmla="*/ 2486300 w 4053301"/>
              <a:gd name="csY200" fmla="*/ 6282637 h 6874327"/>
              <a:gd name="csX201" fmla="*/ 2486311 w 4053301"/>
              <a:gd name="csY201" fmla="*/ 6283573 h 6874327"/>
              <a:gd name="csX202" fmla="*/ 2506493 w 4053301"/>
              <a:gd name="csY202" fmla="*/ 6304626 h 6874327"/>
              <a:gd name="csX203" fmla="*/ 2507644 w 4053301"/>
              <a:gd name="csY203" fmla="*/ 6304618 h 6874327"/>
              <a:gd name="csX204" fmla="*/ 2507683 w 4053301"/>
              <a:gd name="csY204" fmla="*/ 6304618 h 6874327"/>
              <a:gd name="csX205" fmla="*/ 2529535 w 4053301"/>
              <a:gd name="csY205" fmla="*/ 6283573 h 6874327"/>
              <a:gd name="csX206" fmla="*/ 2508244 w 4053301"/>
              <a:gd name="csY206" fmla="*/ 6261702 h 6874327"/>
              <a:gd name="csX207" fmla="*/ 2507644 w 4053301"/>
              <a:gd name="csY207" fmla="*/ 6261702 h 6874327"/>
              <a:gd name="csX208" fmla="*/ 2422331 w 4053301"/>
              <a:gd name="csY208" fmla="*/ 6261702 h 6874327"/>
              <a:gd name="csX209" fmla="*/ 2401006 w 4053301"/>
              <a:gd name="csY209" fmla="*/ 6282657 h 6874327"/>
              <a:gd name="csX210" fmla="*/ 2401018 w 4053301"/>
              <a:gd name="csY210" fmla="*/ 6283573 h 6874327"/>
              <a:gd name="csX211" fmla="*/ 2421161 w 4053301"/>
              <a:gd name="csY211" fmla="*/ 6304626 h 6874327"/>
              <a:gd name="csX212" fmla="*/ 2422331 w 4053301"/>
              <a:gd name="csY212" fmla="*/ 6304618 h 6874327"/>
              <a:gd name="csX213" fmla="*/ 2422370 w 4053301"/>
              <a:gd name="csY213" fmla="*/ 6304618 h 6874327"/>
              <a:gd name="csX214" fmla="*/ 2443964 w 4053301"/>
              <a:gd name="csY214" fmla="*/ 6284216 h 6874327"/>
              <a:gd name="csX215" fmla="*/ 2443972 w 4053301"/>
              <a:gd name="csY215" fmla="*/ 6283573 h 6874327"/>
              <a:gd name="csX216" fmla="*/ 2422756 w 4053301"/>
              <a:gd name="csY216" fmla="*/ 6261704 h 6874327"/>
              <a:gd name="csX217" fmla="*/ 2422331 w 4053301"/>
              <a:gd name="csY217" fmla="*/ 6261702 h 6874327"/>
              <a:gd name="csX218" fmla="*/ 0 w 4053301"/>
              <a:gd name="csY218" fmla="*/ 0 h 6874327"/>
              <a:gd name="csX219" fmla="*/ 4053301 w 4053301"/>
              <a:gd name="csY219" fmla="*/ 15934 h 6874327"/>
              <a:gd name="csX220" fmla="*/ 4053301 w 4053301"/>
              <a:gd name="csY220" fmla="*/ 6873931 h 6874327"/>
              <a:gd name="csX221" fmla="*/ 19010 w 4053301"/>
              <a:gd name="csY221" fmla="*/ 6874327 h 6874327"/>
              <a:gd name="csX222" fmla="*/ 0 w 4053301"/>
              <a:gd name="csY222" fmla="*/ 0 h 6874327"/>
              <a:gd name="csX0" fmla="*/ 3098871 w 4083277"/>
              <a:gd name="csY0" fmla="*/ 6440381 h 6890655"/>
              <a:gd name="csX1" fmla="*/ 3084822 w 4083277"/>
              <a:gd name="csY1" fmla="*/ 6479722 h 6890655"/>
              <a:gd name="csX2" fmla="*/ 3154548 w 4083277"/>
              <a:gd name="csY2" fmla="*/ 6479722 h 6890655"/>
              <a:gd name="csX3" fmla="*/ 3140807 w 4083277"/>
              <a:gd name="csY3" fmla="*/ 6440381 h 6890655"/>
              <a:gd name="csX4" fmla="*/ 3098871 w 4083277"/>
              <a:gd name="csY4" fmla="*/ 6440381 h 6890655"/>
              <a:gd name="csX5" fmla="*/ 2309991 w 4083277"/>
              <a:gd name="csY5" fmla="*/ 6396773 h 6890655"/>
              <a:gd name="csX6" fmla="*/ 2309991 w 4083277"/>
              <a:gd name="csY6" fmla="*/ 6434999 h 6890655"/>
              <a:gd name="csX7" fmla="*/ 2365053 w 4083277"/>
              <a:gd name="csY7" fmla="*/ 6434999 h 6890655"/>
              <a:gd name="csX8" fmla="*/ 2365053 w 4083277"/>
              <a:gd name="csY8" fmla="*/ 6396773 h 6890655"/>
              <a:gd name="csX9" fmla="*/ 2309991 w 4083277"/>
              <a:gd name="csY9" fmla="*/ 6396773 h 6890655"/>
              <a:gd name="csX10" fmla="*/ 2119205 w 4083277"/>
              <a:gd name="csY10" fmla="*/ 6396773 h 6890655"/>
              <a:gd name="csX11" fmla="*/ 2119205 w 4083277"/>
              <a:gd name="csY11" fmla="*/ 6434212 h 6890655"/>
              <a:gd name="csX12" fmla="*/ 2219316 w 4083277"/>
              <a:gd name="csY12" fmla="*/ 6434212 h 6890655"/>
              <a:gd name="csX13" fmla="*/ 2218836 w 4083277"/>
              <a:gd name="csY13" fmla="*/ 6396773 h 6890655"/>
              <a:gd name="csX14" fmla="*/ 2119205 w 4083277"/>
              <a:gd name="csY14" fmla="*/ 6396773 h 6890655"/>
              <a:gd name="csX15" fmla="*/ 1900935 w 4083277"/>
              <a:gd name="csY15" fmla="*/ 6396773 h 6890655"/>
              <a:gd name="csX16" fmla="*/ 1900935 w 4083277"/>
              <a:gd name="csY16" fmla="*/ 6434212 h 6890655"/>
              <a:gd name="csX17" fmla="*/ 2001047 w 4083277"/>
              <a:gd name="csY17" fmla="*/ 6434212 h 6890655"/>
              <a:gd name="csX18" fmla="*/ 2000508 w 4083277"/>
              <a:gd name="csY18" fmla="*/ 6396773 h 6890655"/>
              <a:gd name="csX19" fmla="*/ 1900935 w 4083277"/>
              <a:gd name="csY19" fmla="*/ 6396773 h 6890655"/>
              <a:gd name="csX20" fmla="*/ 3511675 w 4083277"/>
              <a:gd name="csY20" fmla="*/ 6394102 h 6890655"/>
              <a:gd name="csX21" fmla="*/ 3511675 w 4083277"/>
              <a:gd name="csY21" fmla="*/ 6432098 h 6890655"/>
              <a:gd name="csX22" fmla="*/ 3570677 w 4083277"/>
              <a:gd name="csY22" fmla="*/ 6432098 h 6890655"/>
              <a:gd name="csX23" fmla="*/ 3570677 w 4083277"/>
              <a:gd name="csY23" fmla="*/ 6394102 h 6890655"/>
              <a:gd name="csX24" fmla="*/ 3511675 w 4083277"/>
              <a:gd name="csY24" fmla="*/ 6394102 h 6890655"/>
              <a:gd name="csX25" fmla="*/ 3322080 w 4083277"/>
              <a:gd name="csY25" fmla="*/ 6394102 h 6890655"/>
              <a:gd name="csX26" fmla="*/ 3322080 w 4083277"/>
              <a:gd name="csY26" fmla="*/ 6431560 h 6890655"/>
              <a:gd name="csX27" fmla="*/ 3422595 w 4083277"/>
              <a:gd name="csY27" fmla="*/ 6431560 h 6890655"/>
              <a:gd name="csX28" fmla="*/ 3421173 w 4083277"/>
              <a:gd name="csY28" fmla="*/ 6394102 h 6890655"/>
              <a:gd name="csX29" fmla="*/ 3322080 w 4083277"/>
              <a:gd name="csY29" fmla="*/ 6394102 h 6890655"/>
              <a:gd name="csX30" fmla="*/ 2856963 w 4083277"/>
              <a:gd name="csY30" fmla="*/ 6394102 h 6890655"/>
              <a:gd name="csX31" fmla="*/ 2856963 w 4083277"/>
              <a:gd name="csY31" fmla="*/ 6432098 h 6890655"/>
              <a:gd name="csX32" fmla="*/ 2912236 w 4083277"/>
              <a:gd name="csY32" fmla="*/ 6432098 h 6890655"/>
              <a:gd name="csX33" fmla="*/ 2912236 w 4083277"/>
              <a:gd name="csY33" fmla="*/ 6394102 h 6890655"/>
              <a:gd name="csX34" fmla="*/ 2856963 w 4083277"/>
              <a:gd name="csY34" fmla="*/ 6394102 h 6890655"/>
              <a:gd name="csX35" fmla="*/ 3615957 w 4083277"/>
              <a:gd name="csY35" fmla="*/ 6337906 h 6890655"/>
              <a:gd name="csX36" fmla="*/ 3615957 w 4083277"/>
              <a:gd name="csY36" fmla="*/ 6506917 h 6890655"/>
              <a:gd name="csX37" fmla="*/ 3658873 w 4083277"/>
              <a:gd name="csY37" fmla="*/ 6506917 h 6890655"/>
              <a:gd name="csX38" fmla="*/ 3658873 w 4083277"/>
              <a:gd name="csY38" fmla="*/ 6406383 h 6890655"/>
              <a:gd name="csX39" fmla="*/ 3615957 w 4083277"/>
              <a:gd name="csY39" fmla="*/ 6337906 h 6890655"/>
              <a:gd name="csX40" fmla="*/ 1505794 w 4083277"/>
              <a:gd name="csY40" fmla="*/ 6325567 h 6890655"/>
              <a:gd name="csX41" fmla="*/ 1505794 w 4083277"/>
              <a:gd name="csY41" fmla="*/ 6494155 h 6890655"/>
              <a:gd name="csX42" fmla="*/ 1546942 w 4083277"/>
              <a:gd name="csY42" fmla="*/ 6461022 h 6890655"/>
              <a:gd name="csX43" fmla="*/ 1546942 w 4083277"/>
              <a:gd name="csY43" fmla="*/ 6426293 h 6890655"/>
              <a:gd name="csX44" fmla="*/ 1546942 w 4083277"/>
              <a:gd name="csY44" fmla="*/ 6390758 h 6890655"/>
              <a:gd name="csX45" fmla="*/ 1546942 w 4083277"/>
              <a:gd name="csY45" fmla="*/ 6360622 h 6890655"/>
              <a:gd name="csX46" fmla="*/ 1505794 w 4083277"/>
              <a:gd name="csY46" fmla="*/ 6325567 h 6890655"/>
              <a:gd name="csX47" fmla="*/ 1511463 w 4083277"/>
              <a:gd name="csY47" fmla="*/ 6313171 h 6890655"/>
              <a:gd name="csX48" fmla="*/ 1553514 w 4083277"/>
              <a:gd name="csY48" fmla="*/ 6348937 h 6890655"/>
              <a:gd name="csX49" fmla="*/ 1567948 w 4083277"/>
              <a:gd name="csY49" fmla="*/ 6348937 h 6890655"/>
              <a:gd name="csX50" fmla="*/ 1592394 w 4083277"/>
              <a:gd name="csY50" fmla="*/ 6369713 h 6890655"/>
              <a:gd name="csX51" fmla="*/ 1568486 w 4083277"/>
              <a:gd name="csY51" fmla="*/ 6390796 h 6890655"/>
              <a:gd name="csX52" fmla="*/ 1560107 w 4083277"/>
              <a:gd name="csY52" fmla="*/ 6390796 h 6890655"/>
              <a:gd name="csX53" fmla="*/ 1560107 w 4083277"/>
              <a:gd name="csY53" fmla="*/ 6426294 h 6890655"/>
              <a:gd name="csX54" fmla="*/ 1574944 w 4083277"/>
              <a:gd name="csY54" fmla="*/ 6426294 h 6890655"/>
              <a:gd name="csX55" fmla="*/ 1601735 w 4083277"/>
              <a:gd name="csY55" fmla="*/ 6448972 h 6890655"/>
              <a:gd name="csX56" fmla="*/ 1574944 w 4083277"/>
              <a:gd name="csY56" fmla="*/ 6471669 h 6890655"/>
              <a:gd name="csX57" fmla="*/ 1553476 w 4083277"/>
              <a:gd name="csY57" fmla="*/ 6471669 h 6890655"/>
              <a:gd name="csX58" fmla="*/ 1509676 w 4083277"/>
              <a:gd name="csY58" fmla="*/ 6506917 h 6890655"/>
              <a:gd name="csX59" fmla="*/ 1583976 w 4083277"/>
              <a:gd name="csY59" fmla="*/ 6506917 h 6890655"/>
              <a:gd name="csX60" fmla="*/ 1644651 w 4083277"/>
              <a:gd name="csY60" fmla="*/ 6451989 h 6890655"/>
              <a:gd name="csX61" fmla="*/ 1609768 w 4083277"/>
              <a:gd name="csY61" fmla="*/ 6406613 h 6890655"/>
              <a:gd name="csX62" fmla="*/ 1634753 w 4083277"/>
              <a:gd name="csY62" fmla="*/ 6365062 h 6890655"/>
              <a:gd name="csX63" fmla="*/ 1571330 w 4083277"/>
              <a:gd name="csY63" fmla="*/ 6313171 h 6890655"/>
              <a:gd name="csX64" fmla="*/ 1511463 w 4083277"/>
              <a:gd name="csY64" fmla="*/ 6313171 h 6890655"/>
              <a:gd name="csX65" fmla="*/ 3615957 w 4083277"/>
              <a:gd name="csY65" fmla="*/ 6313152 h 6890655"/>
              <a:gd name="csX66" fmla="*/ 3658873 w 4083277"/>
              <a:gd name="csY66" fmla="*/ 6381629 h 6890655"/>
              <a:gd name="csX67" fmla="*/ 3737440 w 4083277"/>
              <a:gd name="csY67" fmla="*/ 6506917 h 6890655"/>
              <a:gd name="csX68" fmla="*/ 3783085 w 4083277"/>
              <a:gd name="csY68" fmla="*/ 6506917 h 6890655"/>
              <a:gd name="csX69" fmla="*/ 3783085 w 4083277"/>
              <a:gd name="csY69" fmla="*/ 6313152 h 6890655"/>
              <a:gd name="csX70" fmla="*/ 3739842 w 4083277"/>
              <a:gd name="csY70" fmla="*/ 6313152 h 6890655"/>
              <a:gd name="csX71" fmla="*/ 3739842 w 4083277"/>
              <a:gd name="csY71" fmla="*/ 6429081 h 6890655"/>
              <a:gd name="csX72" fmla="*/ 3669001 w 4083277"/>
              <a:gd name="csY72" fmla="*/ 6313152 h 6890655"/>
              <a:gd name="csX73" fmla="*/ 3615957 w 4083277"/>
              <a:gd name="csY73" fmla="*/ 6313152 h 6890655"/>
              <a:gd name="csX74" fmla="*/ 3455363 w 4083277"/>
              <a:gd name="csY74" fmla="*/ 6313152 h 6890655"/>
              <a:gd name="csX75" fmla="*/ 3455363 w 4083277"/>
              <a:gd name="csY75" fmla="*/ 6506917 h 6890655"/>
              <a:gd name="csX76" fmla="*/ 3578364 w 4083277"/>
              <a:gd name="csY76" fmla="*/ 6506917 h 6890655"/>
              <a:gd name="csX77" fmla="*/ 3578364 w 4083277"/>
              <a:gd name="csY77" fmla="*/ 6465923 h 6890655"/>
              <a:gd name="csX78" fmla="*/ 3498548 w 4083277"/>
              <a:gd name="csY78" fmla="*/ 6465923 h 6890655"/>
              <a:gd name="csX79" fmla="*/ 3498548 w 4083277"/>
              <a:gd name="csY79" fmla="*/ 6353858 h 6890655"/>
              <a:gd name="csX80" fmla="*/ 3578364 w 4083277"/>
              <a:gd name="csY80" fmla="*/ 6353858 h 6890655"/>
              <a:gd name="csX81" fmla="*/ 3578364 w 4083277"/>
              <a:gd name="csY81" fmla="*/ 6313152 h 6890655"/>
              <a:gd name="csX82" fmla="*/ 3455363 w 4083277"/>
              <a:gd name="csY82" fmla="*/ 6313152 h 6890655"/>
              <a:gd name="csX83" fmla="*/ 3110345 w 4083277"/>
              <a:gd name="csY83" fmla="*/ 6313152 h 6890655"/>
              <a:gd name="csX84" fmla="*/ 3177957 w 4083277"/>
              <a:gd name="csY84" fmla="*/ 6506917 h 6890655"/>
              <a:gd name="csX85" fmla="*/ 3224967 w 4083277"/>
              <a:gd name="csY85" fmla="*/ 6506917 h 6890655"/>
              <a:gd name="csX86" fmla="*/ 3152819 w 4083277"/>
              <a:gd name="csY86" fmla="*/ 6313152 h 6890655"/>
              <a:gd name="csX87" fmla="*/ 3110345 w 4083277"/>
              <a:gd name="csY87" fmla="*/ 6313152 h 6890655"/>
              <a:gd name="csX88" fmla="*/ 2800555 w 4083277"/>
              <a:gd name="csY88" fmla="*/ 6313152 h 6890655"/>
              <a:gd name="csX89" fmla="*/ 2800632 w 4083277"/>
              <a:gd name="csY89" fmla="*/ 6506917 h 6890655"/>
              <a:gd name="csX90" fmla="*/ 2923633 w 4083277"/>
              <a:gd name="csY90" fmla="*/ 6506917 h 6890655"/>
              <a:gd name="csX91" fmla="*/ 2923633 w 4083277"/>
              <a:gd name="csY91" fmla="*/ 6465923 h 6890655"/>
              <a:gd name="csX92" fmla="*/ 2843759 w 4083277"/>
              <a:gd name="csY92" fmla="*/ 6465923 h 6890655"/>
              <a:gd name="csX93" fmla="*/ 2843759 w 4083277"/>
              <a:gd name="csY93" fmla="*/ 6353858 h 6890655"/>
              <a:gd name="csX94" fmla="*/ 2923556 w 4083277"/>
              <a:gd name="csY94" fmla="*/ 6353858 h 6890655"/>
              <a:gd name="csX95" fmla="*/ 2923556 w 4083277"/>
              <a:gd name="csY95" fmla="*/ 6313152 h 6890655"/>
              <a:gd name="csX96" fmla="*/ 2800555 w 4083277"/>
              <a:gd name="csY96" fmla="*/ 6313152 h 6890655"/>
              <a:gd name="csX97" fmla="*/ 2683627 w 4083277"/>
              <a:gd name="csY97" fmla="*/ 6313152 h 6890655"/>
              <a:gd name="csX98" fmla="*/ 2683627 w 4083277"/>
              <a:gd name="csY98" fmla="*/ 6349668 h 6890655"/>
              <a:gd name="csX99" fmla="*/ 2699502 w 4083277"/>
              <a:gd name="csY99" fmla="*/ 6349668 h 6890655"/>
              <a:gd name="csX100" fmla="*/ 2726831 w 4083277"/>
              <a:gd name="csY100" fmla="*/ 6372731 h 6890655"/>
              <a:gd name="csX101" fmla="*/ 2699502 w 4083277"/>
              <a:gd name="csY101" fmla="*/ 6395793 h 6890655"/>
              <a:gd name="csX102" fmla="*/ 2683627 w 4083277"/>
              <a:gd name="csY102" fmla="*/ 6395793 h 6890655"/>
              <a:gd name="csX103" fmla="*/ 2683627 w 4083277"/>
              <a:gd name="csY103" fmla="*/ 6432098 h 6890655"/>
              <a:gd name="csX104" fmla="*/ 2689392 w 4083277"/>
              <a:gd name="csY104" fmla="*/ 6432098 h 6890655"/>
              <a:gd name="csX105" fmla="*/ 2694851 w 4083277"/>
              <a:gd name="csY105" fmla="*/ 6431983 h 6890655"/>
              <a:gd name="csX106" fmla="*/ 2732827 w 4083277"/>
              <a:gd name="csY106" fmla="*/ 6506936 h 6890655"/>
              <a:gd name="csX107" fmla="*/ 2780336 w 4083277"/>
              <a:gd name="csY107" fmla="*/ 6506936 h 6890655"/>
              <a:gd name="csX108" fmla="*/ 2736921 w 4083277"/>
              <a:gd name="csY108" fmla="*/ 6424180 h 6890655"/>
              <a:gd name="csX109" fmla="*/ 2770554 w 4083277"/>
              <a:gd name="csY109" fmla="*/ 6372481 h 6890655"/>
              <a:gd name="csX110" fmla="*/ 2707689 w 4083277"/>
              <a:gd name="csY110" fmla="*/ 6313152 h 6890655"/>
              <a:gd name="csX111" fmla="*/ 2683627 w 4083277"/>
              <a:gd name="csY111" fmla="*/ 6313152 h 6890655"/>
              <a:gd name="csX112" fmla="*/ 2627296 w 4083277"/>
              <a:gd name="csY112" fmla="*/ 6313152 h 6890655"/>
              <a:gd name="csX113" fmla="*/ 2627373 w 4083277"/>
              <a:gd name="csY113" fmla="*/ 6506821 h 6890655"/>
              <a:gd name="csX114" fmla="*/ 2670558 w 4083277"/>
              <a:gd name="csY114" fmla="*/ 6506821 h 6890655"/>
              <a:gd name="csX115" fmla="*/ 2670558 w 4083277"/>
              <a:gd name="csY115" fmla="*/ 6313152 h 6890655"/>
              <a:gd name="csX116" fmla="*/ 2627296 w 4083277"/>
              <a:gd name="csY116" fmla="*/ 6313152 h 6890655"/>
              <a:gd name="csX117" fmla="*/ 1767152 w 4083277"/>
              <a:gd name="csY117" fmla="*/ 6313152 h 6890655"/>
              <a:gd name="csX118" fmla="*/ 1734345 w 4083277"/>
              <a:gd name="csY118" fmla="*/ 6379592 h 6890655"/>
              <a:gd name="csX119" fmla="*/ 1755006 w 4083277"/>
              <a:gd name="csY119" fmla="*/ 6421989 h 6890655"/>
              <a:gd name="csX120" fmla="*/ 1815257 w 4083277"/>
              <a:gd name="csY120" fmla="*/ 6313152 h 6890655"/>
              <a:gd name="csX121" fmla="*/ 1767152 w 4083277"/>
              <a:gd name="csY121" fmla="*/ 6313152 h 6890655"/>
              <a:gd name="csX122" fmla="*/ 1636809 w 4083277"/>
              <a:gd name="csY122" fmla="*/ 6313152 h 6890655"/>
              <a:gd name="csX123" fmla="*/ 1704075 w 4083277"/>
              <a:gd name="csY123" fmla="*/ 6436153 h 6890655"/>
              <a:gd name="csX124" fmla="*/ 1704075 w 4083277"/>
              <a:gd name="csY124" fmla="*/ 6506994 h 6890655"/>
              <a:gd name="csX125" fmla="*/ 1747260 w 4083277"/>
              <a:gd name="csY125" fmla="*/ 6506994 h 6890655"/>
              <a:gd name="csX126" fmla="*/ 1747260 w 4083277"/>
              <a:gd name="csY126" fmla="*/ 6436038 h 6890655"/>
              <a:gd name="csX127" fmla="*/ 1726984 w 4083277"/>
              <a:gd name="csY127" fmla="*/ 6394506 h 6890655"/>
              <a:gd name="csX128" fmla="*/ 1726984 w 4083277"/>
              <a:gd name="csY128" fmla="*/ 6394640 h 6890655"/>
              <a:gd name="csX129" fmla="*/ 1687355 w 4083277"/>
              <a:gd name="csY129" fmla="*/ 6313152 h 6890655"/>
              <a:gd name="csX130" fmla="*/ 1636809 w 4083277"/>
              <a:gd name="csY130" fmla="*/ 6313152 h 6890655"/>
              <a:gd name="csX131" fmla="*/ 2936759 w 4083277"/>
              <a:gd name="csY131" fmla="*/ 6313132 h 6890655"/>
              <a:gd name="csX132" fmla="*/ 2936759 w 4083277"/>
              <a:gd name="csY132" fmla="*/ 6353857 h 6890655"/>
              <a:gd name="csX133" fmla="*/ 2975870 w 4083277"/>
              <a:gd name="csY133" fmla="*/ 6353857 h 6890655"/>
              <a:gd name="csX134" fmla="*/ 2975870 w 4083277"/>
              <a:gd name="csY134" fmla="*/ 6506916 h 6890655"/>
              <a:gd name="csX135" fmla="*/ 3019055 w 4083277"/>
              <a:gd name="csY135" fmla="*/ 6506916 h 6890655"/>
              <a:gd name="csX136" fmla="*/ 3019055 w 4083277"/>
              <a:gd name="csY136" fmla="*/ 6353857 h 6890655"/>
              <a:gd name="csX137" fmla="*/ 3068659 w 4083277"/>
              <a:gd name="csY137" fmla="*/ 6353857 h 6890655"/>
              <a:gd name="csX138" fmla="*/ 3068659 w 4083277"/>
              <a:gd name="csY138" fmla="*/ 6313132 h 6890655"/>
              <a:gd name="csX139" fmla="*/ 2936759 w 4083277"/>
              <a:gd name="csY139" fmla="*/ 6313132 h 6890655"/>
              <a:gd name="csX140" fmla="*/ 2253391 w 4083277"/>
              <a:gd name="csY140" fmla="*/ 6312498 h 6890655"/>
              <a:gd name="csX141" fmla="*/ 2253391 w 4083277"/>
              <a:gd name="csY141" fmla="*/ 6506263 h 6890655"/>
              <a:gd name="csX142" fmla="*/ 2296845 w 4083277"/>
              <a:gd name="csY142" fmla="*/ 6506263 h 6890655"/>
              <a:gd name="csX143" fmla="*/ 2296845 w 4083277"/>
              <a:gd name="csY143" fmla="*/ 6353492 h 6890655"/>
              <a:gd name="csX144" fmla="*/ 2377392 w 4083277"/>
              <a:gd name="csY144" fmla="*/ 6353492 h 6890655"/>
              <a:gd name="csX145" fmla="*/ 2377392 w 4083277"/>
              <a:gd name="csY145" fmla="*/ 6312498 h 6890655"/>
              <a:gd name="csX146" fmla="*/ 2253391 w 4083277"/>
              <a:gd name="csY146" fmla="*/ 6312498 h 6890655"/>
              <a:gd name="csX147" fmla="*/ 2487997 w 4083277"/>
              <a:gd name="csY147" fmla="*/ 6309288 h 6890655"/>
              <a:gd name="csX148" fmla="*/ 2394247 w 4083277"/>
              <a:gd name="csY148" fmla="*/ 6410168 h 6890655"/>
              <a:gd name="csX149" fmla="*/ 2495089 w 4083277"/>
              <a:gd name="csY149" fmla="*/ 6511010 h 6890655"/>
              <a:gd name="csX150" fmla="*/ 2567275 w 4083277"/>
              <a:gd name="csY150" fmla="*/ 6482047 h 6890655"/>
              <a:gd name="csX151" fmla="*/ 2535506 w 4083277"/>
              <a:gd name="csY151" fmla="*/ 6451873 h 6890655"/>
              <a:gd name="csX152" fmla="*/ 2495089 w 4083277"/>
              <a:gd name="csY152" fmla="*/ 6468383 h 6890655"/>
              <a:gd name="csX153" fmla="*/ 2439066 w 4083277"/>
              <a:gd name="csY153" fmla="*/ 6409899 h 6890655"/>
              <a:gd name="csX154" fmla="*/ 2487997 w 4083277"/>
              <a:gd name="csY154" fmla="*/ 6351570 h 6890655"/>
              <a:gd name="csX155" fmla="*/ 2487997 w 4083277"/>
              <a:gd name="csY155" fmla="*/ 6309288 h 6890655"/>
              <a:gd name="csX156" fmla="*/ 2501143 w 4083277"/>
              <a:gd name="csY156" fmla="*/ 6309231 h 6890655"/>
              <a:gd name="csX157" fmla="*/ 2501143 w 4083277"/>
              <a:gd name="csY157" fmla="*/ 6351512 h 6890655"/>
              <a:gd name="csX158" fmla="*/ 2550862 w 4083277"/>
              <a:gd name="csY158" fmla="*/ 6409957 h 6890655"/>
              <a:gd name="csX159" fmla="*/ 2543386 w 4083277"/>
              <a:gd name="csY159" fmla="*/ 6441303 h 6890655"/>
              <a:gd name="csX160" fmla="*/ 2575924 w 4083277"/>
              <a:gd name="csY160" fmla="*/ 6472169 h 6890655"/>
              <a:gd name="csX161" fmla="*/ 2595681 w 4083277"/>
              <a:gd name="csY161" fmla="*/ 6410226 h 6890655"/>
              <a:gd name="csX162" fmla="*/ 2501143 w 4083277"/>
              <a:gd name="csY162" fmla="*/ 6309231 h 6890655"/>
              <a:gd name="csX163" fmla="*/ 3329595 w 4083277"/>
              <a:gd name="csY163" fmla="*/ 6309039 h 6890655"/>
              <a:gd name="csX164" fmla="*/ 3229291 w 4083277"/>
              <a:gd name="csY164" fmla="*/ 6410169 h 6890655"/>
              <a:gd name="csX165" fmla="*/ 3330690 w 4083277"/>
              <a:gd name="csY165" fmla="*/ 6511011 h 6890655"/>
              <a:gd name="csX166" fmla="*/ 3418732 w 4083277"/>
              <a:gd name="csY166" fmla="*/ 6449971 h 6890655"/>
              <a:gd name="csX167" fmla="*/ 3420251 w 4083277"/>
              <a:gd name="csY167" fmla="*/ 6444705 h 6890655"/>
              <a:gd name="csX168" fmla="*/ 3376950 w 4083277"/>
              <a:gd name="csY168" fmla="*/ 6444705 h 6890655"/>
              <a:gd name="csX169" fmla="*/ 3330652 w 4083277"/>
              <a:gd name="csY169" fmla="*/ 6470843 h 6890655"/>
              <a:gd name="csX170" fmla="*/ 3273533 w 4083277"/>
              <a:gd name="csY170" fmla="*/ 6410169 h 6890655"/>
              <a:gd name="csX171" fmla="*/ 3329556 w 4083277"/>
              <a:gd name="csY171" fmla="*/ 6349495 h 6890655"/>
              <a:gd name="csX172" fmla="*/ 3373106 w 4083277"/>
              <a:gd name="csY172" fmla="*/ 6372654 h 6890655"/>
              <a:gd name="csX173" fmla="*/ 3414158 w 4083277"/>
              <a:gd name="csY173" fmla="*/ 6356356 h 6890655"/>
              <a:gd name="csX174" fmla="*/ 3329595 w 4083277"/>
              <a:gd name="csY174" fmla="*/ 6309039 h 6890655"/>
              <a:gd name="csX175" fmla="*/ 2126816 w 4083277"/>
              <a:gd name="csY175" fmla="*/ 6309039 h 6890655"/>
              <a:gd name="csX176" fmla="*/ 2026512 w 4083277"/>
              <a:gd name="csY176" fmla="*/ 6410169 h 6890655"/>
              <a:gd name="csX177" fmla="*/ 2127911 w 4083277"/>
              <a:gd name="csY177" fmla="*/ 6511011 h 6890655"/>
              <a:gd name="csX178" fmla="*/ 2215953 w 4083277"/>
              <a:gd name="csY178" fmla="*/ 6449971 h 6890655"/>
              <a:gd name="csX179" fmla="*/ 2216683 w 4083277"/>
              <a:gd name="csY179" fmla="*/ 6447377 h 6890655"/>
              <a:gd name="csX180" fmla="*/ 2172884 w 4083277"/>
              <a:gd name="csY180" fmla="*/ 6447377 h 6890655"/>
              <a:gd name="csX181" fmla="*/ 2127834 w 4083277"/>
              <a:gd name="csY181" fmla="*/ 6470843 h 6890655"/>
              <a:gd name="csX182" fmla="*/ 2070696 w 4083277"/>
              <a:gd name="csY182" fmla="*/ 6410169 h 6890655"/>
              <a:gd name="csX183" fmla="*/ 2126739 w 4083277"/>
              <a:gd name="csY183" fmla="*/ 6349495 h 6890655"/>
              <a:gd name="csX184" fmla="*/ 2170942 w 4083277"/>
              <a:gd name="csY184" fmla="*/ 6373672 h 6890655"/>
              <a:gd name="csX185" fmla="*/ 2211917 w 4083277"/>
              <a:gd name="csY185" fmla="*/ 6357394 h 6890655"/>
              <a:gd name="csX186" fmla="*/ 2126816 w 4083277"/>
              <a:gd name="csY186" fmla="*/ 6309039 h 6890655"/>
              <a:gd name="csX187" fmla="*/ 1908450 w 4083277"/>
              <a:gd name="csY187" fmla="*/ 6309039 h 6890655"/>
              <a:gd name="csX188" fmla="*/ 1808146 w 4083277"/>
              <a:gd name="csY188" fmla="*/ 6410169 h 6890655"/>
              <a:gd name="csX189" fmla="*/ 1909545 w 4083277"/>
              <a:gd name="csY189" fmla="*/ 6511011 h 6890655"/>
              <a:gd name="csX190" fmla="*/ 1997606 w 4083277"/>
              <a:gd name="csY190" fmla="*/ 6449971 h 6890655"/>
              <a:gd name="csX191" fmla="*/ 1998337 w 4083277"/>
              <a:gd name="csY191" fmla="*/ 6447377 h 6890655"/>
              <a:gd name="csX192" fmla="*/ 1954556 w 4083277"/>
              <a:gd name="csY192" fmla="*/ 6447377 h 6890655"/>
              <a:gd name="csX193" fmla="*/ 1909488 w 4083277"/>
              <a:gd name="csY193" fmla="*/ 6470843 h 6890655"/>
              <a:gd name="csX194" fmla="*/ 1852369 w 4083277"/>
              <a:gd name="csY194" fmla="*/ 6410169 h 6890655"/>
              <a:gd name="csX195" fmla="*/ 1908392 w 4083277"/>
              <a:gd name="csY195" fmla="*/ 6349495 h 6890655"/>
              <a:gd name="csX196" fmla="*/ 1952596 w 4083277"/>
              <a:gd name="csY196" fmla="*/ 6373672 h 6890655"/>
              <a:gd name="csX197" fmla="*/ 1993570 w 4083277"/>
              <a:gd name="csY197" fmla="*/ 6357394 h 6890655"/>
              <a:gd name="csX198" fmla="*/ 1908450 w 4083277"/>
              <a:gd name="csY198" fmla="*/ 6309039 h 6890655"/>
              <a:gd name="csX199" fmla="*/ 2537620 w 4083277"/>
              <a:gd name="csY199" fmla="*/ 6261702 h 6890655"/>
              <a:gd name="csX200" fmla="*/ 2516276 w 4083277"/>
              <a:gd name="csY200" fmla="*/ 6282637 h 6890655"/>
              <a:gd name="csX201" fmla="*/ 2516287 w 4083277"/>
              <a:gd name="csY201" fmla="*/ 6283573 h 6890655"/>
              <a:gd name="csX202" fmla="*/ 2536469 w 4083277"/>
              <a:gd name="csY202" fmla="*/ 6304626 h 6890655"/>
              <a:gd name="csX203" fmla="*/ 2537620 w 4083277"/>
              <a:gd name="csY203" fmla="*/ 6304618 h 6890655"/>
              <a:gd name="csX204" fmla="*/ 2537659 w 4083277"/>
              <a:gd name="csY204" fmla="*/ 6304618 h 6890655"/>
              <a:gd name="csX205" fmla="*/ 2559511 w 4083277"/>
              <a:gd name="csY205" fmla="*/ 6283573 h 6890655"/>
              <a:gd name="csX206" fmla="*/ 2538220 w 4083277"/>
              <a:gd name="csY206" fmla="*/ 6261702 h 6890655"/>
              <a:gd name="csX207" fmla="*/ 2537620 w 4083277"/>
              <a:gd name="csY207" fmla="*/ 6261702 h 6890655"/>
              <a:gd name="csX208" fmla="*/ 2452307 w 4083277"/>
              <a:gd name="csY208" fmla="*/ 6261702 h 6890655"/>
              <a:gd name="csX209" fmla="*/ 2430982 w 4083277"/>
              <a:gd name="csY209" fmla="*/ 6282657 h 6890655"/>
              <a:gd name="csX210" fmla="*/ 2430994 w 4083277"/>
              <a:gd name="csY210" fmla="*/ 6283573 h 6890655"/>
              <a:gd name="csX211" fmla="*/ 2451137 w 4083277"/>
              <a:gd name="csY211" fmla="*/ 6304626 h 6890655"/>
              <a:gd name="csX212" fmla="*/ 2452307 w 4083277"/>
              <a:gd name="csY212" fmla="*/ 6304618 h 6890655"/>
              <a:gd name="csX213" fmla="*/ 2452346 w 4083277"/>
              <a:gd name="csY213" fmla="*/ 6304618 h 6890655"/>
              <a:gd name="csX214" fmla="*/ 2473940 w 4083277"/>
              <a:gd name="csY214" fmla="*/ 6284216 h 6890655"/>
              <a:gd name="csX215" fmla="*/ 2473948 w 4083277"/>
              <a:gd name="csY215" fmla="*/ 6283573 h 6890655"/>
              <a:gd name="csX216" fmla="*/ 2452732 w 4083277"/>
              <a:gd name="csY216" fmla="*/ 6261704 h 6890655"/>
              <a:gd name="csX217" fmla="*/ 2452307 w 4083277"/>
              <a:gd name="csY217" fmla="*/ 6261702 h 6890655"/>
              <a:gd name="csX218" fmla="*/ 29976 w 4083277"/>
              <a:gd name="csY218" fmla="*/ 0 h 6890655"/>
              <a:gd name="csX219" fmla="*/ 4083277 w 4083277"/>
              <a:gd name="csY219" fmla="*/ 15934 h 6890655"/>
              <a:gd name="csX220" fmla="*/ 4083277 w 4083277"/>
              <a:gd name="csY220" fmla="*/ 6873931 h 6890655"/>
              <a:gd name="csX221" fmla="*/ 0 w 4083277"/>
              <a:gd name="csY221" fmla="*/ 6890655 h 6890655"/>
              <a:gd name="csX222" fmla="*/ 29976 w 4083277"/>
              <a:gd name="csY222" fmla="*/ 0 h 689065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</a:cxnLst>
            <a:rect l="l" t="t" r="r" b="b"/>
            <a:pathLst>
              <a:path w="4083277" h="6890655">
                <a:moveTo>
                  <a:pt x="3098871" y="6440381"/>
                </a:moveTo>
                <a:lnTo>
                  <a:pt x="3084822" y="6479722"/>
                </a:lnTo>
                <a:lnTo>
                  <a:pt x="3154548" y="6479722"/>
                </a:lnTo>
                <a:lnTo>
                  <a:pt x="3140807" y="6440381"/>
                </a:lnTo>
                <a:lnTo>
                  <a:pt x="3098871" y="6440381"/>
                </a:lnTo>
                <a:close/>
                <a:moveTo>
                  <a:pt x="2309991" y="6396773"/>
                </a:moveTo>
                <a:lnTo>
                  <a:pt x="2309991" y="6434999"/>
                </a:lnTo>
                <a:lnTo>
                  <a:pt x="2365053" y="6434999"/>
                </a:lnTo>
                <a:lnTo>
                  <a:pt x="2365053" y="6396773"/>
                </a:lnTo>
                <a:lnTo>
                  <a:pt x="2309991" y="6396773"/>
                </a:lnTo>
                <a:close/>
                <a:moveTo>
                  <a:pt x="2119205" y="6396773"/>
                </a:moveTo>
                <a:lnTo>
                  <a:pt x="2119205" y="6434212"/>
                </a:lnTo>
                <a:lnTo>
                  <a:pt x="2219316" y="6434212"/>
                </a:lnTo>
                <a:cubicBezTo>
                  <a:pt x="2220969" y="6421775"/>
                  <a:pt x="2220808" y="6409164"/>
                  <a:pt x="2218836" y="6396773"/>
                </a:cubicBezTo>
                <a:lnTo>
                  <a:pt x="2119205" y="6396773"/>
                </a:lnTo>
                <a:close/>
                <a:moveTo>
                  <a:pt x="1900935" y="6396773"/>
                </a:moveTo>
                <a:lnTo>
                  <a:pt x="1900935" y="6434212"/>
                </a:lnTo>
                <a:lnTo>
                  <a:pt x="2001047" y="6434212"/>
                </a:lnTo>
                <a:cubicBezTo>
                  <a:pt x="2002680" y="6421772"/>
                  <a:pt x="2002500" y="6409161"/>
                  <a:pt x="2000508" y="6396773"/>
                </a:cubicBezTo>
                <a:lnTo>
                  <a:pt x="1900935" y="6396773"/>
                </a:lnTo>
                <a:close/>
                <a:moveTo>
                  <a:pt x="3511675" y="6394102"/>
                </a:moveTo>
                <a:lnTo>
                  <a:pt x="3511675" y="6432098"/>
                </a:lnTo>
                <a:lnTo>
                  <a:pt x="3570677" y="6432098"/>
                </a:lnTo>
                <a:lnTo>
                  <a:pt x="3570677" y="6394102"/>
                </a:lnTo>
                <a:lnTo>
                  <a:pt x="3511675" y="6394102"/>
                </a:lnTo>
                <a:close/>
                <a:moveTo>
                  <a:pt x="3322080" y="6394102"/>
                </a:moveTo>
                <a:lnTo>
                  <a:pt x="3322080" y="6431560"/>
                </a:lnTo>
                <a:lnTo>
                  <a:pt x="3422595" y="6431560"/>
                </a:lnTo>
                <a:cubicBezTo>
                  <a:pt x="3423902" y="6419070"/>
                  <a:pt x="3423422" y="6406456"/>
                  <a:pt x="3421173" y="6394102"/>
                </a:cubicBezTo>
                <a:lnTo>
                  <a:pt x="3322080" y="6394102"/>
                </a:lnTo>
                <a:close/>
                <a:moveTo>
                  <a:pt x="2856963" y="6394102"/>
                </a:moveTo>
                <a:lnTo>
                  <a:pt x="2856963" y="6432098"/>
                </a:lnTo>
                <a:lnTo>
                  <a:pt x="2912236" y="6432098"/>
                </a:lnTo>
                <a:lnTo>
                  <a:pt x="2912236" y="6394102"/>
                </a:lnTo>
                <a:lnTo>
                  <a:pt x="2856963" y="6394102"/>
                </a:lnTo>
                <a:close/>
                <a:moveTo>
                  <a:pt x="3615957" y="6337906"/>
                </a:moveTo>
                <a:lnTo>
                  <a:pt x="3615957" y="6506917"/>
                </a:lnTo>
                <a:lnTo>
                  <a:pt x="3658873" y="6506917"/>
                </a:lnTo>
                <a:lnTo>
                  <a:pt x="3658873" y="6406383"/>
                </a:lnTo>
                <a:lnTo>
                  <a:pt x="3615957" y="6337906"/>
                </a:lnTo>
                <a:close/>
                <a:moveTo>
                  <a:pt x="1505794" y="6325567"/>
                </a:moveTo>
                <a:lnTo>
                  <a:pt x="1505794" y="6494155"/>
                </a:lnTo>
                <a:lnTo>
                  <a:pt x="1546942" y="6461022"/>
                </a:lnTo>
                <a:lnTo>
                  <a:pt x="1546942" y="6426293"/>
                </a:lnTo>
                <a:lnTo>
                  <a:pt x="1546942" y="6390758"/>
                </a:lnTo>
                <a:lnTo>
                  <a:pt x="1546942" y="6360622"/>
                </a:lnTo>
                <a:lnTo>
                  <a:pt x="1505794" y="6325567"/>
                </a:lnTo>
                <a:close/>
                <a:moveTo>
                  <a:pt x="1511463" y="6313171"/>
                </a:moveTo>
                <a:lnTo>
                  <a:pt x="1553514" y="6348937"/>
                </a:lnTo>
                <a:lnTo>
                  <a:pt x="1567948" y="6348937"/>
                </a:lnTo>
                <a:cubicBezTo>
                  <a:pt x="1584880" y="6348937"/>
                  <a:pt x="1592394" y="6358547"/>
                  <a:pt x="1592394" y="6369713"/>
                </a:cubicBezTo>
                <a:cubicBezTo>
                  <a:pt x="1592394" y="6380879"/>
                  <a:pt x="1583515" y="6390796"/>
                  <a:pt x="1568486" y="6390796"/>
                </a:cubicBezTo>
                <a:lnTo>
                  <a:pt x="1560107" y="6390796"/>
                </a:lnTo>
                <a:lnTo>
                  <a:pt x="1560107" y="6426294"/>
                </a:lnTo>
                <a:lnTo>
                  <a:pt x="1574944" y="6426294"/>
                </a:lnTo>
                <a:cubicBezTo>
                  <a:pt x="1591895" y="6426294"/>
                  <a:pt x="1601735" y="6435576"/>
                  <a:pt x="1601735" y="6448972"/>
                </a:cubicBezTo>
                <a:cubicBezTo>
                  <a:pt x="1601735" y="6462906"/>
                  <a:pt x="1591626" y="6471669"/>
                  <a:pt x="1574944" y="6471669"/>
                </a:cubicBezTo>
                <a:lnTo>
                  <a:pt x="1553476" y="6471669"/>
                </a:lnTo>
                <a:lnTo>
                  <a:pt x="1509676" y="6506917"/>
                </a:lnTo>
                <a:lnTo>
                  <a:pt x="1583976" y="6506917"/>
                </a:lnTo>
                <a:cubicBezTo>
                  <a:pt x="1620589" y="6506917"/>
                  <a:pt x="1644651" y="6483681"/>
                  <a:pt x="1644651" y="6451989"/>
                </a:cubicBezTo>
                <a:cubicBezTo>
                  <a:pt x="1645106" y="6430554"/>
                  <a:pt x="1630600" y="6411685"/>
                  <a:pt x="1609768" y="6406613"/>
                </a:cubicBezTo>
                <a:cubicBezTo>
                  <a:pt x="1625605" y="6401424"/>
                  <a:pt x="1634753" y="6384185"/>
                  <a:pt x="1634753" y="6365062"/>
                </a:cubicBezTo>
                <a:cubicBezTo>
                  <a:pt x="1634753" y="6336349"/>
                  <a:pt x="1611517" y="6313171"/>
                  <a:pt x="1571330" y="6313171"/>
                </a:cubicBezTo>
                <a:lnTo>
                  <a:pt x="1511463" y="6313171"/>
                </a:lnTo>
                <a:close/>
                <a:moveTo>
                  <a:pt x="3615957" y="6313152"/>
                </a:moveTo>
                <a:lnTo>
                  <a:pt x="3658873" y="6381629"/>
                </a:lnTo>
                <a:lnTo>
                  <a:pt x="3737440" y="6506917"/>
                </a:lnTo>
                <a:lnTo>
                  <a:pt x="3783085" y="6506917"/>
                </a:lnTo>
                <a:lnTo>
                  <a:pt x="3783085" y="6313152"/>
                </a:lnTo>
                <a:lnTo>
                  <a:pt x="3739842" y="6313152"/>
                </a:lnTo>
                <a:lnTo>
                  <a:pt x="3739842" y="6429081"/>
                </a:lnTo>
                <a:lnTo>
                  <a:pt x="3669001" y="6313152"/>
                </a:lnTo>
                <a:lnTo>
                  <a:pt x="3615957" y="6313152"/>
                </a:lnTo>
                <a:close/>
                <a:moveTo>
                  <a:pt x="3455363" y="6313152"/>
                </a:moveTo>
                <a:lnTo>
                  <a:pt x="3455363" y="6506917"/>
                </a:lnTo>
                <a:lnTo>
                  <a:pt x="3578364" y="6506917"/>
                </a:lnTo>
                <a:lnTo>
                  <a:pt x="3578364" y="6465923"/>
                </a:lnTo>
                <a:lnTo>
                  <a:pt x="3498548" y="6465923"/>
                </a:lnTo>
                <a:lnTo>
                  <a:pt x="3498548" y="6353858"/>
                </a:lnTo>
                <a:lnTo>
                  <a:pt x="3578364" y="6353858"/>
                </a:lnTo>
                <a:lnTo>
                  <a:pt x="3578364" y="6313152"/>
                </a:lnTo>
                <a:lnTo>
                  <a:pt x="3455363" y="6313152"/>
                </a:lnTo>
                <a:close/>
                <a:moveTo>
                  <a:pt x="3110345" y="6313152"/>
                </a:moveTo>
                <a:lnTo>
                  <a:pt x="3177957" y="6506917"/>
                </a:lnTo>
                <a:lnTo>
                  <a:pt x="3224967" y="6506917"/>
                </a:lnTo>
                <a:lnTo>
                  <a:pt x="3152819" y="6313152"/>
                </a:lnTo>
                <a:lnTo>
                  <a:pt x="3110345" y="6313152"/>
                </a:lnTo>
                <a:close/>
                <a:moveTo>
                  <a:pt x="2800555" y="6313152"/>
                </a:moveTo>
                <a:cubicBezTo>
                  <a:pt x="2800581" y="6377740"/>
                  <a:pt x="2800606" y="6442329"/>
                  <a:pt x="2800632" y="6506917"/>
                </a:cubicBezTo>
                <a:lnTo>
                  <a:pt x="2923633" y="6506917"/>
                </a:lnTo>
                <a:lnTo>
                  <a:pt x="2923633" y="6465923"/>
                </a:lnTo>
                <a:lnTo>
                  <a:pt x="2843759" y="6465923"/>
                </a:lnTo>
                <a:lnTo>
                  <a:pt x="2843759" y="6353858"/>
                </a:lnTo>
                <a:lnTo>
                  <a:pt x="2923556" y="6353858"/>
                </a:lnTo>
                <a:lnTo>
                  <a:pt x="2923556" y="6313152"/>
                </a:lnTo>
                <a:lnTo>
                  <a:pt x="2800555" y="6313152"/>
                </a:lnTo>
                <a:close/>
                <a:moveTo>
                  <a:pt x="2683627" y="6313152"/>
                </a:moveTo>
                <a:lnTo>
                  <a:pt x="2683627" y="6349668"/>
                </a:lnTo>
                <a:lnTo>
                  <a:pt x="2699502" y="6349668"/>
                </a:lnTo>
                <a:cubicBezTo>
                  <a:pt x="2717260" y="6349668"/>
                  <a:pt x="2726831" y="6358489"/>
                  <a:pt x="2726831" y="6372731"/>
                </a:cubicBezTo>
                <a:cubicBezTo>
                  <a:pt x="2726831" y="6386184"/>
                  <a:pt x="2717221" y="6395793"/>
                  <a:pt x="2699502" y="6395793"/>
                </a:cubicBezTo>
                <a:lnTo>
                  <a:pt x="2683627" y="6395793"/>
                </a:lnTo>
                <a:lnTo>
                  <a:pt x="2683627" y="6432098"/>
                </a:lnTo>
                <a:lnTo>
                  <a:pt x="2689392" y="6432098"/>
                </a:lnTo>
                <a:cubicBezTo>
                  <a:pt x="2691180" y="6432098"/>
                  <a:pt x="2693006" y="6432098"/>
                  <a:pt x="2694851" y="6431983"/>
                </a:cubicBezTo>
                <a:lnTo>
                  <a:pt x="2732827" y="6506936"/>
                </a:lnTo>
                <a:lnTo>
                  <a:pt x="2780336" y="6506936"/>
                </a:lnTo>
                <a:lnTo>
                  <a:pt x="2736921" y="6424180"/>
                </a:lnTo>
                <a:cubicBezTo>
                  <a:pt x="2757687" y="6415492"/>
                  <a:pt x="2771027" y="6394986"/>
                  <a:pt x="2770554" y="6372481"/>
                </a:cubicBezTo>
                <a:cubicBezTo>
                  <a:pt x="2770554" y="6338809"/>
                  <a:pt x="2745954" y="6313152"/>
                  <a:pt x="2707689" y="6313152"/>
                </a:cubicBezTo>
                <a:lnTo>
                  <a:pt x="2683627" y="6313152"/>
                </a:lnTo>
                <a:close/>
                <a:moveTo>
                  <a:pt x="2627296" y="6313152"/>
                </a:moveTo>
                <a:cubicBezTo>
                  <a:pt x="2627322" y="6377708"/>
                  <a:pt x="2627347" y="6442265"/>
                  <a:pt x="2627373" y="6506821"/>
                </a:cubicBezTo>
                <a:lnTo>
                  <a:pt x="2670558" y="6506821"/>
                </a:lnTo>
                <a:lnTo>
                  <a:pt x="2670558" y="6313152"/>
                </a:lnTo>
                <a:lnTo>
                  <a:pt x="2627296" y="6313152"/>
                </a:lnTo>
                <a:close/>
                <a:moveTo>
                  <a:pt x="1767152" y="6313152"/>
                </a:moveTo>
                <a:lnTo>
                  <a:pt x="1734345" y="6379592"/>
                </a:lnTo>
                <a:lnTo>
                  <a:pt x="1755006" y="6421989"/>
                </a:lnTo>
                <a:lnTo>
                  <a:pt x="1815257" y="6313152"/>
                </a:lnTo>
                <a:lnTo>
                  <a:pt x="1767152" y="6313152"/>
                </a:lnTo>
                <a:close/>
                <a:moveTo>
                  <a:pt x="1636809" y="6313152"/>
                </a:moveTo>
                <a:lnTo>
                  <a:pt x="1704075" y="6436153"/>
                </a:lnTo>
                <a:lnTo>
                  <a:pt x="1704075" y="6506994"/>
                </a:lnTo>
                <a:lnTo>
                  <a:pt x="1747260" y="6506994"/>
                </a:lnTo>
                <a:lnTo>
                  <a:pt x="1747260" y="6436038"/>
                </a:lnTo>
                <a:lnTo>
                  <a:pt x="1726984" y="6394506"/>
                </a:lnTo>
                <a:lnTo>
                  <a:pt x="1726984" y="6394640"/>
                </a:lnTo>
                <a:lnTo>
                  <a:pt x="1687355" y="6313152"/>
                </a:lnTo>
                <a:lnTo>
                  <a:pt x="1636809" y="6313152"/>
                </a:lnTo>
                <a:close/>
                <a:moveTo>
                  <a:pt x="2936759" y="6313132"/>
                </a:moveTo>
                <a:lnTo>
                  <a:pt x="2936759" y="6353857"/>
                </a:lnTo>
                <a:lnTo>
                  <a:pt x="2975870" y="6353857"/>
                </a:lnTo>
                <a:lnTo>
                  <a:pt x="2975870" y="6506916"/>
                </a:lnTo>
                <a:lnTo>
                  <a:pt x="3019055" y="6506916"/>
                </a:lnTo>
                <a:lnTo>
                  <a:pt x="3019055" y="6353857"/>
                </a:lnTo>
                <a:lnTo>
                  <a:pt x="3068659" y="6353857"/>
                </a:lnTo>
                <a:lnTo>
                  <a:pt x="3068659" y="6313132"/>
                </a:lnTo>
                <a:lnTo>
                  <a:pt x="2936759" y="6313132"/>
                </a:lnTo>
                <a:close/>
                <a:moveTo>
                  <a:pt x="2253391" y="6312498"/>
                </a:moveTo>
                <a:lnTo>
                  <a:pt x="2253391" y="6506263"/>
                </a:lnTo>
                <a:lnTo>
                  <a:pt x="2296845" y="6506263"/>
                </a:lnTo>
                <a:lnTo>
                  <a:pt x="2296845" y="6353492"/>
                </a:lnTo>
                <a:lnTo>
                  <a:pt x="2377392" y="6353492"/>
                </a:lnTo>
                <a:lnTo>
                  <a:pt x="2377392" y="6312498"/>
                </a:lnTo>
                <a:lnTo>
                  <a:pt x="2253391" y="6312498"/>
                </a:lnTo>
                <a:close/>
                <a:moveTo>
                  <a:pt x="2487997" y="6309288"/>
                </a:moveTo>
                <a:cubicBezTo>
                  <a:pt x="2436510" y="6312575"/>
                  <a:pt x="2394247" y="6351358"/>
                  <a:pt x="2394247" y="6410168"/>
                </a:cubicBezTo>
                <a:cubicBezTo>
                  <a:pt x="2394247" y="6471381"/>
                  <a:pt x="2440372" y="6511010"/>
                  <a:pt x="2495089" y="6511010"/>
                </a:cubicBezTo>
                <a:cubicBezTo>
                  <a:pt x="2523052" y="6511010"/>
                  <a:pt x="2548902" y="6500536"/>
                  <a:pt x="2567275" y="6482047"/>
                </a:cubicBezTo>
                <a:lnTo>
                  <a:pt x="2535506" y="6451873"/>
                </a:lnTo>
                <a:cubicBezTo>
                  <a:pt x="2524811" y="6462601"/>
                  <a:pt x="2510235" y="6468554"/>
                  <a:pt x="2495089" y="6468383"/>
                </a:cubicBezTo>
                <a:cubicBezTo>
                  <a:pt x="2468048" y="6468383"/>
                  <a:pt x="2439066" y="6450336"/>
                  <a:pt x="2439066" y="6409899"/>
                </a:cubicBezTo>
                <a:cubicBezTo>
                  <a:pt x="2439066" y="6372961"/>
                  <a:pt x="2463205" y="6354491"/>
                  <a:pt x="2487997" y="6351570"/>
                </a:cubicBezTo>
                <a:lnTo>
                  <a:pt x="2487997" y="6309288"/>
                </a:lnTo>
                <a:close/>
                <a:moveTo>
                  <a:pt x="2501143" y="6309231"/>
                </a:moveTo>
                <a:lnTo>
                  <a:pt x="2501143" y="6351512"/>
                </a:lnTo>
                <a:cubicBezTo>
                  <a:pt x="2526127" y="6354068"/>
                  <a:pt x="2550862" y="6372538"/>
                  <a:pt x="2550862" y="6409957"/>
                </a:cubicBezTo>
                <a:cubicBezTo>
                  <a:pt x="2551110" y="6420875"/>
                  <a:pt x="2548535" y="6431672"/>
                  <a:pt x="2543386" y="6441303"/>
                </a:cubicBezTo>
                <a:lnTo>
                  <a:pt x="2575924" y="6472169"/>
                </a:lnTo>
                <a:cubicBezTo>
                  <a:pt x="2588262" y="6455736"/>
                  <a:pt x="2595681" y="6434711"/>
                  <a:pt x="2595681" y="6410226"/>
                </a:cubicBezTo>
                <a:cubicBezTo>
                  <a:pt x="2595681" y="6350974"/>
                  <a:pt x="2552861" y="6311998"/>
                  <a:pt x="2501143" y="6309231"/>
                </a:cubicBezTo>
                <a:close/>
                <a:moveTo>
                  <a:pt x="3329595" y="6309039"/>
                </a:moveTo>
                <a:cubicBezTo>
                  <a:pt x="3274667" y="6309039"/>
                  <a:pt x="3229291" y="6350859"/>
                  <a:pt x="3229291" y="6410169"/>
                </a:cubicBezTo>
                <a:cubicBezTo>
                  <a:pt x="3229291" y="6469479"/>
                  <a:pt x="3273495" y="6511011"/>
                  <a:pt x="3330690" y="6511011"/>
                </a:cubicBezTo>
                <a:cubicBezTo>
                  <a:pt x="3372222" y="6511011"/>
                  <a:pt x="3405894" y="6488698"/>
                  <a:pt x="3418732" y="6449971"/>
                </a:cubicBezTo>
                <a:cubicBezTo>
                  <a:pt x="3419309" y="6448242"/>
                  <a:pt x="3419808" y="6446474"/>
                  <a:pt x="3420251" y="6444705"/>
                </a:cubicBezTo>
                <a:lnTo>
                  <a:pt x="3376950" y="6444705"/>
                </a:lnTo>
                <a:cubicBezTo>
                  <a:pt x="3370224" y="6460542"/>
                  <a:pt x="3353580" y="6470843"/>
                  <a:pt x="3330652" y="6470843"/>
                </a:cubicBezTo>
                <a:cubicBezTo>
                  <a:pt x="3299229" y="6470843"/>
                  <a:pt x="3273533" y="6449702"/>
                  <a:pt x="3273533" y="6410169"/>
                </a:cubicBezTo>
                <a:cubicBezTo>
                  <a:pt x="3273533" y="6366984"/>
                  <a:pt x="3302765" y="6349495"/>
                  <a:pt x="3329556" y="6349495"/>
                </a:cubicBezTo>
                <a:cubicBezTo>
                  <a:pt x="3354003" y="6349495"/>
                  <a:pt x="3366841" y="6361622"/>
                  <a:pt x="3373106" y="6372654"/>
                </a:cubicBezTo>
                <a:lnTo>
                  <a:pt x="3414158" y="6356356"/>
                </a:lnTo>
                <a:cubicBezTo>
                  <a:pt x="3401993" y="6332563"/>
                  <a:pt x="3375374" y="6309039"/>
                  <a:pt x="3329595" y="6309039"/>
                </a:cubicBezTo>
                <a:close/>
                <a:moveTo>
                  <a:pt x="2126816" y="6309039"/>
                </a:moveTo>
                <a:cubicBezTo>
                  <a:pt x="2071869" y="6309039"/>
                  <a:pt x="2026512" y="6350859"/>
                  <a:pt x="2026512" y="6410169"/>
                </a:cubicBezTo>
                <a:cubicBezTo>
                  <a:pt x="2026512" y="6469479"/>
                  <a:pt x="2070716" y="6511011"/>
                  <a:pt x="2127911" y="6511011"/>
                </a:cubicBezTo>
                <a:cubicBezTo>
                  <a:pt x="2170020" y="6511011"/>
                  <a:pt x="2203864" y="6487717"/>
                  <a:pt x="2215953" y="6449971"/>
                </a:cubicBezTo>
                <a:cubicBezTo>
                  <a:pt x="2216222" y="6449126"/>
                  <a:pt x="2216434" y="6448242"/>
                  <a:pt x="2216683" y="6447377"/>
                </a:cubicBezTo>
                <a:lnTo>
                  <a:pt x="2172884" y="6447377"/>
                </a:lnTo>
                <a:cubicBezTo>
                  <a:pt x="2165023" y="6462675"/>
                  <a:pt x="2147841" y="6470843"/>
                  <a:pt x="2127834" y="6470843"/>
                </a:cubicBezTo>
                <a:cubicBezTo>
                  <a:pt x="2096392" y="6470843"/>
                  <a:pt x="2070696" y="6449702"/>
                  <a:pt x="2070696" y="6410169"/>
                </a:cubicBezTo>
                <a:cubicBezTo>
                  <a:pt x="2070696" y="6366984"/>
                  <a:pt x="2099948" y="6349495"/>
                  <a:pt x="2126739" y="6349495"/>
                </a:cubicBezTo>
                <a:cubicBezTo>
                  <a:pt x="2151916" y="6349495"/>
                  <a:pt x="2164831" y="6362372"/>
                  <a:pt x="2170942" y="6373672"/>
                </a:cubicBezTo>
                <a:lnTo>
                  <a:pt x="2211917" y="6357394"/>
                </a:lnTo>
                <a:cubicBezTo>
                  <a:pt x="2200001" y="6333255"/>
                  <a:pt x="2173287" y="6309039"/>
                  <a:pt x="2126816" y="6309039"/>
                </a:cubicBezTo>
                <a:close/>
                <a:moveTo>
                  <a:pt x="1908450" y="6309039"/>
                </a:moveTo>
                <a:cubicBezTo>
                  <a:pt x="1853522" y="6309039"/>
                  <a:pt x="1808146" y="6350859"/>
                  <a:pt x="1808146" y="6410169"/>
                </a:cubicBezTo>
                <a:cubicBezTo>
                  <a:pt x="1808146" y="6469479"/>
                  <a:pt x="1852350" y="6511011"/>
                  <a:pt x="1909545" y="6511011"/>
                </a:cubicBezTo>
                <a:cubicBezTo>
                  <a:pt x="1951673" y="6511011"/>
                  <a:pt x="1985518" y="6487717"/>
                  <a:pt x="1997606" y="6449971"/>
                </a:cubicBezTo>
                <a:cubicBezTo>
                  <a:pt x="1997875" y="6449126"/>
                  <a:pt x="1998087" y="6448242"/>
                  <a:pt x="1998337" y="6447377"/>
                </a:cubicBezTo>
                <a:lnTo>
                  <a:pt x="1954556" y="6447377"/>
                </a:lnTo>
                <a:cubicBezTo>
                  <a:pt x="1946695" y="6462675"/>
                  <a:pt x="1929514" y="6470843"/>
                  <a:pt x="1909488" y="6470843"/>
                </a:cubicBezTo>
                <a:cubicBezTo>
                  <a:pt x="1878065" y="6470843"/>
                  <a:pt x="1852369" y="6449702"/>
                  <a:pt x="1852369" y="6410169"/>
                </a:cubicBezTo>
                <a:cubicBezTo>
                  <a:pt x="1852369" y="6366984"/>
                  <a:pt x="1881620" y="6349495"/>
                  <a:pt x="1908392" y="6349495"/>
                </a:cubicBezTo>
                <a:cubicBezTo>
                  <a:pt x="1933588" y="6349495"/>
                  <a:pt x="1946503" y="6362372"/>
                  <a:pt x="1952596" y="6373672"/>
                </a:cubicBezTo>
                <a:lnTo>
                  <a:pt x="1993570" y="6357394"/>
                </a:lnTo>
                <a:cubicBezTo>
                  <a:pt x="1981655" y="6333255"/>
                  <a:pt x="1954940" y="6309039"/>
                  <a:pt x="1908450" y="6309039"/>
                </a:cubicBezTo>
                <a:close/>
                <a:moveTo>
                  <a:pt x="2537620" y="6261702"/>
                </a:moveTo>
                <a:cubicBezTo>
                  <a:pt x="2525945" y="6261589"/>
                  <a:pt x="2516389" y="6270962"/>
                  <a:pt x="2516276" y="6282637"/>
                </a:cubicBezTo>
                <a:cubicBezTo>
                  <a:pt x="2516272" y="6282949"/>
                  <a:pt x="2516276" y="6283261"/>
                  <a:pt x="2516287" y="6283573"/>
                </a:cubicBezTo>
                <a:cubicBezTo>
                  <a:pt x="2516047" y="6294960"/>
                  <a:pt x="2525082" y="6304386"/>
                  <a:pt x="2536469" y="6304626"/>
                </a:cubicBezTo>
                <a:cubicBezTo>
                  <a:pt x="2536853" y="6304634"/>
                  <a:pt x="2537236" y="6304631"/>
                  <a:pt x="2537620" y="6304618"/>
                </a:cubicBezTo>
                <a:lnTo>
                  <a:pt x="2537659" y="6304618"/>
                </a:lnTo>
                <a:cubicBezTo>
                  <a:pt x="2549940" y="6304618"/>
                  <a:pt x="2559511" y="6295604"/>
                  <a:pt x="2559511" y="6283573"/>
                </a:cubicBezTo>
                <a:cubicBezTo>
                  <a:pt x="2559670" y="6271655"/>
                  <a:pt x="2550140" y="6261862"/>
                  <a:pt x="2538220" y="6261702"/>
                </a:cubicBezTo>
                <a:cubicBezTo>
                  <a:pt x="2538020" y="6261699"/>
                  <a:pt x="2537820" y="6261699"/>
                  <a:pt x="2537620" y="6261702"/>
                </a:cubicBezTo>
                <a:close/>
                <a:moveTo>
                  <a:pt x="2452307" y="6261702"/>
                </a:moveTo>
                <a:cubicBezTo>
                  <a:pt x="2440632" y="6261600"/>
                  <a:pt x="2431084" y="6270981"/>
                  <a:pt x="2430982" y="6282657"/>
                </a:cubicBezTo>
                <a:cubicBezTo>
                  <a:pt x="2430978" y="6282962"/>
                  <a:pt x="2430982" y="6283268"/>
                  <a:pt x="2430994" y="6283573"/>
                </a:cubicBezTo>
                <a:cubicBezTo>
                  <a:pt x="2430742" y="6294949"/>
                  <a:pt x="2439761" y="6304375"/>
                  <a:pt x="2451137" y="6304626"/>
                </a:cubicBezTo>
                <a:cubicBezTo>
                  <a:pt x="2451527" y="6304634"/>
                  <a:pt x="2451917" y="6304632"/>
                  <a:pt x="2452307" y="6304618"/>
                </a:cubicBezTo>
                <a:lnTo>
                  <a:pt x="2452346" y="6304618"/>
                </a:lnTo>
                <a:cubicBezTo>
                  <a:pt x="2463943" y="6304947"/>
                  <a:pt x="2473610" y="6295813"/>
                  <a:pt x="2473940" y="6284216"/>
                </a:cubicBezTo>
                <a:cubicBezTo>
                  <a:pt x="2473946" y="6284002"/>
                  <a:pt x="2473948" y="6283788"/>
                  <a:pt x="2473948" y="6283573"/>
                </a:cubicBezTo>
                <a:cubicBezTo>
                  <a:pt x="2474129" y="6271676"/>
                  <a:pt x="2464631" y="6261885"/>
                  <a:pt x="2452732" y="6261704"/>
                </a:cubicBezTo>
                <a:lnTo>
                  <a:pt x="2452307" y="6261702"/>
                </a:lnTo>
                <a:close/>
                <a:moveTo>
                  <a:pt x="29976" y="0"/>
                </a:moveTo>
                <a:lnTo>
                  <a:pt x="4083277" y="15934"/>
                </a:lnTo>
                <a:lnTo>
                  <a:pt x="4083277" y="6873931"/>
                </a:lnTo>
                <a:lnTo>
                  <a:pt x="0" y="6890655"/>
                </a:lnTo>
                <a:cubicBezTo>
                  <a:pt x="0" y="4604656"/>
                  <a:pt x="29976" y="2285999"/>
                  <a:pt x="299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2231C03-297E-958F-3EFE-97F81F67C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92149"/>
            <a:ext cx="6975249" cy="973139"/>
          </a:xfrm>
        </p:spPr>
        <p:txBody>
          <a:bodyPr/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29ED0C-9461-2F1E-F775-069B4250A6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6975251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4697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27FF-F0AB-443C-B4CE-C44BEA4D4587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utan 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5460-FC49-4810-9761-3E1B7BBB6CC1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4838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30C2-D981-427B-9988-3454A6FFFE25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5184777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1900" y="2037933"/>
            <a:ext cx="5148260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731837" y="2024063"/>
            <a:ext cx="5184776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31837" y="2600655"/>
            <a:ext cx="5184776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11899" y="2024063"/>
            <a:ext cx="5148261" cy="444499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311899" y="2600655"/>
            <a:ext cx="5148261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9A8D-6659-4CD0-B6FE-BABA33657A42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976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5D7A-9E99-4E52-88CC-D08A671C3686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färg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862641"/>
            <a:ext cx="12192000" cy="5130860"/>
          </a:xfrm>
          <a:noFill/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215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1858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F534906-2C5A-4D0D-BE99-3A659A54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E1F6-5EF1-4120-9CF4-976DCD7AC5C7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5A632B-6750-44C8-8625-0384A958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0425B2-6912-424F-BD0A-7BF3047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71E658D-8526-43FE-BF1D-3124E57EEED9}"/>
              </a:ext>
            </a:extLst>
          </p:cNvPr>
          <p:cNvSpPr txBox="1"/>
          <p:nvPr userDrawn="1"/>
        </p:nvSpPr>
        <p:spPr>
          <a:xfrm>
            <a:off x="838200" y="1351508"/>
            <a:ext cx="10439400" cy="41549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800" dirty="0"/>
              <a:t>Sidor efter denna sida tillhör inte mallen.</a:t>
            </a:r>
          </a:p>
        </p:txBody>
      </p:sp>
    </p:spTree>
    <p:extLst>
      <p:ext uri="{BB962C8B-B14F-4D97-AF65-F5344CB8AC3E}">
        <p14:creationId xmlns:p14="http://schemas.microsoft.com/office/powerpoint/2010/main" val="162842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innehåll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E2A60F-C0CF-AE2E-98F6-980759DA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BB448F-B95B-D865-2CF1-12D6BA92C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346087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fä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794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slut med bild och logotyp Lo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himmel, utomhus, moln, byggnad&#10;&#10;AI-genererat innehåll kan vara felaktigt.">
            <a:extLst>
              <a:ext uri="{FF2B5EF4-FFF2-40B4-BE49-F238E27FC236}">
                <a16:creationId xmlns:a16="http://schemas.microsoft.com/office/drawing/2014/main" id="{B739294D-1463-3C7E-882B-3451DD996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9A8E596-FF69-4A08-926E-0870F9BB8B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finger, Inlärning&#10;&#10;Automatiskt genererad beskrivning">
            <a:extLst>
              <a:ext uri="{FF2B5EF4-FFF2-40B4-BE49-F238E27FC236}">
                <a16:creationId xmlns:a16="http://schemas.microsoft.com/office/drawing/2014/main" id="{1A0407F5-038A-F3C5-D6CD-132519B82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" y="-1"/>
            <a:ext cx="12186357" cy="6861171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på schyssta grunder.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EFBB15C-3BE3-4670-8984-6EB4BC791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0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färg och logotyp 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5F8647B-E007-4F23-8056-FFD23F965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" y="0"/>
            <a:ext cx="12191993" cy="6857999"/>
          </a:xfrm>
          <a:custGeom>
            <a:avLst/>
            <a:gdLst>
              <a:gd name="connsiteX0" fmla="*/ 8236321 w 12191993"/>
              <a:gd name="connsiteY0" fmla="*/ 3476765 h 6857999"/>
              <a:gd name="connsiteX1" fmla="*/ 8170140 w 12191993"/>
              <a:gd name="connsiteY1" fmla="*/ 3662089 h 6857999"/>
              <a:gd name="connsiteX2" fmla="*/ 8498599 w 12191993"/>
              <a:gd name="connsiteY2" fmla="*/ 3662089 h 6857999"/>
              <a:gd name="connsiteX3" fmla="*/ 8433867 w 12191993"/>
              <a:gd name="connsiteY3" fmla="*/ 3476765 h 6857999"/>
              <a:gd name="connsiteX4" fmla="*/ 4520157 w 12191993"/>
              <a:gd name="connsiteY4" fmla="*/ 3271342 h 6857999"/>
              <a:gd name="connsiteX5" fmla="*/ 4520157 w 12191993"/>
              <a:gd name="connsiteY5" fmla="*/ 3451415 h 6857999"/>
              <a:gd name="connsiteX6" fmla="*/ 4779538 w 12191993"/>
              <a:gd name="connsiteY6" fmla="*/ 3451415 h 6857999"/>
              <a:gd name="connsiteX7" fmla="*/ 4779538 w 12191993"/>
              <a:gd name="connsiteY7" fmla="*/ 3271342 h 6857999"/>
              <a:gd name="connsiteX8" fmla="*/ 3621423 w 12191993"/>
              <a:gd name="connsiteY8" fmla="*/ 3271342 h 6857999"/>
              <a:gd name="connsiteX9" fmla="*/ 3621423 w 12191993"/>
              <a:gd name="connsiteY9" fmla="*/ 3447703 h 6857999"/>
              <a:gd name="connsiteX10" fmla="*/ 4093016 w 12191993"/>
              <a:gd name="connsiteY10" fmla="*/ 3447703 h 6857999"/>
              <a:gd name="connsiteX11" fmla="*/ 4090753 w 12191993"/>
              <a:gd name="connsiteY11" fmla="*/ 3271342 h 6857999"/>
              <a:gd name="connsiteX12" fmla="*/ 2593223 w 12191993"/>
              <a:gd name="connsiteY12" fmla="*/ 3271342 h 6857999"/>
              <a:gd name="connsiteX13" fmla="*/ 2593223 w 12191993"/>
              <a:gd name="connsiteY13" fmla="*/ 3447703 h 6857999"/>
              <a:gd name="connsiteX14" fmla="*/ 3064817 w 12191993"/>
              <a:gd name="connsiteY14" fmla="*/ 3447703 h 6857999"/>
              <a:gd name="connsiteX15" fmla="*/ 3062282 w 12191993"/>
              <a:gd name="connsiteY15" fmla="*/ 3271342 h 6857999"/>
              <a:gd name="connsiteX16" fmla="*/ 10180909 w 12191993"/>
              <a:gd name="connsiteY16" fmla="*/ 3258759 h 6857999"/>
              <a:gd name="connsiteX17" fmla="*/ 10180909 w 12191993"/>
              <a:gd name="connsiteY17" fmla="*/ 3437744 h 6857999"/>
              <a:gd name="connsiteX18" fmla="*/ 10458849 w 12191993"/>
              <a:gd name="connsiteY18" fmla="*/ 3437744 h 6857999"/>
              <a:gd name="connsiteX19" fmla="*/ 10458849 w 12191993"/>
              <a:gd name="connsiteY19" fmla="*/ 3258759 h 6857999"/>
              <a:gd name="connsiteX20" fmla="*/ 9287787 w 12191993"/>
              <a:gd name="connsiteY20" fmla="*/ 3258759 h 6857999"/>
              <a:gd name="connsiteX21" fmla="*/ 9287787 w 12191993"/>
              <a:gd name="connsiteY21" fmla="*/ 3435210 h 6857999"/>
              <a:gd name="connsiteX22" fmla="*/ 9761282 w 12191993"/>
              <a:gd name="connsiteY22" fmla="*/ 3435210 h 6857999"/>
              <a:gd name="connsiteX23" fmla="*/ 9754583 w 12191993"/>
              <a:gd name="connsiteY23" fmla="*/ 3258759 h 6857999"/>
              <a:gd name="connsiteX24" fmla="*/ 7096764 w 12191993"/>
              <a:gd name="connsiteY24" fmla="*/ 3258759 h 6857999"/>
              <a:gd name="connsiteX25" fmla="*/ 7096764 w 12191993"/>
              <a:gd name="connsiteY25" fmla="*/ 3437744 h 6857999"/>
              <a:gd name="connsiteX26" fmla="*/ 7357141 w 12191993"/>
              <a:gd name="connsiteY26" fmla="*/ 3437744 h 6857999"/>
              <a:gd name="connsiteX27" fmla="*/ 7357141 w 12191993"/>
              <a:gd name="connsiteY27" fmla="*/ 3258759 h 6857999"/>
              <a:gd name="connsiteX28" fmla="*/ 10672149 w 12191993"/>
              <a:gd name="connsiteY28" fmla="*/ 2994036 h 6857999"/>
              <a:gd name="connsiteX29" fmla="*/ 10672149 w 12191993"/>
              <a:gd name="connsiteY29" fmla="*/ 3790195 h 6857999"/>
              <a:gd name="connsiteX30" fmla="*/ 10874312 w 12191993"/>
              <a:gd name="connsiteY30" fmla="*/ 3790195 h 6857999"/>
              <a:gd name="connsiteX31" fmla="*/ 10874312 w 12191993"/>
              <a:gd name="connsiteY31" fmla="*/ 3316610 h 6857999"/>
              <a:gd name="connsiteX32" fmla="*/ 731835 w 12191993"/>
              <a:gd name="connsiteY32" fmla="*/ 2935912 h 6857999"/>
              <a:gd name="connsiteX33" fmla="*/ 731835 w 12191993"/>
              <a:gd name="connsiteY33" fmla="*/ 3730080 h 6857999"/>
              <a:gd name="connsiteX34" fmla="*/ 925669 w 12191993"/>
              <a:gd name="connsiteY34" fmla="*/ 3573998 h 6857999"/>
              <a:gd name="connsiteX35" fmla="*/ 925669 w 12191993"/>
              <a:gd name="connsiteY35" fmla="*/ 3410403 h 6857999"/>
              <a:gd name="connsiteX36" fmla="*/ 925669 w 12191993"/>
              <a:gd name="connsiteY36" fmla="*/ 3243005 h 6857999"/>
              <a:gd name="connsiteX37" fmla="*/ 925669 w 12191993"/>
              <a:gd name="connsiteY37" fmla="*/ 3101048 h 6857999"/>
              <a:gd name="connsiteX38" fmla="*/ 758543 w 12191993"/>
              <a:gd name="connsiteY38" fmla="*/ 2877518 h 6857999"/>
              <a:gd name="connsiteX39" fmla="*/ 956632 w 12191993"/>
              <a:gd name="connsiteY39" fmla="*/ 3046003 h 6857999"/>
              <a:gd name="connsiteX40" fmla="*/ 1024623 w 12191993"/>
              <a:gd name="connsiteY40" fmla="*/ 3046003 h 6857999"/>
              <a:gd name="connsiteX41" fmla="*/ 1139783 w 12191993"/>
              <a:gd name="connsiteY41" fmla="*/ 3143871 h 6857999"/>
              <a:gd name="connsiteX42" fmla="*/ 1027158 w 12191993"/>
              <a:gd name="connsiteY42" fmla="*/ 3243187 h 6857999"/>
              <a:gd name="connsiteX43" fmla="*/ 987685 w 12191993"/>
              <a:gd name="connsiteY43" fmla="*/ 3243187 h 6857999"/>
              <a:gd name="connsiteX44" fmla="*/ 987685 w 12191993"/>
              <a:gd name="connsiteY44" fmla="*/ 3410404 h 6857999"/>
              <a:gd name="connsiteX45" fmla="*/ 1057577 w 12191993"/>
              <a:gd name="connsiteY45" fmla="*/ 3410404 h 6857999"/>
              <a:gd name="connsiteX46" fmla="*/ 1183783 w 12191993"/>
              <a:gd name="connsiteY46" fmla="*/ 3517234 h 6857999"/>
              <a:gd name="connsiteX47" fmla="*/ 1057577 w 12191993"/>
              <a:gd name="connsiteY47" fmla="*/ 3624155 h 6857999"/>
              <a:gd name="connsiteX48" fmla="*/ 956451 w 12191993"/>
              <a:gd name="connsiteY48" fmla="*/ 3624155 h 6857999"/>
              <a:gd name="connsiteX49" fmla="*/ 750123 w 12191993"/>
              <a:gd name="connsiteY49" fmla="*/ 3790195 h 6857999"/>
              <a:gd name="connsiteX50" fmla="*/ 1100129 w 12191993"/>
              <a:gd name="connsiteY50" fmla="*/ 3790195 h 6857999"/>
              <a:gd name="connsiteX51" fmla="*/ 1385946 w 12191993"/>
              <a:gd name="connsiteY51" fmla="*/ 3531448 h 6857999"/>
              <a:gd name="connsiteX52" fmla="*/ 1221626 w 12191993"/>
              <a:gd name="connsiteY52" fmla="*/ 3317696 h 6857999"/>
              <a:gd name="connsiteX53" fmla="*/ 1339320 w 12191993"/>
              <a:gd name="connsiteY53" fmla="*/ 3121961 h 6857999"/>
              <a:gd name="connsiteX54" fmla="*/ 1040557 w 12191993"/>
              <a:gd name="connsiteY54" fmla="*/ 2877518 h 6857999"/>
              <a:gd name="connsiteX55" fmla="*/ 1963013 w 12191993"/>
              <a:gd name="connsiteY55" fmla="*/ 2877429 h 6857999"/>
              <a:gd name="connsiteX56" fmla="*/ 1808471 w 12191993"/>
              <a:gd name="connsiteY56" fmla="*/ 3190405 h 6857999"/>
              <a:gd name="connsiteX57" fmla="*/ 1905796 w 12191993"/>
              <a:gd name="connsiteY57" fmla="*/ 3390123 h 6857999"/>
              <a:gd name="connsiteX58" fmla="*/ 2189622 w 12191993"/>
              <a:gd name="connsiteY58" fmla="*/ 2877429 h 6857999"/>
              <a:gd name="connsiteX59" fmla="*/ 1349009 w 12191993"/>
              <a:gd name="connsiteY59" fmla="*/ 2877429 h 6857999"/>
              <a:gd name="connsiteX60" fmla="*/ 1665879 w 12191993"/>
              <a:gd name="connsiteY60" fmla="*/ 3456847 h 6857999"/>
              <a:gd name="connsiteX61" fmla="*/ 1665879 w 12191993"/>
              <a:gd name="connsiteY61" fmla="*/ 3790557 h 6857999"/>
              <a:gd name="connsiteX62" fmla="*/ 1869310 w 12191993"/>
              <a:gd name="connsiteY62" fmla="*/ 3790557 h 6857999"/>
              <a:gd name="connsiteX63" fmla="*/ 1869310 w 12191993"/>
              <a:gd name="connsiteY63" fmla="*/ 3456304 h 6857999"/>
              <a:gd name="connsiteX64" fmla="*/ 1773796 w 12191993"/>
              <a:gd name="connsiteY64" fmla="*/ 3260661 h 6857999"/>
              <a:gd name="connsiteX65" fmla="*/ 1773796 w 12191993"/>
              <a:gd name="connsiteY65" fmla="*/ 3261295 h 6857999"/>
              <a:gd name="connsiteX66" fmla="*/ 1587114 w 12191993"/>
              <a:gd name="connsiteY66" fmla="*/ 2877429 h 6857999"/>
              <a:gd name="connsiteX67" fmla="*/ 10672149 w 12191993"/>
              <a:gd name="connsiteY67" fmla="*/ 2877428 h 6857999"/>
              <a:gd name="connsiteX68" fmla="*/ 10874312 w 12191993"/>
              <a:gd name="connsiteY68" fmla="*/ 3200002 h 6857999"/>
              <a:gd name="connsiteX69" fmla="*/ 11244417 w 12191993"/>
              <a:gd name="connsiteY69" fmla="*/ 3790195 h 6857999"/>
              <a:gd name="connsiteX70" fmla="*/ 11459436 w 12191993"/>
              <a:gd name="connsiteY70" fmla="*/ 3790195 h 6857999"/>
              <a:gd name="connsiteX71" fmla="*/ 11459436 w 12191993"/>
              <a:gd name="connsiteY71" fmla="*/ 2877428 h 6857999"/>
              <a:gd name="connsiteX72" fmla="*/ 11255733 w 12191993"/>
              <a:gd name="connsiteY72" fmla="*/ 2877428 h 6857999"/>
              <a:gd name="connsiteX73" fmla="*/ 11255733 w 12191993"/>
              <a:gd name="connsiteY73" fmla="*/ 3423531 h 6857999"/>
              <a:gd name="connsiteX74" fmla="*/ 10922024 w 12191993"/>
              <a:gd name="connsiteY74" fmla="*/ 2877428 h 6857999"/>
              <a:gd name="connsiteX75" fmla="*/ 9915643 w 12191993"/>
              <a:gd name="connsiteY75" fmla="*/ 2877428 h 6857999"/>
              <a:gd name="connsiteX76" fmla="*/ 9915643 w 12191993"/>
              <a:gd name="connsiteY76" fmla="*/ 3790195 h 6857999"/>
              <a:gd name="connsiteX77" fmla="*/ 10495063 w 12191993"/>
              <a:gd name="connsiteY77" fmla="*/ 3790195 h 6857999"/>
              <a:gd name="connsiteX78" fmla="*/ 10495063 w 12191993"/>
              <a:gd name="connsiteY78" fmla="*/ 3597085 h 6857999"/>
              <a:gd name="connsiteX79" fmla="*/ 10119074 w 12191993"/>
              <a:gd name="connsiteY79" fmla="*/ 3597085 h 6857999"/>
              <a:gd name="connsiteX80" fmla="*/ 10119074 w 12191993"/>
              <a:gd name="connsiteY80" fmla="*/ 3069180 h 6857999"/>
              <a:gd name="connsiteX81" fmla="*/ 10495063 w 12191993"/>
              <a:gd name="connsiteY81" fmla="*/ 3069180 h 6857999"/>
              <a:gd name="connsiteX82" fmla="*/ 10495063 w 12191993"/>
              <a:gd name="connsiteY82" fmla="*/ 2877428 h 6857999"/>
              <a:gd name="connsiteX83" fmla="*/ 6831046 w 12191993"/>
              <a:gd name="connsiteY83" fmla="*/ 2877428 h 6857999"/>
              <a:gd name="connsiteX84" fmla="*/ 6831408 w 12191993"/>
              <a:gd name="connsiteY84" fmla="*/ 3790195 h 6857999"/>
              <a:gd name="connsiteX85" fmla="*/ 7410828 w 12191993"/>
              <a:gd name="connsiteY85" fmla="*/ 3790195 h 6857999"/>
              <a:gd name="connsiteX86" fmla="*/ 7410828 w 12191993"/>
              <a:gd name="connsiteY86" fmla="*/ 3597085 h 6857999"/>
              <a:gd name="connsiteX87" fmla="*/ 7034567 w 12191993"/>
              <a:gd name="connsiteY87" fmla="*/ 3597085 h 6857999"/>
              <a:gd name="connsiteX88" fmla="*/ 7034567 w 12191993"/>
              <a:gd name="connsiteY88" fmla="*/ 3069180 h 6857999"/>
              <a:gd name="connsiteX89" fmla="*/ 7410466 w 12191993"/>
              <a:gd name="connsiteY89" fmla="*/ 3069180 h 6857999"/>
              <a:gd name="connsiteX90" fmla="*/ 7410466 w 12191993"/>
              <a:gd name="connsiteY90" fmla="*/ 2877428 h 6857999"/>
              <a:gd name="connsiteX91" fmla="*/ 8290370 w 12191993"/>
              <a:gd name="connsiteY91" fmla="*/ 2877428 h 6857999"/>
              <a:gd name="connsiteX92" fmla="*/ 8608870 w 12191993"/>
              <a:gd name="connsiteY92" fmla="*/ 3790195 h 6857999"/>
              <a:gd name="connsiteX93" fmla="*/ 8830317 w 12191993"/>
              <a:gd name="connsiteY93" fmla="*/ 3790195 h 6857999"/>
              <a:gd name="connsiteX94" fmla="*/ 8490451 w 12191993"/>
              <a:gd name="connsiteY94" fmla="*/ 2877428 h 6857999"/>
              <a:gd name="connsiteX95" fmla="*/ 6280234 w 12191993"/>
              <a:gd name="connsiteY95" fmla="*/ 2877428 h 6857999"/>
              <a:gd name="connsiteX96" fmla="*/ 6280234 w 12191993"/>
              <a:gd name="connsiteY96" fmla="*/ 3049443 h 6857999"/>
              <a:gd name="connsiteX97" fmla="*/ 6355016 w 12191993"/>
              <a:gd name="connsiteY97" fmla="*/ 3049443 h 6857999"/>
              <a:gd name="connsiteX98" fmla="*/ 6483755 w 12191993"/>
              <a:gd name="connsiteY98" fmla="*/ 3158085 h 6857999"/>
              <a:gd name="connsiteX99" fmla="*/ 6355016 w 12191993"/>
              <a:gd name="connsiteY99" fmla="*/ 3266726 h 6857999"/>
              <a:gd name="connsiteX100" fmla="*/ 6280234 w 12191993"/>
              <a:gd name="connsiteY100" fmla="*/ 3266726 h 6857999"/>
              <a:gd name="connsiteX101" fmla="*/ 6280234 w 12191993"/>
              <a:gd name="connsiteY101" fmla="*/ 3437744 h 6857999"/>
              <a:gd name="connsiteX102" fmla="*/ 6307395 w 12191993"/>
              <a:gd name="connsiteY102" fmla="*/ 3437744 h 6857999"/>
              <a:gd name="connsiteX103" fmla="*/ 6333107 w 12191993"/>
              <a:gd name="connsiteY103" fmla="*/ 3437201 h 6857999"/>
              <a:gd name="connsiteX104" fmla="*/ 6512003 w 12191993"/>
              <a:gd name="connsiteY104" fmla="*/ 3790285 h 6857999"/>
              <a:gd name="connsiteX105" fmla="*/ 6735803 w 12191993"/>
              <a:gd name="connsiteY105" fmla="*/ 3790285 h 6857999"/>
              <a:gd name="connsiteX106" fmla="*/ 6531286 w 12191993"/>
              <a:gd name="connsiteY106" fmla="*/ 3400444 h 6857999"/>
              <a:gd name="connsiteX107" fmla="*/ 6689721 w 12191993"/>
              <a:gd name="connsiteY107" fmla="*/ 3156908 h 6857999"/>
              <a:gd name="connsiteX108" fmla="*/ 6393584 w 12191993"/>
              <a:gd name="connsiteY108" fmla="*/ 2877428 h 6857999"/>
              <a:gd name="connsiteX109" fmla="*/ 6014879 w 12191993"/>
              <a:gd name="connsiteY109" fmla="*/ 2877428 h 6857999"/>
              <a:gd name="connsiteX110" fmla="*/ 6015241 w 12191993"/>
              <a:gd name="connsiteY110" fmla="*/ 3789742 h 6857999"/>
              <a:gd name="connsiteX111" fmla="*/ 6218671 w 12191993"/>
              <a:gd name="connsiteY111" fmla="*/ 3789742 h 6857999"/>
              <a:gd name="connsiteX112" fmla="*/ 6218671 w 12191993"/>
              <a:gd name="connsiteY112" fmla="*/ 2877428 h 6857999"/>
              <a:gd name="connsiteX113" fmla="*/ 7472663 w 12191993"/>
              <a:gd name="connsiteY113" fmla="*/ 2877337 h 6857999"/>
              <a:gd name="connsiteX114" fmla="*/ 7472663 w 12191993"/>
              <a:gd name="connsiteY114" fmla="*/ 3069179 h 6857999"/>
              <a:gd name="connsiteX115" fmla="*/ 7656900 w 12191993"/>
              <a:gd name="connsiteY115" fmla="*/ 3069179 h 6857999"/>
              <a:gd name="connsiteX116" fmla="*/ 7656900 w 12191993"/>
              <a:gd name="connsiteY116" fmla="*/ 3790195 h 6857999"/>
              <a:gd name="connsiteX117" fmla="*/ 7860331 w 12191993"/>
              <a:gd name="connsiteY117" fmla="*/ 3790195 h 6857999"/>
              <a:gd name="connsiteX118" fmla="*/ 7860331 w 12191993"/>
              <a:gd name="connsiteY118" fmla="*/ 3069179 h 6857999"/>
              <a:gd name="connsiteX119" fmla="*/ 8094001 w 12191993"/>
              <a:gd name="connsiteY119" fmla="*/ 3069179 h 6857999"/>
              <a:gd name="connsiteX120" fmla="*/ 8094001 w 12191993"/>
              <a:gd name="connsiteY120" fmla="*/ 2877337 h 6857999"/>
              <a:gd name="connsiteX121" fmla="*/ 4253533 w 12191993"/>
              <a:gd name="connsiteY121" fmla="*/ 2874350 h 6857999"/>
              <a:gd name="connsiteX122" fmla="*/ 4253533 w 12191993"/>
              <a:gd name="connsiteY122" fmla="*/ 3787117 h 6857999"/>
              <a:gd name="connsiteX123" fmla="*/ 4458231 w 12191993"/>
              <a:gd name="connsiteY123" fmla="*/ 3787117 h 6857999"/>
              <a:gd name="connsiteX124" fmla="*/ 4458231 w 12191993"/>
              <a:gd name="connsiteY124" fmla="*/ 3067460 h 6857999"/>
              <a:gd name="connsiteX125" fmla="*/ 4837661 w 12191993"/>
              <a:gd name="connsiteY125" fmla="*/ 3067460 h 6857999"/>
              <a:gd name="connsiteX126" fmla="*/ 4837661 w 12191993"/>
              <a:gd name="connsiteY126" fmla="*/ 2874350 h 6857999"/>
              <a:gd name="connsiteX127" fmla="*/ 5358686 w 12191993"/>
              <a:gd name="connsiteY127" fmla="*/ 2859230 h 6857999"/>
              <a:gd name="connsiteX128" fmla="*/ 4917059 w 12191993"/>
              <a:gd name="connsiteY128" fmla="*/ 3334445 h 6857999"/>
              <a:gd name="connsiteX129" fmla="*/ 5392093 w 12191993"/>
              <a:gd name="connsiteY129" fmla="*/ 3809479 h 6857999"/>
              <a:gd name="connsiteX130" fmla="*/ 5732139 w 12191993"/>
              <a:gd name="connsiteY130" fmla="*/ 3673043 h 6857999"/>
              <a:gd name="connsiteX131" fmla="*/ 5582487 w 12191993"/>
              <a:gd name="connsiteY131" fmla="*/ 3530904 h 6857999"/>
              <a:gd name="connsiteX132" fmla="*/ 5392093 w 12191993"/>
              <a:gd name="connsiteY132" fmla="*/ 3608673 h 6857999"/>
              <a:gd name="connsiteX133" fmla="*/ 5128185 w 12191993"/>
              <a:gd name="connsiteY133" fmla="*/ 3333177 h 6857999"/>
              <a:gd name="connsiteX134" fmla="*/ 5358686 w 12191993"/>
              <a:gd name="connsiteY134" fmla="*/ 3058405 h 6857999"/>
              <a:gd name="connsiteX135" fmla="*/ 5420611 w 12191993"/>
              <a:gd name="connsiteY135" fmla="*/ 2858959 h 6857999"/>
              <a:gd name="connsiteX136" fmla="*/ 5420611 w 12191993"/>
              <a:gd name="connsiteY136" fmla="*/ 3058134 h 6857999"/>
              <a:gd name="connsiteX137" fmla="*/ 5654823 w 12191993"/>
              <a:gd name="connsiteY137" fmla="*/ 3333450 h 6857999"/>
              <a:gd name="connsiteX138" fmla="*/ 5619606 w 12191993"/>
              <a:gd name="connsiteY138" fmla="*/ 3481110 h 6857999"/>
              <a:gd name="connsiteX139" fmla="*/ 5772881 w 12191993"/>
              <a:gd name="connsiteY139" fmla="*/ 3626508 h 6857999"/>
              <a:gd name="connsiteX140" fmla="*/ 5865949 w 12191993"/>
              <a:gd name="connsiteY140" fmla="*/ 3334716 h 6857999"/>
              <a:gd name="connsiteX141" fmla="*/ 5420611 w 12191993"/>
              <a:gd name="connsiteY141" fmla="*/ 2858959 h 6857999"/>
              <a:gd name="connsiteX142" fmla="*/ 3657275 w 12191993"/>
              <a:gd name="connsiteY142" fmla="*/ 2858054 h 6857999"/>
              <a:gd name="connsiteX143" fmla="*/ 3184776 w 12191993"/>
              <a:gd name="connsiteY143" fmla="*/ 3334446 h 6857999"/>
              <a:gd name="connsiteX144" fmla="*/ 3662435 w 12191993"/>
              <a:gd name="connsiteY144" fmla="*/ 3809479 h 6857999"/>
              <a:gd name="connsiteX145" fmla="*/ 4077174 w 12191993"/>
              <a:gd name="connsiteY145" fmla="*/ 3521942 h 6857999"/>
              <a:gd name="connsiteX146" fmla="*/ 4080613 w 12191993"/>
              <a:gd name="connsiteY146" fmla="*/ 3509720 h 6857999"/>
              <a:gd name="connsiteX147" fmla="*/ 3874285 w 12191993"/>
              <a:gd name="connsiteY147" fmla="*/ 3509720 h 6857999"/>
              <a:gd name="connsiteX148" fmla="*/ 3662072 w 12191993"/>
              <a:gd name="connsiteY148" fmla="*/ 3620262 h 6857999"/>
              <a:gd name="connsiteX149" fmla="*/ 3392915 w 12191993"/>
              <a:gd name="connsiteY149" fmla="*/ 3334446 h 6857999"/>
              <a:gd name="connsiteX150" fmla="*/ 3656913 w 12191993"/>
              <a:gd name="connsiteY150" fmla="*/ 3048630 h 6857999"/>
              <a:gd name="connsiteX151" fmla="*/ 3865141 w 12191993"/>
              <a:gd name="connsiteY151" fmla="*/ 3162521 h 6857999"/>
              <a:gd name="connsiteX152" fmla="*/ 4058161 w 12191993"/>
              <a:gd name="connsiteY152" fmla="*/ 3085839 h 6857999"/>
              <a:gd name="connsiteX153" fmla="*/ 3657275 w 12191993"/>
              <a:gd name="connsiteY153" fmla="*/ 2858054 h 6857999"/>
              <a:gd name="connsiteX154" fmla="*/ 2628622 w 12191993"/>
              <a:gd name="connsiteY154" fmla="*/ 2858054 h 6857999"/>
              <a:gd name="connsiteX155" fmla="*/ 2156123 w 12191993"/>
              <a:gd name="connsiteY155" fmla="*/ 3334446 h 6857999"/>
              <a:gd name="connsiteX156" fmla="*/ 2633783 w 12191993"/>
              <a:gd name="connsiteY156" fmla="*/ 3809479 h 6857999"/>
              <a:gd name="connsiteX157" fmla="*/ 3048612 w 12191993"/>
              <a:gd name="connsiteY157" fmla="*/ 3521942 h 6857999"/>
              <a:gd name="connsiteX158" fmla="*/ 3052051 w 12191993"/>
              <a:gd name="connsiteY158" fmla="*/ 3509720 h 6857999"/>
              <a:gd name="connsiteX159" fmla="*/ 2845814 w 12191993"/>
              <a:gd name="connsiteY159" fmla="*/ 3509720 h 6857999"/>
              <a:gd name="connsiteX160" fmla="*/ 2633512 w 12191993"/>
              <a:gd name="connsiteY160" fmla="*/ 3620262 h 6857999"/>
              <a:gd name="connsiteX161" fmla="*/ 2364444 w 12191993"/>
              <a:gd name="connsiteY161" fmla="*/ 3334446 h 6857999"/>
              <a:gd name="connsiteX162" fmla="*/ 2628351 w 12191993"/>
              <a:gd name="connsiteY162" fmla="*/ 3048630 h 6857999"/>
              <a:gd name="connsiteX163" fmla="*/ 2836580 w 12191993"/>
              <a:gd name="connsiteY163" fmla="*/ 3162521 h 6857999"/>
              <a:gd name="connsiteX164" fmla="*/ 3029600 w 12191993"/>
              <a:gd name="connsiteY164" fmla="*/ 3085839 h 6857999"/>
              <a:gd name="connsiteX165" fmla="*/ 2628622 w 12191993"/>
              <a:gd name="connsiteY165" fmla="*/ 2858054 h 6857999"/>
              <a:gd name="connsiteX166" fmla="*/ 9323186 w 12191993"/>
              <a:gd name="connsiteY166" fmla="*/ 2858054 h 6857999"/>
              <a:gd name="connsiteX167" fmla="*/ 8850687 w 12191993"/>
              <a:gd name="connsiteY167" fmla="*/ 3334445 h 6857999"/>
              <a:gd name="connsiteX168" fmla="*/ 9328347 w 12191993"/>
              <a:gd name="connsiteY168" fmla="*/ 3809479 h 6857999"/>
              <a:gd name="connsiteX169" fmla="*/ 9743085 w 12191993"/>
              <a:gd name="connsiteY169" fmla="*/ 3521942 h 6857999"/>
              <a:gd name="connsiteX170" fmla="*/ 9750237 w 12191993"/>
              <a:gd name="connsiteY170" fmla="*/ 3497135 h 6857999"/>
              <a:gd name="connsiteX171" fmla="*/ 9546263 w 12191993"/>
              <a:gd name="connsiteY171" fmla="*/ 3497135 h 6857999"/>
              <a:gd name="connsiteX172" fmla="*/ 9328166 w 12191993"/>
              <a:gd name="connsiteY172" fmla="*/ 3620262 h 6857999"/>
              <a:gd name="connsiteX173" fmla="*/ 9059097 w 12191993"/>
              <a:gd name="connsiteY173" fmla="*/ 3334445 h 6857999"/>
              <a:gd name="connsiteX174" fmla="*/ 9323005 w 12191993"/>
              <a:gd name="connsiteY174" fmla="*/ 3048629 h 6857999"/>
              <a:gd name="connsiteX175" fmla="*/ 9528156 w 12191993"/>
              <a:gd name="connsiteY175" fmla="*/ 3157723 h 6857999"/>
              <a:gd name="connsiteX176" fmla="*/ 9721537 w 12191993"/>
              <a:gd name="connsiteY176" fmla="*/ 3080950 h 6857999"/>
              <a:gd name="connsiteX177" fmla="*/ 9323186 w 12191993"/>
              <a:gd name="connsiteY177" fmla="*/ 2858054 h 6857999"/>
              <a:gd name="connsiteX178" fmla="*/ 5190562 w 12191993"/>
              <a:gd name="connsiteY178" fmla="*/ 2635066 h 6857999"/>
              <a:gd name="connsiteX179" fmla="*/ 5090105 w 12191993"/>
              <a:gd name="connsiteY179" fmla="*/ 2733777 h 6857999"/>
              <a:gd name="connsiteX180" fmla="*/ 5090161 w 12191993"/>
              <a:gd name="connsiteY180" fmla="*/ 2738095 h 6857999"/>
              <a:gd name="connsiteX181" fmla="*/ 5185049 w 12191993"/>
              <a:gd name="connsiteY181" fmla="*/ 2837266 h 6857999"/>
              <a:gd name="connsiteX182" fmla="*/ 5190564 w 12191993"/>
              <a:gd name="connsiteY182" fmla="*/ 2837230 h 6857999"/>
              <a:gd name="connsiteX183" fmla="*/ 5190744 w 12191993"/>
              <a:gd name="connsiteY183" fmla="*/ 2837230 h 6857999"/>
              <a:gd name="connsiteX184" fmla="*/ 5292465 w 12191993"/>
              <a:gd name="connsiteY184" fmla="*/ 2741122 h 6857999"/>
              <a:gd name="connsiteX185" fmla="*/ 5292504 w 12191993"/>
              <a:gd name="connsiteY185" fmla="*/ 2738095 h 6857999"/>
              <a:gd name="connsiteX186" fmla="*/ 5192567 w 12191993"/>
              <a:gd name="connsiteY186" fmla="*/ 2635077 h 6857999"/>
              <a:gd name="connsiteX187" fmla="*/ 5190562 w 12191993"/>
              <a:gd name="connsiteY187" fmla="*/ 2635066 h 6857999"/>
              <a:gd name="connsiteX188" fmla="*/ 5595272 w 12191993"/>
              <a:gd name="connsiteY188" fmla="*/ 2635066 h 6857999"/>
              <a:gd name="connsiteX189" fmla="*/ 5592444 w 12191993"/>
              <a:gd name="connsiteY189" fmla="*/ 2635066 h 6857999"/>
              <a:gd name="connsiteX190" fmla="*/ 5491897 w 12191993"/>
              <a:gd name="connsiteY190" fmla="*/ 2733685 h 6857999"/>
              <a:gd name="connsiteX191" fmla="*/ 5491951 w 12191993"/>
              <a:gd name="connsiteY191" fmla="*/ 2738095 h 6857999"/>
              <a:gd name="connsiteX192" fmla="*/ 5587022 w 12191993"/>
              <a:gd name="connsiteY192" fmla="*/ 2837268 h 6857999"/>
              <a:gd name="connsiteX193" fmla="*/ 5592444 w 12191993"/>
              <a:gd name="connsiteY193" fmla="*/ 2837230 h 6857999"/>
              <a:gd name="connsiteX194" fmla="*/ 5592627 w 12191993"/>
              <a:gd name="connsiteY194" fmla="*/ 2837230 h 6857999"/>
              <a:gd name="connsiteX195" fmla="*/ 5695563 w 12191993"/>
              <a:gd name="connsiteY195" fmla="*/ 2738095 h 6857999"/>
              <a:gd name="connsiteX196" fmla="*/ 5595272 w 12191993"/>
              <a:gd name="connsiteY196" fmla="*/ 2635066 h 6857999"/>
              <a:gd name="connsiteX197" fmla="*/ 0 w 12191993"/>
              <a:gd name="connsiteY197" fmla="*/ 0 h 6857999"/>
              <a:gd name="connsiteX198" fmla="*/ 12191993 w 12191993"/>
              <a:gd name="connsiteY198" fmla="*/ 0 h 6857999"/>
              <a:gd name="connsiteX199" fmla="*/ 12191993 w 12191993"/>
              <a:gd name="connsiteY199" fmla="*/ 6857999 h 6857999"/>
              <a:gd name="connsiteX200" fmla="*/ 0 w 12191993"/>
              <a:gd name="connsiteY20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3" h="6857999">
                <a:moveTo>
                  <a:pt x="8236321" y="3476765"/>
                </a:moveTo>
                <a:lnTo>
                  <a:pt x="8170140" y="3662089"/>
                </a:lnTo>
                <a:lnTo>
                  <a:pt x="8498599" y="3662089"/>
                </a:lnTo>
                <a:lnTo>
                  <a:pt x="8433867" y="3476765"/>
                </a:lnTo>
                <a:close/>
                <a:moveTo>
                  <a:pt x="4520157" y="3271342"/>
                </a:moveTo>
                <a:lnTo>
                  <a:pt x="4520157" y="3451415"/>
                </a:lnTo>
                <a:lnTo>
                  <a:pt x="4779538" y="3451415"/>
                </a:lnTo>
                <a:lnTo>
                  <a:pt x="4779538" y="3271342"/>
                </a:lnTo>
                <a:close/>
                <a:moveTo>
                  <a:pt x="3621423" y="3271342"/>
                </a:moveTo>
                <a:lnTo>
                  <a:pt x="3621423" y="3447703"/>
                </a:lnTo>
                <a:lnTo>
                  <a:pt x="4093016" y="3447703"/>
                </a:lnTo>
                <a:cubicBezTo>
                  <a:pt x="4100805" y="3389118"/>
                  <a:pt x="4100043" y="3329711"/>
                  <a:pt x="4090753" y="3271342"/>
                </a:cubicBezTo>
                <a:close/>
                <a:moveTo>
                  <a:pt x="2593223" y="3271342"/>
                </a:moveTo>
                <a:lnTo>
                  <a:pt x="2593223" y="3447703"/>
                </a:lnTo>
                <a:lnTo>
                  <a:pt x="3064817" y="3447703"/>
                </a:lnTo>
                <a:cubicBezTo>
                  <a:pt x="3072516" y="3389104"/>
                  <a:pt x="3071663" y="3329698"/>
                  <a:pt x="3062282" y="3271342"/>
                </a:cubicBezTo>
                <a:close/>
                <a:moveTo>
                  <a:pt x="10180909" y="3258759"/>
                </a:moveTo>
                <a:lnTo>
                  <a:pt x="10180909" y="3437744"/>
                </a:lnTo>
                <a:lnTo>
                  <a:pt x="10458849" y="3437744"/>
                </a:lnTo>
                <a:lnTo>
                  <a:pt x="10458849" y="3258759"/>
                </a:lnTo>
                <a:close/>
                <a:moveTo>
                  <a:pt x="9287787" y="3258759"/>
                </a:moveTo>
                <a:lnTo>
                  <a:pt x="9287787" y="3435210"/>
                </a:lnTo>
                <a:lnTo>
                  <a:pt x="9761282" y="3435210"/>
                </a:lnTo>
                <a:cubicBezTo>
                  <a:pt x="9767468" y="3376375"/>
                  <a:pt x="9765212" y="3316957"/>
                  <a:pt x="9754583" y="3258759"/>
                </a:cubicBezTo>
                <a:close/>
                <a:moveTo>
                  <a:pt x="7096764" y="3258759"/>
                </a:moveTo>
                <a:lnTo>
                  <a:pt x="7096764" y="3437744"/>
                </a:lnTo>
                <a:lnTo>
                  <a:pt x="7357141" y="3437744"/>
                </a:lnTo>
                <a:lnTo>
                  <a:pt x="7357141" y="3258759"/>
                </a:lnTo>
                <a:close/>
                <a:moveTo>
                  <a:pt x="10672149" y="2994036"/>
                </a:moveTo>
                <a:lnTo>
                  <a:pt x="10672149" y="3790195"/>
                </a:lnTo>
                <a:lnTo>
                  <a:pt x="10874312" y="3790195"/>
                </a:lnTo>
                <a:lnTo>
                  <a:pt x="10874312" y="3316610"/>
                </a:lnTo>
                <a:close/>
                <a:moveTo>
                  <a:pt x="731835" y="2935912"/>
                </a:moveTo>
                <a:lnTo>
                  <a:pt x="731835" y="3730080"/>
                </a:lnTo>
                <a:lnTo>
                  <a:pt x="925669" y="3573998"/>
                </a:lnTo>
                <a:lnTo>
                  <a:pt x="925669" y="3410403"/>
                </a:lnTo>
                <a:lnTo>
                  <a:pt x="925669" y="3243005"/>
                </a:lnTo>
                <a:lnTo>
                  <a:pt x="925669" y="3101048"/>
                </a:lnTo>
                <a:close/>
                <a:moveTo>
                  <a:pt x="758543" y="2877518"/>
                </a:moveTo>
                <a:lnTo>
                  <a:pt x="956632" y="3046003"/>
                </a:lnTo>
                <a:lnTo>
                  <a:pt x="1024623" y="3046003"/>
                </a:lnTo>
                <a:cubicBezTo>
                  <a:pt x="1104384" y="3046003"/>
                  <a:pt x="1139783" y="3091270"/>
                  <a:pt x="1139783" y="3143871"/>
                </a:cubicBezTo>
                <a:cubicBezTo>
                  <a:pt x="1139783" y="3196472"/>
                  <a:pt x="1097956" y="3243187"/>
                  <a:pt x="1027158" y="3243187"/>
                </a:cubicBezTo>
                <a:lnTo>
                  <a:pt x="987685" y="3243187"/>
                </a:lnTo>
                <a:lnTo>
                  <a:pt x="987685" y="3410404"/>
                </a:lnTo>
                <a:lnTo>
                  <a:pt x="1057577" y="3410404"/>
                </a:lnTo>
                <a:cubicBezTo>
                  <a:pt x="1137428" y="3410404"/>
                  <a:pt x="1183783" y="3454132"/>
                  <a:pt x="1183783" y="3517234"/>
                </a:cubicBezTo>
                <a:cubicBezTo>
                  <a:pt x="1183783" y="3582871"/>
                  <a:pt x="1136161" y="3624155"/>
                  <a:pt x="1057577" y="3624155"/>
                </a:cubicBezTo>
                <a:lnTo>
                  <a:pt x="956451" y="3624155"/>
                </a:lnTo>
                <a:lnTo>
                  <a:pt x="750123" y="3790195"/>
                </a:lnTo>
                <a:lnTo>
                  <a:pt x="1100129" y="3790195"/>
                </a:lnTo>
                <a:cubicBezTo>
                  <a:pt x="1272597" y="3790195"/>
                  <a:pt x="1385946" y="3680739"/>
                  <a:pt x="1385946" y="3531448"/>
                </a:cubicBezTo>
                <a:cubicBezTo>
                  <a:pt x="1388089" y="3430475"/>
                  <a:pt x="1319756" y="3341585"/>
                  <a:pt x="1221626" y="3317696"/>
                </a:cubicBezTo>
                <a:cubicBezTo>
                  <a:pt x="1296226" y="3293252"/>
                  <a:pt x="1339320" y="3212044"/>
                  <a:pt x="1339320" y="3121961"/>
                </a:cubicBezTo>
                <a:cubicBezTo>
                  <a:pt x="1339320" y="2986703"/>
                  <a:pt x="1229864" y="2877518"/>
                  <a:pt x="1040557" y="2877518"/>
                </a:cubicBezTo>
                <a:close/>
                <a:moveTo>
                  <a:pt x="1963013" y="2877429"/>
                </a:moveTo>
                <a:lnTo>
                  <a:pt x="1808471" y="3190405"/>
                </a:lnTo>
                <a:lnTo>
                  <a:pt x="1905796" y="3390123"/>
                </a:lnTo>
                <a:lnTo>
                  <a:pt x="2189622" y="2877429"/>
                </a:lnTo>
                <a:close/>
                <a:moveTo>
                  <a:pt x="1349009" y="2877429"/>
                </a:moveTo>
                <a:lnTo>
                  <a:pt x="1665879" y="3456847"/>
                </a:lnTo>
                <a:lnTo>
                  <a:pt x="1665879" y="3790557"/>
                </a:lnTo>
                <a:lnTo>
                  <a:pt x="1869310" y="3790557"/>
                </a:lnTo>
                <a:lnTo>
                  <a:pt x="1869310" y="3456304"/>
                </a:lnTo>
                <a:lnTo>
                  <a:pt x="1773796" y="3260661"/>
                </a:lnTo>
                <a:lnTo>
                  <a:pt x="1773796" y="3261295"/>
                </a:lnTo>
                <a:lnTo>
                  <a:pt x="1587114" y="2877429"/>
                </a:lnTo>
                <a:close/>
                <a:moveTo>
                  <a:pt x="10672149" y="2877428"/>
                </a:moveTo>
                <a:lnTo>
                  <a:pt x="10874312" y="3200002"/>
                </a:lnTo>
                <a:lnTo>
                  <a:pt x="11244417" y="3790195"/>
                </a:lnTo>
                <a:lnTo>
                  <a:pt x="11459436" y="3790195"/>
                </a:lnTo>
                <a:lnTo>
                  <a:pt x="11459436" y="2877428"/>
                </a:lnTo>
                <a:lnTo>
                  <a:pt x="11255733" y="2877428"/>
                </a:lnTo>
                <a:lnTo>
                  <a:pt x="11255733" y="3423531"/>
                </a:lnTo>
                <a:lnTo>
                  <a:pt x="10922024" y="2877428"/>
                </a:lnTo>
                <a:close/>
                <a:moveTo>
                  <a:pt x="9915643" y="2877428"/>
                </a:moveTo>
                <a:lnTo>
                  <a:pt x="9915643" y="3790195"/>
                </a:lnTo>
                <a:lnTo>
                  <a:pt x="10495063" y="3790195"/>
                </a:lnTo>
                <a:lnTo>
                  <a:pt x="10495063" y="3597085"/>
                </a:lnTo>
                <a:lnTo>
                  <a:pt x="10119074" y="3597085"/>
                </a:lnTo>
                <a:lnTo>
                  <a:pt x="10119074" y="3069180"/>
                </a:lnTo>
                <a:lnTo>
                  <a:pt x="10495063" y="3069180"/>
                </a:lnTo>
                <a:lnTo>
                  <a:pt x="10495063" y="2877428"/>
                </a:lnTo>
                <a:close/>
                <a:moveTo>
                  <a:pt x="6831046" y="2877428"/>
                </a:moveTo>
                <a:lnTo>
                  <a:pt x="6831408" y="3790195"/>
                </a:lnTo>
                <a:lnTo>
                  <a:pt x="7410828" y="3790195"/>
                </a:lnTo>
                <a:lnTo>
                  <a:pt x="7410828" y="3597085"/>
                </a:lnTo>
                <a:lnTo>
                  <a:pt x="7034567" y="3597085"/>
                </a:lnTo>
                <a:lnTo>
                  <a:pt x="7034567" y="3069180"/>
                </a:lnTo>
                <a:lnTo>
                  <a:pt x="7410466" y="3069180"/>
                </a:lnTo>
                <a:lnTo>
                  <a:pt x="7410466" y="2877428"/>
                </a:lnTo>
                <a:close/>
                <a:moveTo>
                  <a:pt x="8290370" y="2877428"/>
                </a:moveTo>
                <a:lnTo>
                  <a:pt x="8608870" y="3790195"/>
                </a:lnTo>
                <a:lnTo>
                  <a:pt x="8830317" y="3790195"/>
                </a:lnTo>
                <a:lnTo>
                  <a:pt x="8490451" y="2877428"/>
                </a:lnTo>
                <a:close/>
                <a:moveTo>
                  <a:pt x="6280234" y="2877428"/>
                </a:moveTo>
                <a:lnTo>
                  <a:pt x="6280234" y="3049443"/>
                </a:lnTo>
                <a:lnTo>
                  <a:pt x="6355016" y="3049443"/>
                </a:lnTo>
                <a:cubicBezTo>
                  <a:pt x="6438669" y="3049443"/>
                  <a:pt x="6483755" y="3090998"/>
                  <a:pt x="6483755" y="3158085"/>
                </a:cubicBezTo>
                <a:cubicBezTo>
                  <a:pt x="6483755" y="3221459"/>
                  <a:pt x="6438488" y="3266726"/>
                  <a:pt x="6355016" y="3266726"/>
                </a:cubicBezTo>
                <a:lnTo>
                  <a:pt x="6280234" y="3266726"/>
                </a:lnTo>
                <a:lnTo>
                  <a:pt x="6280234" y="3437744"/>
                </a:lnTo>
                <a:lnTo>
                  <a:pt x="6307395" y="3437744"/>
                </a:lnTo>
                <a:cubicBezTo>
                  <a:pt x="6315814" y="3437744"/>
                  <a:pt x="6324415" y="3437744"/>
                  <a:pt x="6333107" y="3437201"/>
                </a:cubicBezTo>
                <a:lnTo>
                  <a:pt x="6512003" y="3790285"/>
                </a:lnTo>
                <a:lnTo>
                  <a:pt x="6735803" y="3790285"/>
                </a:lnTo>
                <a:lnTo>
                  <a:pt x="6531286" y="3400444"/>
                </a:lnTo>
                <a:cubicBezTo>
                  <a:pt x="6629110" y="3359518"/>
                  <a:pt x="6691949" y="3262925"/>
                  <a:pt x="6689721" y="3156908"/>
                </a:cubicBezTo>
                <a:cubicBezTo>
                  <a:pt x="6689721" y="2998290"/>
                  <a:pt x="6573837" y="2877428"/>
                  <a:pt x="6393584" y="2877428"/>
                </a:cubicBezTo>
                <a:close/>
                <a:moveTo>
                  <a:pt x="6014879" y="2877428"/>
                </a:moveTo>
                <a:lnTo>
                  <a:pt x="6015241" y="3789742"/>
                </a:lnTo>
                <a:lnTo>
                  <a:pt x="6218671" y="3789742"/>
                </a:lnTo>
                <a:lnTo>
                  <a:pt x="6218671" y="2877428"/>
                </a:lnTo>
                <a:close/>
                <a:moveTo>
                  <a:pt x="7472663" y="2877337"/>
                </a:moveTo>
                <a:lnTo>
                  <a:pt x="7472663" y="3069179"/>
                </a:lnTo>
                <a:lnTo>
                  <a:pt x="7656900" y="3069179"/>
                </a:lnTo>
                <a:lnTo>
                  <a:pt x="7656900" y="3790195"/>
                </a:lnTo>
                <a:lnTo>
                  <a:pt x="7860331" y="3790195"/>
                </a:lnTo>
                <a:lnTo>
                  <a:pt x="7860331" y="3069179"/>
                </a:lnTo>
                <a:lnTo>
                  <a:pt x="8094001" y="3069179"/>
                </a:lnTo>
                <a:lnTo>
                  <a:pt x="8094001" y="2877337"/>
                </a:lnTo>
                <a:close/>
                <a:moveTo>
                  <a:pt x="4253533" y="2874350"/>
                </a:moveTo>
                <a:lnTo>
                  <a:pt x="4253533" y="3787117"/>
                </a:lnTo>
                <a:lnTo>
                  <a:pt x="4458231" y="3787117"/>
                </a:lnTo>
                <a:lnTo>
                  <a:pt x="4458231" y="3067460"/>
                </a:lnTo>
                <a:lnTo>
                  <a:pt x="4837661" y="3067460"/>
                </a:lnTo>
                <a:lnTo>
                  <a:pt x="4837661" y="2874350"/>
                </a:lnTo>
                <a:close/>
                <a:moveTo>
                  <a:pt x="5358686" y="2859230"/>
                </a:moveTo>
                <a:cubicBezTo>
                  <a:pt x="5116143" y="2874712"/>
                  <a:pt x="4917059" y="3057410"/>
                  <a:pt x="4917059" y="3334445"/>
                </a:cubicBezTo>
                <a:cubicBezTo>
                  <a:pt x="4917059" y="3622797"/>
                  <a:pt x="5134341" y="3809479"/>
                  <a:pt x="5392093" y="3809479"/>
                </a:cubicBezTo>
                <a:cubicBezTo>
                  <a:pt x="5523821" y="3809479"/>
                  <a:pt x="5645589" y="3760137"/>
                  <a:pt x="5732139" y="3673043"/>
                </a:cubicBezTo>
                <a:lnTo>
                  <a:pt x="5582487" y="3530904"/>
                </a:lnTo>
                <a:cubicBezTo>
                  <a:pt x="5532102" y="3581437"/>
                  <a:pt x="5463447" y="3609481"/>
                  <a:pt x="5392093" y="3608673"/>
                </a:cubicBezTo>
                <a:cubicBezTo>
                  <a:pt x="5264710" y="3608673"/>
                  <a:pt x="5128185" y="3523661"/>
                  <a:pt x="5128185" y="3333177"/>
                </a:cubicBezTo>
                <a:cubicBezTo>
                  <a:pt x="5128185" y="3159171"/>
                  <a:pt x="5241895" y="3072166"/>
                  <a:pt x="5358686" y="3058405"/>
                </a:cubicBezTo>
                <a:close/>
                <a:moveTo>
                  <a:pt x="5420611" y="2858959"/>
                </a:moveTo>
                <a:lnTo>
                  <a:pt x="5420611" y="3058134"/>
                </a:lnTo>
                <a:cubicBezTo>
                  <a:pt x="5538305" y="3070176"/>
                  <a:pt x="5654823" y="3157178"/>
                  <a:pt x="5654823" y="3333450"/>
                </a:cubicBezTo>
                <a:cubicBezTo>
                  <a:pt x="5655993" y="3384881"/>
                  <a:pt x="5643861" y="3435743"/>
                  <a:pt x="5619606" y="3481110"/>
                </a:cubicBezTo>
                <a:lnTo>
                  <a:pt x="5772881" y="3626508"/>
                </a:lnTo>
                <a:cubicBezTo>
                  <a:pt x="5831003" y="3549102"/>
                  <a:pt x="5865949" y="3450057"/>
                  <a:pt x="5865949" y="3334716"/>
                </a:cubicBezTo>
                <a:cubicBezTo>
                  <a:pt x="5865949" y="3055599"/>
                  <a:pt x="5664239" y="2871996"/>
                  <a:pt x="5420611" y="2858959"/>
                </a:cubicBezTo>
                <a:close/>
                <a:moveTo>
                  <a:pt x="3657275" y="2858054"/>
                </a:moveTo>
                <a:cubicBezTo>
                  <a:pt x="3398437" y="2858054"/>
                  <a:pt x="3184776" y="3055058"/>
                  <a:pt x="3184776" y="3334446"/>
                </a:cubicBezTo>
                <a:cubicBezTo>
                  <a:pt x="3184776" y="3613834"/>
                  <a:pt x="3393005" y="3809479"/>
                  <a:pt x="3662435" y="3809479"/>
                </a:cubicBezTo>
                <a:cubicBezTo>
                  <a:pt x="3860796" y="3809479"/>
                  <a:pt x="4020226" y="3699751"/>
                  <a:pt x="4077174" y="3521942"/>
                </a:cubicBezTo>
                <a:cubicBezTo>
                  <a:pt x="4078441" y="3517958"/>
                  <a:pt x="4079436" y="3513794"/>
                  <a:pt x="4080613" y="3509720"/>
                </a:cubicBezTo>
                <a:lnTo>
                  <a:pt x="3874285" y="3509720"/>
                </a:lnTo>
                <a:cubicBezTo>
                  <a:pt x="3837256" y="3581785"/>
                  <a:pt x="3756319" y="3620262"/>
                  <a:pt x="3662072" y="3620262"/>
                </a:cubicBezTo>
                <a:cubicBezTo>
                  <a:pt x="3513958" y="3620262"/>
                  <a:pt x="3392915" y="3520674"/>
                  <a:pt x="3392915" y="3334446"/>
                </a:cubicBezTo>
                <a:cubicBezTo>
                  <a:pt x="3392915" y="3131015"/>
                  <a:pt x="3530708" y="3048630"/>
                  <a:pt x="3656913" y="3048630"/>
                </a:cubicBezTo>
                <a:cubicBezTo>
                  <a:pt x="3775512" y="3048630"/>
                  <a:pt x="3836352" y="3109288"/>
                  <a:pt x="3865141" y="3162521"/>
                </a:cubicBezTo>
                <a:lnTo>
                  <a:pt x="4058161" y="3085839"/>
                </a:lnTo>
                <a:cubicBezTo>
                  <a:pt x="4002030" y="2972127"/>
                  <a:pt x="3876187" y="2858054"/>
                  <a:pt x="3657275" y="2858054"/>
                </a:cubicBezTo>
                <a:close/>
                <a:moveTo>
                  <a:pt x="2628622" y="2858054"/>
                </a:moveTo>
                <a:cubicBezTo>
                  <a:pt x="2369876" y="2858054"/>
                  <a:pt x="2156123" y="3055058"/>
                  <a:pt x="2156123" y="3334446"/>
                </a:cubicBezTo>
                <a:cubicBezTo>
                  <a:pt x="2156123" y="3613834"/>
                  <a:pt x="2364352" y="3809479"/>
                  <a:pt x="2633783" y="3809479"/>
                </a:cubicBezTo>
                <a:cubicBezTo>
                  <a:pt x="2832234" y="3809479"/>
                  <a:pt x="2991665" y="3699751"/>
                  <a:pt x="3048612" y="3521942"/>
                </a:cubicBezTo>
                <a:cubicBezTo>
                  <a:pt x="3049880" y="3517958"/>
                  <a:pt x="3050875" y="3513794"/>
                  <a:pt x="3052051" y="3509720"/>
                </a:cubicBezTo>
                <a:lnTo>
                  <a:pt x="2845814" y="3509720"/>
                </a:lnTo>
                <a:cubicBezTo>
                  <a:pt x="2808787" y="3581785"/>
                  <a:pt x="2727848" y="3620262"/>
                  <a:pt x="2633512" y="3620262"/>
                </a:cubicBezTo>
                <a:cubicBezTo>
                  <a:pt x="2485487" y="3620262"/>
                  <a:pt x="2364444" y="3520674"/>
                  <a:pt x="2364444" y="3334446"/>
                </a:cubicBezTo>
                <a:cubicBezTo>
                  <a:pt x="2364444" y="3131015"/>
                  <a:pt x="2502237" y="3048630"/>
                  <a:pt x="2628351" y="3048630"/>
                </a:cubicBezTo>
                <a:cubicBezTo>
                  <a:pt x="2747041" y="3048630"/>
                  <a:pt x="2807880" y="3109288"/>
                  <a:pt x="2836580" y="3162521"/>
                </a:cubicBezTo>
                <a:lnTo>
                  <a:pt x="3029600" y="3085839"/>
                </a:lnTo>
                <a:cubicBezTo>
                  <a:pt x="2973468" y="2972127"/>
                  <a:pt x="2847626" y="2858054"/>
                  <a:pt x="2628622" y="2858054"/>
                </a:cubicBezTo>
                <a:close/>
                <a:moveTo>
                  <a:pt x="9323186" y="2858054"/>
                </a:moveTo>
                <a:cubicBezTo>
                  <a:pt x="9064439" y="2858054"/>
                  <a:pt x="8850687" y="3055057"/>
                  <a:pt x="8850687" y="3334445"/>
                </a:cubicBezTo>
                <a:cubicBezTo>
                  <a:pt x="8850687" y="3613834"/>
                  <a:pt x="9058916" y="3809479"/>
                  <a:pt x="9328347" y="3809479"/>
                </a:cubicBezTo>
                <a:cubicBezTo>
                  <a:pt x="9523991" y="3809479"/>
                  <a:pt x="9682608" y="3704368"/>
                  <a:pt x="9743085" y="3521942"/>
                </a:cubicBezTo>
                <a:cubicBezTo>
                  <a:pt x="9745800" y="3513794"/>
                  <a:pt x="9748154" y="3505464"/>
                  <a:pt x="9750237" y="3497135"/>
                </a:cubicBezTo>
                <a:lnTo>
                  <a:pt x="9546263" y="3497135"/>
                </a:lnTo>
                <a:cubicBezTo>
                  <a:pt x="9514576" y="3571736"/>
                  <a:pt x="9436173" y="3620262"/>
                  <a:pt x="9328166" y="3620262"/>
                </a:cubicBezTo>
                <a:cubicBezTo>
                  <a:pt x="9180142" y="3620262"/>
                  <a:pt x="9059097" y="3520674"/>
                  <a:pt x="9059097" y="3334445"/>
                </a:cubicBezTo>
                <a:cubicBezTo>
                  <a:pt x="9059097" y="3131014"/>
                  <a:pt x="9196800" y="3048629"/>
                  <a:pt x="9323005" y="3048629"/>
                </a:cubicBezTo>
                <a:cubicBezTo>
                  <a:pt x="9438165" y="3048629"/>
                  <a:pt x="9498642" y="3105756"/>
                  <a:pt x="9528156" y="3157723"/>
                </a:cubicBezTo>
                <a:lnTo>
                  <a:pt x="9721537" y="3080950"/>
                </a:lnTo>
                <a:cubicBezTo>
                  <a:pt x="9664229" y="2968868"/>
                  <a:pt x="9538839" y="2858054"/>
                  <a:pt x="9323186" y="2858054"/>
                </a:cubicBezTo>
                <a:close/>
                <a:moveTo>
                  <a:pt x="5190562" y="2635066"/>
                </a:moveTo>
                <a:cubicBezTo>
                  <a:pt x="5135565" y="2634584"/>
                  <a:pt x="5090587" y="2678778"/>
                  <a:pt x="5090105" y="2733777"/>
                </a:cubicBezTo>
                <a:cubicBezTo>
                  <a:pt x="5090091" y="2735216"/>
                  <a:pt x="5090110" y="2736656"/>
                  <a:pt x="5090161" y="2738095"/>
                </a:cubicBezTo>
                <a:cubicBezTo>
                  <a:pt x="5088977" y="2791682"/>
                  <a:pt x="5131460" y="2836082"/>
                  <a:pt x="5185049" y="2837266"/>
                </a:cubicBezTo>
                <a:cubicBezTo>
                  <a:pt x="5186887" y="2837306"/>
                  <a:pt x="5188726" y="2837294"/>
                  <a:pt x="5190564" y="2837230"/>
                </a:cubicBezTo>
                <a:lnTo>
                  <a:pt x="5190744" y="2837230"/>
                </a:lnTo>
                <a:cubicBezTo>
                  <a:pt x="5245374" y="2838781"/>
                  <a:pt x="5290915" y="2795751"/>
                  <a:pt x="5292465" y="2741122"/>
                </a:cubicBezTo>
                <a:cubicBezTo>
                  <a:pt x="5292493" y="2740113"/>
                  <a:pt x="5292506" y="2739104"/>
                  <a:pt x="5292504" y="2738095"/>
                </a:cubicBezTo>
                <a:cubicBezTo>
                  <a:pt x="5293356" y="2682050"/>
                  <a:pt x="5248612" y="2635929"/>
                  <a:pt x="5192567" y="2635077"/>
                </a:cubicBezTo>
                <a:cubicBezTo>
                  <a:pt x="5191900" y="2635067"/>
                  <a:pt x="5191231" y="2635063"/>
                  <a:pt x="5190562" y="2635066"/>
                </a:cubicBezTo>
                <a:close/>
                <a:moveTo>
                  <a:pt x="5595272" y="2635066"/>
                </a:moveTo>
                <a:cubicBezTo>
                  <a:pt x="5594329" y="2635053"/>
                  <a:pt x="5593386" y="2635053"/>
                  <a:pt x="5592444" y="2635066"/>
                </a:cubicBezTo>
                <a:cubicBezTo>
                  <a:pt x="5537447" y="2634534"/>
                  <a:pt x="5492429" y="2678686"/>
                  <a:pt x="5491897" y="2733685"/>
                </a:cubicBezTo>
                <a:cubicBezTo>
                  <a:pt x="5491883" y="2735155"/>
                  <a:pt x="5491901" y="2736625"/>
                  <a:pt x="5491951" y="2738095"/>
                </a:cubicBezTo>
                <a:cubicBezTo>
                  <a:pt x="5490819" y="2791733"/>
                  <a:pt x="5533385" y="2836135"/>
                  <a:pt x="5587022" y="2837268"/>
                </a:cubicBezTo>
                <a:cubicBezTo>
                  <a:pt x="5588831" y="2837306"/>
                  <a:pt x="5590637" y="2837292"/>
                  <a:pt x="5592444" y="2837230"/>
                </a:cubicBezTo>
                <a:lnTo>
                  <a:pt x="5592627" y="2837230"/>
                </a:lnTo>
                <a:cubicBezTo>
                  <a:pt x="5650478" y="2837230"/>
                  <a:pt x="5695563" y="2794769"/>
                  <a:pt x="5695563" y="2738095"/>
                </a:cubicBezTo>
                <a:cubicBezTo>
                  <a:pt x="5696319" y="2681949"/>
                  <a:pt x="5651418" y="2635822"/>
                  <a:pt x="5595272" y="2635066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7CD1D33C-2C0F-4C56-96E8-85C64412B892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</p:spTree>
    <p:extLst>
      <p:ext uri="{BB962C8B-B14F-4D97-AF65-F5344CB8AC3E}">
        <p14:creationId xmlns:p14="http://schemas.microsoft.com/office/powerpoint/2010/main" val="107854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l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</p:spTree>
    <p:extLst>
      <p:ext uri="{BB962C8B-B14F-4D97-AF65-F5344CB8AC3E}">
        <p14:creationId xmlns:p14="http://schemas.microsoft.com/office/powerpoint/2010/main" val="377057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kapitel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D459FF1-3E3A-044C-A8A8-6E49F9DAC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15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31839" y="6381700"/>
            <a:ext cx="91471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2A22312-D2FE-4D66-A9B8-082BD342C5E1}" type="datetime1">
              <a:rPr lang="sv-SE" smtClean="0"/>
              <a:t>2026-06-05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32085" y="6237288"/>
            <a:ext cx="6421315" cy="25241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1839" y="6237288"/>
            <a:ext cx="91471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F0D6206-6B47-4530-8D2E-679574CAB11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614518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8" r:id="rId3"/>
    <p:sldLayoutId id="2147483677" r:id="rId4"/>
    <p:sldLayoutId id="2147483673" r:id="rId5"/>
    <p:sldLayoutId id="2147483668" r:id="rId6"/>
    <p:sldLayoutId id="2147483664" r:id="rId7"/>
    <p:sldLayoutId id="2147483676" r:id="rId8"/>
    <p:sldLayoutId id="2147483663" r:id="rId9"/>
    <p:sldLayoutId id="2147483675" r:id="rId10"/>
    <p:sldLayoutId id="2147483704" r:id="rId11"/>
    <p:sldLayoutId id="2147483674" r:id="rId12"/>
    <p:sldLayoutId id="2147483705" r:id="rId13"/>
    <p:sldLayoutId id="2147483650" r:id="rId14"/>
    <p:sldLayoutId id="2147483660" r:id="rId15"/>
    <p:sldLayoutId id="2147483652" r:id="rId16"/>
    <p:sldLayoutId id="2147483653" r:id="rId17"/>
    <p:sldLayoutId id="2147483654" r:id="rId18"/>
    <p:sldLayoutId id="2147483655" r:id="rId19"/>
    <p:sldLayoutId id="2147483661" r:id="rId20"/>
    <p:sldLayoutId id="214748365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60"/>
        </a:spcAft>
        <a:buSzPct val="15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950"/>
        </a:spcAft>
        <a:buSzPct val="150000"/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20"/>
        </a:spcAft>
        <a:buSzPct val="150000"/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6" orient="horz" pos="3770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104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  <p15:guide id="11" pos="7491" userDrawn="1">
          <p15:clr>
            <a:srgbClr val="F26B43"/>
          </p15:clr>
        </p15:guide>
        <p15:guide id="13" pos="3976" userDrawn="1">
          <p15:clr>
            <a:srgbClr val="F26B43"/>
          </p15:clr>
        </p15:guide>
        <p15:guide id="14" pos="3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bild 10">
            <a:extLst>
              <a:ext uri="{FF2B5EF4-FFF2-40B4-BE49-F238E27FC236}">
                <a16:creationId xmlns:a16="http://schemas.microsoft.com/office/drawing/2014/main" id="{653C861C-C0AC-CFC3-FB81-51BF3DE6D0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ADC0C9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CB5F9DC5-A629-1A8D-5B23-1063C1D27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12998"/>
            <a:ext cx="12192000" cy="2232000"/>
          </a:xfrm>
        </p:spPr>
        <p:txBody>
          <a:bodyPr/>
          <a:lstStyle/>
          <a:p>
            <a:r>
              <a:rPr lang="sv-SE" dirty="0"/>
              <a:t>Karensavdrag</a:t>
            </a:r>
            <a:br>
              <a:rPr lang="sv-SE" dirty="0"/>
            </a:br>
            <a:r>
              <a:rPr lang="sv-SE" sz="2800" dirty="0"/>
              <a:t>En undersökning från Svenskt Näringslivs företagarpanel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220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83FED281-910F-017E-A968-53A4BD8BE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ADC0C9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52DFC96E-DE05-5D84-D310-033C2FD5D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i="1" dirty="0"/>
              <a:t>Hur tror du att korttidssjukfrånvaron kommer att förändras i ditt företag om karensavdraget avskaffas?</a:t>
            </a:r>
            <a:endParaRPr lang="sv-SE" sz="32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E177C7B-DFE2-84A3-CD34-D5D76247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3249" y="-350579"/>
            <a:ext cx="13438496" cy="755915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EC10BCB-BBF7-BD20-7ED6-DFFE60092152}"/>
              </a:ext>
            </a:extLst>
          </p:cNvPr>
          <p:cNvSpPr txBox="1"/>
          <p:nvPr/>
        </p:nvSpPr>
        <p:spPr>
          <a:xfrm>
            <a:off x="1760999" y="4353636"/>
            <a:ext cx="8670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Av svarande byggföretag anser att korttidssjukfrånvaron kommer öka mycket/något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2F1ACAF6-06A4-50FA-975E-9FC3B1E553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6" b="46"/>
          <a:stretch>
            <a:fillRect/>
          </a:stretch>
        </p:blipFill>
        <p:spPr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ADC0C9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EA6A8153-5D96-C1B4-EF78-45FD8FFE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i="1" dirty="0"/>
              <a:t>Vilka förändringar tror du kan bli aktuella i ditt företag om karensavdraget avskaffas?</a:t>
            </a:r>
          </a:p>
        </p:txBody>
      </p:sp>
    </p:spTree>
    <p:extLst>
      <p:ext uri="{BB962C8B-B14F-4D97-AF65-F5344CB8AC3E}">
        <p14:creationId xmlns:p14="http://schemas.microsoft.com/office/powerpoint/2010/main" val="217868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BB1CC675-BD0F-CBA6-341B-6A2DC6F55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6" b="46"/>
          <a:stretch>
            <a:fillRect/>
          </a:stretch>
        </p:blipFill>
        <p:spPr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ADC0C9"/>
          </a:solidFill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EA6A8153-5D96-C1B4-EF78-45FD8FFE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i="1" dirty="0"/>
              <a:t>Hur tror du ett avskaffat karensavdrag skulle påverka ditt företag vad gäller följande…</a:t>
            </a:r>
          </a:p>
        </p:txBody>
      </p:sp>
    </p:spTree>
    <p:extLst>
      <p:ext uri="{BB962C8B-B14F-4D97-AF65-F5344CB8AC3E}">
        <p14:creationId xmlns:p14="http://schemas.microsoft.com/office/powerpoint/2010/main" val="23930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CCC4F-BA04-6F4C-E3AD-F5F41E2A1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2728706"/>
      </p:ext>
    </p:extLst>
  </p:cSld>
  <p:clrMapOvr>
    <a:masterClrMapping/>
  </p:clrMapOvr>
</p:sld>
</file>

<file path=ppt/theme/theme1.xml><?xml version="1.0" encoding="utf-8"?>
<a:theme xmlns:a="http://schemas.openxmlformats.org/drawingml/2006/main" name="Byggföretagen">
  <a:themeElements>
    <a:clrScheme name="Byggföretagen (ny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C6D74"/>
      </a:accent1>
      <a:accent2>
        <a:srgbClr val="ADC0C9"/>
      </a:accent2>
      <a:accent3>
        <a:srgbClr val="63754B"/>
      </a:accent3>
      <a:accent4>
        <a:srgbClr val="806E5C"/>
      </a:accent4>
      <a:accent5>
        <a:srgbClr val="EBD3AD"/>
      </a:accent5>
      <a:accent6>
        <a:srgbClr val="643335"/>
      </a:accent6>
      <a:hlink>
        <a:srgbClr val="806E5C"/>
      </a:hlink>
      <a:folHlink>
        <a:srgbClr val="ADC0C9"/>
      </a:folHlink>
    </a:clrScheme>
    <a:fontScheme name="Byggföretage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yggföretagen Grön Accent">
      <a:srgbClr val="8FFE57"/>
    </a:custClr>
    <a:custClr>
      <a:srgbClr val="FFFC4D"/>
    </a:custClr>
    <a:custClr name="Byggföretagen Korall Accent">
      <a:srgbClr val="FF634F"/>
    </a:custClr>
  </a:custClrLst>
  <a:extLst>
    <a:ext uri="{05A4C25C-085E-4340-85A3-A5531E510DB2}">
      <thm15:themeFamily xmlns:thm15="http://schemas.microsoft.com/office/thememl/2012/main" name="Byggföretagen_Mall_W_2025" id="{4E480345-BEA3-4645-B53B-9A595A376684}" vid="{31B49807-19F1-344E-B4EA-43330C54875D}"/>
    </a:ext>
  </a:extLst>
</a:theme>
</file>

<file path=ppt/theme/theme2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DCC8A777F4F4580E2282BA31FA7CA" ma:contentTypeVersion="11" ma:contentTypeDescription="Create a new document." ma:contentTypeScope="" ma:versionID="c06e1e49f06f38729e527ae1b9697c27">
  <xsd:schema xmlns:xsd="http://www.w3.org/2001/XMLSchema" xmlns:xs="http://www.w3.org/2001/XMLSchema" xmlns:p="http://schemas.microsoft.com/office/2006/metadata/properties" xmlns:ns1="http://schemas.microsoft.com/sharepoint/v3" xmlns:ns2="a7417844-24e9-4c98-8231-ddb9ce6085c6" xmlns:ns3="e93af5cb-d44d-48ff-ad5e-9c153acc6e05" targetNamespace="http://schemas.microsoft.com/office/2006/metadata/properties" ma:root="true" ma:fieldsID="0974d581b50d0f21bf464f111e052f35" ns1:_="" ns2:_="" ns3:_="">
    <xsd:import namespace="http://schemas.microsoft.com/sharepoint/v3"/>
    <xsd:import namespace="a7417844-24e9-4c98-8231-ddb9ce6085c6"/>
    <xsd:import namespace="e93af5cb-d44d-48ff-ad5e-9c153acc6e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1:PublishingStartDate" minOccurs="0"/>
                <xsd:element ref="ns1:PublishingExpirationDat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17844-24e9-4c98-8231-ddb9ce608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f5cb-d44d-48ff-ad5e-9c153acc6e0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3DC8E3-387D-42E4-9576-D5934575EE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417844-24e9-4c98-8231-ddb9ce6085c6"/>
    <ds:schemaRef ds:uri="e93af5cb-d44d-48ff-ad5e-9c153acc6e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596914-FC7F-4CB1-85B4-DAFD13BBBD4D}">
  <ds:schemaRefs>
    <ds:schemaRef ds:uri="e93af5cb-d44d-48ff-ad5e-9c153acc6e05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7417844-24e9-4c98-8231-ddb9ce6085c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297602D-8A4F-41B2-BB01-B24CE3892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3014</TotalTime>
  <Words>62</Words>
  <Application>Microsoft Macintosh PowerPoint</Application>
  <PresentationFormat>Bredbild</PresentationFormat>
  <Paragraphs>5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Calibri</vt:lpstr>
      <vt:lpstr>Byggföretagen</vt:lpstr>
      <vt:lpstr>Karensavdrag En undersökning från Svenskt Näringslivs företagarpanel</vt:lpstr>
      <vt:lpstr>Hur tror du att korttidssjukfrånvaron kommer att förändras i ditt företag om karensavdraget avskaffas?</vt:lpstr>
      <vt:lpstr>Vilka förändringar tror du kan bli aktuella i ditt företag om karensavdraget avskaffas?</vt:lpstr>
      <vt:lpstr>Hur tror du ett avskaffat karensavdrag skulle påverka ditt företag vad gäller följande…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Riddarström, Johan</dc:creator>
  <cp:keywords>class='Open'</cp:keywords>
  <cp:lastModifiedBy>Johan Riddarström</cp:lastModifiedBy>
  <cp:revision>106</cp:revision>
  <dcterms:created xsi:type="dcterms:W3CDTF">2021-02-12T07:17:19Z</dcterms:created>
  <dcterms:modified xsi:type="dcterms:W3CDTF">2026-06-05T07:41:06Z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0x010100481DCC8A777F4F4580E2282BA31FA7CA</vt:lpwstr>
  </property>
</Properties>
</file>