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6" r:id="rId4"/>
    <p:sldMasterId id="2147483772" r:id="rId5"/>
    <p:sldMasterId id="2147483827" r:id="rId6"/>
    <p:sldMasterId id="2147483831" r:id="rId7"/>
  </p:sldMasterIdLst>
  <p:notesMasterIdLst>
    <p:notesMasterId r:id="rId19"/>
  </p:notesMasterIdLst>
  <p:handoutMasterIdLst>
    <p:handoutMasterId r:id="rId20"/>
  </p:handoutMasterIdLst>
  <p:sldIdLst>
    <p:sldId id="1612" r:id="rId8"/>
    <p:sldId id="271" r:id="rId9"/>
    <p:sldId id="914" r:id="rId10"/>
    <p:sldId id="2147196622" r:id="rId11"/>
    <p:sldId id="2147196625" r:id="rId12"/>
    <p:sldId id="2147196626" r:id="rId13"/>
    <p:sldId id="2147196627" r:id="rId14"/>
    <p:sldId id="2147196598" r:id="rId15"/>
    <p:sldId id="946" r:id="rId16"/>
    <p:sldId id="948" r:id="rId17"/>
    <p:sldId id="951" r:id="rId18"/>
  </p:sldIdLst>
  <p:sldSz cx="12192000" cy="6858000"/>
  <p:notesSz cx="6808788" cy="9940925"/>
  <p:embeddedFontLst>
    <p:embeddedFont>
      <p:font typeface="Lab Grotesque" panose="020B0604020202020204" charset="0"/>
      <p:regular r:id="rId21"/>
      <p:bold r:id="rId22"/>
      <p:italic r:id="rId23"/>
      <p:boldItalic r:id="rId24"/>
    </p:embeddedFont>
    <p:embeddedFont>
      <p:font typeface="Lab Grotesque Black" panose="020B0604020202020204" charset="0"/>
      <p:regular r:id="rId25"/>
      <p:bold r:id="rId26"/>
      <p:italic r:id="rId27"/>
      <p:boldItalic r:id="rId28"/>
    </p:embeddedFont>
    <p:embeddedFont>
      <p:font typeface="Lab Grotesque Light" panose="020B0604020202020204" charset="0"/>
      <p:regular r:id="rId29"/>
      <p:bold r:id="rId30"/>
      <p:italic r:id="rId31"/>
      <p:boldItalic r:id="rId32"/>
    </p:embeddedFont>
    <p:embeddedFont>
      <p:font typeface="Lab Grotesque Light Italic" panose="020B0604020202020204" charset="0"/>
      <p:regular r:id="rId33"/>
      <p:bold r:id="rId34"/>
      <p:italic r:id="rId35"/>
      <p:boldItalic r:id="rId36"/>
    </p:embeddedFont>
    <p:embeddedFont>
      <p:font typeface="Lab Grotesque Medium" panose="020B0604020202020204" charset="0"/>
      <p:regular r:id="rId37"/>
      <p:bold r:id="rId38"/>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321" userDrawn="1">
          <p15:clr>
            <a:srgbClr val="A4A3A4"/>
          </p15:clr>
        </p15:guide>
        <p15:guide id="3" pos="3817" userDrawn="1">
          <p15:clr>
            <a:srgbClr val="A4A3A4"/>
          </p15:clr>
        </p15:guide>
        <p15:guide id="4" orient="horz" pos="1185" userDrawn="1">
          <p15:clr>
            <a:srgbClr val="A4A3A4"/>
          </p15:clr>
        </p15:guide>
        <p15:guide id="5" pos="4226" userDrawn="1">
          <p15:clr>
            <a:srgbClr val="A4A3A4"/>
          </p15:clr>
        </p15:guide>
        <p15:guide id="6" pos="7061" userDrawn="1">
          <p15:clr>
            <a:srgbClr val="A4A3A4"/>
          </p15:clr>
        </p15:guide>
        <p15:guide id="7" pos="3568" userDrawn="1">
          <p15:clr>
            <a:srgbClr val="A4A3A4"/>
          </p15:clr>
        </p15:guide>
        <p15:guide id="8" orient="horz" pos="663" userDrawn="1">
          <p15:clr>
            <a:srgbClr val="A4A3A4"/>
          </p15:clr>
        </p15:guide>
        <p15:guide id="9" orient="horz" pos="278"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1B1D3C-68E6-069A-C7C2-23F4F7D4023C}" name="Edvin Magnusson" initials="EM" userId="S::Edvin.Magnusson@ipsos.com::128c7b14-1a54-46a0-9f44-18e219dc35d6" providerId="AD"/>
  <p188:author id="{EF3E1088-B04B-0BE8-C03E-0B719F56C60C}" name="Emma Sandberg" initials="ES" userId="S::Emma.Sandberg@ipsos.com::a2ab612a-67c9-4ca8-bb5e-48e88cee4444" providerId="AD"/>
  <p188:author id="{04CAAB9E-3581-0EAC-3FAF-02B3AAFE340F}" name="Ronja Nyman" initials="RN" userId="S::ronja.nyman@svensktnaringsliv.se::0d8fbf80-2d80-4797-a346-5c2d03353924" providerId="AD"/>
  <p188:author id="{D2A702CA-7890-585C-1937-CC424C559939}" name="Maya Lundberg" initials="ML" userId="S::maya.lundberg@svensktnaringsliv.se::6e3cc906-07a6-4117-95fe-3f995e01c0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la Pihlqvist" initials="IP" lastIdx="1" clrIdx="0">
    <p:extLst>
      <p:ext uri="{19B8F6BF-5375-455C-9EA6-DF929625EA0E}">
        <p15:presenceInfo xmlns:p15="http://schemas.microsoft.com/office/powerpoint/2012/main" userId="S::Isabella.Pihlqvist@ipsos.com::436d47c7-27fe-457f-bf54-7f2aa803b4df" providerId="AD"/>
      </p:ext>
    </p:extLst>
  </p:cmAuthor>
  <p:cmAuthor id="2" name="Ronja Nyman" initials="RN" lastIdx="17" clrIdx="1">
    <p:extLst>
      <p:ext uri="{19B8F6BF-5375-455C-9EA6-DF929625EA0E}">
        <p15:presenceInfo xmlns:p15="http://schemas.microsoft.com/office/powerpoint/2012/main" userId="S::ronja.nyman@svensktnaringsliv.se::0d8fbf80-2d80-4797-a346-5c2d03353924" providerId="AD"/>
      </p:ext>
    </p:extLst>
  </p:cmAuthor>
  <p:cmAuthor id="3" name="Jonas Fritz" initials="JF" lastIdx="3" clrIdx="2">
    <p:extLst>
      <p:ext uri="{19B8F6BF-5375-455C-9EA6-DF929625EA0E}">
        <p15:presenceInfo xmlns:p15="http://schemas.microsoft.com/office/powerpoint/2012/main" userId="S::Jonas.Fritz@ipsos.com::4d5f45c1-2080-49e3-b197-56998cddbb62" providerId="AD"/>
      </p:ext>
    </p:extLst>
  </p:cmAuthor>
  <p:cmAuthor id="4" name="Emma Sandberg" initials="ES" lastIdx="43" clrIdx="3">
    <p:extLst>
      <p:ext uri="{19B8F6BF-5375-455C-9EA6-DF929625EA0E}">
        <p15:presenceInfo xmlns:p15="http://schemas.microsoft.com/office/powerpoint/2012/main" userId="S::Emma.Sandberg@ipsos.com::a2ab612a-67c9-4ca8-bb5e-48e88cee44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14E"/>
    <a:srgbClr val="B12F26"/>
    <a:srgbClr val="9EAAB5"/>
    <a:srgbClr val="71B396"/>
    <a:srgbClr val="EAA39E"/>
    <a:srgbClr val="E0756D"/>
    <a:srgbClr val="FFFFFF"/>
    <a:srgbClr val="61717F"/>
    <a:srgbClr val="D2DEE9"/>
    <a:srgbClr val="4C8F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EF6326-3558-4B83-A833-C8002F911D03}" v="49" dt="2025-02-27T08:51:39.8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682" autoAdjust="0"/>
  </p:normalViewPr>
  <p:slideViewPr>
    <p:cSldViewPr snapToGrid="0">
      <p:cViewPr varScale="1">
        <p:scale>
          <a:sx n="86" d="100"/>
          <a:sy n="86" d="100"/>
        </p:scale>
        <p:origin x="450" y="66"/>
      </p:cViewPr>
      <p:guideLst>
        <p:guide orient="horz" pos="1321"/>
        <p:guide pos="3817"/>
        <p:guide orient="horz" pos="1185"/>
        <p:guide pos="4226"/>
        <p:guide pos="7061"/>
        <p:guide pos="3568"/>
        <p:guide orient="horz" pos="663"/>
        <p:guide orient="horz" pos="278"/>
      </p:guideLst>
    </p:cSldViewPr>
  </p:slideViewPr>
  <p:notesTextViewPr>
    <p:cViewPr>
      <p:scale>
        <a:sx n="1" d="1"/>
        <a:sy n="1" d="1"/>
      </p:scale>
      <p:origin x="0" y="0"/>
    </p:cViewPr>
  </p:notesTextViewPr>
  <p:notesViewPr>
    <p:cSldViewPr snapToGrid="0">
      <p:cViewPr>
        <p:scale>
          <a:sx n="1" d="2"/>
          <a:sy n="1" d="2"/>
        </p:scale>
        <p:origin x="0" y="0"/>
      </p:cViewPr>
      <p:guideLst>
        <p:guide orient="horz" pos="3131"/>
        <p:guide pos="214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6.fntdata"/><Relationship Id="rId39" Type="http://schemas.openxmlformats.org/officeDocument/2006/relationships/commentAuthors" Target="commentAuthor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3.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microsoft.com/office/2018/10/relationships/authors" Target="authors.xml"/><Relationship Id="rId20" Type="http://schemas.openxmlformats.org/officeDocument/2006/relationships/handoutMaster" Target="handoutMasters/handoutMaster1.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icia Barkehed" userId="S::felicia.barkehed@svensktnaringsliv.se::6db34202-ef81-4513-96c0-ce0aa7a2f691" providerId="AD" clId="Web-{F6AAA0CD-0A2B-8D61-88D7-9EAE9A9A3AA2}"/>
    <pc:docChg chg="modSld">
      <pc:chgData name="Felicia Barkehed" userId="S::felicia.barkehed@svensktnaringsliv.se::6db34202-ef81-4513-96c0-ce0aa7a2f691" providerId="AD" clId="Web-{F6AAA0CD-0A2B-8D61-88D7-9EAE9A9A3AA2}" dt="2025-02-21T13:42:18.467" v="3"/>
      <pc:docMkLst>
        <pc:docMk/>
      </pc:docMkLst>
      <pc:sldChg chg="addSp delSp modSp">
        <pc:chgData name="Felicia Barkehed" userId="S::felicia.barkehed@svensktnaringsliv.se::6db34202-ef81-4513-96c0-ce0aa7a2f691" providerId="AD" clId="Web-{F6AAA0CD-0A2B-8D61-88D7-9EAE9A9A3AA2}" dt="2025-02-21T13:42:18.467" v="3"/>
        <pc:sldMkLst>
          <pc:docMk/>
          <pc:sldMk cId="2407385503" sldId="1605"/>
        </pc:sldMkLst>
        <pc:graphicFrameChg chg="add del mod">
          <ac:chgData name="Felicia Barkehed" userId="S::felicia.barkehed@svensktnaringsliv.se::6db34202-ef81-4513-96c0-ce0aa7a2f691" providerId="AD" clId="Web-{F6AAA0CD-0A2B-8D61-88D7-9EAE9A9A3AA2}" dt="2025-02-21T13:42:18.467" v="3"/>
          <ac:graphicFrameMkLst>
            <pc:docMk/>
            <pc:sldMk cId="2407385503" sldId="1605"/>
            <ac:graphicFrameMk id="7" creationId="{4C30F51B-21A6-A446-12DF-C1A3FF705707}"/>
          </ac:graphicFrameMkLst>
        </pc:graphicFrameChg>
      </pc:sldChg>
    </pc:docChg>
  </pc:docChgLst>
  <pc:docChgLst>
    <pc:chgData name="Maya Lundberg" userId="6e3cc906-07a6-4117-95fe-3f995e01c05d" providerId="ADAL" clId="{9785A635-08F5-4DC5-882A-9BF1741B99FB}"/>
    <pc:docChg chg="modSld modNotesMaster modHandout">
      <pc:chgData name="Maya Lundberg" userId="6e3cc906-07a6-4117-95fe-3f995e01c05d" providerId="ADAL" clId="{9785A635-08F5-4DC5-882A-9BF1741B99FB}" dt="2025-01-14T07:36:10.591" v="0"/>
      <pc:docMkLst>
        <pc:docMk/>
      </pc:docMkLst>
      <pc:sldChg chg="modNotes">
        <pc:chgData name="Maya Lundberg" userId="6e3cc906-07a6-4117-95fe-3f995e01c05d" providerId="ADAL" clId="{9785A635-08F5-4DC5-882A-9BF1741B99FB}" dt="2025-01-14T07:36:10.591" v="0"/>
        <pc:sldMkLst>
          <pc:docMk/>
          <pc:sldMk cId="3750172007" sldId="562"/>
        </pc:sldMkLst>
      </pc:sldChg>
      <pc:sldChg chg="modNotes">
        <pc:chgData name="Maya Lundberg" userId="6e3cc906-07a6-4117-95fe-3f995e01c05d" providerId="ADAL" clId="{9785A635-08F5-4DC5-882A-9BF1741B99FB}" dt="2025-01-14T07:36:10.591" v="0"/>
        <pc:sldMkLst>
          <pc:docMk/>
          <pc:sldMk cId="2732534051" sldId="577"/>
        </pc:sldMkLst>
      </pc:sldChg>
      <pc:sldChg chg="modNotes">
        <pc:chgData name="Maya Lundberg" userId="6e3cc906-07a6-4117-95fe-3f995e01c05d" providerId="ADAL" clId="{9785A635-08F5-4DC5-882A-9BF1741B99FB}" dt="2025-01-14T07:36:10.591" v="0"/>
        <pc:sldMkLst>
          <pc:docMk/>
          <pc:sldMk cId="2316860362" sldId="581"/>
        </pc:sldMkLst>
      </pc:sldChg>
      <pc:sldChg chg="modNotes">
        <pc:chgData name="Maya Lundberg" userId="6e3cc906-07a6-4117-95fe-3f995e01c05d" providerId="ADAL" clId="{9785A635-08F5-4DC5-882A-9BF1741B99FB}" dt="2025-01-14T07:36:10.591" v="0"/>
        <pc:sldMkLst>
          <pc:docMk/>
          <pc:sldMk cId="2534806719" sldId="589"/>
        </pc:sldMkLst>
      </pc:sldChg>
      <pc:sldChg chg="modNotes">
        <pc:chgData name="Maya Lundberg" userId="6e3cc906-07a6-4117-95fe-3f995e01c05d" providerId="ADAL" clId="{9785A635-08F5-4DC5-882A-9BF1741B99FB}" dt="2025-01-14T07:36:10.591" v="0"/>
        <pc:sldMkLst>
          <pc:docMk/>
          <pc:sldMk cId="351848228" sldId="590"/>
        </pc:sldMkLst>
      </pc:sldChg>
      <pc:sldChg chg="modNotes">
        <pc:chgData name="Maya Lundberg" userId="6e3cc906-07a6-4117-95fe-3f995e01c05d" providerId="ADAL" clId="{9785A635-08F5-4DC5-882A-9BF1741B99FB}" dt="2025-01-14T07:36:10.591" v="0"/>
        <pc:sldMkLst>
          <pc:docMk/>
          <pc:sldMk cId="985026795" sldId="592"/>
        </pc:sldMkLst>
      </pc:sldChg>
      <pc:sldChg chg="modNotes">
        <pc:chgData name="Maya Lundberg" userId="6e3cc906-07a6-4117-95fe-3f995e01c05d" providerId="ADAL" clId="{9785A635-08F5-4DC5-882A-9BF1741B99FB}" dt="2025-01-14T07:36:10.591" v="0"/>
        <pc:sldMkLst>
          <pc:docMk/>
          <pc:sldMk cId="173758805" sldId="593"/>
        </pc:sldMkLst>
      </pc:sldChg>
      <pc:sldChg chg="modNotes">
        <pc:chgData name="Maya Lundberg" userId="6e3cc906-07a6-4117-95fe-3f995e01c05d" providerId="ADAL" clId="{9785A635-08F5-4DC5-882A-9BF1741B99FB}" dt="2025-01-14T07:36:10.591" v="0"/>
        <pc:sldMkLst>
          <pc:docMk/>
          <pc:sldMk cId="2391380632" sldId="595"/>
        </pc:sldMkLst>
      </pc:sldChg>
      <pc:sldChg chg="modNotes">
        <pc:chgData name="Maya Lundberg" userId="6e3cc906-07a6-4117-95fe-3f995e01c05d" providerId="ADAL" clId="{9785A635-08F5-4DC5-882A-9BF1741B99FB}" dt="2025-01-14T07:36:10.591" v="0"/>
        <pc:sldMkLst>
          <pc:docMk/>
          <pc:sldMk cId="2203685555" sldId="596"/>
        </pc:sldMkLst>
      </pc:sldChg>
      <pc:sldChg chg="modNotes">
        <pc:chgData name="Maya Lundberg" userId="6e3cc906-07a6-4117-95fe-3f995e01c05d" providerId="ADAL" clId="{9785A635-08F5-4DC5-882A-9BF1741B99FB}" dt="2025-01-14T07:36:10.591" v="0"/>
        <pc:sldMkLst>
          <pc:docMk/>
          <pc:sldMk cId="3547448956" sldId="599"/>
        </pc:sldMkLst>
      </pc:sldChg>
      <pc:sldChg chg="modNotes">
        <pc:chgData name="Maya Lundberg" userId="6e3cc906-07a6-4117-95fe-3f995e01c05d" providerId="ADAL" clId="{9785A635-08F5-4DC5-882A-9BF1741B99FB}" dt="2025-01-14T07:36:10.591" v="0"/>
        <pc:sldMkLst>
          <pc:docMk/>
          <pc:sldMk cId="3154750130" sldId="604"/>
        </pc:sldMkLst>
      </pc:sldChg>
      <pc:sldChg chg="modNotes">
        <pc:chgData name="Maya Lundberg" userId="6e3cc906-07a6-4117-95fe-3f995e01c05d" providerId="ADAL" clId="{9785A635-08F5-4DC5-882A-9BF1741B99FB}" dt="2025-01-14T07:36:10.591" v="0"/>
        <pc:sldMkLst>
          <pc:docMk/>
          <pc:sldMk cId="271195198" sldId="605"/>
        </pc:sldMkLst>
      </pc:sldChg>
      <pc:sldChg chg="modNotes">
        <pc:chgData name="Maya Lundberg" userId="6e3cc906-07a6-4117-95fe-3f995e01c05d" providerId="ADAL" clId="{9785A635-08F5-4DC5-882A-9BF1741B99FB}" dt="2025-01-14T07:36:10.591" v="0"/>
        <pc:sldMkLst>
          <pc:docMk/>
          <pc:sldMk cId="441967080" sldId="606"/>
        </pc:sldMkLst>
      </pc:sldChg>
      <pc:sldChg chg="modNotes">
        <pc:chgData name="Maya Lundberg" userId="6e3cc906-07a6-4117-95fe-3f995e01c05d" providerId="ADAL" clId="{9785A635-08F5-4DC5-882A-9BF1741B99FB}" dt="2025-01-14T07:36:10.591" v="0"/>
        <pc:sldMkLst>
          <pc:docMk/>
          <pc:sldMk cId="2569127365" sldId="607"/>
        </pc:sldMkLst>
      </pc:sldChg>
      <pc:sldChg chg="modNotes">
        <pc:chgData name="Maya Lundberg" userId="6e3cc906-07a6-4117-95fe-3f995e01c05d" providerId="ADAL" clId="{9785A635-08F5-4DC5-882A-9BF1741B99FB}" dt="2025-01-14T07:36:10.591" v="0"/>
        <pc:sldMkLst>
          <pc:docMk/>
          <pc:sldMk cId="2932267564" sldId="608"/>
        </pc:sldMkLst>
      </pc:sldChg>
      <pc:sldChg chg="modNotes">
        <pc:chgData name="Maya Lundberg" userId="6e3cc906-07a6-4117-95fe-3f995e01c05d" providerId="ADAL" clId="{9785A635-08F5-4DC5-882A-9BF1741B99FB}" dt="2025-01-14T07:36:10.591" v="0"/>
        <pc:sldMkLst>
          <pc:docMk/>
          <pc:sldMk cId="565832462" sldId="609"/>
        </pc:sldMkLst>
      </pc:sldChg>
      <pc:sldChg chg="modNotes">
        <pc:chgData name="Maya Lundberg" userId="6e3cc906-07a6-4117-95fe-3f995e01c05d" providerId="ADAL" clId="{9785A635-08F5-4DC5-882A-9BF1741B99FB}" dt="2025-01-14T07:36:10.591" v="0"/>
        <pc:sldMkLst>
          <pc:docMk/>
          <pc:sldMk cId="3848939538" sldId="610"/>
        </pc:sldMkLst>
      </pc:sldChg>
      <pc:sldChg chg="modNotes">
        <pc:chgData name="Maya Lundberg" userId="6e3cc906-07a6-4117-95fe-3f995e01c05d" providerId="ADAL" clId="{9785A635-08F5-4DC5-882A-9BF1741B99FB}" dt="2025-01-14T07:36:10.591" v="0"/>
        <pc:sldMkLst>
          <pc:docMk/>
          <pc:sldMk cId="1865245957" sldId="620"/>
        </pc:sldMkLst>
      </pc:sldChg>
      <pc:sldChg chg="modNotes">
        <pc:chgData name="Maya Lundberg" userId="6e3cc906-07a6-4117-95fe-3f995e01c05d" providerId="ADAL" clId="{9785A635-08F5-4DC5-882A-9BF1741B99FB}" dt="2025-01-14T07:36:10.591" v="0"/>
        <pc:sldMkLst>
          <pc:docMk/>
          <pc:sldMk cId="2122861310" sldId="626"/>
        </pc:sldMkLst>
      </pc:sldChg>
      <pc:sldChg chg="modNotes">
        <pc:chgData name="Maya Lundberg" userId="6e3cc906-07a6-4117-95fe-3f995e01c05d" providerId="ADAL" clId="{9785A635-08F5-4DC5-882A-9BF1741B99FB}" dt="2025-01-14T07:36:10.591" v="0"/>
        <pc:sldMkLst>
          <pc:docMk/>
          <pc:sldMk cId="3236784259" sldId="627"/>
        </pc:sldMkLst>
      </pc:sldChg>
      <pc:sldChg chg="modNotes">
        <pc:chgData name="Maya Lundberg" userId="6e3cc906-07a6-4117-95fe-3f995e01c05d" providerId="ADAL" clId="{9785A635-08F5-4DC5-882A-9BF1741B99FB}" dt="2025-01-14T07:36:10.591" v="0"/>
        <pc:sldMkLst>
          <pc:docMk/>
          <pc:sldMk cId="3930244732" sldId="628"/>
        </pc:sldMkLst>
      </pc:sldChg>
      <pc:sldChg chg="modNotes">
        <pc:chgData name="Maya Lundberg" userId="6e3cc906-07a6-4117-95fe-3f995e01c05d" providerId="ADAL" clId="{9785A635-08F5-4DC5-882A-9BF1741B99FB}" dt="2025-01-14T07:36:10.591" v="0"/>
        <pc:sldMkLst>
          <pc:docMk/>
          <pc:sldMk cId="1998198010" sldId="630"/>
        </pc:sldMkLst>
      </pc:sldChg>
      <pc:sldChg chg="modNotes">
        <pc:chgData name="Maya Lundberg" userId="6e3cc906-07a6-4117-95fe-3f995e01c05d" providerId="ADAL" clId="{9785A635-08F5-4DC5-882A-9BF1741B99FB}" dt="2025-01-14T07:36:10.591" v="0"/>
        <pc:sldMkLst>
          <pc:docMk/>
          <pc:sldMk cId="3069514855" sldId="893"/>
        </pc:sldMkLst>
      </pc:sldChg>
      <pc:sldChg chg="modNotes">
        <pc:chgData name="Maya Lundberg" userId="6e3cc906-07a6-4117-95fe-3f995e01c05d" providerId="ADAL" clId="{9785A635-08F5-4DC5-882A-9BF1741B99FB}" dt="2025-01-14T07:36:10.591" v="0"/>
        <pc:sldMkLst>
          <pc:docMk/>
          <pc:sldMk cId="2711146315" sldId="901"/>
        </pc:sldMkLst>
      </pc:sldChg>
      <pc:sldChg chg="modNotes">
        <pc:chgData name="Maya Lundberg" userId="6e3cc906-07a6-4117-95fe-3f995e01c05d" providerId="ADAL" clId="{9785A635-08F5-4DC5-882A-9BF1741B99FB}" dt="2025-01-14T07:36:10.591" v="0"/>
        <pc:sldMkLst>
          <pc:docMk/>
          <pc:sldMk cId="2552341088" sldId="905"/>
        </pc:sldMkLst>
      </pc:sldChg>
      <pc:sldChg chg="modNotes">
        <pc:chgData name="Maya Lundberg" userId="6e3cc906-07a6-4117-95fe-3f995e01c05d" providerId="ADAL" clId="{9785A635-08F5-4DC5-882A-9BF1741B99FB}" dt="2025-01-14T07:36:10.591" v="0"/>
        <pc:sldMkLst>
          <pc:docMk/>
          <pc:sldMk cId="944937669" sldId="906"/>
        </pc:sldMkLst>
      </pc:sldChg>
      <pc:sldChg chg="modNotes">
        <pc:chgData name="Maya Lundberg" userId="6e3cc906-07a6-4117-95fe-3f995e01c05d" providerId="ADAL" clId="{9785A635-08F5-4DC5-882A-9BF1741B99FB}" dt="2025-01-14T07:36:10.591" v="0"/>
        <pc:sldMkLst>
          <pc:docMk/>
          <pc:sldMk cId="1512961236" sldId="908"/>
        </pc:sldMkLst>
      </pc:sldChg>
    </pc:docChg>
  </pc:docChgLst>
  <pc:docChgLst>
    <pc:chgData name="Felicia Barkehed" userId="6db34202-ef81-4513-96c0-ce0aa7a2f691" providerId="ADAL" clId="{1BC88876-2DAF-4D6D-B4E8-8D7BA9F6AA05}"/>
    <pc:docChg chg="undo custSel addSld delSld modSld">
      <pc:chgData name="Felicia Barkehed" userId="6db34202-ef81-4513-96c0-ce0aa7a2f691" providerId="ADAL" clId="{1BC88876-2DAF-4D6D-B4E8-8D7BA9F6AA05}" dt="2025-02-24T08:44:59.525" v="56" actId="20577"/>
      <pc:docMkLst>
        <pc:docMk/>
      </pc:docMkLst>
      <pc:sldChg chg="add del">
        <pc:chgData name="Felicia Barkehed" userId="6db34202-ef81-4513-96c0-ce0aa7a2f691" providerId="ADAL" clId="{1BC88876-2DAF-4D6D-B4E8-8D7BA9F6AA05}" dt="2025-02-24T08:41:29.516" v="1" actId="2890"/>
        <pc:sldMkLst>
          <pc:docMk/>
          <pc:sldMk cId="1262188819" sldId="1613"/>
        </pc:sldMkLst>
      </pc:sldChg>
      <pc:sldChg chg="addSp delSp modSp add mod">
        <pc:chgData name="Felicia Barkehed" userId="6db34202-ef81-4513-96c0-ce0aa7a2f691" providerId="ADAL" clId="{1BC88876-2DAF-4D6D-B4E8-8D7BA9F6AA05}" dt="2025-02-24T08:43:59.938" v="30" actId="20577"/>
        <pc:sldMkLst>
          <pc:docMk/>
          <pc:sldMk cId="1798970404" sldId="1613"/>
        </pc:sldMkLst>
      </pc:sldChg>
      <pc:sldChg chg="addSp delSp modSp add mod">
        <pc:chgData name="Felicia Barkehed" userId="6db34202-ef81-4513-96c0-ce0aa7a2f691" providerId="ADAL" clId="{1BC88876-2DAF-4D6D-B4E8-8D7BA9F6AA05}" dt="2025-02-24T08:44:59.525" v="56" actId="20577"/>
        <pc:sldMkLst>
          <pc:docMk/>
          <pc:sldMk cId="1317115426" sldId="1614"/>
        </pc:sldMkLst>
      </pc:sldChg>
    </pc:docChg>
  </pc:docChgLst>
  <pc:docChgLst>
    <pc:chgData name="Maya Lundberg" userId="6e3cc906-07a6-4117-95fe-3f995e01c05d" providerId="ADAL" clId="{ADEF6326-3558-4B83-A833-C8002F911D03}"/>
    <pc:docChg chg="undo redo custSel addSld delSld modSld sldOrd addMainMaster delMainMaster modMainMaster">
      <pc:chgData name="Maya Lundberg" userId="6e3cc906-07a6-4117-95fe-3f995e01c05d" providerId="ADAL" clId="{ADEF6326-3558-4B83-A833-C8002F911D03}" dt="2025-02-27T08:59:16.947" v="20402" actId="27918"/>
      <pc:docMkLst>
        <pc:docMk/>
      </pc:docMkLst>
      <pc:sldChg chg="addSp delSp modSp add del mod setBg">
        <pc:chgData name="Maya Lundberg" userId="6e3cc906-07a6-4117-95fe-3f995e01c05d" providerId="ADAL" clId="{ADEF6326-3558-4B83-A833-C8002F911D03}" dt="2025-01-28T09:39:59.537" v="3164" actId="47"/>
        <pc:sldMkLst>
          <pc:docMk/>
          <pc:sldMk cId="3885360265" sldId="257"/>
        </pc:sldMkLst>
      </pc:sldChg>
      <pc:sldChg chg="addSp delSp modSp add del mod">
        <pc:chgData name="Maya Lundberg" userId="6e3cc906-07a6-4117-95fe-3f995e01c05d" providerId="ADAL" clId="{ADEF6326-3558-4B83-A833-C8002F911D03}" dt="2025-01-27T10:05:42.607" v="486" actId="47"/>
        <pc:sldMkLst>
          <pc:docMk/>
          <pc:sldMk cId="3530540895" sldId="264"/>
        </pc:sldMkLst>
      </pc:sldChg>
      <pc:sldChg chg="modSp add del mod setBg">
        <pc:chgData name="Maya Lundberg" userId="6e3cc906-07a6-4117-95fe-3f995e01c05d" providerId="ADAL" clId="{ADEF6326-3558-4B83-A833-C8002F911D03}" dt="2025-02-04T15:43:29" v="4652" actId="47"/>
        <pc:sldMkLst>
          <pc:docMk/>
          <pc:sldMk cId="31110346" sldId="267"/>
        </pc:sldMkLst>
      </pc:sldChg>
      <pc:sldChg chg="addSp delSp modSp add del mod modNotesTx">
        <pc:chgData name="Maya Lundberg" userId="6e3cc906-07a6-4117-95fe-3f995e01c05d" providerId="ADAL" clId="{ADEF6326-3558-4B83-A833-C8002F911D03}" dt="2025-02-03T08:13:49.862" v="3650" actId="47"/>
        <pc:sldMkLst>
          <pc:docMk/>
          <pc:sldMk cId="500289097" sldId="269"/>
        </pc:sldMkLst>
      </pc:sldChg>
      <pc:sldChg chg="addSp delSp modSp add del mod modNotesTx">
        <pc:chgData name="Maya Lundberg" userId="6e3cc906-07a6-4117-95fe-3f995e01c05d" providerId="ADAL" clId="{ADEF6326-3558-4B83-A833-C8002F911D03}" dt="2025-02-21T08:48:33.694" v="12971" actId="1076"/>
        <pc:sldMkLst>
          <pc:docMk/>
          <pc:sldMk cId="1113352080" sldId="271"/>
        </pc:sldMkLst>
        <pc:spChg chg="add mod">
          <ac:chgData name="Maya Lundberg" userId="6e3cc906-07a6-4117-95fe-3f995e01c05d" providerId="ADAL" clId="{ADEF6326-3558-4B83-A833-C8002F911D03}" dt="2025-02-21T08:26:52.399" v="12952" actId="20577"/>
          <ac:spMkLst>
            <pc:docMk/>
            <pc:sldMk cId="1113352080" sldId="271"/>
            <ac:spMk id="2" creationId="{AF74E574-07E3-DED4-4926-BC56D6C74AED}"/>
          </ac:spMkLst>
        </pc:spChg>
        <pc:spChg chg="add mod">
          <ac:chgData name="Maya Lundberg" userId="6e3cc906-07a6-4117-95fe-3f995e01c05d" providerId="ADAL" clId="{ADEF6326-3558-4B83-A833-C8002F911D03}" dt="2025-02-21T08:48:09.428" v="12968" actId="1076"/>
          <ac:spMkLst>
            <pc:docMk/>
            <pc:sldMk cId="1113352080" sldId="271"/>
            <ac:spMk id="3" creationId="{2E490A81-A40A-F8BD-40E2-E0BFF3C76872}"/>
          </ac:spMkLst>
        </pc:spChg>
        <pc:spChg chg="add mod">
          <ac:chgData name="Maya Lundberg" userId="6e3cc906-07a6-4117-95fe-3f995e01c05d" providerId="ADAL" clId="{ADEF6326-3558-4B83-A833-C8002F911D03}" dt="2025-02-21T08:26:16.258" v="12946" actId="1076"/>
          <ac:spMkLst>
            <pc:docMk/>
            <pc:sldMk cId="1113352080" sldId="271"/>
            <ac:spMk id="4" creationId="{5E162AF3-2258-D4F6-2EF4-35639A52CDCC}"/>
          </ac:spMkLst>
        </pc:spChg>
        <pc:spChg chg="add mod">
          <ac:chgData name="Maya Lundberg" userId="6e3cc906-07a6-4117-95fe-3f995e01c05d" providerId="ADAL" clId="{ADEF6326-3558-4B83-A833-C8002F911D03}" dt="2025-02-21T08:44:10.155" v="12961" actId="1076"/>
          <ac:spMkLst>
            <pc:docMk/>
            <pc:sldMk cId="1113352080" sldId="271"/>
            <ac:spMk id="5" creationId="{FC17B2FC-9D9D-528B-0765-EAFE27096CCD}"/>
          </ac:spMkLst>
        </pc:spChg>
        <pc:spChg chg="add mod">
          <ac:chgData name="Maya Lundberg" userId="6e3cc906-07a6-4117-95fe-3f995e01c05d" providerId="ADAL" clId="{ADEF6326-3558-4B83-A833-C8002F911D03}" dt="2025-01-27T10:22:53.984" v="604" actId="1076"/>
          <ac:spMkLst>
            <pc:docMk/>
            <pc:sldMk cId="1113352080" sldId="271"/>
            <ac:spMk id="32" creationId="{20FD4D73-D867-3FD4-A0BF-265E47456681}"/>
          </ac:spMkLst>
        </pc:spChg>
        <pc:spChg chg="add mod">
          <ac:chgData name="Maya Lundberg" userId="6e3cc906-07a6-4117-95fe-3f995e01c05d" providerId="ADAL" clId="{ADEF6326-3558-4B83-A833-C8002F911D03}" dt="2025-01-27T10:22:53.984" v="604" actId="1076"/>
          <ac:spMkLst>
            <pc:docMk/>
            <pc:sldMk cId="1113352080" sldId="271"/>
            <ac:spMk id="33" creationId="{5B3EA08B-D5C7-B076-11AF-9EB415FA0169}"/>
          </ac:spMkLst>
        </pc:spChg>
        <pc:spChg chg="add mod">
          <ac:chgData name="Maya Lundberg" userId="6e3cc906-07a6-4117-95fe-3f995e01c05d" providerId="ADAL" clId="{ADEF6326-3558-4B83-A833-C8002F911D03}" dt="2025-02-21T08:27:13.674" v="12957" actId="1076"/>
          <ac:spMkLst>
            <pc:docMk/>
            <pc:sldMk cId="1113352080" sldId="271"/>
            <ac:spMk id="34" creationId="{5560BC1C-6A6A-5ACB-190C-2D9C3C0ECC8C}"/>
          </ac:spMkLst>
        </pc:spChg>
        <pc:spChg chg="add mod">
          <ac:chgData name="Maya Lundberg" userId="6e3cc906-07a6-4117-95fe-3f995e01c05d" providerId="ADAL" clId="{ADEF6326-3558-4B83-A833-C8002F911D03}" dt="2025-02-21T08:25:52.188" v="12939" actId="14100"/>
          <ac:spMkLst>
            <pc:docMk/>
            <pc:sldMk cId="1113352080" sldId="271"/>
            <ac:spMk id="35" creationId="{609304EA-EB73-B9E4-A4CD-AD7D1B1BE1C8}"/>
          </ac:spMkLst>
        </pc:spChg>
        <pc:spChg chg="mod">
          <ac:chgData name="Maya Lundberg" userId="6e3cc906-07a6-4117-95fe-3f995e01c05d" providerId="ADAL" clId="{ADEF6326-3558-4B83-A833-C8002F911D03}" dt="2025-01-27T09:50:43.614" v="54"/>
          <ac:spMkLst>
            <pc:docMk/>
            <pc:sldMk cId="1113352080" sldId="271"/>
            <ac:spMk id="37" creationId="{A61CBDD6-D7A0-66CF-442F-E5064E465BDF}"/>
          </ac:spMkLst>
        </pc:spChg>
        <pc:spChg chg="mod">
          <ac:chgData name="Maya Lundberg" userId="6e3cc906-07a6-4117-95fe-3f995e01c05d" providerId="ADAL" clId="{ADEF6326-3558-4B83-A833-C8002F911D03}" dt="2025-01-27T09:50:43.614" v="54"/>
          <ac:spMkLst>
            <pc:docMk/>
            <pc:sldMk cId="1113352080" sldId="271"/>
            <ac:spMk id="40" creationId="{2D82E9F4-9851-C546-7744-854C942FF9CF}"/>
          </ac:spMkLst>
        </pc:spChg>
        <pc:spChg chg="mod">
          <ac:chgData name="Maya Lundberg" userId="6e3cc906-07a6-4117-95fe-3f995e01c05d" providerId="ADAL" clId="{ADEF6326-3558-4B83-A833-C8002F911D03}" dt="2025-01-27T09:50:43.614" v="54"/>
          <ac:spMkLst>
            <pc:docMk/>
            <pc:sldMk cId="1113352080" sldId="271"/>
            <ac:spMk id="43" creationId="{0E3FA5A8-3ECF-4095-08F5-09E352394851}"/>
          </ac:spMkLst>
        </pc:spChg>
        <pc:spChg chg="add mod">
          <ac:chgData name="Maya Lundberg" userId="6e3cc906-07a6-4117-95fe-3f995e01c05d" providerId="ADAL" clId="{ADEF6326-3558-4B83-A833-C8002F911D03}" dt="2025-01-27T10:22:53.984" v="604" actId="1076"/>
          <ac:spMkLst>
            <pc:docMk/>
            <pc:sldMk cId="1113352080" sldId="271"/>
            <ac:spMk id="46" creationId="{42854B30-F257-B294-0BFD-B541ABC55AD9}"/>
          </ac:spMkLst>
        </pc:spChg>
        <pc:spChg chg="add mod">
          <ac:chgData name="Maya Lundberg" userId="6e3cc906-07a6-4117-95fe-3f995e01c05d" providerId="ADAL" clId="{ADEF6326-3558-4B83-A833-C8002F911D03}" dt="2025-01-27T10:22:53.984" v="604" actId="1076"/>
          <ac:spMkLst>
            <pc:docMk/>
            <pc:sldMk cId="1113352080" sldId="271"/>
            <ac:spMk id="47" creationId="{80DDBD94-2568-F33E-5305-A74558478DBA}"/>
          </ac:spMkLst>
        </pc:spChg>
        <pc:spChg chg="add mod">
          <ac:chgData name="Maya Lundberg" userId="6e3cc906-07a6-4117-95fe-3f995e01c05d" providerId="ADAL" clId="{ADEF6326-3558-4B83-A833-C8002F911D03}" dt="2025-01-27T10:22:53.984" v="604" actId="1076"/>
          <ac:spMkLst>
            <pc:docMk/>
            <pc:sldMk cId="1113352080" sldId="271"/>
            <ac:spMk id="48" creationId="{09A46092-4B92-F074-7503-18355B3A3C70}"/>
          </ac:spMkLst>
        </pc:spChg>
        <pc:spChg chg="add mod">
          <ac:chgData name="Maya Lundberg" userId="6e3cc906-07a6-4117-95fe-3f995e01c05d" providerId="ADAL" clId="{ADEF6326-3558-4B83-A833-C8002F911D03}" dt="2025-01-27T10:22:53.984" v="604" actId="1076"/>
          <ac:spMkLst>
            <pc:docMk/>
            <pc:sldMk cId="1113352080" sldId="271"/>
            <ac:spMk id="50" creationId="{D25DE36A-03F6-0233-DFDA-A49982A412D6}"/>
          </ac:spMkLst>
        </pc:spChg>
        <pc:spChg chg="add mod">
          <ac:chgData name="Maya Lundberg" userId="6e3cc906-07a6-4117-95fe-3f995e01c05d" providerId="ADAL" clId="{ADEF6326-3558-4B83-A833-C8002F911D03}" dt="2025-02-21T08:25:31.242" v="12933" actId="1076"/>
          <ac:spMkLst>
            <pc:docMk/>
            <pc:sldMk cId="1113352080" sldId="271"/>
            <ac:spMk id="51" creationId="{AEBB4CEF-F87A-936B-17F9-67BB556312BD}"/>
          </ac:spMkLst>
        </pc:spChg>
        <pc:spChg chg="add mod">
          <ac:chgData name="Maya Lundberg" userId="6e3cc906-07a6-4117-95fe-3f995e01c05d" providerId="ADAL" clId="{ADEF6326-3558-4B83-A833-C8002F911D03}" dt="2025-02-21T08:26:32.487" v="12948" actId="1076"/>
          <ac:spMkLst>
            <pc:docMk/>
            <pc:sldMk cId="1113352080" sldId="271"/>
            <ac:spMk id="54" creationId="{4F86EE7E-4040-5A56-F71B-3F8D78B7E7DB}"/>
          </ac:spMkLst>
        </pc:spChg>
        <pc:spChg chg="add mod">
          <ac:chgData name="Maya Lundberg" userId="6e3cc906-07a6-4117-95fe-3f995e01c05d" providerId="ADAL" clId="{ADEF6326-3558-4B83-A833-C8002F911D03}" dt="2025-01-27T10:22:53.984" v="604" actId="1076"/>
          <ac:spMkLst>
            <pc:docMk/>
            <pc:sldMk cId="1113352080" sldId="271"/>
            <ac:spMk id="55" creationId="{1EC5FEBC-5032-EDBF-9AF2-B42E2F9D3414}"/>
          </ac:spMkLst>
        </pc:spChg>
        <pc:spChg chg="add mod">
          <ac:chgData name="Maya Lundberg" userId="6e3cc906-07a6-4117-95fe-3f995e01c05d" providerId="ADAL" clId="{ADEF6326-3558-4B83-A833-C8002F911D03}" dt="2025-02-21T08:48:22.951" v="12970" actId="1076"/>
          <ac:spMkLst>
            <pc:docMk/>
            <pc:sldMk cId="1113352080" sldId="271"/>
            <ac:spMk id="56" creationId="{465CD067-F9E5-71A8-5F99-63857AD9AEDE}"/>
          </ac:spMkLst>
        </pc:spChg>
        <pc:spChg chg="add mod">
          <ac:chgData name="Maya Lundberg" userId="6e3cc906-07a6-4117-95fe-3f995e01c05d" providerId="ADAL" clId="{ADEF6326-3558-4B83-A833-C8002F911D03}" dt="2025-02-21T08:48:33.694" v="12971" actId="1076"/>
          <ac:spMkLst>
            <pc:docMk/>
            <pc:sldMk cId="1113352080" sldId="271"/>
            <ac:spMk id="57" creationId="{ADD068F3-35F8-ED0D-A956-15CCA1095BE2}"/>
          </ac:spMkLst>
        </pc:spChg>
        <pc:spChg chg="add mod">
          <ac:chgData name="Maya Lundberg" userId="6e3cc906-07a6-4117-95fe-3f995e01c05d" providerId="ADAL" clId="{ADEF6326-3558-4B83-A833-C8002F911D03}" dt="2025-02-03T12:58:00.721" v="3866" actId="20577"/>
          <ac:spMkLst>
            <pc:docMk/>
            <pc:sldMk cId="1113352080" sldId="271"/>
            <ac:spMk id="63" creationId="{4A221826-564A-3FB8-EEC8-2C348123403F}"/>
          </ac:spMkLst>
        </pc:spChg>
        <pc:grpChg chg="add mod">
          <ac:chgData name="Maya Lundberg" userId="6e3cc906-07a6-4117-95fe-3f995e01c05d" providerId="ADAL" clId="{ADEF6326-3558-4B83-A833-C8002F911D03}" dt="2025-02-21T08:26:04.278" v="12944" actId="14100"/>
          <ac:grpSpMkLst>
            <pc:docMk/>
            <pc:sldMk cId="1113352080" sldId="271"/>
            <ac:grpSpMk id="36" creationId="{3AA7F06F-9773-EB96-49EC-F5FE7A383AF5}"/>
          </ac:grpSpMkLst>
        </pc:grpChg>
        <pc:grpChg chg="add mod">
          <ac:chgData name="Maya Lundberg" userId="6e3cc906-07a6-4117-95fe-3f995e01c05d" providerId="ADAL" clId="{ADEF6326-3558-4B83-A833-C8002F911D03}" dt="2025-01-27T10:22:53.984" v="604" actId="1076"/>
          <ac:grpSpMkLst>
            <pc:docMk/>
            <pc:sldMk cId="1113352080" sldId="271"/>
            <ac:grpSpMk id="39" creationId="{B5A57824-5C4E-B0FC-3206-86ABFC325AD8}"/>
          </ac:grpSpMkLst>
        </pc:grpChg>
        <pc:grpChg chg="add mod">
          <ac:chgData name="Maya Lundberg" userId="6e3cc906-07a6-4117-95fe-3f995e01c05d" providerId="ADAL" clId="{ADEF6326-3558-4B83-A833-C8002F911D03}" dt="2025-02-21T08:26:04.664" v="12945" actId="14100"/>
          <ac:grpSpMkLst>
            <pc:docMk/>
            <pc:sldMk cId="1113352080" sldId="271"/>
            <ac:grpSpMk id="42" creationId="{91351FCB-C036-7BCC-537D-2410C1992BC5}"/>
          </ac:grpSpMkLst>
        </pc:grpChg>
        <pc:graphicFrameChg chg="add mod">
          <ac:chgData name="Maya Lundberg" userId="6e3cc906-07a6-4117-95fe-3f995e01c05d" providerId="ADAL" clId="{ADEF6326-3558-4B83-A833-C8002F911D03}" dt="2025-01-27T10:22:53.984" v="604" actId="1076"/>
          <ac:graphicFrameMkLst>
            <pc:docMk/>
            <pc:sldMk cId="1113352080" sldId="271"/>
            <ac:graphicFrameMk id="31" creationId="{C2E1738F-2AEA-887E-3EC0-0C8396762194}"/>
          </ac:graphicFrameMkLst>
        </pc:graphicFrameChg>
        <pc:graphicFrameChg chg="add mod">
          <ac:chgData name="Maya Lundberg" userId="6e3cc906-07a6-4117-95fe-3f995e01c05d" providerId="ADAL" clId="{ADEF6326-3558-4B83-A833-C8002F911D03}" dt="2025-01-27T10:22:53.984" v="604" actId="1076"/>
          <ac:graphicFrameMkLst>
            <pc:docMk/>
            <pc:sldMk cId="1113352080" sldId="271"/>
            <ac:graphicFrameMk id="45" creationId="{21D9CAB0-09FE-85DB-9434-DC3CAC2B35C9}"/>
          </ac:graphicFrameMkLst>
        </pc:graphicFrameChg>
        <pc:graphicFrameChg chg="add mod">
          <ac:chgData name="Maya Lundberg" userId="6e3cc906-07a6-4117-95fe-3f995e01c05d" providerId="ADAL" clId="{ADEF6326-3558-4B83-A833-C8002F911D03}" dt="2025-01-27T10:22:53.984" v="604" actId="1076"/>
          <ac:graphicFrameMkLst>
            <pc:docMk/>
            <pc:sldMk cId="1113352080" sldId="271"/>
            <ac:graphicFrameMk id="49" creationId="{F9D8FA46-0E81-F2BA-2D9D-9B06A2CEC96C}"/>
          </ac:graphicFrameMkLst>
        </pc:graphicFrameChg>
        <pc:picChg chg="mod">
          <ac:chgData name="Maya Lundberg" userId="6e3cc906-07a6-4117-95fe-3f995e01c05d" providerId="ADAL" clId="{ADEF6326-3558-4B83-A833-C8002F911D03}" dt="2025-01-27T09:50:43.614" v="54"/>
          <ac:picMkLst>
            <pc:docMk/>
            <pc:sldMk cId="1113352080" sldId="271"/>
            <ac:picMk id="38" creationId="{25645635-E4A0-FF33-840C-8EF1F434D7F8}"/>
          </ac:picMkLst>
        </pc:picChg>
        <pc:picChg chg="mod">
          <ac:chgData name="Maya Lundberg" userId="6e3cc906-07a6-4117-95fe-3f995e01c05d" providerId="ADAL" clId="{ADEF6326-3558-4B83-A833-C8002F911D03}" dt="2025-01-27T09:50:43.614" v="54"/>
          <ac:picMkLst>
            <pc:docMk/>
            <pc:sldMk cId="1113352080" sldId="271"/>
            <ac:picMk id="41" creationId="{27E4C9E3-7634-1C51-EBB0-1259EA9F5B64}"/>
          </ac:picMkLst>
        </pc:picChg>
        <pc:picChg chg="mod">
          <ac:chgData name="Maya Lundberg" userId="6e3cc906-07a6-4117-95fe-3f995e01c05d" providerId="ADAL" clId="{ADEF6326-3558-4B83-A833-C8002F911D03}" dt="2025-01-27T09:50:43.614" v="54"/>
          <ac:picMkLst>
            <pc:docMk/>
            <pc:sldMk cId="1113352080" sldId="271"/>
            <ac:picMk id="44" creationId="{1440489E-769D-21CC-0E94-E6DFF07A4EAA}"/>
          </ac:picMkLst>
        </pc:picChg>
      </pc:sldChg>
      <pc:sldChg chg="addSp delSp modSp add del mod modNotesTx">
        <pc:chgData name="Maya Lundberg" userId="6e3cc906-07a6-4117-95fe-3f995e01c05d" providerId="ADAL" clId="{ADEF6326-3558-4B83-A833-C8002F911D03}" dt="2025-02-27T08:27:06.317" v="20114" actId="14861"/>
        <pc:sldMkLst>
          <pc:docMk/>
          <pc:sldMk cId="4253129504" sldId="273"/>
        </pc:sldMkLst>
        <pc:spChg chg="add del mod ord">
          <ac:chgData name="Maya Lundberg" userId="6e3cc906-07a6-4117-95fe-3f995e01c05d" providerId="ADAL" clId="{ADEF6326-3558-4B83-A833-C8002F911D03}" dt="2025-02-27T08:20:54.345" v="19651" actId="478"/>
          <ac:spMkLst>
            <pc:docMk/>
            <pc:sldMk cId="4253129504" sldId="273"/>
            <ac:spMk id="2" creationId="{4D4C9F04-3B6E-44CF-B1A1-CA95CCEA2CC1}"/>
          </ac:spMkLst>
        </pc:spChg>
        <pc:spChg chg="mod ord">
          <ac:chgData name="Maya Lundberg" userId="6e3cc906-07a6-4117-95fe-3f995e01c05d" providerId="ADAL" clId="{ADEF6326-3558-4B83-A833-C8002F911D03}" dt="2025-02-27T08:27:06.317" v="20114" actId="14861"/>
          <ac:spMkLst>
            <pc:docMk/>
            <pc:sldMk cId="4253129504" sldId="273"/>
            <ac:spMk id="4" creationId="{2965F70F-D0B0-CC3A-6F3F-30E029F3DFB5}"/>
          </ac:spMkLst>
        </pc:spChg>
        <pc:spChg chg="mod ord">
          <ac:chgData name="Maya Lundberg" userId="6e3cc906-07a6-4117-95fe-3f995e01c05d" providerId="ADAL" clId="{ADEF6326-3558-4B83-A833-C8002F911D03}" dt="2025-02-27T08:26:25.855" v="19997" actId="207"/>
          <ac:spMkLst>
            <pc:docMk/>
            <pc:sldMk cId="4253129504" sldId="273"/>
            <ac:spMk id="5" creationId="{AA58C512-1C6C-D082-C91A-2B1AF378F8FE}"/>
          </ac:spMkLst>
        </pc:spChg>
        <pc:spChg chg="add del mod">
          <ac:chgData name="Maya Lundberg" userId="6e3cc906-07a6-4117-95fe-3f995e01c05d" providerId="ADAL" clId="{ADEF6326-3558-4B83-A833-C8002F911D03}" dt="2025-02-27T08:25:05.724" v="19975" actId="1076"/>
          <ac:spMkLst>
            <pc:docMk/>
            <pc:sldMk cId="4253129504" sldId="273"/>
            <ac:spMk id="6" creationId="{01E83932-9E45-15ED-2403-0F87E5E474E7}"/>
          </ac:spMkLst>
        </pc:spChg>
        <pc:spChg chg="add del mod">
          <ac:chgData name="Maya Lundberg" userId="6e3cc906-07a6-4117-95fe-3f995e01c05d" providerId="ADAL" clId="{ADEF6326-3558-4B83-A833-C8002F911D03}" dt="2025-02-27T08:20:37.539" v="19647" actId="1076"/>
          <ac:spMkLst>
            <pc:docMk/>
            <pc:sldMk cId="4253129504" sldId="273"/>
            <ac:spMk id="10" creationId="{58464C76-E77D-4724-FC38-7E105ADC2709}"/>
          </ac:spMkLst>
        </pc:spChg>
        <pc:picChg chg="mod modCrop">
          <ac:chgData name="Maya Lundberg" userId="6e3cc906-07a6-4117-95fe-3f995e01c05d" providerId="ADAL" clId="{ADEF6326-3558-4B83-A833-C8002F911D03}" dt="2025-01-27T11:41:08.719" v="1062" actId="732"/>
          <ac:picMkLst>
            <pc:docMk/>
            <pc:sldMk cId="4253129504" sldId="273"/>
            <ac:picMk id="8" creationId="{AF344972-6D08-D286-DA55-2272634197D7}"/>
          </ac:picMkLst>
        </pc:picChg>
      </pc:sldChg>
      <pc:sldChg chg="modSp add del mod modNotesTx">
        <pc:chgData name="Maya Lundberg" userId="6e3cc906-07a6-4117-95fe-3f995e01c05d" providerId="ADAL" clId="{ADEF6326-3558-4B83-A833-C8002F911D03}" dt="2025-02-20T11:28:21.173" v="12833" actId="47"/>
        <pc:sldMkLst>
          <pc:docMk/>
          <pc:sldMk cId="199928522" sldId="277"/>
        </pc:sldMkLst>
      </pc:sldChg>
      <pc:sldChg chg="add del modNotesTx">
        <pc:chgData name="Maya Lundberg" userId="6e3cc906-07a6-4117-95fe-3f995e01c05d" providerId="ADAL" clId="{ADEF6326-3558-4B83-A833-C8002F911D03}" dt="2025-02-07T15:02:37.965" v="5597" actId="47"/>
        <pc:sldMkLst>
          <pc:docMk/>
          <pc:sldMk cId="2883455686" sldId="278"/>
        </pc:sldMkLst>
      </pc:sldChg>
      <pc:sldChg chg="modSp add del mod setBg modNotesTx">
        <pc:chgData name="Maya Lundberg" userId="6e3cc906-07a6-4117-95fe-3f995e01c05d" providerId="ADAL" clId="{ADEF6326-3558-4B83-A833-C8002F911D03}" dt="2025-02-27T08:15:21.597" v="19483" actId="20577"/>
        <pc:sldMkLst>
          <pc:docMk/>
          <pc:sldMk cId="3050339312" sldId="279"/>
        </pc:sldMkLst>
        <pc:graphicFrameChg chg="mod">
          <ac:chgData name="Maya Lundberg" userId="6e3cc906-07a6-4117-95fe-3f995e01c05d" providerId="ADAL" clId="{ADEF6326-3558-4B83-A833-C8002F911D03}" dt="2025-02-07T15:23:55.113" v="5843" actId="1076"/>
          <ac:graphicFrameMkLst>
            <pc:docMk/>
            <pc:sldMk cId="3050339312" sldId="279"/>
            <ac:graphicFrameMk id="3" creationId="{F1F49640-F2FA-134D-2C89-76464FA636D4}"/>
          </ac:graphicFrameMkLst>
        </pc:graphicFrameChg>
      </pc:sldChg>
      <pc:sldChg chg="add del setBg">
        <pc:chgData name="Maya Lundberg" userId="6e3cc906-07a6-4117-95fe-3f995e01c05d" providerId="ADAL" clId="{ADEF6326-3558-4B83-A833-C8002F911D03}" dt="2025-02-07T15:20:11.941" v="5831" actId="47"/>
        <pc:sldMkLst>
          <pc:docMk/>
          <pc:sldMk cId="1323598903" sldId="287"/>
        </pc:sldMkLst>
      </pc:sldChg>
      <pc:sldChg chg="del">
        <pc:chgData name="Maya Lundberg" userId="6e3cc906-07a6-4117-95fe-3f995e01c05d" providerId="ADAL" clId="{ADEF6326-3558-4B83-A833-C8002F911D03}" dt="2025-01-27T10:10:49.747" v="535" actId="47"/>
        <pc:sldMkLst>
          <pc:docMk/>
          <pc:sldMk cId="3484045647" sldId="435"/>
        </pc:sldMkLst>
      </pc:sldChg>
      <pc:sldChg chg="del">
        <pc:chgData name="Maya Lundberg" userId="6e3cc906-07a6-4117-95fe-3f995e01c05d" providerId="ADAL" clId="{ADEF6326-3558-4B83-A833-C8002F911D03}" dt="2025-01-27T09:36:19.013" v="5" actId="47"/>
        <pc:sldMkLst>
          <pc:docMk/>
          <pc:sldMk cId="202902549" sldId="517"/>
        </pc:sldMkLst>
      </pc:sldChg>
      <pc:sldChg chg="del">
        <pc:chgData name="Maya Lundberg" userId="6e3cc906-07a6-4117-95fe-3f995e01c05d" providerId="ADAL" clId="{ADEF6326-3558-4B83-A833-C8002F911D03}" dt="2025-01-27T11:21:12.600" v="847" actId="47"/>
        <pc:sldMkLst>
          <pc:docMk/>
          <pc:sldMk cId="3750172007" sldId="562"/>
        </pc:sldMkLst>
      </pc:sldChg>
      <pc:sldChg chg="del">
        <pc:chgData name="Maya Lundberg" userId="6e3cc906-07a6-4117-95fe-3f995e01c05d" providerId="ADAL" clId="{ADEF6326-3558-4B83-A833-C8002F911D03}" dt="2025-01-27T11:22:50.862" v="925" actId="47"/>
        <pc:sldMkLst>
          <pc:docMk/>
          <pc:sldMk cId="1232463669" sldId="563"/>
        </pc:sldMkLst>
      </pc:sldChg>
      <pc:sldChg chg="del">
        <pc:chgData name="Maya Lundberg" userId="6e3cc906-07a6-4117-95fe-3f995e01c05d" providerId="ADAL" clId="{ADEF6326-3558-4B83-A833-C8002F911D03}" dt="2025-01-27T11:23:42.304" v="953" actId="47"/>
        <pc:sldMkLst>
          <pc:docMk/>
          <pc:sldMk cId="2090941317" sldId="564"/>
        </pc:sldMkLst>
      </pc:sldChg>
      <pc:sldChg chg="del">
        <pc:chgData name="Maya Lundberg" userId="6e3cc906-07a6-4117-95fe-3f995e01c05d" providerId="ADAL" clId="{ADEF6326-3558-4B83-A833-C8002F911D03}" dt="2025-01-27T11:37:59.588" v="1019" actId="47"/>
        <pc:sldMkLst>
          <pc:docMk/>
          <pc:sldMk cId="1525070546" sldId="572"/>
        </pc:sldMkLst>
      </pc:sldChg>
      <pc:sldChg chg="del">
        <pc:chgData name="Maya Lundberg" userId="6e3cc906-07a6-4117-95fe-3f995e01c05d" providerId="ADAL" clId="{ADEF6326-3558-4B83-A833-C8002F911D03}" dt="2025-01-27T13:25:38.044" v="1671" actId="47"/>
        <pc:sldMkLst>
          <pc:docMk/>
          <pc:sldMk cId="2732534051" sldId="577"/>
        </pc:sldMkLst>
      </pc:sldChg>
      <pc:sldChg chg="del">
        <pc:chgData name="Maya Lundberg" userId="6e3cc906-07a6-4117-95fe-3f995e01c05d" providerId="ADAL" clId="{ADEF6326-3558-4B83-A833-C8002F911D03}" dt="2025-01-27T13:24:10.454" v="1631" actId="47"/>
        <pc:sldMkLst>
          <pc:docMk/>
          <pc:sldMk cId="2316860362" sldId="581"/>
        </pc:sldMkLst>
      </pc:sldChg>
      <pc:sldChg chg="del">
        <pc:chgData name="Maya Lundberg" userId="6e3cc906-07a6-4117-95fe-3f995e01c05d" providerId="ADAL" clId="{ADEF6326-3558-4B83-A833-C8002F911D03}" dt="2025-01-27T11:39:20.015" v="1041" actId="47"/>
        <pc:sldMkLst>
          <pc:docMk/>
          <pc:sldMk cId="2534806719" sldId="589"/>
        </pc:sldMkLst>
      </pc:sldChg>
      <pc:sldChg chg="del">
        <pc:chgData name="Maya Lundberg" userId="6e3cc906-07a6-4117-95fe-3f995e01c05d" providerId="ADAL" clId="{ADEF6326-3558-4B83-A833-C8002F911D03}" dt="2025-01-27T13:15:31.573" v="1475" actId="47"/>
        <pc:sldMkLst>
          <pc:docMk/>
          <pc:sldMk cId="351848228" sldId="590"/>
        </pc:sldMkLst>
      </pc:sldChg>
      <pc:sldChg chg="del">
        <pc:chgData name="Maya Lundberg" userId="6e3cc906-07a6-4117-95fe-3f995e01c05d" providerId="ADAL" clId="{ADEF6326-3558-4B83-A833-C8002F911D03}" dt="2025-01-27T11:39:53.922" v="1058" actId="47"/>
        <pc:sldMkLst>
          <pc:docMk/>
          <pc:sldMk cId="985026795" sldId="592"/>
        </pc:sldMkLst>
      </pc:sldChg>
      <pc:sldChg chg="del">
        <pc:chgData name="Maya Lundberg" userId="6e3cc906-07a6-4117-95fe-3f995e01c05d" providerId="ADAL" clId="{ADEF6326-3558-4B83-A833-C8002F911D03}" dt="2025-01-27T13:12:58.385" v="1364" actId="47"/>
        <pc:sldMkLst>
          <pc:docMk/>
          <pc:sldMk cId="173758805" sldId="593"/>
        </pc:sldMkLst>
      </pc:sldChg>
      <pc:sldChg chg="del">
        <pc:chgData name="Maya Lundberg" userId="6e3cc906-07a6-4117-95fe-3f995e01c05d" providerId="ADAL" clId="{ADEF6326-3558-4B83-A833-C8002F911D03}" dt="2025-01-27T13:23:31.437" v="1625" actId="47"/>
        <pc:sldMkLst>
          <pc:docMk/>
          <pc:sldMk cId="2391380632" sldId="595"/>
        </pc:sldMkLst>
      </pc:sldChg>
      <pc:sldChg chg="del">
        <pc:chgData name="Maya Lundberg" userId="6e3cc906-07a6-4117-95fe-3f995e01c05d" providerId="ADAL" clId="{ADEF6326-3558-4B83-A833-C8002F911D03}" dt="2025-01-27T13:25:06.619" v="1665" actId="47"/>
        <pc:sldMkLst>
          <pc:docMk/>
          <pc:sldMk cId="2203685555" sldId="596"/>
        </pc:sldMkLst>
      </pc:sldChg>
      <pc:sldChg chg="del">
        <pc:chgData name="Maya Lundberg" userId="6e3cc906-07a6-4117-95fe-3f995e01c05d" providerId="ADAL" clId="{ADEF6326-3558-4B83-A833-C8002F911D03}" dt="2025-01-27T14:46:38.281" v="2397" actId="47"/>
        <pc:sldMkLst>
          <pc:docMk/>
          <pc:sldMk cId="3547448956" sldId="599"/>
        </pc:sldMkLst>
      </pc:sldChg>
      <pc:sldChg chg="del">
        <pc:chgData name="Maya Lundberg" userId="6e3cc906-07a6-4117-95fe-3f995e01c05d" providerId="ADAL" clId="{ADEF6326-3558-4B83-A833-C8002F911D03}" dt="2025-02-03T08:53:30.550" v="3733" actId="47"/>
        <pc:sldMkLst>
          <pc:docMk/>
          <pc:sldMk cId="4154377372" sldId="601"/>
        </pc:sldMkLst>
      </pc:sldChg>
      <pc:sldChg chg="del">
        <pc:chgData name="Maya Lundberg" userId="6e3cc906-07a6-4117-95fe-3f995e01c05d" providerId="ADAL" clId="{ADEF6326-3558-4B83-A833-C8002F911D03}" dt="2025-01-27T13:14:34.481" v="1412" actId="47"/>
        <pc:sldMkLst>
          <pc:docMk/>
          <pc:sldMk cId="3154750130" sldId="604"/>
        </pc:sldMkLst>
      </pc:sldChg>
      <pc:sldChg chg="del">
        <pc:chgData name="Maya Lundberg" userId="6e3cc906-07a6-4117-95fe-3f995e01c05d" providerId="ADAL" clId="{ADEF6326-3558-4B83-A833-C8002F911D03}" dt="2025-01-27T13:33:21.575" v="1932" actId="47"/>
        <pc:sldMkLst>
          <pc:docMk/>
          <pc:sldMk cId="271195198" sldId="605"/>
        </pc:sldMkLst>
      </pc:sldChg>
      <pc:sldChg chg="del">
        <pc:chgData name="Maya Lundberg" userId="6e3cc906-07a6-4117-95fe-3f995e01c05d" providerId="ADAL" clId="{ADEF6326-3558-4B83-A833-C8002F911D03}" dt="2025-01-27T13:34:27.453" v="1951" actId="47"/>
        <pc:sldMkLst>
          <pc:docMk/>
          <pc:sldMk cId="441967080" sldId="606"/>
        </pc:sldMkLst>
      </pc:sldChg>
      <pc:sldChg chg="del">
        <pc:chgData name="Maya Lundberg" userId="6e3cc906-07a6-4117-95fe-3f995e01c05d" providerId="ADAL" clId="{ADEF6326-3558-4B83-A833-C8002F911D03}" dt="2025-01-27T14:54:27.238" v="2619" actId="47"/>
        <pc:sldMkLst>
          <pc:docMk/>
          <pc:sldMk cId="2569127365" sldId="607"/>
        </pc:sldMkLst>
      </pc:sldChg>
      <pc:sldChg chg="del">
        <pc:chgData name="Maya Lundberg" userId="6e3cc906-07a6-4117-95fe-3f995e01c05d" providerId="ADAL" clId="{ADEF6326-3558-4B83-A833-C8002F911D03}" dt="2025-01-27T13:11:20.879" v="1318" actId="47"/>
        <pc:sldMkLst>
          <pc:docMk/>
          <pc:sldMk cId="2932267564" sldId="608"/>
        </pc:sldMkLst>
      </pc:sldChg>
      <pc:sldChg chg="addSp modSp del mod">
        <pc:chgData name="Maya Lundberg" userId="6e3cc906-07a6-4117-95fe-3f995e01c05d" providerId="ADAL" clId="{ADEF6326-3558-4B83-A833-C8002F911D03}" dt="2025-02-03T09:02:01.081" v="3821" actId="47"/>
        <pc:sldMkLst>
          <pc:docMk/>
          <pc:sldMk cId="565832462" sldId="609"/>
        </pc:sldMkLst>
      </pc:sldChg>
      <pc:sldChg chg="add del ord">
        <pc:chgData name="Maya Lundberg" userId="6e3cc906-07a6-4117-95fe-3f995e01c05d" providerId="ADAL" clId="{ADEF6326-3558-4B83-A833-C8002F911D03}" dt="2025-02-03T08:13:50.749" v="3651" actId="47"/>
        <pc:sldMkLst>
          <pc:docMk/>
          <pc:sldMk cId="3848939538" sldId="610"/>
        </pc:sldMkLst>
      </pc:sldChg>
      <pc:sldChg chg="del modNotesTx">
        <pc:chgData name="Maya Lundberg" userId="6e3cc906-07a6-4117-95fe-3f995e01c05d" providerId="ADAL" clId="{ADEF6326-3558-4B83-A833-C8002F911D03}" dt="2025-01-27T10:06:12.884" v="490" actId="47"/>
        <pc:sldMkLst>
          <pc:docMk/>
          <pc:sldMk cId="1865245957" sldId="620"/>
        </pc:sldMkLst>
      </pc:sldChg>
      <pc:sldChg chg="del">
        <pc:chgData name="Maya Lundberg" userId="6e3cc906-07a6-4117-95fe-3f995e01c05d" providerId="ADAL" clId="{ADEF6326-3558-4B83-A833-C8002F911D03}" dt="2025-02-03T08:58:06.203" v="3810" actId="47"/>
        <pc:sldMkLst>
          <pc:docMk/>
          <pc:sldMk cId="1192598049" sldId="623"/>
        </pc:sldMkLst>
      </pc:sldChg>
      <pc:sldChg chg="del">
        <pc:chgData name="Maya Lundberg" userId="6e3cc906-07a6-4117-95fe-3f995e01c05d" providerId="ADAL" clId="{ADEF6326-3558-4B83-A833-C8002F911D03}" dt="2025-01-27T13:19:56.408" v="1565" actId="47"/>
        <pc:sldMkLst>
          <pc:docMk/>
          <pc:sldMk cId="2122861310" sldId="626"/>
        </pc:sldMkLst>
      </pc:sldChg>
      <pc:sldChg chg="del">
        <pc:chgData name="Maya Lundberg" userId="6e3cc906-07a6-4117-95fe-3f995e01c05d" providerId="ADAL" clId="{ADEF6326-3558-4B83-A833-C8002F911D03}" dt="2025-01-27T13:22:31.720" v="1580" actId="47"/>
        <pc:sldMkLst>
          <pc:docMk/>
          <pc:sldMk cId="3236784259" sldId="627"/>
        </pc:sldMkLst>
      </pc:sldChg>
      <pc:sldChg chg="del">
        <pc:chgData name="Maya Lundberg" userId="6e3cc906-07a6-4117-95fe-3f995e01c05d" providerId="ADAL" clId="{ADEF6326-3558-4B83-A833-C8002F911D03}" dt="2025-01-27T13:29:14.195" v="1804" actId="47"/>
        <pc:sldMkLst>
          <pc:docMk/>
          <pc:sldMk cId="3930244732" sldId="628"/>
        </pc:sldMkLst>
      </pc:sldChg>
      <pc:sldChg chg="del">
        <pc:chgData name="Maya Lundberg" userId="6e3cc906-07a6-4117-95fe-3f995e01c05d" providerId="ADAL" clId="{ADEF6326-3558-4B83-A833-C8002F911D03}" dt="2025-01-27T09:53:14.950" v="153" actId="47"/>
        <pc:sldMkLst>
          <pc:docMk/>
          <pc:sldMk cId="1998198010" sldId="630"/>
        </pc:sldMkLst>
      </pc:sldChg>
      <pc:sldChg chg="del">
        <pc:chgData name="Maya Lundberg" userId="6e3cc906-07a6-4117-95fe-3f995e01c05d" providerId="ADAL" clId="{ADEF6326-3558-4B83-A833-C8002F911D03}" dt="2025-01-27T10:17:21.183" v="598" actId="47"/>
        <pc:sldMkLst>
          <pc:docMk/>
          <pc:sldMk cId="4076465281" sldId="886"/>
        </pc:sldMkLst>
      </pc:sldChg>
      <pc:sldChg chg="del">
        <pc:chgData name="Maya Lundberg" userId="6e3cc906-07a6-4117-95fe-3f995e01c05d" providerId="ADAL" clId="{ADEF6326-3558-4B83-A833-C8002F911D03}" dt="2025-02-03T08:55:59.164" v="3767" actId="47"/>
        <pc:sldMkLst>
          <pc:docMk/>
          <pc:sldMk cId="2851634920" sldId="888"/>
        </pc:sldMkLst>
      </pc:sldChg>
      <pc:sldChg chg="del">
        <pc:chgData name="Maya Lundberg" userId="6e3cc906-07a6-4117-95fe-3f995e01c05d" providerId="ADAL" clId="{ADEF6326-3558-4B83-A833-C8002F911D03}" dt="2025-01-27T13:32:37.041" v="1907" actId="47"/>
        <pc:sldMkLst>
          <pc:docMk/>
          <pc:sldMk cId="2307823829" sldId="889"/>
        </pc:sldMkLst>
      </pc:sldChg>
      <pc:sldChg chg="del">
        <pc:chgData name="Maya Lundberg" userId="6e3cc906-07a6-4117-95fe-3f995e01c05d" providerId="ADAL" clId="{ADEF6326-3558-4B83-A833-C8002F911D03}" dt="2025-01-27T14:36:41.382" v="2289" actId="47"/>
        <pc:sldMkLst>
          <pc:docMk/>
          <pc:sldMk cId="511318910" sldId="890"/>
        </pc:sldMkLst>
      </pc:sldChg>
      <pc:sldChg chg="del">
        <pc:chgData name="Maya Lundberg" userId="6e3cc906-07a6-4117-95fe-3f995e01c05d" providerId="ADAL" clId="{ADEF6326-3558-4B83-A833-C8002F911D03}" dt="2025-01-27T15:06:16.928" v="2790" actId="47"/>
        <pc:sldMkLst>
          <pc:docMk/>
          <pc:sldMk cId="3069514855" sldId="893"/>
        </pc:sldMkLst>
      </pc:sldChg>
      <pc:sldChg chg="del">
        <pc:chgData name="Maya Lundberg" userId="6e3cc906-07a6-4117-95fe-3f995e01c05d" providerId="ADAL" clId="{ADEF6326-3558-4B83-A833-C8002F911D03}" dt="2025-01-27T14:56:28.148" v="2689" actId="47"/>
        <pc:sldMkLst>
          <pc:docMk/>
          <pc:sldMk cId="694165339" sldId="894"/>
        </pc:sldMkLst>
      </pc:sldChg>
      <pc:sldChg chg="del">
        <pc:chgData name="Maya Lundberg" userId="6e3cc906-07a6-4117-95fe-3f995e01c05d" providerId="ADAL" clId="{ADEF6326-3558-4B83-A833-C8002F911D03}" dt="2025-01-27T14:58:56.225" v="2714" actId="47"/>
        <pc:sldMkLst>
          <pc:docMk/>
          <pc:sldMk cId="730014404" sldId="895"/>
        </pc:sldMkLst>
      </pc:sldChg>
      <pc:sldChg chg="add del">
        <pc:chgData name="Maya Lundberg" userId="6e3cc906-07a6-4117-95fe-3f995e01c05d" providerId="ADAL" clId="{ADEF6326-3558-4B83-A833-C8002F911D03}" dt="2025-01-27T10:29:56.841" v="781" actId="47"/>
        <pc:sldMkLst>
          <pc:docMk/>
          <pc:sldMk cId="3949831144" sldId="896"/>
        </pc:sldMkLst>
      </pc:sldChg>
      <pc:sldChg chg="del">
        <pc:chgData name="Maya Lundberg" userId="6e3cc906-07a6-4117-95fe-3f995e01c05d" providerId="ADAL" clId="{ADEF6326-3558-4B83-A833-C8002F911D03}" dt="2025-01-27T14:42:44.467" v="2377" actId="47"/>
        <pc:sldMkLst>
          <pc:docMk/>
          <pc:sldMk cId="712578959" sldId="898"/>
        </pc:sldMkLst>
      </pc:sldChg>
      <pc:sldChg chg="del">
        <pc:chgData name="Maya Lundberg" userId="6e3cc906-07a6-4117-95fe-3f995e01c05d" providerId="ADAL" clId="{ADEF6326-3558-4B83-A833-C8002F911D03}" dt="2025-01-27T15:04:52.533" v="2731" actId="47"/>
        <pc:sldMkLst>
          <pc:docMk/>
          <pc:sldMk cId="3333671019" sldId="900"/>
        </pc:sldMkLst>
      </pc:sldChg>
      <pc:sldChg chg="del">
        <pc:chgData name="Maya Lundberg" userId="6e3cc906-07a6-4117-95fe-3f995e01c05d" providerId="ADAL" clId="{ADEF6326-3558-4B83-A833-C8002F911D03}" dt="2025-01-27T14:34:36.333" v="2180" actId="47"/>
        <pc:sldMkLst>
          <pc:docMk/>
          <pc:sldMk cId="2711146315" sldId="901"/>
        </pc:sldMkLst>
      </pc:sldChg>
      <pc:sldChg chg="del">
        <pc:chgData name="Maya Lundberg" userId="6e3cc906-07a6-4117-95fe-3f995e01c05d" providerId="ADAL" clId="{ADEF6326-3558-4B83-A833-C8002F911D03}" dt="2025-02-03T08:57:53.250" v="3809" actId="47"/>
        <pc:sldMkLst>
          <pc:docMk/>
          <pc:sldMk cId="2349388662" sldId="903"/>
        </pc:sldMkLst>
      </pc:sldChg>
      <pc:sldChg chg="addSp delSp modSp del mod">
        <pc:chgData name="Maya Lundberg" userId="6e3cc906-07a6-4117-95fe-3f995e01c05d" providerId="ADAL" clId="{ADEF6326-3558-4B83-A833-C8002F911D03}" dt="2025-01-27T13:52:26.837" v="2148" actId="47"/>
        <pc:sldMkLst>
          <pc:docMk/>
          <pc:sldMk cId="2552341088" sldId="905"/>
        </pc:sldMkLst>
      </pc:sldChg>
      <pc:sldChg chg="del">
        <pc:chgData name="Maya Lundberg" userId="6e3cc906-07a6-4117-95fe-3f995e01c05d" providerId="ADAL" clId="{ADEF6326-3558-4B83-A833-C8002F911D03}" dt="2025-01-27T14:50:25.178" v="2533" actId="47"/>
        <pc:sldMkLst>
          <pc:docMk/>
          <pc:sldMk cId="944937669" sldId="906"/>
        </pc:sldMkLst>
      </pc:sldChg>
      <pc:sldChg chg="del">
        <pc:chgData name="Maya Lundberg" userId="6e3cc906-07a6-4117-95fe-3f995e01c05d" providerId="ADAL" clId="{ADEF6326-3558-4B83-A833-C8002F911D03}" dt="2025-01-27T15:07:05.991" v="2837" actId="47"/>
        <pc:sldMkLst>
          <pc:docMk/>
          <pc:sldMk cId="898341621" sldId="907"/>
        </pc:sldMkLst>
      </pc:sldChg>
      <pc:sldChg chg="del">
        <pc:chgData name="Maya Lundberg" userId="6e3cc906-07a6-4117-95fe-3f995e01c05d" providerId="ADAL" clId="{ADEF6326-3558-4B83-A833-C8002F911D03}" dt="2025-02-03T13:48:20.171" v="3875" actId="47"/>
        <pc:sldMkLst>
          <pc:docMk/>
          <pc:sldMk cId="1512961236" sldId="908"/>
        </pc:sldMkLst>
      </pc:sldChg>
      <pc:sldChg chg="addSp delSp modSp add del mod modTransition modClrScheme chgLayout">
        <pc:chgData name="Maya Lundberg" userId="6e3cc906-07a6-4117-95fe-3f995e01c05d" providerId="ADAL" clId="{ADEF6326-3558-4B83-A833-C8002F911D03}" dt="2025-01-27T10:03:57.019" v="475" actId="47"/>
        <pc:sldMkLst>
          <pc:docMk/>
          <pc:sldMk cId="1825300444" sldId="909"/>
        </pc:sldMkLst>
      </pc:sldChg>
      <pc:sldChg chg="add del">
        <pc:chgData name="Maya Lundberg" userId="6e3cc906-07a6-4117-95fe-3f995e01c05d" providerId="ADAL" clId="{ADEF6326-3558-4B83-A833-C8002F911D03}" dt="2025-02-10T13:51:33.533" v="7698" actId="47"/>
        <pc:sldMkLst>
          <pc:docMk/>
          <pc:sldMk cId="1984907985" sldId="909"/>
        </pc:sldMkLst>
      </pc:sldChg>
      <pc:sldChg chg="addSp modSp new del mod setBg modNotesTx">
        <pc:chgData name="Maya Lundberg" userId="6e3cc906-07a6-4117-95fe-3f995e01c05d" providerId="ADAL" clId="{ADEF6326-3558-4B83-A833-C8002F911D03}" dt="2025-02-07T15:00:45.386" v="5592" actId="47"/>
        <pc:sldMkLst>
          <pc:docMk/>
          <pc:sldMk cId="2015931139" sldId="909"/>
        </pc:sldMkLst>
      </pc:sldChg>
      <pc:sldChg chg="addSp delSp modSp new add del mod ord modNotesTx">
        <pc:chgData name="Maya Lundberg" userId="6e3cc906-07a6-4117-95fe-3f995e01c05d" providerId="ADAL" clId="{ADEF6326-3558-4B83-A833-C8002F911D03}" dt="2025-02-21T08:21:43.357" v="12906" actId="207"/>
        <pc:sldMkLst>
          <pc:docMk/>
          <pc:sldMk cId="1422228043" sldId="910"/>
        </pc:sldMkLst>
        <pc:spChg chg="add mod">
          <ac:chgData name="Maya Lundberg" userId="6e3cc906-07a6-4117-95fe-3f995e01c05d" providerId="ADAL" clId="{ADEF6326-3558-4B83-A833-C8002F911D03}" dt="2025-01-27T10:14:39.238" v="567" actId="1076"/>
          <ac:spMkLst>
            <pc:docMk/>
            <pc:sldMk cId="1422228043" sldId="910"/>
            <ac:spMk id="112" creationId="{2EB60F24-0077-FE76-C0EF-197738CBEB13}"/>
          </ac:spMkLst>
        </pc:spChg>
        <pc:spChg chg="add mod">
          <ac:chgData name="Maya Lundberg" userId="6e3cc906-07a6-4117-95fe-3f995e01c05d" providerId="ADAL" clId="{ADEF6326-3558-4B83-A833-C8002F911D03}" dt="2025-01-27T10:17:06.093" v="597" actId="1076"/>
          <ac:spMkLst>
            <pc:docMk/>
            <pc:sldMk cId="1422228043" sldId="910"/>
            <ac:spMk id="113" creationId="{3D6AA7C0-6910-5D8E-43EA-7B0135634540}"/>
          </ac:spMkLst>
        </pc:spChg>
        <pc:spChg chg="add mod">
          <ac:chgData name="Maya Lundberg" userId="6e3cc906-07a6-4117-95fe-3f995e01c05d" providerId="ADAL" clId="{ADEF6326-3558-4B83-A833-C8002F911D03}" dt="2025-01-27T10:12:21.713" v="552"/>
          <ac:spMkLst>
            <pc:docMk/>
            <pc:sldMk cId="1422228043" sldId="910"/>
            <ac:spMk id="114" creationId="{23305349-17A7-757A-500D-A6FE42FCDA77}"/>
          </ac:spMkLst>
        </pc:spChg>
        <pc:spChg chg="add mod">
          <ac:chgData name="Maya Lundberg" userId="6e3cc906-07a6-4117-95fe-3f995e01c05d" providerId="ADAL" clId="{ADEF6326-3558-4B83-A833-C8002F911D03}" dt="2025-01-27T10:14:55.384" v="570" actId="1076"/>
          <ac:spMkLst>
            <pc:docMk/>
            <pc:sldMk cId="1422228043" sldId="910"/>
            <ac:spMk id="115" creationId="{97813462-1D11-1FCE-68A0-B12CC49F2DC9}"/>
          </ac:spMkLst>
        </pc:spChg>
        <pc:spChg chg="add mod">
          <ac:chgData name="Maya Lundberg" userId="6e3cc906-07a6-4117-95fe-3f995e01c05d" providerId="ADAL" clId="{ADEF6326-3558-4B83-A833-C8002F911D03}" dt="2025-01-27T10:12:21.713" v="552"/>
          <ac:spMkLst>
            <pc:docMk/>
            <pc:sldMk cId="1422228043" sldId="910"/>
            <ac:spMk id="116" creationId="{E758AE94-F251-895E-BFC5-4216007E8B51}"/>
          </ac:spMkLst>
        </pc:spChg>
        <pc:spChg chg="add mod">
          <ac:chgData name="Maya Lundberg" userId="6e3cc906-07a6-4117-95fe-3f995e01c05d" providerId="ADAL" clId="{ADEF6326-3558-4B83-A833-C8002F911D03}" dt="2025-01-27T10:17:42.571" v="600" actId="1076"/>
          <ac:spMkLst>
            <pc:docMk/>
            <pc:sldMk cId="1422228043" sldId="910"/>
            <ac:spMk id="117" creationId="{7D84B624-B229-CDC6-0292-9C6D2B095D28}"/>
          </ac:spMkLst>
        </pc:spChg>
        <pc:spChg chg="add mod">
          <ac:chgData name="Maya Lundberg" userId="6e3cc906-07a6-4117-95fe-3f995e01c05d" providerId="ADAL" clId="{ADEF6326-3558-4B83-A833-C8002F911D03}" dt="2025-01-27T10:12:21.713" v="552"/>
          <ac:spMkLst>
            <pc:docMk/>
            <pc:sldMk cId="1422228043" sldId="910"/>
            <ac:spMk id="118" creationId="{CCB9D99E-68B5-60FB-BBBB-F97AC8D9AF23}"/>
          </ac:spMkLst>
        </pc:spChg>
        <pc:spChg chg="add mod">
          <ac:chgData name="Maya Lundberg" userId="6e3cc906-07a6-4117-95fe-3f995e01c05d" providerId="ADAL" clId="{ADEF6326-3558-4B83-A833-C8002F911D03}" dt="2025-01-27T10:16:56.307" v="596" actId="1076"/>
          <ac:spMkLst>
            <pc:docMk/>
            <pc:sldMk cId="1422228043" sldId="910"/>
            <ac:spMk id="119" creationId="{1139010B-BAE6-5E21-0DAB-A786E98E76D3}"/>
          </ac:spMkLst>
        </pc:spChg>
        <pc:spChg chg="add mod">
          <ac:chgData name="Maya Lundberg" userId="6e3cc906-07a6-4117-95fe-3f995e01c05d" providerId="ADAL" clId="{ADEF6326-3558-4B83-A833-C8002F911D03}" dt="2025-01-27T10:16:35.096" v="589" actId="1076"/>
          <ac:spMkLst>
            <pc:docMk/>
            <pc:sldMk cId="1422228043" sldId="910"/>
            <ac:spMk id="120" creationId="{88D1A055-C808-6997-F642-FF291E8A52F2}"/>
          </ac:spMkLst>
        </pc:spChg>
        <pc:spChg chg="add mod">
          <ac:chgData name="Maya Lundberg" userId="6e3cc906-07a6-4117-95fe-3f995e01c05d" providerId="ADAL" clId="{ADEF6326-3558-4B83-A833-C8002F911D03}" dt="2025-01-27T10:12:21.713" v="552"/>
          <ac:spMkLst>
            <pc:docMk/>
            <pc:sldMk cId="1422228043" sldId="910"/>
            <ac:spMk id="121" creationId="{84157B44-56CB-1816-120A-AB5D2C5BDD3F}"/>
          </ac:spMkLst>
        </pc:spChg>
        <pc:spChg chg="add mod">
          <ac:chgData name="Maya Lundberg" userId="6e3cc906-07a6-4117-95fe-3f995e01c05d" providerId="ADAL" clId="{ADEF6326-3558-4B83-A833-C8002F911D03}" dt="2025-01-27T10:12:21.713" v="552"/>
          <ac:spMkLst>
            <pc:docMk/>
            <pc:sldMk cId="1422228043" sldId="910"/>
            <ac:spMk id="122" creationId="{1AC802AB-513A-DEE1-9FAB-89C27FBD71DC}"/>
          </ac:spMkLst>
        </pc:spChg>
        <pc:spChg chg="add mod">
          <ac:chgData name="Maya Lundberg" userId="6e3cc906-07a6-4117-95fe-3f995e01c05d" providerId="ADAL" clId="{ADEF6326-3558-4B83-A833-C8002F911D03}" dt="2025-01-27T10:12:21.713" v="552"/>
          <ac:spMkLst>
            <pc:docMk/>
            <pc:sldMk cId="1422228043" sldId="910"/>
            <ac:spMk id="123" creationId="{BF29FBFD-99CC-EAAB-7792-DF0B6D8E307F}"/>
          </ac:spMkLst>
        </pc:spChg>
        <pc:spChg chg="add mod">
          <ac:chgData name="Maya Lundberg" userId="6e3cc906-07a6-4117-95fe-3f995e01c05d" providerId="ADAL" clId="{ADEF6326-3558-4B83-A833-C8002F911D03}" dt="2025-01-27T10:12:21.713" v="552"/>
          <ac:spMkLst>
            <pc:docMk/>
            <pc:sldMk cId="1422228043" sldId="910"/>
            <ac:spMk id="124" creationId="{75CF6E43-3163-808B-A17A-42D285F0C308}"/>
          </ac:spMkLst>
        </pc:spChg>
        <pc:spChg chg="add mod">
          <ac:chgData name="Maya Lundberg" userId="6e3cc906-07a6-4117-95fe-3f995e01c05d" providerId="ADAL" clId="{ADEF6326-3558-4B83-A833-C8002F911D03}" dt="2025-01-27T10:15:28.298" v="577" actId="1076"/>
          <ac:spMkLst>
            <pc:docMk/>
            <pc:sldMk cId="1422228043" sldId="910"/>
            <ac:spMk id="125" creationId="{95B8BFEF-3668-B062-0305-D09C91D19D81}"/>
          </ac:spMkLst>
        </pc:spChg>
        <pc:spChg chg="add mod">
          <ac:chgData name="Maya Lundberg" userId="6e3cc906-07a6-4117-95fe-3f995e01c05d" providerId="ADAL" clId="{ADEF6326-3558-4B83-A833-C8002F911D03}" dt="2025-01-27T10:15:33.823" v="578" actId="1076"/>
          <ac:spMkLst>
            <pc:docMk/>
            <pc:sldMk cId="1422228043" sldId="910"/>
            <ac:spMk id="126" creationId="{FC6DAC16-5FF3-DEE3-07EC-34F9C6A80D4D}"/>
          </ac:spMkLst>
        </pc:spChg>
        <pc:spChg chg="add mod">
          <ac:chgData name="Maya Lundberg" userId="6e3cc906-07a6-4117-95fe-3f995e01c05d" providerId="ADAL" clId="{ADEF6326-3558-4B83-A833-C8002F911D03}" dt="2025-01-27T10:15:51.488" v="583" actId="1076"/>
          <ac:spMkLst>
            <pc:docMk/>
            <pc:sldMk cId="1422228043" sldId="910"/>
            <ac:spMk id="127" creationId="{B11CAC1B-6EAC-6E05-D28F-56779549DF6B}"/>
          </ac:spMkLst>
        </pc:spChg>
        <pc:spChg chg="add mod">
          <ac:chgData name="Maya Lundberg" userId="6e3cc906-07a6-4117-95fe-3f995e01c05d" providerId="ADAL" clId="{ADEF6326-3558-4B83-A833-C8002F911D03}" dt="2025-01-27T10:15:22.581" v="575" actId="1076"/>
          <ac:spMkLst>
            <pc:docMk/>
            <pc:sldMk cId="1422228043" sldId="910"/>
            <ac:spMk id="128" creationId="{37E4F4EB-6B70-D275-538E-30832D0F9FF6}"/>
          </ac:spMkLst>
        </pc:spChg>
        <pc:spChg chg="add mod">
          <ac:chgData name="Maya Lundberg" userId="6e3cc906-07a6-4117-95fe-3f995e01c05d" providerId="ADAL" clId="{ADEF6326-3558-4B83-A833-C8002F911D03}" dt="2025-01-27T10:15:24.901" v="576" actId="1076"/>
          <ac:spMkLst>
            <pc:docMk/>
            <pc:sldMk cId="1422228043" sldId="910"/>
            <ac:spMk id="129" creationId="{CCD1167C-20C6-68E4-22F3-4BCE2C2FFD67}"/>
          </ac:spMkLst>
        </pc:spChg>
        <pc:spChg chg="add mod">
          <ac:chgData name="Maya Lundberg" userId="6e3cc906-07a6-4117-95fe-3f995e01c05d" providerId="ADAL" clId="{ADEF6326-3558-4B83-A833-C8002F911D03}" dt="2025-01-27T10:15:41.789" v="580" actId="1076"/>
          <ac:spMkLst>
            <pc:docMk/>
            <pc:sldMk cId="1422228043" sldId="910"/>
            <ac:spMk id="130" creationId="{616E8533-CDE4-71C8-5B3F-BF095B5D89CE}"/>
          </ac:spMkLst>
        </pc:spChg>
        <pc:spChg chg="add mod">
          <ac:chgData name="Maya Lundberg" userId="6e3cc906-07a6-4117-95fe-3f995e01c05d" providerId="ADAL" clId="{ADEF6326-3558-4B83-A833-C8002F911D03}" dt="2025-01-27T10:12:21.713" v="552"/>
          <ac:spMkLst>
            <pc:docMk/>
            <pc:sldMk cId="1422228043" sldId="910"/>
            <ac:spMk id="131" creationId="{D3B8CC6F-744D-1676-EADE-58A3F0F484D8}"/>
          </ac:spMkLst>
        </pc:spChg>
        <pc:spChg chg="add mod">
          <ac:chgData name="Maya Lundberg" userId="6e3cc906-07a6-4117-95fe-3f995e01c05d" providerId="ADAL" clId="{ADEF6326-3558-4B83-A833-C8002F911D03}" dt="2025-01-27T10:12:21.713" v="552"/>
          <ac:spMkLst>
            <pc:docMk/>
            <pc:sldMk cId="1422228043" sldId="910"/>
            <ac:spMk id="132" creationId="{550DCE0E-FEE0-8488-8716-8F7DB1BCA932}"/>
          </ac:spMkLst>
        </pc:spChg>
        <pc:spChg chg="add mod">
          <ac:chgData name="Maya Lundberg" userId="6e3cc906-07a6-4117-95fe-3f995e01c05d" providerId="ADAL" clId="{ADEF6326-3558-4B83-A833-C8002F911D03}" dt="2025-01-27T10:16:05.504" v="586" actId="1076"/>
          <ac:spMkLst>
            <pc:docMk/>
            <pc:sldMk cId="1422228043" sldId="910"/>
            <ac:spMk id="133" creationId="{98F8FB91-7DA7-F8D2-15AB-180A6520B5C9}"/>
          </ac:spMkLst>
        </pc:spChg>
        <pc:spChg chg="add mod">
          <ac:chgData name="Maya Lundberg" userId="6e3cc906-07a6-4117-95fe-3f995e01c05d" providerId="ADAL" clId="{ADEF6326-3558-4B83-A833-C8002F911D03}" dt="2025-01-27T10:16:10.999" v="587" actId="1076"/>
          <ac:spMkLst>
            <pc:docMk/>
            <pc:sldMk cId="1422228043" sldId="910"/>
            <ac:spMk id="134" creationId="{7B1395AF-0576-7FB0-8A7F-FF2A1A5E5AA2}"/>
          </ac:spMkLst>
        </pc:spChg>
        <pc:spChg chg="add mod">
          <ac:chgData name="Maya Lundberg" userId="6e3cc906-07a6-4117-95fe-3f995e01c05d" providerId="ADAL" clId="{ADEF6326-3558-4B83-A833-C8002F911D03}" dt="2025-01-27T10:15:13.649" v="574" actId="1076"/>
          <ac:spMkLst>
            <pc:docMk/>
            <pc:sldMk cId="1422228043" sldId="910"/>
            <ac:spMk id="137" creationId="{F5383CFF-EE8F-FA68-AA1F-B20D6C1233C4}"/>
          </ac:spMkLst>
        </pc:spChg>
        <pc:spChg chg="add mod">
          <ac:chgData name="Maya Lundberg" userId="6e3cc906-07a6-4117-95fe-3f995e01c05d" providerId="ADAL" clId="{ADEF6326-3558-4B83-A833-C8002F911D03}" dt="2025-01-27T10:15:54.938" v="584" actId="1076"/>
          <ac:spMkLst>
            <pc:docMk/>
            <pc:sldMk cId="1422228043" sldId="910"/>
            <ac:spMk id="138" creationId="{4635FB58-DD78-30A5-2AAA-6EAA6B8E7928}"/>
          </ac:spMkLst>
        </pc:spChg>
        <pc:spChg chg="add mod">
          <ac:chgData name="Maya Lundberg" userId="6e3cc906-07a6-4117-95fe-3f995e01c05d" providerId="ADAL" clId="{ADEF6326-3558-4B83-A833-C8002F911D03}" dt="2025-01-27T10:15:03.376" v="572" actId="1076"/>
          <ac:spMkLst>
            <pc:docMk/>
            <pc:sldMk cId="1422228043" sldId="910"/>
            <ac:spMk id="139" creationId="{B141DBD6-2792-AC8B-49A0-B20D9F3C4930}"/>
          </ac:spMkLst>
        </pc:spChg>
        <pc:spChg chg="add mod">
          <ac:chgData name="Maya Lundberg" userId="6e3cc906-07a6-4117-95fe-3f995e01c05d" providerId="ADAL" clId="{ADEF6326-3558-4B83-A833-C8002F911D03}" dt="2025-01-27T10:15:45.251" v="581" actId="1076"/>
          <ac:spMkLst>
            <pc:docMk/>
            <pc:sldMk cId="1422228043" sldId="910"/>
            <ac:spMk id="140" creationId="{2087D9AE-6D4E-7AB2-2B1B-6ACB81EC31E3}"/>
          </ac:spMkLst>
        </pc:spChg>
        <pc:spChg chg="add mod">
          <ac:chgData name="Maya Lundberg" userId="6e3cc906-07a6-4117-95fe-3f995e01c05d" providerId="ADAL" clId="{ADEF6326-3558-4B83-A833-C8002F911D03}" dt="2025-01-27T10:17:34.553" v="599" actId="1076"/>
          <ac:spMkLst>
            <pc:docMk/>
            <pc:sldMk cId="1422228043" sldId="910"/>
            <ac:spMk id="141" creationId="{B125C0FC-2E1E-619F-9D35-F00FC7F095FB}"/>
          </ac:spMkLst>
        </pc:spChg>
        <pc:spChg chg="add mod">
          <ac:chgData name="Maya Lundberg" userId="6e3cc906-07a6-4117-95fe-3f995e01c05d" providerId="ADAL" clId="{ADEF6326-3558-4B83-A833-C8002F911D03}" dt="2025-01-27T10:15:38.822" v="579" actId="1076"/>
          <ac:spMkLst>
            <pc:docMk/>
            <pc:sldMk cId="1422228043" sldId="910"/>
            <ac:spMk id="142" creationId="{0D56D173-0176-7C38-93E4-9A1DBE47992F}"/>
          </ac:spMkLst>
        </pc:spChg>
        <pc:spChg chg="add mod">
          <ac:chgData name="Maya Lundberg" userId="6e3cc906-07a6-4117-95fe-3f995e01c05d" providerId="ADAL" clId="{ADEF6326-3558-4B83-A833-C8002F911D03}" dt="2025-01-27T10:15:48.312" v="582" actId="1076"/>
          <ac:spMkLst>
            <pc:docMk/>
            <pc:sldMk cId="1422228043" sldId="910"/>
            <ac:spMk id="143" creationId="{EA0CDA8D-DFC8-EF29-7F68-685158E6F577}"/>
          </ac:spMkLst>
        </pc:spChg>
        <pc:spChg chg="add mod">
          <ac:chgData name="Maya Lundberg" userId="6e3cc906-07a6-4117-95fe-3f995e01c05d" providerId="ADAL" clId="{ADEF6326-3558-4B83-A833-C8002F911D03}" dt="2025-01-27T10:13:45.401" v="561" actId="207"/>
          <ac:spMkLst>
            <pc:docMk/>
            <pc:sldMk cId="1422228043" sldId="910"/>
            <ac:spMk id="144" creationId="{59C0546A-20B5-F0E9-AE19-FCA742975941}"/>
          </ac:spMkLst>
        </pc:spChg>
        <pc:spChg chg="add mod">
          <ac:chgData name="Maya Lundberg" userId="6e3cc906-07a6-4117-95fe-3f995e01c05d" providerId="ADAL" clId="{ADEF6326-3558-4B83-A833-C8002F911D03}" dt="2025-02-04T15:44:12.195" v="4656" actId="207"/>
          <ac:spMkLst>
            <pc:docMk/>
            <pc:sldMk cId="1422228043" sldId="910"/>
            <ac:spMk id="145" creationId="{111F8A3F-D07F-210E-76CA-124748CB0559}"/>
          </ac:spMkLst>
        </pc:spChg>
        <pc:spChg chg="add mod">
          <ac:chgData name="Maya Lundberg" userId="6e3cc906-07a6-4117-95fe-3f995e01c05d" providerId="ADAL" clId="{ADEF6326-3558-4B83-A833-C8002F911D03}" dt="2025-01-27T10:16:50.853" v="595" actId="20577"/>
          <ac:spMkLst>
            <pc:docMk/>
            <pc:sldMk cId="1422228043" sldId="910"/>
            <ac:spMk id="148" creationId="{6DED4AC2-855C-507B-2970-0FB28E59317B}"/>
          </ac:spMkLst>
        </pc:spChg>
        <pc:picChg chg="add del mod">
          <ac:chgData name="Maya Lundberg" userId="6e3cc906-07a6-4117-95fe-3f995e01c05d" providerId="ADAL" clId="{ADEF6326-3558-4B83-A833-C8002F911D03}" dt="2025-01-27T10:14:12.800" v="563" actId="14100"/>
          <ac:picMkLst>
            <pc:docMk/>
            <pc:sldMk cId="1422228043" sldId="910"/>
            <ac:picMk id="111" creationId="{4A891FBD-BD3D-C9DD-39CD-BFFC4A2700B4}"/>
          </ac:picMkLst>
        </pc:picChg>
      </pc:sldChg>
      <pc:sldChg chg="addSp delSp modSp new mod modNotesTx">
        <pc:chgData name="Maya Lundberg" userId="6e3cc906-07a6-4117-95fe-3f995e01c05d" providerId="ADAL" clId="{ADEF6326-3558-4B83-A833-C8002F911D03}" dt="2025-02-27T08:47:59.686" v="20295" actId="1076"/>
        <pc:sldMkLst>
          <pc:docMk/>
          <pc:sldMk cId="95035688" sldId="911"/>
        </pc:sldMkLst>
        <pc:spChg chg="add mod">
          <ac:chgData name="Maya Lundberg" userId="6e3cc906-07a6-4117-95fe-3f995e01c05d" providerId="ADAL" clId="{ADEF6326-3558-4B83-A833-C8002F911D03}" dt="2025-01-27T11:21:01.562" v="844" actId="20577"/>
          <ac:spMkLst>
            <pc:docMk/>
            <pc:sldMk cId="95035688" sldId="911"/>
            <ac:spMk id="9" creationId="{5C5F73D0-5B56-F13F-D84C-589FD9F23078}"/>
          </ac:spMkLst>
        </pc:spChg>
        <pc:spChg chg="add mod">
          <ac:chgData name="Maya Lundberg" userId="6e3cc906-07a6-4117-95fe-3f995e01c05d" providerId="ADAL" clId="{ADEF6326-3558-4B83-A833-C8002F911D03}" dt="2025-02-27T08:47:59.686" v="20295" actId="1076"/>
          <ac:spMkLst>
            <pc:docMk/>
            <pc:sldMk cId="95035688" sldId="911"/>
            <ac:spMk id="32" creationId="{78ED4086-4A6E-BFF1-EA13-BBD97DFB001B}"/>
          </ac:spMkLst>
        </pc:spChg>
        <pc:spChg chg="add mod">
          <ac:chgData name="Maya Lundberg" userId="6e3cc906-07a6-4117-95fe-3f995e01c05d" providerId="ADAL" clId="{ADEF6326-3558-4B83-A833-C8002F911D03}" dt="2025-02-27T08:47:59.686" v="20295" actId="1076"/>
          <ac:spMkLst>
            <pc:docMk/>
            <pc:sldMk cId="95035688" sldId="911"/>
            <ac:spMk id="33" creationId="{7D4657D2-E179-357E-ECEE-61045934D284}"/>
          </ac:spMkLst>
        </pc:spChg>
        <pc:spChg chg="add mod">
          <ac:chgData name="Maya Lundberg" userId="6e3cc906-07a6-4117-95fe-3f995e01c05d" providerId="ADAL" clId="{ADEF6326-3558-4B83-A833-C8002F911D03}" dt="2025-01-27T11:20:31.018" v="792" actId="1076"/>
          <ac:spMkLst>
            <pc:docMk/>
            <pc:sldMk cId="95035688" sldId="911"/>
            <ac:spMk id="34" creationId="{26190467-AD77-446C-1122-8D3BBC681D50}"/>
          </ac:spMkLst>
        </pc:spChg>
        <pc:spChg chg="add mod">
          <ac:chgData name="Maya Lundberg" userId="6e3cc906-07a6-4117-95fe-3f995e01c05d" providerId="ADAL" clId="{ADEF6326-3558-4B83-A833-C8002F911D03}" dt="2025-01-27T11:20:31.018" v="792" actId="1076"/>
          <ac:spMkLst>
            <pc:docMk/>
            <pc:sldMk cId="95035688" sldId="911"/>
            <ac:spMk id="35" creationId="{0A82FEDC-2635-DB00-25B8-0762C7DBC605}"/>
          </ac:spMkLst>
        </pc:spChg>
        <pc:spChg chg="add mod">
          <ac:chgData name="Maya Lundberg" userId="6e3cc906-07a6-4117-95fe-3f995e01c05d" providerId="ADAL" clId="{ADEF6326-3558-4B83-A833-C8002F911D03}" dt="2025-01-27T11:20:31.018" v="792" actId="1076"/>
          <ac:spMkLst>
            <pc:docMk/>
            <pc:sldMk cId="95035688" sldId="911"/>
            <ac:spMk id="36" creationId="{481FAB09-B3F3-3DC1-801D-57DB268B6672}"/>
          </ac:spMkLst>
        </pc:spChg>
        <pc:spChg chg="add mod">
          <ac:chgData name="Maya Lundberg" userId="6e3cc906-07a6-4117-95fe-3f995e01c05d" providerId="ADAL" clId="{ADEF6326-3558-4B83-A833-C8002F911D03}" dt="2025-01-27T11:20:31.018" v="792" actId="1076"/>
          <ac:spMkLst>
            <pc:docMk/>
            <pc:sldMk cId="95035688" sldId="911"/>
            <ac:spMk id="37" creationId="{078E7AE9-1CE2-6373-7167-618A76E52FE8}"/>
          </ac:spMkLst>
        </pc:spChg>
        <pc:spChg chg="add mod">
          <ac:chgData name="Maya Lundberg" userId="6e3cc906-07a6-4117-95fe-3f995e01c05d" providerId="ADAL" clId="{ADEF6326-3558-4B83-A833-C8002F911D03}" dt="2025-01-27T11:20:31.018" v="792" actId="1076"/>
          <ac:spMkLst>
            <pc:docMk/>
            <pc:sldMk cId="95035688" sldId="911"/>
            <ac:spMk id="38" creationId="{3BBEC904-6BD6-C017-EC3D-84448225C1C6}"/>
          </ac:spMkLst>
        </pc:spChg>
        <pc:graphicFrameChg chg="add mod">
          <ac:chgData name="Maya Lundberg" userId="6e3cc906-07a6-4117-95fe-3f995e01c05d" providerId="ADAL" clId="{ADEF6326-3558-4B83-A833-C8002F911D03}" dt="2025-01-27T11:20:31.018" v="792" actId="1076"/>
          <ac:graphicFrameMkLst>
            <pc:docMk/>
            <pc:sldMk cId="95035688" sldId="911"/>
            <ac:graphicFrameMk id="30" creationId="{9C48EAC8-1A78-4D06-15B1-4748C21DDB89}"/>
          </ac:graphicFrameMkLst>
        </pc:graphicFrameChg>
        <pc:graphicFrameChg chg="add mod">
          <ac:chgData name="Maya Lundberg" userId="6e3cc906-07a6-4117-95fe-3f995e01c05d" providerId="ADAL" clId="{ADEF6326-3558-4B83-A833-C8002F911D03}" dt="2025-01-27T11:20:31.018" v="792" actId="1076"/>
          <ac:graphicFrameMkLst>
            <pc:docMk/>
            <pc:sldMk cId="95035688" sldId="911"/>
            <ac:graphicFrameMk id="31" creationId="{58D9E227-E0B5-869F-4CAF-37A08AFE9756}"/>
          </ac:graphicFrameMkLst>
        </pc:graphicFrameChg>
      </pc:sldChg>
      <pc:sldChg chg="addSp delSp modSp add del mod ord modNotesTx">
        <pc:chgData name="Maya Lundberg" userId="6e3cc906-07a6-4117-95fe-3f995e01c05d" providerId="ADAL" clId="{ADEF6326-3558-4B83-A833-C8002F911D03}" dt="2025-02-19T08:37:28.204" v="10404" actId="2711"/>
        <pc:sldMkLst>
          <pc:docMk/>
          <pc:sldMk cId="284916266" sldId="912"/>
        </pc:sldMkLst>
        <pc:spChg chg="mod">
          <ac:chgData name="Maya Lundberg" userId="6e3cc906-07a6-4117-95fe-3f995e01c05d" providerId="ADAL" clId="{ADEF6326-3558-4B83-A833-C8002F911D03}" dt="2025-01-27T10:29:26.713" v="761" actId="20577"/>
          <ac:spMkLst>
            <pc:docMk/>
            <pc:sldMk cId="284916266" sldId="912"/>
            <ac:spMk id="9" creationId="{727DB2B2-54AB-8A3D-8302-DF3BF9B2367A}"/>
          </ac:spMkLst>
        </pc:spChg>
        <pc:spChg chg="add del">
          <ac:chgData name="Maya Lundberg" userId="6e3cc906-07a6-4117-95fe-3f995e01c05d" providerId="ADAL" clId="{ADEF6326-3558-4B83-A833-C8002F911D03}" dt="2025-01-27T10:29:27.150" v="762" actId="478"/>
          <ac:spMkLst>
            <pc:docMk/>
            <pc:sldMk cId="284916266" sldId="912"/>
            <ac:spMk id="10" creationId="{5D421490-48CA-46A5-4B40-321E9E828165}"/>
          </ac:spMkLst>
        </pc:spChg>
      </pc:sldChg>
      <pc:sldChg chg="add del">
        <pc:chgData name="Maya Lundberg" userId="6e3cc906-07a6-4117-95fe-3f995e01c05d" providerId="ADAL" clId="{ADEF6326-3558-4B83-A833-C8002F911D03}" dt="2025-01-27T11:21:34.474" v="850" actId="47"/>
        <pc:sldMkLst>
          <pc:docMk/>
          <pc:sldMk cId="3639751994" sldId="913"/>
        </pc:sldMkLst>
      </pc:sldChg>
      <pc:sldChg chg="addSp delSp modSp add mod ord modNotesTx">
        <pc:chgData name="Maya Lundberg" userId="6e3cc906-07a6-4117-95fe-3f995e01c05d" providerId="ADAL" clId="{ADEF6326-3558-4B83-A833-C8002F911D03}" dt="2025-02-21T09:21:52.393" v="13004" actId="207"/>
        <pc:sldMkLst>
          <pc:docMk/>
          <pc:sldMk cId="3145047246" sldId="914"/>
        </pc:sldMkLst>
        <pc:spChg chg="mod">
          <ac:chgData name="Maya Lundberg" userId="6e3cc906-07a6-4117-95fe-3f995e01c05d" providerId="ADAL" clId="{ADEF6326-3558-4B83-A833-C8002F911D03}" dt="2025-01-27T11:21:49.421" v="904" actId="20577"/>
          <ac:spMkLst>
            <pc:docMk/>
            <pc:sldMk cId="3145047246" sldId="914"/>
            <ac:spMk id="9" creationId="{A4D279AE-E81C-0F40-409E-C6A027B25043}"/>
          </ac:spMkLst>
        </pc:spChg>
        <pc:spChg chg="mod">
          <ac:chgData name="Maya Lundberg" userId="6e3cc906-07a6-4117-95fe-3f995e01c05d" providerId="ADAL" clId="{ADEF6326-3558-4B83-A833-C8002F911D03}" dt="2025-01-27T11:21:54.387" v="916" actId="20577"/>
          <ac:spMkLst>
            <pc:docMk/>
            <pc:sldMk cId="3145047246" sldId="914"/>
            <ac:spMk id="10" creationId="{846305FA-77BB-F32D-336D-EF17E1AF680B}"/>
          </ac:spMkLst>
        </pc:spChg>
        <pc:graphicFrameChg chg="add del mod">
          <ac:chgData name="Maya Lundberg" userId="6e3cc906-07a6-4117-95fe-3f995e01c05d" providerId="ADAL" clId="{ADEF6326-3558-4B83-A833-C8002F911D03}" dt="2025-02-21T09:21:52.393" v="13004" actId="207"/>
          <ac:graphicFrameMkLst>
            <pc:docMk/>
            <pc:sldMk cId="3145047246" sldId="914"/>
            <ac:graphicFrameMk id="7" creationId="{8D62D3CB-2073-E4F3-7401-92023D8736CF}"/>
          </ac:graphicFrameMkLst>
        </pc:graphicFrameChg>
        <pc:graphicFrameChg chg="add del mod">
          <ac:chgData name="Maya Lundberg" userId="6e3cc906-07a6-4117-95fe-3f995e01c05d" providerId="ADAL" clId="{ADEF6326-3558-4B83-A833-C8002F911D03}" dt="2025-01-27T11:22:15.564" v="922" actId="478"/>
          <ac:graphicFrameMkLst>
            <pc:docMk/>
            <pc:sldMk cId="3145047246" sldId="914"/>
            <ac:graphicFrameMk id="11" creationId="{04F2B46F-92B1-F776-EB98-9BF03758E48E}"/>
          </ac:graphicFrameMkLst>
        </pc:graphicFrameChg>
      </pc:sldChg>
      <pc:sldChg chg="addSp delSp modSp add mod modNotesTx">
        <pc:chgData name="Maya Lundberg" userId="6e3cc906-07a6-4117-95fe-3f995e01c05d" providerId="ADAL" clId="{ADEF6326-3558-4B83-A833-C8002F911D03}" dt="2025-02-06T12:33:26.683" v="5516" actId="22"/>
        <pc:sldMkLst>
          <pc:docMk/>
          <pc:sldMk cId="1370838766" sldId="915"/>
        </pc:sldMkLst>
        <pc:spChg chg="mod">
          <ac:chgData name="Maya Lundberg" userId="6e3cc906-07a6-4117-95fe-3f995e01c05d" providerId="ADAL" clId="{ADEF6326-3558-4B83-A833-C8002F911D03}" dt="2025-01-27T11:23:08.094" v="946" actId="20577"/>
          <ac:spMkLst>
            <pc:docMk/>
            <pc:sldMk cId="1370838766" sldId="915"/>
            <ac:spMk id="10" creationId="{F1623B66-A21F-5C60-E2B1-1BDDA595E026}"/>
          </ac:spMkLst>
        </pc:spChg>
        <pc:spChg chg="add mod">
          <ac:chgData name="Maya Lundberg" userId="6e3cc906-07a6-4117-95fe-3f995e01c05d" providerId="ADAL" clId="{ADEF6326-3558-4B83-A833-C8002F911D03}" dt="2025-01-27T11:23:33.127" v="951" actId="1076"/>
          <ac:spMkLst>
            <pc:docMk/>
            <pc:sldMk cId="1370838766" sldId="915"/>
            <ac:spMk id="18" creationId="{034423BE-DBF2-EF03-B42D-34C690E94893}"/>
          </ac:spMkLst>
        </pc:spChg>
        <pc:spChg chg="add mod">
          <ac:chgData name="Maya Lundberg" userId="6e3cc906-07a6-4117-95fe-3f995e01c05d" providerId="ADAL" clId="{ADEF6326-3558-4B83-A833-C8002F911D03}" dt="2025-01-27T11:23:33.127" v="951" actId="1076"/>
          <ac:spMkLst>
            <pc:docMk/>
            <pc:sldMk cId="1370838766" sldId="915"/>
            <ac:spMk id="19" creationId="{787E1B2F-F721-FA62-6306-0D7DE97D0707}"/>
          </ac:spMkLst>
        </pc:spChg>
        <pc:spChg chg="add mod">
          <ac:chgData name="Maya Lundberg" userId="6e3cc906-07a6-4117-95fe-3f995e01c05d" providerId="ADAL" clId="{ADEF6326-3558-4B83-A833-C8002F911D03}" dt="2025-01-27T11:23:33.127" v="951" actId="1076"/>
          <ac:spMkLst>
            <pc:docMk/>
            <pc:sldMk cId="1370838766" sldId="915"/>
            <ac:spMk id="20" creationId="{33872380-2E85-14D9-ECEB-B5D78EEDC7EA}"/>
          </ac:spMkLst>
        </pc:spChg>
        <pc:spChg chg="add mod">
          <ac:chgData name="Maya Lundberg" userId="6e3cc906-07a6-4117-95fe-3f995e01c05d" providerId="ADAL" clId="{ADEF6326-3558-4B83-A833-C8002F911D03}" dt="2025-01-27T11:23:33.127" v="951" actId="1076"/>
          <ac:spMkLst>
            <pc:docMk/>
            <pc:sldMk cId="1370838766" sldId="915"/>
            <ac:spMk id="21" creationId="{797A0446-6DF9-B5FA-159B-EE85B386F108}"/>
          </ac:spMkLst>
        </pc:spChg>
        <pc:spChg chg="add mod">
          <ac:chgData name="Maya Lundberg" userId="6e3cc906-07a6-4117-95fe-3f995e01c05d" providerId="ADAL" clId="{ADEF6326-3558-4B83-A833-C8002F911D03}" dt="2025-01-27T11:23:33.127" v="951" actId="1076"/>
          <ac:spMkLst>
            <pc:docMk/>
            <pc:sldMk cId="1370838766" sldId="915"/>
            <ac:spMk id="23" creationId="{6BF0673F-60E7-1856-0681-73AB4F3E829E}"/>
          </ac:spMkLst>
        </pc:spChg>
        <pc:spChg chg="add mod">
          <ac:chgData name="Maya Lundberg" userId="6e3cc906-07a6-4117-95fe-3f995e01c05d" providerId="ADAL" clId="{ADEF6326-3558-4B83-A833-C8002F911D03}" dt="2025-01-27T11:23:33.127" v="951" actId="1076"/>
          <ac:spMkLst>
            <pc:docMk/>
            <pc:sldMk cId="1370838766" sldId="915"/>
            <ac:spMk id="24" creationId="{66F9AA59-D440-0AAD-4AC4-20D28FA642BC}"/>
          </ac:spMkLst>
        </pc:spChg>
        <pc:spChg chg="add mod">
          <ac:chgData name="Maya Lundberg" userId="6e3cc906-07a6-4117-95fe-3f995e01c05d" providerId="ADAL" clId="{ADEF6326-3558-4B83-A833-C8002F911D03}" dt="2025-01-27T11:23:33.127" v="951" actId="1076"/>
          <ac:spMkLst>
            <pc:docMk/>
            <pc:sldMk cId="1370838766" sldId="915"/>
            <ac:spMk id="25" creationId="{E34F463A-4CB9-CBE8-15B1-BD44C3AFBF85}"/>
          </ac:spMkLst>
        </pc:spChg>
        <pc:graphicFrameChg chg="add mod">
          <ac:chgData name="Maya Lundberg" userId="6e3cc906-07a6-4117-95fe-3f995e01c05d" providerId="ADAL" clId="{ADEF6326-3558-4B83-A833-C8002F911D03}" dt="2025-01-27T11:23:33.127" v="951" actId="1076"/>
          <ac:graphicFrameMkLst>
            <pc:docMk/>
            <pc:sldMk cId="1370838766" sldId="915"/>
            <ac:graphicFrameMk id="16" creationId="{0C5504A9-EDA1-AD64-8241-087AFEF3F67C}"/>
          </ac:graphicFrameMkLst>
        </pc:graphicFrameChg>
        <pc:graphicFrameChg chg="add mod">
          <ac:chgData name="Maya Lundberg" userId="6e3cc906-07a6-4117-95fe-3f995e01c05d" providerId="ADAL" clId="{ADEF6326-3558-4B83-A833-C8002F911D03}" dt="2025-01-27T11:23:33.127" v="951" actId="1076"/>
          <ac:graphicFrameMkLst>
            <pc:docMk/>
            <pc:sldMk cId="1370838766" sldId="915"/>
            <ac:graphicFrameMk id="17" creationId="{BD3FF6B4-FB6F-DBCC-C661-0E5B1FE0D7D1}"/>
          </ac:graphicFrameMkLst>
        </pc:graphicFrameChg>
        <pc:graphicFrameChg chg="add mod">
          <ac:chgData name="Maya Lundberg" userId="6e3cc906-07a6-4117-95fe-3f995e01c05d" providerId="ADAL" clId="{ADEF6326-3558-4B83-A833-C8002F911D03}" dt="2025-01-27T11:23:33.127" v="951" actId="1076"/>
          <ac:graphicFrameMkLst>
            <pc:docMk/>
            <pc:sldMk cId="1370838766" sldId="915"/>
            <ac:graphicFrameMk id="22" creationId="{9F854B80-0DDE-7A91-5F2B-8395074C7F41}"/>
          </ac:graphicFrameMkLst>
        </pc:graphicFrameChg>
      </pc:sldChg>
      <pc:sldChg chg="addSp delSp modSp add mod modNotesTx">
        <pc:chgData name="Maya Lundberg" userId="6e3cc906-07a6-4117-95fe-3f995e01c05d" providerId="ADAL" clId="{ADEF6326-3558-4B83-A833-C8002F911D03}" dt="2025-02-21T09:14:00.592" v="12976" actId="692"/>
        <pc:sldMkLst>
          <pc:docMk/>
          <pc:sldMk cId="4080796601" sldId="916"/>
        </pc:sldMkLst>
        <pc:spChg chg="add mod">
          <ac:chgData name="Maya Lundberg" userId="6e3cc906-07a6-4117-95fe-3f995e01c05d" providerId="ADAL" clId="{ADEF6326-3558-4B83-A833-C8002F911D03}" dt="2025-01-27T11:24:51.604" v="1015" actId="1076"/>
          <ac:spMkLst>
            <pc:docMk/>
            <pc:sldMk cId="4080796601" sldId="916"/>
            <ac:spMk id="8" creationId="{2DB52652-DB94-6798-1A94-69537766DC4F}"/>
          </ac:spMkLst>
        </pc:spChg>
        <pc:spChg chg="mod">
          <ac:chgData name="Maya Lundberg" userId="6e3cc906-07a6-4117-95fe-3f995e01c05d" providerId="ADAL" clId="{ADEF6326-3558-4B83-A833-C8002F911D03}" dt="2025-02-10T11:43:25.979" v="6666"/>
          <ac:spMkLst>
            <pc:docMk/>
            <pc:sldMk cId="4080796601" sldId="916"/>
            <ac:spMk id="9" creationId="{B894C137-AA94-D4B9-A066-145367280525}"/>
          </ac:spMkLst>
        </pc:spChg>
        <pc:spChg chg="mod">
          <ac:chgData name="Maya Lundberg" userId="6e3cc906-07a6-4117-95fe-3f995e01c05d" providerId="ADAL" clId="{ADEF6326-3558-4B83-A833-C8002F911D03}" dt="2025-02-07T15:08:47.417" v="5610" actId="20577"/>
          <ac:spMkLst>
            <pc:docMk/>
            <pc:sldMk cId="4080796601" sldId="916"/>
            <ac:spMk id="10" creationId="{B6829DF8-44A0-9EC0-F400-83FE05C82ED4}"/>
          </ac:spMkLst>
        </pc:spChg>
        <pc:spChg chg="mod">
          <ac:chgData name="Maya Lundberg" userId="6e3cc906-07a6-4117-95fe-3f995e01c05d" providerId="ADAL" clId="{ADEF6326-3558-4B83-A833-C8002F911D03}" dt="2025-01-27T11:24:58.323" v="1017" actId="20577"/>
          <ac:spMkLst>
            <pc:docMk/>
            <pc:sldMk cId="4080796601" sldId="916"/>
            <ac:spMk id="12" creationId="{938F20F9-2351-257D-E623-3778F54C3440}"/>
          </ac:spMkLst>
        </pc:spChg>
        <pc:grpChg chg="add mod">
          <ac:chgData name="Maya Lundberg" userId="6e3cc906-07a6-4117-95fe-3f995e01c05d" providerId="ADAL" clId="{ADEF6326-3558-4B83-A833-C8002F911D03}" dt="2025-01-27T11:24:51.604" v="1015" actId="1076"/>
          <ac:grpSpMkLst>
            <pc:docMk/>
            <pc:sldMk cId="4080796601" sldId="916"/>
            <ac:grpSpMk id="11" creationId="{A42CA363-5587-3794-8E67-FA2B234D5422}"/>
          </ac:grpSpMkLst>
        </pc:grpChg>
        <pc:graphicFrameChg chg="add mod">
          <ac:chgData name="Maya Lundberg" userId="6e3cc906-07a6-4117-95fe-3f995e01c05d" providerId="ADAL" clId="{ADEF6326-3558-4B83-A833-C8002F911D03}" dt="2025-02-21T09:14:00.592" v="12976" actId="692"/>
          <ac:graphicFrameMkLst>
            <pc:docMk/>
            <pc:sldMk cId="4080796601" sldId="916"/>
            <ac:graphicFrameMk id="7" creationId="{667466E1-1C45-0CB7-47B8-CA34C81C4324}"/>
          </ac:graphicFrameMkLst>
        </pc:graphicFrameChg>
        <pc:cxnChg chg="mod">
          <ac:chgData name="Maya Lundberg" userId="6e3cc906-07a6-4117-95fe-3f995e01c05d" providerId="ADAL" clId="{ADEF6326-3558-4B83-A833-C8002F911D03}" dt="2025-01-27T11:24:58.323" v="1017" actId="20577"/>
          <ac:cxnSpMkLst>
            <pc:docMk/>
            <pc:sldMk cId="4080796601" sldId="916"/>
            <ac:cxnSpMk id="13" creationId="{4E9E3CBC-978A-8F9E-4521-5BF7EAC0239D}"/>
          </ac:cxnSpMkLst>
        </pc:cxnChg>
      </pc:sldChg>
      <pc:sldChg chg="addSp delSp modSp add mod modNotesTx">
        <pc:chgData name="Maya Lundberg" userId="6e3cc906-07a6-4117-95fe-3f995e01c05d" providerId="ADAL" clId="{ADEF6326-3558-4B83-A833-C8002F911D03}" dt="2025-01-27T11:39:14.073" v="1040"/>
        <pc:sldMkLst>
          <pc:docMk/>
          <pc:sldMk cId="3949250118" sldId="917"/>
        </pc:sldMkLst>
        <pc:spChg chg="mod">
          <ac:chgData name="Maya Lundberg" userId="6e3cc906-07a6-4117-95fe-3f995e01c05d" providerId="ADAL" clId="{ADEF6326-3558-4B83-A833-C8002F911D03}" dt="2025-01-27T11:38:49.909" v="1035" actId="20577"/>
          <ac:spMkLst>
            <pc:docMk/>
            <pc:sldMk cId="3949250118" sldId="917"/>
            <ac:spMk id="10" creationId="{2BA42D00-3914-FAF4-1B8C-4988BDB4D2E7}"/>
          </ac:spMkLst>
        </pc:spChg>
        <pc:spChg chg="add mod">
          <ac:chgData name="Maya Lundberg" userId="6e3cc906-07a6-4117-95fe-3f995e01c05d" providerId="ADAL" clId="{ADEF6326-3558-4B83-A833-C8002F911D03}" dt="2025-01-27T11:39:06.641" v="1039" actId="1076"/>
          <ac:spMkLst>
            <pc:docMk/>
            <pc:sldMk cId="3949250118" sldId="917"/>
            <ac:spMk id="18" creationId="{BFA6FC53-6D06-DAE7-EBC5-C5F25E565133}"/>
          </ac:spMkLst>
        </pc:spChg>
        <pc:spChg chg="add mod">
          <ac:chgData name="Maya Lundberg" userId="6e3cc906-07a6-4117-95fe-3f995e01c05d" providerId="ADAL" clId="{ADEF6326-3558-4B83-A833-C8002F911D03}" dt="2025-01-27T11:39:06.641" v="1039" actId="1076"/>
          <ac:spMkLst>
            <pc:docMk/>
            <pc:sldMk cId="3949250118" sldId="917"/>
            <ac:spMk id="19" creationId="{E077C828-A424-BDB6-F8CF-AF5DE4CE9B53}"/>
          </ac:spMkLst>
        </pc:spChg>
        <pc:spChg chg="add mod">
          <ac:chgData name="Maya Lundberg" userId="6e3cc906-07a6-4117-95fe-3f995e01c05d" providerId="ADAL" clId="{ADEF6326-3558-4B83-A833-C8002F911D03}" dt="2025-01-27T11:39:06.641" v="1039" actId="1076"/>
          <ac:spMkLst>
            <pc:docMk/>
            <pc:sldMk cId="3949250118" sldId="917"/>
            <ac:spMk id="20" creationId="{47932A0F-E0C0-6327-7EB1-D57671F73632}"/>
          </ac:spMkLst>
        </pc:spChg>
        <pc:spChg chg="add mod">
          <ac:chgData name="Maya Lundberg" userId="6e3cc906-07a6-4117-95fe-3f995e01c05d" providerId="ADAL" clId="{ADEF6326-3558-4B83-A833-C8002F911D03}" dt="2025-01-27T11:39:06.641" v="1039" actId="1076"/>
          <ac:spMkLst>
            <pc:docMk/>
            <pc:sldMk cId="3949250118" sldId="917"/>
            <ac:spMk id="21" creationId="{6D8FAED1-89C6-92F9-8710-DAA4DBC5EB7D}"/>
          </ac:spMkLst>
        </pc:spChg>
        <pc:spChg chg="add mod">
          <ac:chgData name="Maya Lundberg" userId="6e3cc906-07a6-4117-95fe-3f995e01c05d" providerId="ADAL" clId="{ADEF6326-3558-4B83-A833-C8002F911D03}" dt="2025-01-27T11:39:06.641" v="1039" actId="1076"/>
          <ac:spMkLst>
            <pc:docMk/>
            <pc:sldMk cId="3949250118" sldId="917"/>
            <ac:spMk id="22" creationId="{D0AF4E7A-0042-9983-C6F9-21C9BCAD4830}"/>
          </ac:spMkLst>
        </pc:spChg>
        <pc:graphicFrameChg chg="add mod">
          <ac:chgData name="Maya Lundberg" userId="6e3cc906-07a6-4117-95fe-3f995e01c05d" providerId="ADAL" clId="{ADEF6326-3558-4B83-A833-C8002F911D03}" dt="2025-01-27T11:39:06.641" v="1039" actId="1076"/>
          <ac:graphicFrameMkLst>
            <pc:docMk/>
            <pc:sldMk cId="3949250118" sldId="917"/>
            <ac:graphicFrameMk id="16" creationId="{C5D15BDC-E95A-296A-EB52-3011AE3DECAD}"/>
          </ac:graphicFrameMkLst>
        </pc:graphicFrameChg>
        <pc:graphicFrameChg chg="add mod">
          <ac:chgData name="Maya Lundberg" userId="6e3cc906-07a6-4117-95fe-3f995e01c05d" providerId="ADAL" clId="{ADEF6326-3558-4B83-A833-C8002F911D03}" dt="2025-01-27T11:39:06.641" v="1039" actId="1076"/>
          <ac:graphicFrameMkLst>
            <pc:docMk/>
            <pc:sldMk cId="3949250118" sldId="917"/>
            <ac:graphicFrameMk id="17" creationId="{EBF317BB-56AF-6ADC-D7EE-9CC10458C961}"/>
          </ac:graphicFrameMkLst>
        </pc:graphicFrameChg>
      </pc:sldChg>
      <pc:sldChg chg="addSp delSp modSp add mod modNotesTx">
        <pc:chgData name="Maya Lundberg" userId="6e3cc906-07a6-4117-95fe-3f995e01c05d" providerId="ADAL" clId="{ADEF6326-3558-4B83-A833-C8002F911D03}" dt="2025-02-27T08:59:16.947" v="20402" actId="27918"/>
        <pc:sldMkLst>
          <pc:docMk/>
          <pc:sldMk cId="717694235" sldId="918"/>
        </pc:sldMkLst>
        <pc:spChg chg="mod">
          <ac:chgData name="Maya Lundberg" userId="6e3cc906-07a6-4117-95fe-3f995e01c05d" providerId="ADAL" clId="{ADEF6326-3558-4B83-A833-C8002F911D03}" dt="2025-01-27T11:39:28.894" v="1052" actId="20577"/>
          <ac:spMkLst>
            <pc:docMk/>
            <pc:sldMk cId="717694235" sldId="918"/>
            <ac:spMk id="10" creationId="{01A42604-C87C-D88F-7665-3811CCE5A4DD}"/>
          </ac:spMkLst>
        </pc:spChg>
        <pc:spChg chg="add mod">
          <ac:chgData name="Maya Lundberg" userId="6e3cc906-07a6-4117-95fe-3f995e01c05d" providerId="ADAL" clId="{ADEF6326-3558-4B83-A833-C8002F911D03}" dt="2025-01-27T11:39:42.891" v="1056" actId="1076"/>
          <ac:spMkLst>
            <pc:docMk/>
            <pc:sldMk cId="717694235" sldId="918"/>
            <ac:spMk id="13" creationId="{79506CD7-3459-3A6C-6367-194ABC544BEA}"/>
          </ac:spMkLst>
        </pc:spChg>
        <pc:spChg chg="add mod">
          <ac:chgData name="Maya Lundberg" userId="6e3cc906-07a6-4117-95fe-3f995e01c05d" providerId="ADAL" clId="{ADEF6326-3558-4B83-A833-C8002F911D03}" dt="2025-01-27T11:39:42.891" v="1056" actId="1076"/>
          <ac:spMkLst>
            <pc:docMk/>
            <pc:sldMk cId="717694235" sldId="918"/>
            <ac:spMk id="14" creationId="{38FB02C2-94F2-2504-8AE8-E841A06B2612}"/>
          </ac:spMkLst>
        </pc:spChg>
        <pc:spChg chg="add mod">
          <ac:chgData name="Maya Lundberg" userId="6e3cc906-07a6-4117-95fe-3f995e01c05d" providerId="ADAL" clId="{ADEF6326-3558-4B83-A833-C8002F911D03}" dt="2025-01-27T11:39:42.891" v="1056" actId="1076"/>
          <ac:spMkLst>
            <pc:docMk/>
            <pc:sldMk cId="717694235" sldId="918"/>
            <ac:spMk id="15" creationId="{7ED57797-5A36-92BF-E98F-3BC29CA5FE74}"/>
          </ac:spMkLst>
        </pc:spChg>
        <pc:spChg chg="add mod">
          <ac:chgData name="Maya Lundberg" userId="6e3cc906-07a6-4117-95fe-3f995e01c05d" providerId="ADAL" clId="{ADEF6326-3558-4B83-A833-C8002F911D03}" dt="2025-01-27T11:39:42.891" v="1056" actId="1076"/>
          <ac:spMkLst>
            <pc:docMk/>
            <pc:sldMk cId="717694235" sldId="918"/>
            <ac:spMk id="23" creationId="{F03088BD-F052-5AD4-969B-6A3106FB6D94}"/>
          </ac:spMkLst>
        </pc:spChg>
        <pc:spChg chg="add mod">
          <ac:chgData name="Maya Lundberg" userId="6e3cc906-07a6-4117-95fe-3f995e01c05d" providerId="ADAL" clId="{ADEF6326-3558-4B83-A833-C8002F911D03}" dt="2025-01-27T11:39:42.891" v="1056" actId="1076"/>
          <ac:spMkLst>
            <pc:docMk/>
            <pc:sldMk cId="717694235" sldId="918"/>
            <ac:spMk id="24" creationId="{7F41B470-D662-7996-78DC-ED0EE230E633}"/>
          </ac:spMkLst>
        </pc:spChg>
        <pc:graphicFrameChg chg="add mod">
          <ac:chgData name="Maya Lundberg" userId="6e3cc906-07a6-4117-95fe-3f995e01c05d" providerId="ADAL" clId="{ADEF6326-3558-4B83-A833-C8002F911D03}" dt="2025-01-27T11:39:42.891" v="1056" actId="1076"/>
          <ac:graphicFrameMkLst>
            <pc:docMk/>
            <pc:sldMk cId="717694235" sldId="918"/>
            <ac:graphicFrameMk id="11" creationId="{2B79CF21-118F-1BEB-FBD8-1293E7347D8B}"/>
          </ac:graphicFrameMkLst>
        </pc:graphicFrameChg>
        <pc:graphicFrameChg chg="add mod">
          <ac:chgData name="Maya Lundberg" userId="6e3cc906-07a6-4117-95fe-3f995e01c05d" providerId="ADAL" clId="{ADEF6326-3558-4B83-A833-C8002F911D03}" dt="2025-01-27T11:39:42.891" v="1056" actId="1076"/>
          <ac:graphicFrameMkLst>
            <pc:docMk/>
            <pc:sldMk cId="717694235" sldId="918"/>
            <ac:graphicFrameMk id="12" creationId="{AEC6888D-9A77-6388-ACCF-C50F3ABB4EC4}"/>
          </ac:graphicFrameMkLst>
        </pc:graphicFrameChg>
      </pc:sldChg>
      <pc:sldChg chg="addSp delSp modSp add del mod ord">
        <pc:chgData name="Maya Lundberg" userId="6e3cc906-07a6-4117-95fe-3f995e01c05d" providerId="ADAL" clId="{ADEF6326-3558-4B83-A833-C8002F911D03}" dt="2025-02-10T09:58:05.985" v="5975" actId="47"/>
        <pc:sldMkLst>
          <pc:docMk/>
          <pc:sldMk cId="653939734" sldId="919"/>
        </pc:sldMkLst>
      </pc:sldChg>
      <pc:sldChg chg="addSp delSp modSp add mod ord modNotesTx">
        <pc:chgData name="Maya Lundberg" userId="6e3cc906-07a6-4117-95fe-3f995e01c05d" providerId="ADAL" clId="{ADEF6326-3558-4B83-A833-C8002F911D03}" dt="2025-02-19T09:02:19.753" v="10438" actId="478"/>
        <pc:sldMkLst>
          <pc:docMk/>
          <pc:sldMk cId="2600101331" sldId="920"/>
        </pc:sldMkLst>
        <pc:spChg chg="mod">
          <ac:chgData name="Maya Lundberg" userId="6e3cc906-07a6-4117-95fe-3f995e01c05d" providerId="ADAL" clId="{ADEF6326-3558-4B83-A833-C8002F911D03}" dt="2025-01-27T13:11:37.540" v="1356" actId="20577"/>
          <ac:spMkLst>
            <pc:docMk/>
            <pc:sldMk cId="2600101331" sldId="920"/>
            <ac:spMk id="9" creationId="{5942D98E-626A-2926-9A69-DD5C658AB8BE}"/>
          </ac:spMkLst>
        </pc:spChg>
        <pc:spChg chg="add mod">
          <ac:chgData name="Maya Lundberg" userId="6e3cc906-07a6-4117-95fe-3f995e01c05d" providerId="ADAL" clId="{ADEF6326-3558-4B83-A833-C8002F911D03}" dt="2025-01-27T13:11:58.407" v="1360"/>
          <ac:spMkLst>
            <pc:docMk/>
            <pc:sldMk cId="2600101331" sldId="920"/>
            <ac:spMk id="20" creationId="{206AC083-F1E2-8996-71C4-199CEC15FB12}"/>
          </ac:spMkLst>
        </pc:spChg>
        <pc:spChg chg="add mod">
          <ac:chgData name="Maya Lundberg" userId="6e3cc906-07a6-4117-95fe-3f995e01c05d" providerId="ADAL" clId="{ADEF6326-3558-4B83-A833-C8002F911D03}" dt="2025-01-27T13:11:58.407" v="1360"/>
          <ac:spMkLst>
            <pc:docMk/>
            <pc:sldMk cId="2600101331" sldId="920"/>
            <ac:spMk id="21" creationId="{2F405B6B-F567-13C6-5964-C76DFF32A3EF}"/>
          </ac:spMkLst>
        </pc:spChg>
        <pc:spChg chg="add mod">
          <ac:chgData name="Maya Lundberg" userId="6e3cc906-07a6-4117-95fe-3f995e01c05d" providerId="ADAL" clId="{ADEF6326-3558-4B83-A833-C8002F911D03}" dt="2025-01-27T13:11:58.407" v="1360"/>
          <ac:spMkLst>
            <pc:docMk/>
            <pc:sldMk cId="2600101331" sldId="920"/>
            <ac:spMk id="22" creationId="{910F1817-C53F-82E9-BDE4-05A307720285}"/>
          </ac:spMkLst>
        </pc:spChg>
        <pc:spChg chg="add mod">
          <ac:chgData name="Maya Lundberg" userId="6e3cc906-07a6-4117-95fe-3f995e01c05d" providerId="ADAL" clId="{ADEF6326-3558-4B83-A833-C8002F911D03}" dt="2025-01-27T13:11:58.407" v="1360"/>
          <ac:spMkLst>
            <pc:docMk/>
            <pc:sldMk cId="2600101331" sldId="920"/>
            <ac:spMk id="25" creationId="{2AA78093-D958-1FA7-C029-8AB711D96170}"/>
          </ac:spMkLst>
        </pc:spChg>
        <pc:spChg chg="add mod">
          <ac:chgData name="Maya Lundberg" userId="6e3cc906-07a6-4117-95fe-3f995e01c05d" providerId="ADAL" clId="{ADEF6326-3558-4B83-A833-C8002F911D03}" dt="2025-01-27T13:11:58.407" v="1360"/>
          <ac:spMkLst>
            <pc:docMk/>
            <pc:sldMk cId="2600101331" sldId="920"/>
            <ac:spMk id="26" creationId="{10FB9B4A-11BD-1359-8106-219F0852E3C6}"/>
          </ac:spMkLst>
        </pc:spChg>
        <pc:spChg chg="add mod">
          <ac:chgData name="Maya Lundberg" userId="6e3cc906-07a6-4117-95fe-3f995e01c05d" providerId="ADAL" clId="{ADEF6326-3558-4B83-A833-C8002F911D03}" dt="2025-01-27T13:11:58.407" v="1360"/>
          <ac:spMkLst>
            <pc:docMk/>
            <pc:sldMk cId="2600101331" sldId="920"/>
            <ac:spMk id="27" creationId="{393252D0-D4B4-B575-D99B-DD05679BF3CF}"/>
          </ac:spMkLst>
        </pc:spChg>
        <pc:graphicFrameChg chg="add mod">
          <ac:chgData name="Maya Lundberg" userId="6e3cc906-07a6-4117-95fe-3f995e01c05d" providerId="ADAL" clId="{ADEF6326-3558-4B83-A833-C8002F911D03}" dt="2025-01-27T13:11:58.407" v="1360"/>
          <ac:graphicFrameMkLst>
            <pc:docMk/>
            <pc:sldMk cId="2600101331" sldId="920"/>
            <ac:graphicFrameMk id="18" creationId="{8BD1373D-9B9A-2FCC-447D-1DC4590FBD26}"/>
          </ac:graphicFrameMkLst>
        </pc:graphicFrameChg>
      </pc:sldChg>
      <pc:sldChg chg="addSp delSp modSp add mod modNotesTx">
        <pc:chgData name="Maya Lundberg" userId="6e3cc906-07a6-4117-95fe-3f995e01c05d" providerId="ADAL" clId="{ADEF6326-3558-4B83-A833-C8002F911D03}" dt="2025-02-06T15:01:41.053" v="5546"/>
        <pc:sldMkLst>
          <pc:docMk/>
          <pc:sldMk cId="1698886291" sldId="921"/>
        </pc:sldMkLst>
        <pc:spChg chg="mod">
          <ac:chgData name="Maya Lundberg" userId="6e3cc906-07a6-4117-95fe-3f995e01c05d" providerId="ADAL" clId="{ADEF6326-3558-4B83-A833-C8002F911D03}" dt="2025-01-27T13:13:16.691" v="1401" actId="20577"/>
          <ac:spMkLst>
            <pc:docMk/>
            <pc:sldMk cId="1698886291" sldId="921"/>
            <ac:spMk id="9" creationId="{DA02CB7C-F91E-02C7-DD9C-1CD670659F09}"/>
          </ac:spMkLst>
        </pc:spChg>
        <pc:spChg chg="add mod">
          <ac:chgData name="Maya Lundberg" userId="6e3cc906-07a6-4117-95fe-3f995e01c05d" providerId="ADAL" clId="{ADEF6326-3558-4B83-A833-C8002F911D03}" dt="2025-02-06T15:00:55.687" v="5545" actId="20577"/>
          <ac:spMkLst>
            <pc:docMk/>
            <pc:sldMk cId="1698886291" sldId="921"/>
            <ac:spMk id="12" creationId="{FC9B7A23-B114-8795-6216-3A955FCE07C7}"/>
          </ac:spMkLst>
        </pc:spChg>
        <pc:spChg chg="add mod">
          <ac:chgData name="Maya Lundberg" userId="6e3cc906-07a6-4117-95fe-3f995e01c05d" providerId="ADAL" clId="{ADEF6326-3558-4B83-A833-C8002F911D03}" dt="2025-02-06T09:51:35.272" v="5438" actId="1076"/>
          <ac:spMkLst>
            <pc:docMk/>
            <pc:sldMk cId="1698886291" sldId="921"/>
            <ac:spMk id="13" creationId="{C6B5DEE7-E790-1F59-DE48-EE07E0FAB641}"/>
          </ac:spMkLst>
        </pc:spChg>
        <pc:spChg chg="add mod">
          <ac:chgData name="Maya Lundberg" userId="6e3cc906-07a6-4117-95fe-3f995e01c05d" providerId="ADAL" clId="{ADEF6326-3558-4B83-A833-C8002F911D03}" dt="2025-01-27T13:13:40.612" v="1405"/>
          <ac:spMkLst>
            <pc:docMk/>
            <pc:sldMk cId="1698886291" sldId="921"/>
            <ac:spMk id="14" creationId="{80F67D47-92B7-DF36-6808-1A0583B3CEC5}"/>
          </ac:spMkLst>
        </pc:spChg>
        <pc:spChg chg="add mod">
          <ac:chgData name="Maya Lundberg" userId="6e3cc906-07a6-4117-95fe-3f995e01c05d" providerId="ADAL" clId="{ADEF6326-3558-4B83-A833-C8002F911D03}" dt="2025-01-27T13:13:40.612" v="1405"/>
          <ac:spMkLst>
            <pc:docMk/>
            <pc:sldMk cId="1698886291" sldId="921"/>
            <ac:spMk id="15" creationId="{278F1415-55E2-77AC-FED2-A3BE329069EA}"/>
          </ac:spMkLst>
        </pc:spChg>
        <pc:spChg chg="add mod">
          <ac:chgData name="Maya Lundberg" userId="6e3cc906-07a6-4117-95fe-3f995e01c05d" providerId="ADAL" clId="{ADEF6326-3558-4B83-A833-C8002F911D03}" dt="2025-01-27T13:13:40.612" v="1405"/>
          <ac:spMkLst>
            <pc:docMk/>
            <pc:sldMk cId="1698886291" sldId="921"/>
            <ac:spMk id="16" creationId="{C038939C-35DB-27A2-14E9-F08FABF9AF9D}"/>
          </ac:spMkLst>
        </pc:spChg>
        <pc:spChg chg="add mod">
          <ac:chgData name="Maya Lundberg" userId="6e3cc906-07a6-4117-95fe-3f995e01c05d" providerId="ADAL" clId="{ADEF6326-3558-4B83-A833-C8002F911D03}" dt="2025-01-27T13:13:40.612" v="1405"/>
          <ac:spMkLst>
            <pc:docMk/>
            <pc:sldMk cId="1698886291" sldId="921"/>
            <ac:spMk id="17" creationId="{E70BCE18-88BD-BAF9-AD79-5C54D0860E45}"/>
          </ac:spMkLst>
        </pc:spChg>
        <pc:spChg chg="add mod">
          <ac:chgData name="Maya Lundberg" userId="6e3cc906-07a6-4117-95fe-3f995e01c05d" providerId="ADAL" clId="{ADEF6326-3558-4B83-A833-C8002F911D03}" dt="2025-01-27T13:13:46.303" v="1406" actId="790"/>
          <ac:spMkLst>
            <pc:docMk/>
            <pc:sldMk cId="1698886291" sldId="921"/>
            <ac:spMk id="19" creationId="{B5010B29-92F7-8289-C77F-682CA4E84C54}"/>
          </ac:spMkLst>
        </pc:spChg>
        <pc:graphicFrameChg chg="add mod">
          <ac:chgData name="Maya Lundberg" userId="6e3cc906-07a6-4117-95fe-3f995e01c05d" providerId="ADAL" clId="{ADEF6326-3558-4B83-A833-C8002F911D03}" dt="2025-02-06T15:01:41.053" v="5546"/>
          <ac:graphicFrameMkLst>
            <pc:docMk/>
            <pc:sldMk cId="1698886291" sldId="921"/>
            <ac:graphicFrameMk id="11" creationId="{A9BEFB28-8B8E-709E-6A02-23A17DDEC803}"/>
          </ac:graphicFrameMkLst>
        </pc:graphicFrameChg>
      </pc:sldChg>
      <pc:sldChg chg="addSp delSp modSp add mod modNotesTx">
        <pc:chgData name="Maya Lundberg" userId="6e3cc906-07a6-4117-95fe-3f995e01c05d" providerId="ADAL" clId="{ADEF6326-3558-4B83-A833-C8002F911D03}" dt="2025-02-21T08:56:28.179" v="12974" actId="207"/>
        <pc:sldMkLst>
          <pc:docMk/>
          <pc:sldMk cId="3498871277" sldId="922"/>
        </pc:sldMkLst>
        <pc:spChg chg="mod">
          <ac:chgData name="Maya Lundberg" userId="6e3cc906-07a6-4117-95fe-3f995e01c05d" providerId="ADAL" clId="{ADEF6326-3558-4B83-A833-C8002F911D03}" dt="2025-01-27T13:14:53.391" v="1469" actId="20577"/>
          <ac:spMkLst>
            <pc:docMk/>
            <pc:sldMk cId="3498871277" sldId="922"/>
            <ac:spMk id="9" creationId="{FAE9CF73-AAD8-A66E-D0D3-D0DEA143AEF7}"/>
          </ac:spMkLst>
        </pc:spChg>
        <pc:spChg chg="add mod">
          <ac:chgData name="Maya Lundberg" userId="6e3cc906-07a6-4117-95fe-3f995e01c05d" providerId="ADAL" clId="{ADEF6326-3558-4B83-A833-C8002F911D03}" dt="2025-01-27T13:15:16.482" v="1473"/>
          <ac:spMkLst>
            <pc:docMk/>
            <pc:sldMk cId="3498871277" sldId="922"/>
            <ac:spMk id="21" creationId="{E8599B7E-DA42-C983-45EB-71204674F84F}"/>
          </ac:spMkLst>
        </pc:spChg>
        <pc:spChg chg="add mod">
          <ac:chgData name="Maya Lundberg" userId="6e3cc906-07a6-4117-95fe-3f995e01c05d" providerId="ADAL" clId="{ADEF6326-3558-4B83-A833-C8002F911D03}" dt="2025-01-27T13:15:16.482" v="1473"/>
          <ac:spMkLst>
            <pc:docMk/>
            <pc:sldMk cId="3498871277" sldId="922"/>
            <ac:spMk id="22" creationId="{6D05F98D-F8C6-8172-62CB-F74E349134E0}"/>
          </ac:spMkLst>
        </pc:spChg>
        <pc:spChg chg="add mod">
          <ac:chgData name="Maya Lundberg" userId="6e3cc906-07a6-4117-95fe-3f995e01c05d" providerId="ADAL" clId="{ADEF6326-3558-4B83-A833-C8002F911D03}" dt="2025-01-27T13:15:16.482" v="1473"/>
          <ac:spMkLst>
            <pc:docMk/>
            <pc:sldMk cId="3498871277" sldId="922"/>
            <ac:spMk id="23" creationId="{EF92031B-401A-CCF9-049E-986319CA523C}"/>
          </ac:spMkLst>
        </pc:spChg>
        <pc:spChg chg="add mod">
          <ac:chgData name="Maya Lundberg" userId="6e3cc906-07a6-4117-95fe-3f995e01c05d" providerId="ADAL" clId="{ADEF6326-3558-4B83-A833-C8002F911D03}" dt="2025-01-27T13:15:16.482" v="1473"/>
          <ac:spMkLst>
            <pc:docMk/>
            <pc:sldMk cId="3498871277" sldId="922"/>
            <ac:spMk id="24" creationId="{3C533321-6DAF-A99C-A717-0E22337433D1}"/>
          </ac:spMkLst>
        </pc:spChg>
        <pc:spChg chg="add mod">
          <ac:chgData name="Maya Lundberg" userId="6e3cc906-07a6-4117-95fe-3f995e01c05d" providerId="ADAL" clId="{ADEF6326-3558-4B83-A833-C8002F911D03}" dt="2025-01-27T13:15:16.482" v="1473"/>
          <ac:spMkLst>
            <pc:docMk/>
            <pc:sldMk cId="3498871277" sldId="922"/>
            <ac:spMk id="25" creationId="{25F563C0-AD36-DF42-040C-AE7C26F344D2}"/>
          </ac:spMkLst>
        </pc:spChg>
        <pc:spChg chg="add mod">
          <ac:chgData name="Maya Lundberg" userId="6e3cc906-07a6-4117-95fe-3f995e01c05d" providerId="ADAL" clId="{ADEF6326-3558-4B83-A833-C8002F911D03}" dt="2025-01-27T13:15:16.482" v="1473"/>
          <ac:spMkLst>
            <pc:docMk/>
            <pc:sldMk cId="3498871277" sldId="922"/>
            <ac:spMk id="26" creationId="{10C56000-F0C2-80D7-6A94-F9A22AF7298E}"/>
          </ac:spMkLst>
        </pc:spChg>
        <pc:graphicFrameChg chg="add mod">
          <ac:chgData name="Maya Lundberg" userId="6e3cc906-07a6-4117-95fe-3f995e01c05d" providerId="ADAL" clId="{ADEF6326-3558-4B83-A833-C8002F911D03}" dt="2025-01-27T13:15:16.482" v="1473"/>
          <ac:graphicFrameMkLst>
            <pc:docMk/>
            <pc:sldMk cId="3498871277" sldId="922"/>
            <ac:graphicFrameMk id="18" creationId="{787B8A95-FC45-1FE4-8F3A-D6057C5EF2D5}"/>
          </ac:graphicFrameMkLst>
        </pc:graphicFrameChg>
        <pc:graphicFrameChg chg="add mod">
          <ac:chgData name="Maya Lundberg" userId="6e3cc906-07a6-4117-95fe-3f995e01c05d" providerId="ADAL" clId="{ADEF6326-3558-4B83-A833-C8002F911D03}" dt="2025-01-27T13:15:16.482" v="1473"/>
          <ac:graphicFrameMkLst>
            <pc:docMk/>
            <pc:sldMk cId="3498871277" sldId="922"/>
            <ac:graphicFrameMk id="20" creationId="{4B29A015-C11E-339D-9085-A781C29EEF72}"/>
          </ac:graphicFrameMkLst>
        </pc:graphicFrameChg>
      </pc:sldChg>
      <pc:sldChg chg="addSp delSp modSp add mod modCm modNotesTx">
        <pc:chgData name="Maya Lundberg" userId="6e3cc906-07a6-4117-95fe-3f995e01c05d" providerId="ADAL" clId="{ADEF6326-3558-4B83-A833-C8002F911D03}" dt="2025-02-27T08:31:57.831" v="20141"/>
        <pc:sldMkLst>
          <pc:docMk/>
          <pc:sldMk cId="3095427444" sldId="923"/>
        </pc:sldMkLst>
        <pc:spChg chg="add mod">
          <ac:chgData name="Maya Lundberg" userId="6e3cc906-07a6-4117-95fe-3f995e01c05d" providerId="ADAL" clId="{ADEF6326-3558-4B83-A833-C8002F911D03}" dt="2025-01-27T13:18:11.008" v="1563" actId="1076"/>
          <ac:spMkLst>
            <pc:docMk/>
            <pc:sldMk cId="3095427444" sldId="923"/>
            <ac:spMk id="10" creationId="{60FB16F2-84AE-5454-11C1-ADF89E41382E}"/>
          </ac:spMkLst>
        </pc:spChg>
        <pc:spChg chg="add mod">
          <ac:chgData name="Maya Lundberg" userId="6e3cc906-07a6-4117-95fe-3f995e01c05d" providerId="ADAL" clId="{ADEF6326-3558-4B83-A833-C8002F911D03}" dt="2025-02-06T09:17:48.510" v="5146" actId="1076"/>
          <ac:spMkLst>
            <pc:docMk/>
            <pc:sldMk cId="3095427444" sldId="923"/>
            <ac:spMk id="17" creationId="{EDD51DE8-D8C0-CBE2-222A-B8752844C16C}"/>
          </ac:spMkLst>
        </pc:spChg>
        <pc:graphicFrameChg chg="add mod modGraphic">
          <ac:chgData name="Maya Lundberg" userId="6e3cc906-07a6-4117-95fe-3f995e01c05d" providerId="ADAL" clId="{ADEF6326-3558-4B83-A833-C8002F911D03}" dt="2025-02-20T15:07:02.206" v="12860" actId="20577"/>
          <ac:graphicFrameMkLst>
            <pc:docMk/>
            <pc:sldMk cId="3095427444" sldId="923"/>
            <ac:graphicFrameMk id="12" creationId="{93B5A9D6-A750-6090-A094-B23358C16EF6}"/>
          </ac:graphicFrameMkLst>
        </pc:graphicFrameChg>
        <pc:graphicFrameChg chg="add mod modGraphic">
          <ac:chgData name="Maya Lundberg" userId="6e3cc906-07a6-4117-95fe-3f995e01c05d" providerId="ADAL" clId="{ADEF6326-3558-4B83-A833-C8002F911D03}" dt="2025-02-06T12:19:15.631" v="5513" actId="947"/>
          <ac:graphicFrameMkLst>
            <pc:docMk/>
            <pc:sldMk cId="3095427444" sldId="923"/>
            <ac:graphicFrameMk id="13" creationId="{17DD6D53-256C-7FFA-134C-25A6EF60E32B}"/>
          </ac:graphicFrameMkLst>
        </pc:graphicFrameChg>
        <pc:graphicFrameChg chg="add del mod modGraphic">
          <ac:chgData name="Maya Lundberg" userId="6e3cc906-07a6-4117-95fe-3f995e01c05d" providerId="ADAL" clId="{ADEF6326-3558-4B83-A833-C8002F911D03}" dt="2025-02-27T08:31:57.831" v="20141"/>
          <ac:graphicFrameMkLst>
            <pc:docMk/>
            <pc:sldMk cId="3095427444" sldId="923"/>
            <ac:graphicFrameMk id="14" creationId="{DA020D5E-6215-CBC1-6171-B1C0878FCB2E}"/>
          </ac:graphicFrameMkLst>
        </pc:graphicFrameChg>
        <pc:graphicFrameChg chg="add mod modGraphic">
          <ac:chgData name="Maya Lundberg" userId="6e3cc906-07a6-4117-95fe-3f995e01c05d" providerId="ADAL" clId="{ADEF6326-3558-4B83-A833-C8002F911D03}" dt="2025-02-10T10:00:51.686" v="6004" actId="207"/>
          <ac:graphicFrameMkLst>
            <pc:docMk/>
            <pc:sldMk cId="3095427444" sldId="923"/>
            <ac:graphicFrameMk id="15" creationId="{DCD81699-1A4A-DEBE-9E62-DA4552869E91}"/>
          </ac:graphicFrameMkLst>
        </pc:graphicFrameChg>
        <pc:graphicFrameChg chg="add mod modGraphic">
          <ac:chgData name="Maya Lundberg" userId="6e3cc906-07a6-4117-95fe-3f995e01c05d" providerId="ADAL" clId="{ADEF6326-3558-4B83-A833-C8002F911D03}" dt="2025-01-27T13:17:59.465" v="1560" actId="14100"/>
          <ac:graphicFrameMkLst>
            <pc:docMk/>
            <pc:sldMk cId="3095427444" sldId="923"/>
            <ac:graphicFrameMk id="16" creationId="{EFF1D524-D8E9-779E-891E-903EBC3270DE}"/>
          </ac:graphicFrameMkLst>
        </pc:graphicFrameChg>
        <pc:extLst>
          <p:ext xmlns:p="http://schemas.openxmlformats.org/presentationml/2006/main" uri="{D6D511B9-2390-475A-947B-AFAB55BFBCF1}">
            <pc226:cmChg xmlns:pc226="http://schemas.microsoft.com/office/powerpoint/2022/06/main/command" chg="mod">
              <pc226:chgData name="Maya Lundberg" userId="6e3cc906-07a6-4117-95fe-3f995e01c05d" providerId="ADAL" clId="{ADEF6326-3558-4B83-A833-C8002F911D03}" dt="2025-02-06T15:06:33.813" v="5554" actId="478"/>
              <pc2:cmMkLst xmlns:pc2="http://schemas.microsoft.com/office/powerpoint/2019/9/main/command">
                <pc:docMk/>
                <pc:sldMk cId="3095427444" sldId="923"/>
                <pc2:cmMk id="{63516DED-7151-45B6-BCDA-7828D5E6B5A6}"/>
              </pc2:cmMkLst>
            </pc226:cmChg>
            <pc226:cmChg xmlns:pc226="http://schemas.microsoft.com/office/powerpoint/2022/06/main/command" chg="mod">
              <pc226:chgData name="Maya Lundberg" userId="6e3cc906-07a6-4117-95fe-3f995e01c05d" providerId="ADAL" clId="{ADEF6326-3558-4B83-A833-C8002F911D03}" dt="2025-02-20T15:07:02.206" v="12860" actId="20577"/>
              <pc2:cmMkLst xmlns:pc2="http://schemas.microsoft.com/office/powerpoint/2019/9/main/command">
                <pc:docMk/>
                <pc:sldMk cId="3095427444" sldId="923"/>
                <pc2:cmMk id="{0A85E6F9-61D0-44C2-ACF6-CA8C2D09E62C}"/>
              </pc2:cmMkLst>
            </pc226:cmChg>
          </p:ext>
        </pc:extLst>
      </pc:sldChg>
      <pc:sldChg chg="addSp delSp modSp add mod modNotesTx">
        <pc:chgData name="Maya Lundberg" userId="6e3cc906-07a6-4117-95fe-3f995e01c05d" providerId="ADAL" clId="{ADEF6326-3558-4B83-A833-C8002F911D03}" dt="2025-02-27T08:28:13.308" v="20120" actId="20577"/>
        <pc:sldMkLst>
          <pc:docMk/>
          <pc:sldMk cId="2959426403" sldId="924"/>
        </pc:sldMkLst>
        <pc:spChg chg="add mod">
          <ac:chgData name="Maya Lundberg" userId="6e3cc906-07a6-4117-95fe-3f995e01c05d" providerId="ADAL" clId="{ADEF6326-3558-4B83-A833-C8002F911D03}" dt="2025-01-27T13:21:52.528" v="1578"/>
          <ac:spMkLst>
            <pc:docMk/>
            <pc:sldMk cId="2959426403" sldId="924"/>
            <ac:spMk id="21" creationId="{34B452E8-ADD4-C657-4E57-3BF062465EB8}"/>
          </ac:spMkLst>
        </pc:spChg>
        <pc:graphicFrameChg chg="add mod modGraphic">
          <ac:chgData name="Maya Lundberg" userId="6e3cc906-07a6-4117-95fe-3f995e01c05d" providerId="ADAL" clId="{ADEF6326-3558-4B83-A833-C8002F911D03}" dt="2025-02-06T09:27:33.801" v="5364" actId="14734"/>
          <ac:graphicFrameMkLst>
            <pc:docMk/>
            <pc:sldMk cId="2959426403" sldId="924"/>
            <ac:graphicFrameMk id="9" creationId="{95AE1F4E-B53A-DC3F-56B2-BCAE7282094E}"/>
          </ac:graphicFrameMkLst>
        </pc:graphicFrameChg>
        <pc:graphicFrameChg chg="add mod modGraphic">
          <ac:chgData name="Maya Lundberg" userId="6e3cc906-07a6-4117-95fe-3f995e01c05d" providerId="ADAL" clId="{ADEF6326-3558-4B83-A833-C8002F911D03}" dt="2025-02-06T09:24:58.697" v="5288" actId="1076"/>
          <ac:graphicFrameMkLst>
            <pc:docMk/>
            <pc:sldMk cId="2959426403" sldId="924"/>
            <ac:graphicFrameMk id="11" creationId="{74372019-09B2-F1C4-0B4B-6252E5D3C7BE}"/>
          </ac:graphicFrameMkLst>
        </pc:graphicFrameChg>
        <pc:graphicFrameChg chg="add mod modGraphic">
          <ac:chgData name="Maya Lundberg" userId="6e3cc906-07a6-4117-95fe-3f995e01c05d" providerId="ADAL" clId="{ADEF6326-3558-4B83-A833-C8002F911D03}" dt="2025-02-10T10:01:16.272" v="6009" actId="207"/>
          <ac:graphicFrameMkLst>
            <pc:docMk/>
            <pc:sldMk cId="2959426403" sldId="924"/>
            <ac:graphicFrameMk id="18" creationId="{9896098B-CA4E-DF10-3BA3-A8FA0D617764}"/>
          </ac:graphicFrameMkLst>
        </pc:graphicFrameChg>
        <pc:graphicFrameChg chg="add mod modGraphic">
          <ac:chgData name="Maya Lundberg" userId="6e3cc906-07a6-4117-95fe-3f995e01c05d" providerId="ADAL" clId="{ADEF6326-3558-4B83-A833-C8002F911D03}" dt="2025-02-10T10:01:24.167" v="6011" actId="207"/>
          <ac:graphicFrameMkLst>
            <pc:docMk/>
            <pc:sldMk cId="2959426403" sldId="924"/>
            <ac:graphicFrameMk id="19" creationId="{2D71A8F0-F2D8-B00E-989B-395D394DC08F}"/>
          </ac:graphicFrameMkLst>
        </pc:graphicFrameChg>
        <pc:graphicFrameChg chg="add mod modGraphic">
          <ac:chgData name="Maya Lundberg" userId="6e3cc906-07a6-4117-95fe-3f995e01c05d" providerId="ADAL" clId="{ADEF6326-3558-4B83-A833-C8002F911D03}" dt="2025-02-06T09:26:00.033" v="5347" actId="1076"/>
          <ac:graphicFrameMkLst>
            <pc:docMk/>
            <pc:sldMk cId="2959426403" sldId="924"/>
            <ac:graphicFrameMk id="20" creationId="{5A65669C-B8FC-0702-C7FF-C01CA79D82B9}"/>
          </ac:graphicFrameMkLst>
        </pc:graphicFrameChg>
      </pc:sldChg>
      <pc:sldChg chg="addSp delSp modSp add mod ord modNotesTx">
        <pc:chgData name="Maya Lundberg" userId="6e3cc906-07a6-4117-95fe-3f995e01c05d" providerId="ADAL" clId="{ADEF6326-3558-4B83-A833-C8002F911D03}" dt="2025-01-27T13:23:23.592" v="1624"/>
        <pc:sldMkLst>
          <pc:docMk/>
          <pc:sldMk cId="3977109587" sldId="925"/>
        </pc:sldMkLst>
        <pc:spChg chg="mod">
          <ac:chgData name="Maya Lundberg" userId="6e3cc906-07a6-4117-95fe-3f995e01c05d" providerId="ADAL" clId="{ADEF6326-3558-4B83-A833-C8002F911D03}" dt="2025-01-27T13:22:57.028" v="1619" actId="20577"/>
          <ac:spMkLst>
            <pc:docMk/>
            <pc:sldMk cId="3977109587" sldId="925"/>
            <ac:spMk id="9" creationId="{361A87DD-88E5-CCAE-B6C8-C2E976C6633C}"/>
          </ac:spMkLst>
        </pc:spChg>
        <pc:spChg chg="add mod">
          <ac:chgData name="Maya Lundberg" userId="6e3cc906-07a6-4117-95fe-3f995e01c05d" providerId="ADAL" clId="{ADEF6326-3558-4B83-A833-C8002F911D03}" dt="2025-01-27T13:23:16.067" v="1623"/>
          <ac:spMkLst>
            <pc:docMk/>
            <pc:sldMk cId="3977109587" sldId="925"/>
            <ac:spMk id="12" creationId="{2A2757B0-B998-1863-51B8-896EA95A5CFC}"/>
          </ac:spMkLst>
        </pc:spChg>
        <pc:spChg chg="add mod">
          <ac:chgData name="Maya Lundberg" userId="6e3cc906-07a6-4117-95fe-3f995e01c05d" providerId="ADAL" clId="{ADEF6326-3558-4B83-A833-C8002F911D03}" dt="2025-01-27T13:23:16.067" v="1623"/>
          <ac:spMkLst>
            <pc:docMk/>
            <pc:sldMk cId="3977109587" sldId="925"/>
            <ac:spMk id="13" creationId="{850CFEDF-EFF5-A29B-D810-32FF34B5BD90}"/>
          </ac:spMkLst>
        </pc:spChg>
        <pc:spChg chg="add mod">
          <ac:chgData name="Maya Lundberg" userId="6e3cc906-07a6-4117-95fe-3f995e01c05d" providerId="ADAL" clId="{ADEF6326-3558-4B83-A833-C8002F911D03}" dt="2025-01-27T13:23:16.067" v="1623"/>
          <ac:spMkLst>
            <pc:docMk/>
            <pc:sldMk cId="3977109587" sldId="925"/>
            <ac:spMk id="14" creationId="{051E0A15-3B5B-06CA-5A61-D7DD66C75D42}"/>
          </ac:spMkLst>
        </pc:spChg>
        <pc:spChg chg="add mod">
          <ac:chgData name="Maya Lundberg" userId="6e3cc906-07a6-4117-95fe-3f995e01c05d" providerId="ADAL" clId="{ADEF6326-3558-4B83-A833-C8002F911D03}" dt="2025-01-27T13:23:16.067" v="1623"/>
          <ac:spMkLst>
            <pc:docMk/>
            <pc:sldMk cId="3977109587" sldId="925"/>
            <ac:spMk id="15" creationId="{70AEAFD3-E9A9-3374-6D37-3220264C6B95}"/>
          </ac:spMkLst>
        </pc:spChg>
        <pc:spChg chg="add mod">
          <ac:chgData name="Maya Lundberg" userId="6e3cc906-07a6-4117-95fe-3f995e01c05d" providerId="ADAL" clId="{ADEF6326-3558-4B83-A833-C8002F911D03}" dt="2025-01-27T13:23:16.067" v="1623"/>
          <ac:spMkLst>
            <pc:docMk/>
            <pc:sldMk cId="3977109587" sldId="925"/>
            <ac:spMk id="16" creationId="{129F5783-991B-9907-D5E2-389E9F4A418B}"/>
          </ac:spMkLst>
        </pc:spChg>
        <pc:graphicFrameChg chg="add mod">
          <ac:chgData name="Maya Lundberg" userId="6e3cc906-07a6-4117-95fe-3f995e01c05d" providerId="ADAL" clId="{ADEF6326-3558-4B83-A833-C8002F911D03}" dt="2025-01-27T13:23:16.067" v="1623"/>
          <ac:graphicFrameMkLst>
            <pc:docMk/>
            <pc:sldMk cId="3977109587" sldId="925"/>
            <ac:graphicFrameMk id="10" creationId="{0EAAFB6D-BC0F-84CB-0CF4-BF164BF3A71F}"/>
          </ac:graphicFrameMkLst>
        </pc:graphicFrameChg>
        <pc:graphicFrameChg chg="add mod">
          <ac:chgData name="Maya Lundberg" userId="6e3cc906-07a6-4117-95fe-3f995e01c05d" providerId="ADAL" clId="{ADEF6326-3558-4B83-A833-C8002F911D03}" dt="2025-01-27T13:23:16.067" v="1623"/>
          <ac:graphicFrameMkLst>
            <pc:docMk/>
            <pc:sldMk cId="3977109587" sldId="925"/>
            <ac:graphicFrameMk id="11" creationId="{BEF4CD66-CF00-163A-0192-FFFA74B8DF91}"/>
          </ac:graphicFrameMkLst>
        </pc:graphicFrameChg>
      </pc:sldChg>
      <pc:sldChg chg="addSp delSp modSp add mod modCm modNotesTx">
        <pc:chgData name="Maya Lundberg" userId="6e3cc906-07a6-4117-95fe-3f995e01c05d" providerId="ADAL" clId="{ADEF6326-3558-4B83-A833-C8002F911D03}" dt="2025-02-27T08:36:59.176" v="20224" actId="20577"/>
        <pc:sldMkLst>
          <pc:docMk/>
          <pc:sldMk cId="2663614612" sldId="926"/>
        </pc:sldMkLst>
        <pc:spChg chg="add mod">
          <ac:chgData name="Maya Lundberg" userId="6e3cc906-07a6-4117-95fe-3f995e01c05d" providerId="ADAL" clId="{ADEF6326-3558-4B83-A833-C8002F911D03}" dt="2025-02-27T08:36:47.307" v="20218" actId="20577"/>
          <ac:spMkLst>
            <pc:docMk/>
            <pc:sldMk cId="2663614612" sldId="926"/>
            <ac:spMk id="21" creationId="{4E073A52-4686-2F86-A713-19651B8B2D88}"/>
          </ac:spMkLst>
        </pc:spChg>
        <pc:spChg chg="add mod">
          <ac:chgData name="Maya Lundberg" userId="6e3cc906-07a6-4117-95fe-3f995e01c05d" providerId="ADAL" clId="{ADEF6326-3558-4B83-A833-C8002F911D03}" dt="2025-01-27T13:23:51.699" v="1629"/>
          <ac:spMkLst>
            <pc:docMk/>
            <pc:sldMk cId="2663614612" sldId="926"/>
            <ac:spMk id="22" creationId="{A0CC9A90-1362-8A9E-4EB3-225E13814A17}"/>
          </ac:spMkLst>
        </pc:spChg>
        <pc:spChg chg="add mod">
          <ac:chgData name="Maya Lundberg" userId="6e3cc906-07a6-4117-95fe-3f995e01c05d" providerId="ADAL" clId="{ADEF6326-3558-4B83-A833-C8002F911D03}" dt="2025-01-27T13:23:51.699" v="1629"/>
          <ac:spMkLst>
            <pc:docMk/>
            <pc:sldMk cId="2663614612" sldId="926"/>
            <ac:spMk id="23" creationId="{A2128731-377D-7EBE-B08B-0D9422DD5676}"/>
          </ac:spMkLst>
        </pc:spChg>
        <pc:spChg chg="add mod">
          <ac:chgData name="Maya Lundberg" userId="6e3cc906-07a6-4117-95fe-3f995e01c05d" providerId="ADAL" clId="{ADEF6326-3558-4B83-A833-C8002F911D03}" dt="2025-02-27T08:36:35.564" v="20212" actId="20577"/>
          <ac:spMkLst>
            <pc:docMk/>
            <pc:sldMk cId="2663614612" sldId="926"/>
            <ac:spMk id="24" creationId="{5CF4F508-AB92-1768-39A4-D18E8029EBB2}"/>
          </ac:spMkLst>
        </pc:spChg>
        <pc:spChg chg="add mod">
          <ac:chgData name="Maya Lundberg" userId="6e3cc906-07a6-4117-95fe-3f995e01c05d" providerId="ADAL" clId="{ADEF6326-3558-4B83-A833-C8002F911D03}" dt="2025-01-27T13:23:51.699" v="1629"/>
          <ac:spMkLst>
            <pc:docMk/>
            <pc:sldMk cId="2663614612" sldId="926"/>
            <ac:spMk id="26" creationId="{9C165E65-D36C-9DAD-830F-ACE974AB55A3}"/>
          </ac:spMkLst>
        </pc:spChg>
        <pc:spChg chg="add mod">
          <ac:chgData name="Maya Lundberg" userId="6e3cc906-07a6-4117-95fe-3f995e01c05d" providerId="ADAL" clId="{ADEF6326-3558-4B83-A833-C8002F911D03}" dt="2025-01-27T13:23:51.699" v="1629"/>
          <ac:spMkLst>
            <pc:docMk/>
            <pc:sldMk cId="2663614612" sldId="926"/>
            <ac:spMk id="27" creationId="{E90DEAE5-9F1A-7498-4A92-DCC509B195B8}"/>
          </ac:spMkLst>
        </pc:spChg>
        <pc:spChg chg="add mod">
          <ac:chgData name="Maya Lundberg" userId="6e3cc906-07a6-4117-95fe-3f995e01c05d" providerId="ADAL" clId="{ADEF6326-3558-4B83-A833-C8002F911D03}" dt="2025-02-27T08:36:59.176" v="20224" actId="20577"/>
          <ac:spMkLst>
            <pc:docMk/>
            <pc:sldMk cId="2663614612" sldId="926"/>
            <ac:spMk id="28" creationId="{5657F208-5FCD-F279-D1B6-43DA1F93621E}"/>
          </ac:spMkLst>
        </pc:spChg>
        <pc:spChg chg="add mod">
          <ac:chgData name="Maya Lundberg" userId="6e3cc906-07a6-4117-95fe-3f995e01c05d" providerId="ADAL" clId="{ADEF6326-3558-4B83-A833-C8002F911D03}" dt="2025-02-27T08:33:14.697" v="20150" actId="20577"/>
          <ac:spMkLst>
            <pc:docMk/>
            <pc:sldMk cId="2663614612" sldId="926"/>
            <ac:spMk id="29" creationId="{3B2BD1B4-E4DF-6CEB-E98A-7D131D22921F}"/>
          </ac:spMkLst>
        </pc:spChg>
        <pc:graphicFrameChg chg="add mod">
          <ac:chgData name="Maya Lundberg" userId="6e3cc906-07a6-4117-95fe-3f995e01c05d" providerId="ADAL" clId="{ADEF6326-3558-4B83-A833-C8002F911D03}" dt="2025-02-06T09:58:01.630" v="5500" actId="404"/>
          <ac:graphicFrameMkLst>
            <pc:docMk/>
            <pc:sldMk cId="2663614612" sldId="926"/>
            <ac:graphicFrameMk id="20" creationId="{FF5A2021-E393-F735-70A3-0CB765DB818F}"/>
          </ac:graphicFrameMkLst>
        </pc:graphicFrameChg>
        <pc:graphicFrameChg chg="add mod">
          <ac:chgData name="Maya Lundberg" userId="6e3cc906-07a6-4117-95fe-3f995e01c05d" providerId="ADAL" clId="{ADEF6326-3558-4B83-A833-C8002F911D03}" dt="2025-01-27T13:23:51.699" v="1629"/>
          <ac:graphicFrameMkLst>
            <pc:docMk/>
            <pc:sldMk cId="2663614612" sldId="926"/>
            <ac:graphicFrameMk id="25" creationId="{16CCA69C-7793-FBC1-ED0D-8282F4D363B4}"/>
          </ac:graphicFrameMkLst>
        </pc:graphicFrameChg>
        <pc:extLst>
          <p:ext xmlns:p="http://schemas.openxmlformats.org/presentationml/2006/main" uri="{D6D511B9-2390-475A-947B-AFAB55BFBCF1}">
            <pc226:cmChg xmlns:pc226="http://schemas.microsoft.com/office/powerpoint/2022/06/main/command" chg="mod">
              <pc226:chgData name="Maya Lundberg" userId="6e3cc906-07a6-4117-95fe-3f995e01c05d" providerId="ADAL" clId="{ADEF6326-3558-4B83-A833-C8002F911D03}" dt="2025-02-27T08:36:35.564" v="20212" actId="20577"/>
              <pc2:cmMkLst xmlns:pc2="http://schemas.microsoft.com/office/powerpoint/2019/9/main/command">
                <pc:docMk/>
                <pc:sldMk cId="2663614612" sldId="926"/>
                <pc2:cmMk id="{E17BDF3E-2CCC-4B20-A126-4701C17BD098}"/>
              </pc2:cmMkLst>
            </pc226:cmChg>
            <pc226:cmChg xmlns:pc226="http://schemas.microsoft.com/office/powerpoint/2022/06/main/command" chg="mod">
              <pc226:chgData name="Maya Lundberg" userId="6e3cc906-07a6-4117-95fe-3f995e01c05d" providerId="ADAL" clId="{ADEF6326-3558-4B83-A833-C8002F911D03}" dt="2025-02-27T08:33:14.697" v="20150" actId="20577"/>
              <pc2:cmMkLst xmlns:pc2="http://schemas.microsoft.com/office/powerpoint/2019/9/main/command">
                <pc:docMk/>
                <pc:sldMk cId="2663614612" sldId="926"/>
                <pc2:cmMk id="{D62A94B9-404F-4972-8879-74E0D2F93E53}"/>
              </pc2:cmMkLst>
            </pc226:cmChg>
          </p:ext>
        </pc:extLst>
      </pc:sldChg>
      <pc:sldChg chg="addSp delSp modSp add mod modNotesTx">
        <pc:chgData name="Maya Lundberg" userId="6e3cc906-07a6-4117-95fe-3f995e01c05d" providerId="ADAL" clId="{ADEF6326-3558-4B83-A833-C8002F911D03}" dt="2025-01-27T13:24:54.320" v="1664"/>
        <pc:sldMkLst>
          <pc:docMk/>
          <pc:sldMk cId="2761337157" sldId="927"/>
        </pc:sldMkLst>
        <pc:spChg chg="mod">
          <ac:chgData name="Maya Lundberg" userId="6e3cc906-07a6-4117-95fe-3f995e01c05d" providerId="ADAL" clId="{ADEF6326-3558-4B83-A833-C8002F911D03}" dt="2025-01-27T13:24:21.555" v="1660" actId="20577"/>
          <ac:spMkLst>
            <pc:docMk/>
            <pc:sldMk cId="2761337157" sldId="927"/>
            <ac:spMk id="9" creationId="{BE3CF658-7A1A-9DAA-E15E-11F76F6C656A}"/>
          </ac:spMkLst>
        </pc:spChg>
        <pc:spChg chg="add mod">
          <ac:chgData name="Maya Lundberg" userId="6e3cc906-07a6-4117-95fe-3f995e01c05d" providerId="ADAL" clId="{ADEF6326-3558-4B83-A833-C8002F911D03}" dt="2025-01-27T13:24:34.280" v="1663"/>
          <ac:spMkLst>
            <pc:docMk/>
            <pc:sldMk cId="2761337157" sldId="927"/>
            <ac:spMk id="12" creationId="{FC2DABE5-0FA3-5AD7-2719-7E2955A163DD}"/>
          </ac:spMkLst>
        </pc:spChg>
        <pc:spChg chg="add mod">
          <ac:chgData name="Maya Lundberg" userId="6e3cc906-07a6-4117-95fe-3f995e01c05d" providerId="ADAL" clId="{ADEF6326-3558-4B83-A833-C8002F911D03}" dt="2025-01-27T13:24:34.280" v="1663"/>
          <ac:spMkLst>
            <pc:docMk/>
            <pc:sldMk cId="2761337157" sldId="927"/>
            <ac:spMk id="13" creationId="{B0D544F2-37C5-411A-AA0F-DC0529E87EE0}"/>
          </ac:spMkLst>
        </pc:spChg>
        <pc:spChg chg="add mod">
          <ac:chgData name="Maya Lundberg" userId="6e3cc906-07a6-4117-95fe-3f995e01c05d" providerId="ADAL" clId="{ADEF6326-3558-4B83-A833-C8002F911D03}" dt="2025-01-27T13:24:34.280" v="1663"/>
          <ac:spMkLst>
            <pc:docMk/>
            <pc:sldMk cId="2761337157" sldId="927"/>
            <ac:spMk id="14" creationId="{6EFBDF85-C2AA-5464-246C-B5FF9423F2E5}"/>
          </ac:spMkLst>
        </pc:spChg>
        <pc:spChg chg="add mod">
          <ac:chgData name="Maya Lundberg" userId="6e3cc906-07a6-4117-95fe-3f995e01c05d" providerId="ADAL" clId="{ADEF6326-3558-4B83-A833-C8002F911D03}" dt="2025-01-27T13:24:34.280" v="1663"/>
          <ac:spMkLst>
            <pc:docMk/>
            <pc:sldMk cId="2761337157" sldId="927"/>
            <ac:spMk id="15" creationId="{DB37D123-1533-F82F-B36E-50AD2195039C}"/>
          </ac:spMkLst>
        </pc:spChg>
        <pc:spChg chg="add mod">
          <ac:chgData name="Maya Lundberg" userId="6e3cc906-07a6-4117-95fe-3f995e01c05d" providerId="ADAL" clId="{ADEF6326-3558-4B83-A833-C8002F911D03}" dt="2025-01-27T13:24:34.280" v="1663"/>
          <ac:spMkLst>
            <pc:docMk/>
            <pc:sldMk cId="2761337157" sldId="927"/>
            <ac:spMk id="16" creationId="{FA2EB60C-DB42-6E57-B851-613C8E966E31}"/>
          </ac:spMkLst>
        </pc:spChg>
        <pc:graphicFrameChg chg="add mod">
          <ac:chgData name="Maya Lundberg" userId="6e3cc906-07a6-4117-95fe-3f995e01c05d" providerId="ADAL" clId="{ADEF6326-3558-4B83-A833-C8002F911D03}" dt="2025-01-27T13:24:34.280" v="1663"/>
          <ac:graphicFrameMkLst>
            <pc:docMk/>
            <pc:sldMk cId="2761337157" sldId="927"/>
            <ac:graphicFrameMk id="10" creationId="{79C8FE84-D729-D0EF-9EB6-5F24BDFC69B3}"/>
          </ac:graphicFrameMkLst>
        </pc:graphicFrameChg>
        <pc:graphicFrameChg chg="add mod">
          <ac:chgData name="Maya Lundberg" userId="6e3cc906-07a6-4117-95fe-3f995e01c05d" providerId="ADAL" clId="{ADEF6326-3558-4B83-A833-C8002F911D03}" dt="2025-01-27T13:24:34.280" v="1663"/>
          <ac:graphicFrameMkLst>
            <pc:docMk/>
            <pc:sldMk cId="2761337157" sldId="927"/>
            <ac:graphicFrameMk id="11" creationId="{6DA35EA2-7641-57DF-D6EB-9CF7CD896CD0}"/>
          </ac:graphicFrameMkLst>
        </pc:graphicFrameChg>
      </pc:sldChg>
      <pc:sldChg chg="addSp delSp modSp add mod modNotesTx">
        <pc:chgData name="Maya Lundberg" userId="6e3cc906-07a6-4117-95fe-3f995e01c05d" providerId="ADAL" clId="{ADEF6326-3558-4B83-A833-C8002F911D03}" dt="2025-02-27T08:37:41.452" v="20225" actId="20577"/>
        <pc:sldMkLst>
          <pc:docMk/>
          <pc:sldMk cId="382901505" sldId="928"/>
        </pc:sldMkLst>
        <pc:spChg chg="add mod">
          <ac:chgData name="Maya Lundberg" userId="6e3cc906-07a6-4117-95fe-3f995e01c05d" providerId="ADAL" clId="{ADEF6326-3558-4B83-A833-C8002F911D03}" dt="2025-01-27T13:25:27.879" v="1669"/>
          <ac:spMkLst>
            <pc:docMk/>
            <pc:sldMk cId="382901505" sldId="928"/>
            <ac:spMk id="23" creationId="{6FC5C844-F32B-6E97-6D1D-DCDD9936DE52}"/>
          </ac:spMkLst>
        </pc:spChg>
        <pc:spChg chg="add mod">
          <ac:chgData name="Maya Lundberg" userId="6e3cc906-07a6-4117-95fe-3f995e01c05d" providerId="ADAL" clId="{ADEF6326-3558-4B83-A833-C8002F911D03}" dt="2025-01-27T13:25:27.879" v="1669"/>
          <ac:spMkLst>
            <pc:docMk/>
            <pc:sldMk cId="382901505" sldId="928"/>
            <ac:spMk id="24" creationId="{09FFDDF7-90EE-3835-4EFE-F319F761090F}"/>
          </ac:spMkLst>
        </pc:spChg>
        <pc:spChg chg="add mod">
          <ac:chgData name="Maya Lundberg" userId="6e3cc906-07a6-4117-95fe-3f995e01c05d" providerId="ADAL" clId="{ADEF6326-3558-4B83-A833-C8002F911D03}" dt="2025-01-27T13:25:27.879" v="1669"/>
          <ac:spMkLst>
            <pc:docMk/>
            <pc:sldMk cId="382901505" sldId="928"/>
            <ac:spMk id="25" creationId="{2B9146EA-1864-8740-CE7B-A06836220BEC}"/>
          </ac:spMkLst>
        </pc:spChg>
        <pc:spChg chg="add mod">
          <ac:chgData name="Maya Lundberg" userId="6e3cc906-07a6-4117-95fe-3f995e01c05d" providerId="ADAL" clId="{ADEF6326-3558-4B83-A833-C8002F911D03}" dt="2025-01-27T13:25:27.879" v="1669"/>
          <ac:spMkLst>
            <pc:docMk/>
            <pc:sldMk cId="382901505" sldId="928"/>
            <ac:spMk id="26" creationId="{1C45F0A3-011D-B2A0-40DD-8413EE82CE6D}"/>
          </ac:spMkLst>
        </pc:spChg>
        <pc:spChg chg="add mod">
          <ac:chgData name="Maya Lundberg" userId="6e3cc906-07a6-4117-95fe-3f995e01c05d" providerId="ADAL" clId="{ADEF6326-3558-4B83-A833-C8002F911D03}" dt="2025-01-27T13:25:27.879" v="1669"/>
          <ac:spMkLst>
            <pc:docMk/>
            <pc:sldMk cId="382901505" sldId="928"/>
            <ac:spMk id="27" creationId="{01B237E9-D56A-672A-B458-BA13979E796C}"/>
          </ac:spMkLst>
        </pc:spChg>
        <pc:spChg chg="add mod">
          <ac:chgData name="Maya Lundberg" userId="6e3cc906-07a6-4117-95fe-3f995e01c05d" providerId="ADAL" clId="{ADEF6326-3558-4B83-A833-C8002F911D03}" dt="2025-01-27T13:25:27.879" v="1669"/>
          <ac:spMkLst>
            <pc:docMk/>
            <pc:sldMk cId="382901505" sldId="928"/>
            <ac:spMk id="28" creationId="{0DCB8617-2BE9-BA1D-8619-73318FC31CA7}"/>
          </ac:spMkLst>
        </pc:spChg>
        <pc:spChg chg="add mod">
          <ac:chgData name="Maya Lundberg" userId="6e3cc906-07a6-4117-95fe-3f995e01c05d" providerId="ADAL" clId="{ADEF6326-3558-4B83-A833-C8002F911D03}" dt="2025-01-27T13:25:27.879" v="1669"/>
          <ac:spMkLst>
            <pc:docMk/>
            <pc:sldMk cId="382901505" sldId="928"/>
            <ac:spMk id="29" creationId="{F358A302-CD0F-D2B1-30B0-C6254E51E738}"/>
          </ac:spMkLst>
        </pc:spChg>
        <pc:spChg chg="add mod">
          <ac:chgData name="Maya Lundberg" userId="6e3cc906-07a6-4117-95fe-3f995e01c05d" providerId="ADAL" clId="{ADEF6326-3558-4B83-A833-C8002F911D03}" dt="2025-01-27T13:25:27.879" v="1669"/>
          <ac:spMkLst>
            <pc:docMk/>
            <pc:sldMk cId="382901505" sldId="928"/>
            <ac:spMk id="30" creationId="{D0EB7782-1CF2-E74D-4277-3E70ADA97530}"/>
          </ac:spMkLst>
        </pc:spChg>
        <pc:spChg chg="add mod">
          <ac:chgData name="Maya Lundberg" userId="6e3cc906-07a6-4117-95fe-3f995e01c05d" providerId="ADAL" clId="{ADEF6326-3558-4B83-A833-C8002F911D03}" dt="2025-01-27T13:25:27.879" v="1669"/>
          <ac:spMkLst>
            <pc:docMk/>
            <pc:sldMk cId="382901505" sldId="928"/>
            <ac:spMk id="31" creationId="{09F5BDA0-8F51-5520-0A02-465E1FE46957}"/>
          </ac:spMkLst>
        </pc:spChg>
        <pc:graphicFrameChg chg="add mod">
          <ac:chgData name="Maya Lundberg" userId="6e3cc906-07a6-4117-95fe-3f995e01c05d" providerId="ADAL" clId="{ADEF6326-3558-4B83-A833-C8002F911D03}" dt="2025-01-27T13:25:27.879" v="1669"/>
          <ac:graphicFrameMkLst>
            <pc:docMk/>
            <pc:sldMk cId="382901505" sldId="928"/>
            <ac:graphicFrameMk id="21" creationId="{87740B21-ACE7-9561-9394-9D042D3A3039}"/>
          </ac:graphicFrameMkLst>
        </pc:graphicFrameChg>
        <pc:graphicFrameChg chg="add mod">
          <ac:chgData name="Maya Lundberg" userId="6e3cc906-07a6-4117-95fe-3f995e01c05d" providerId="ADAL" clId="{ADEF6326-3558-4B83-A833-C8002F911D03}" dt="2025-01-27T13:25:27.879" v="1669"/>
          <ac:graphicFrameMkLst>
            <pc:docMk/>
            <pc:sldMk cId="382901505" sldId="928"/>
            <ac:graphicFrameMk id="22" creationId="{940B1657-4754-9AF1-7976-30A40943EB1C}"/>
          </ac:graphicFrameMkLst>
        </pc:graphicFrameChg>
      </pc:sldChg>
      <pc:sldChg chg="add del">
        <pc:chgData name="Maya Lundberg" userId="6e3cc906-07a6-4117-95fe-3f995e01c05d" providerId="ADAL" clId="{ADEF6326-3558-4B83-A833-C8002F911D03}" dt="2025-01-27T13:25:49.843" v="1673"/>
        <pc:sldMkLst>
          <pc:docMk/>
          <pc:sldMk cId="3544001809" sldId="929"/>
        </pc:sldMkLst>
      </pc:sldChg>
      <pc:sldChg chg="addSp delSp modSp add mod modNotesTx">
        <pc:chgData name="Maya Lundberg" userId="6e3cc906-07a6-4117-95fe-3f995e01c05d" providerId="ADAL" clId="{ADEF6326-3558-4B83-A833-C8002F911D03}" dt="2025-02-27T08:41:32.062" v="20250" actId="27636"/>
        <pc:sldMkLst>
          <pc:docMk/>
          <pc:sldMk cId="3552138504" sldId="929"/>
        </pc:sldMkLst>
        <pc:spChg chg="mod ord">
          <ac:chgData name="Maya Lundberg" userId="6e3cc906-07a6-4117-95fe-3f995e01c05d" providerId="ADAL" clId="{ADEF6326-3558-4B83-A833-C8002F911D03}" dt="2025-02-27T08:41:32.062" v="20250" actId="27636"/>
          <ac:spMkLst>
            <pc:docMk/>
            <pc:sldMk cId="3552138504" sldId="929"/>
            <ac:spMk id="4" creationId="{37015E4D-9ADF-E121-D373-DD4600571180}"/>
          </ac:spMkLst>
        </pc:spChg>
        <pc:spChg chg="add del mod ord">
          <ac:chgData name="Maya Lundberg" userId="6e3cc906-07a6-4117-95fe-3f995e01c05d" providerId="ADAL" clId="{ADEF6326-3558-4B83-A833-C8002F911D03}" dt="2025-02-27T08:41:28.091" v="20248" actId="27636"/>
          <ac:spMkLst>
            <pc:docMk/>
            <pc:sldMk cId="3552138504" sldId="929"/>
            <ac:spMk id="5" creationId="{68B51B32-588B-C82A-E298-BE24A62AAE93}"/>
          </ac:spMkLst>
        </pc:spChg>
        <pc:picChg chg="add mod modCrop">
          <ac:chgData name="Maya Lundberg" userId="6e3cc906-07a6-4117-95fe-3f995e01c05d" providerId="ADAL" clId="{ADEF6326-3558-4B83-A833-C8002F911D03}" dt="2025-02-10T09:52:45.996" v="5892" actId="1076"/>
          <ac:picMkLst>
            <pc:docMk/>
            <pc:sldMk cId="3552138504" sldId="929"/>
            <ac:picMk id="7" creationId="{1ED97140-F2B7-7DB9-E19C-D8110289FF8E}"/>
          </ac:picMkLst>
        </pc:picChg>
      </pc:sldChg>
      <pc:sldChg chg="addSp delSp modSp add mod ord modNotesTx">
        <pc:chgData name="Maya Lundberg" userId="6e3cc906-07a6-4117-95fe-3f995e01c05d" providerId="ADAL" clId="{ADEF6326-3558-4B83-A833-C8002F911D03}" dt="2025-02-21T09:14:44.101" v="12981" actId="27918"/>
        <pc:sldMkLst>
          <pc:docMk/>
          <pc:sldMk cId="2898192379" sldId="930"/>
        </pc:sldMkLst>
        <pc:spChg chg="add mod">
          <ac:chgData name="Maya Lundberg" userId="6e3cc906-07a6-4117-95fe-3f995e01c05d" providerId="ADAL" clId="{ADEF6326-3558-4B83-A833-C8002F911D03}" dt="2025-01-27T13:30:55.233" v="1843" actId="20577"/>
          <ac:spMkLst>
            <pc:docMk/>
            <pc:sldMk cId="2898192379" sldId="930"/>
            <ac:spMk id="2" creationId="{9ED84A2B-5297-235F-1045-DB2FE0104B9D}"/>
          </ac:spMkLst>
        </pc:spChg>
        <pc:spChg chg="add mod">
          <ac:chgData name="Maya Lundberg" userId="6e3cc906-07a6-4117-95fe-3f995e01c05d" providerId="ADAL" clId="{ADEF6326-3558-4B83-A833-C8002F911D03}" dt="2025-02-19T09:04:37.549" v="10447" actId="20577"/>
          <ac:spMkLst>
            <pc:docMk/>
            <pc:sldMk cId="2898192379" sldId="930"/>
            <ac:spMk id="3" creationId="{C06D5F12-527A-F438-AE09-55F3D8A0B1DD}"/>
          </ac:spMkLst>
        </pc:spChg>
        <pc:spChg chg="add mod">
          <ac:chgData name="Maya Lundberg" userId="6e3cc906-07a6-4117-95fe-3f995e01c05d" providerId="ADAL" clId="{ADEF6326-3558-4B83-A833-C8002F911D03}" dt="2025-01-27T13:31:30.661" v="1900"/>
          <ac:spMkLst>
            <pc:docMk/>
            <pc:sldMk cId="2898192379" sldId="930"/>
            <ac:spMk id="11" creationId="{7EFF4230-980A-AC97-18DC-FE83172FCA12}"/>
          </ac:spMkLst>
        </pc:spChg>
        <pc:spChg chg="mod">
          <ac:chgData name="Maya Lundberg" userId="6e3cc906-07a6-4117-95fe-3f995e01c05d" providerId="ADAL" clId="{ADEF6326-3558-4B83-A833-C8002F911D03}" dt="2025-01-27T13:31:56.181" v="1905" actId="20577"/>
          <ac:spMkLst>
            <pc:docMk/>
            <pc:sldMk cId="2898192379" sldId="930"/>
            <ac:spMk id="13" creationId="{A8E2207C-798F-21E8-648C-E6C0EBB18E8F}"/>
          </ac:spMkLst>
        </pc:spChg>
        <pc:grpChg chg="add mod">
          <ac:chgData name="Maya Lundberg" userId="6e3cc906-07a6-4117-95fe-3f995e01c05d" providerId="ADAL" clId="{ADEF6326-3558-4B83-A833-C8002F911D03}" dt="2025-01-27T13:31:49.320" v="1903" actId="1076"/>
          <ac:grpSpMkLst>
            <pc:docMk/>
            <pc:sldMk cId="2898192379" sldId="930"/>
            <ac:grpSpMk id="12" creationId="{2CAE90C7-F90D-9D5A-A0AE-90B2E4E70AE9}"/>
          </ac:grpSpMkLst>
        </pc:grpChg>
        <pc:graphicFrameChg chg="add mod">
          <ac:chgData name="Maya Lundberg" userId="6e3cc906-07a6-4117-95fe-3f995e01c05d" providerId="ADAL" clId="{ADEF6326-3558-4B83-A833-C8002F911D03}" dt="2025-02-21T09:14:25.660" v="12977" actId="692"/>
          <ac:graphicFrameMkLst>
            <pc:docMk/>
            <pc:sldMk cId="2898192379" sldId="930"/>
            <ac:graphicFrameMk id="10" creationId="{C33C66BE-4338-DEFF-29C3-FF72D2851137}"/>
          </ac:graphicFrameMkLst>
        </pc:graphicFrameChg>
        <pc:cxnChg chg="mod">
          <ac:chgData name="Maya Lundberg" userId="6e3cc906-07a6-4117-95fe-3f995e01c05d" providerId="ADAL" clId="{ADEF6326-3558-4B83-A833-C8002F911D03}" dt="2025-01-27T13:31:56.181" v="1905" actId="20577"/>
          <ac:cxnSpMkLst>
            <pc:docMk/>
            <pc:sldMk cId="2898192379" sldId="930"/>
            <ac:cxnSpMk id="14" creationId="{C2F99481-DEF9-7E9B-622D-5498F009B150}"/>
          </ac:cxnSpMkLst>
        </pc:cxnChg>
      </pc:sldChg>
      <pc:sldChg chg="addSp delSp modSp add mod modNotesTx">
        <pc:chgData name="Maya Lundberg" userId="6e3cc906-07a6-4117-95fe-3f995e01c05d" providerId="ADAL" clId="{ADEF6326-3558-4B83-A833-C8002F911D03}" dt="2025-02-27T08:48:37.486" v="20296" actId="1076"/>
        <pc:sldMkLst>
          <pc:docMk/>
          <pc:sldMk cId="2826438432" sldId="931"/>
        </pc:sldMkLst>
        <pc:spChg chg="mod">
          <ac:chgData name="Maya Lundberg" userId="6e3cc906-07a6-4117-95fe-3f995e01c05d" providerId="ADAL" clId="{ADEF6326-3558-4B83-A833-C8002F911D03}" dt="2025-01-27T13:32:46.390" v="1924" actId="20577"/>
          <ac:spMkLst>
            <pc:docMk/>
            <pc:sldMk cId="2826438432" sldId="931"/>
            <ac:spMk id="3" creationId="{19F05599-E2B0-10C1-5BCB-6BF9562DC413}"/>
          </ac:spMkLst>
        </pc:spChg>
        <pc:spChg chg="add mod">
          <ac:chgData name="Maya Lundberg" userId="6e3cc906-07a6-4117-95fe-3f995e01c05d" providerId="ADAL" clId="{ADEF6326-3558-4B83-A833-C8002F911D03}" dt="2025-01-27T13:33:06.847" v="1930" actId="1076"/>
          <ac:spMkLst>
            <pc:docMk/>
            <pc:sldMk cId="2826438432" sldId="931"/>
            <ac:spMk id="19" creationId="{D4BDB367-70B9-4C2B-9579-64C0D1EB7310}"/>
          </ac:spMkLst>
        </pc:spChg>
        <pc:spChg chg="add mod">
          <ac:chgData name="Maya Lundberg" userId="6e3cc906-07a6-4117-95fe-3f995e01c05d" providerId="ADAL" clId="{ADEF6326-3558-4B83-A833-C8002F911D03}" dt="2025-01-27T13:33:06.847" v="1930" actId="1076"/>
          <ac:spMkLst>
            <pc:docMk/>
            <pc:sldMk cId="2826438432" sldId="931"/>
            <ac:spMk id="20" creationId="{1352CC3F-6807-0BC4-9444-097FC604959E}"/>
          </ac:spMkLst>
        </pc:spChg>
        <pc:spChg chg="add mod">
          <ac:chgData name="Maya Lundberg" userId="6e3cc906-07a6-4117-95fe-3f995e01c05d" providerId="ADAL" clId="{ADEF6326-3558-4B83-A833-C8002F911D03}" dt="2025-01-27T13:33:06.847" v="1930" actId="1076"/>
          <ac:spMkLst>
            <pc:docMk/>
            <pc:sldMk cId="2826438432" sldId="931"/>
            <ac:spMk id="21" creationId="{6F90C521-D05C-9C57-8BF2-F9F31277C44C}"/>
          </ac:spMkLst>
        </pc:spChg>
        <pc:spChg chg="add mod">
          <ac:chgData name="Maya Lundberg" userId="6e3cc906-07a6-4117-95fe-3f995e01c05d" providerId="ADAL" clId="{ADEF6326-3558-4B83-A833-C8002F911D03}" dt="2025-01-27T13:33:06.847" v="1930" actId="1076"/>
          <ac:spMkLst>
            <pc:docMk/>
            <pc:sldMk cId="2826438432" sldId="931"/>
            <ac:spMk id="22" creationId="{0504898E-9756-EAD3-A5A6-597633FFDE41}"/>
          </ac:spMkLst>
        </pc:spChg>
        <pc:spChg chg="add mod">
          <ac:chgData name="Maya Lundberg" userId="6e3cc906-07a6-4117-95fe-3f995e01c05d" providerId="ADAL" clId="{ADEF6326-3558-4B83-A833-C8002F911D03}" dt="2025-01-27T13:33:06.847" v="1930" actId="1076"/>
          <ac:spMkLst>
            <pc:docMk/>
            <pc:sldMk cId="2826438432" sldId="931"/>
            <ac:spMk id="23" creationId="{7B89C5DD-4439-EE24-F787-4F30E9414D3D}"/>
          </ac:spMkLst>
        </pc:spChg>
        <pc:spChg chg="add mod">
          <ac:chgData name="Maya Lundberg" userId="6e3cc906-07a6-4117-95fe-3f995e01c05d" providerId="ADAL" clId="{ADEF6326-3558-4B83-A833-C8002F911D03}" dt="2025-01-27T13:33:06.847" v="1930" actId="1076"/>
          <ac:spMkLst>
            <pc:docMk/>
            <pc:sldMk cId="2826438432" sldId="931"/>
            <ac:spMk id="24" creationId="{9054F168-B7DB-C4DF-7EA9-2B04752C4FD4}"/>
          </ac:spMkLst>
        </pc:spChg>
        <pc:spChg chg="add mod">
          <ac:chgData name="Maya Lundberg" userId="6e3cc906-07a6-4117-95fe-3f995e01c05d" providerId="ADAL" clId="{ADEF6326-3558-4B83-A833-C8002F911D03}" dt="2025-02-27T08:48:37.486" v="20296" actId="1076"/>
          <ac:spMkLst>
            <pc:docMk/>
            <pc:sldMk cId="2826438432" sldId="931"/>
            <ac:spMk id="25" creationId="{E739F9D3-4B61-FC23-F397-125E6030B8DB}"/>
          </ac:spMkLst>
        </pc:spChg>
        <pc:spChg chg="add mod">
          <ac:chgData name="Maya Lundberg" userId="6e3cc906-07a6-4117-95fe-3f995e01c05d" providerId="ADAL" clId="{ADEF6326-3558-4B83-A833-C8002F911D03}" dt="2025-02-27T08:48:37.486" v="20296" actId="1076"/>
          <ac:spMkLst>
            <pc:docMk/>
            <pc:sldMk cId="2826438432" sldId="931"/>
            <ac:spMk id="26" creationId="{85563BEA-5529-60F4-DBD3-1A07FFEC450D}"/>
          </ac:spMkLst>
        </pc:spChg>
        <pc:graphicFrameChg chg="add mod">
          <ac:chgData name="Maya Lundberg" userId="6e3cc906-07a6-4117-95fe-3f995e01c05d" providerId="ADAL" clId="{ADEF6326-3558-4B83-A833-C8002F911D03}" dt="2025-01-27T13:33:06.847" v="1930" actId="1076"/>
          <ac:graphicFrameMkLst>
            <pc:docMk/>
            <pc:sldMk cId="2826438432" sldId="931"/>
            <ac:graphicFrameMk id="18" creationId="{F95544A9-D8E6-B838-D5D6-B27D759602CB}"/>
          </ac:graphicFrameMkLst>
        </pc:graphicFrameChg>
      </pc:sldChg>
      <pc:sldChg chg="addSp delSp modSp add del mod modNotesTx">
        <pc:chgData name="Maya Lundberg" userId="6e3cc906-07a6-4117-95fe-3f995e01c05d" providerId="ADAL" clId="{ADEF6326-3558-4B83-A833-C8002F911D03}" dt="2025-02-18T08:53:01.583" v="9845" actId="47"/>
        <pc:sldMkLst>
          <pc:docMk/>
          <pc:sldMk cId="3263714072" sldId="932"/>
        </pc:sldMkLst>
      </pc:sldChg>
      <pc:sldChg chg="add del">
        <pc:chgData name="Maya Lundberg" userId="6e3cc906-07a6-4117-95fe-3f995e01c05d" providerId="ADAL" clId="{ADEF6326-3558-4B83-A833-C8002F911D03}" dt="2025-01-27T13:34:44.106" v="1953"/>
        <pc:sldMkLst>
          <pc:docMk/>
          <pc:sldMk cId="3176627656" sldId="933"/>
        </pc:sldMkLst>
      </pc:sldChg>
      <pc:sldChg chg="addSp delSp modSp add mod modNotesTx">
        <pc:chgData name="Maya Lundberg" userId="6e3cc906-07a6-4117-95fe-3f995e01c05d" providerId="ADAL" clId="{ADEF6326-3558-4B83-A833-C8002F911D03}" dt="2025-02-27T08:46:50.980" v="20290" actId="20577"/>
        <pc:sldMkLst>
          <pc:docMk/>
          <pc:sldMk cId="3865682593" sldId="933"/>
        </pc:sldMkLst>
        <pc:spChg chg="mod ord">
          <ac:chgData name="Maya Lundberg" userId="6e3cc906-07a6-4117-95fe-3f995e01c05d" providerId="ADAL" clId="{ADEF6326-3558-4B83-A833-C8002F911D03}" dt="2025-02-27T08:46:50.980" v="20290" actId="20577"/>
          <ac:spMkLst>
            <pc:docMk/>
            <pc:sldMk cId="3865682593" sldId="933"/>
            <ac:spMk id="4" creationId="{7A36D443-C304-7C90-A2E7-853C0D365B24}"/>
          </ac:spMkLst>
        </pc:spChg>
        <pc:spChg chg="mod ord">
          <ac:chgData name="Maya Lundberg" userId="6e3cc906-07a6-4117-95fe-3f995e01c05d" providerId="ADAL" clId="{ADEF6326-3558-4B83-A833-C8002F911D03}" dt="2025-02-27T08:46:29.922" v="20288" actId="1076"/>
          <ac:spMkLst>
            <pc:docMk/>
            <pc:sldMk cId="3865682593" sldId="933"/>
            <ac:spMk id="5" creationId="{E5E56E87-91A5-A49B-A963-0E2B2C31406C}"/>
          </ac:spMkLst>
        </pc:spChg>
        <pc:spChg chg="add mod">
          <ac:chgData name="Maya Lundberg" userId="6e3cc906-07a6-4117-95fe-3f995e01c05d" providerId="ADAL" clId="{ADEF6326-3558-4B83-A833-C8002F911D03}" dt="2025-01-27T13:38:30.662" v="2111" actId="1076"/>
          <ac:spMkLst>
            <pc:docMk/>
            <pc:sldMk cId="3865682593" sldId="933"/>
            <ac:spMk id="13" creationId="{466018A2-87D5-86AF-9FD8-1D75516676EE}"/>
          </ac:spMkLst>
        </pc:spChg>
        <pc:spChg chg="add del mod">
          <ac:chgData name="Maya Lundberg" userId="6e3cc906-07a6-4117-95fe-3f995e01c05d" providerId="ADAL" clId="{ADEF6326-3558-4B83-A833-C8002F911D03}" dt="2025-02-27T08:45:20.047" v="20282" actId="1076"/>
          <ac:spMkLst>
            <pc:docMk/>
            <pc:sldMk cId="3865682593" sldId="933"/>
            <ac:spMk id="14" creationId="{93F0EEC5-E5D1-A984-2D2C-CEB2E1C17409}"/>
          </ac:spMkLst>
        </pc:spChg>
        <pc:picChg chg="add mod modCrop">
          <ac:chgData name="Maya Lundberg" userId="6e3cc906-07a6-4117-95fe-3f995e01c05d" providerId="ADAL" clId="{ADEF6326-3558-4B83-A833-C8002F911D03}" dt="2025-01-27T13:36:18.841" v="1975" actId="732"/>
          <ac:picMkLst>
            <pc:docMk/>
            <pc:sldMk cId="3865682593" sldId="933"/>
            <ac:picMk id="9" creationId="{4DCCE4FC-9EE8-847B-067B-5328D5BC4FB4}"/>
          </ac:picMkLst>
        </pc:picChg>
      </pc:sldChg>
      <pc:sldChg chg="addSp delSp modSp add mod ord modNotesTx">
        <pc:chgData name="Maya Lundberg" userId="6e3cc906-07a6-4117-95fe-3f995e01c05d" providerId="ADAL" clId="{ADEF6326-3558-4B83-A833-C8002F911D03}" dt="2025-02-27T08:47:26.809" v="20292" actId="1076"/>
        <pc:sldMkLst>
          <pc:docMk/>
          <pc:sldMk cId="2043305808" sldId="934"/>
        </pc:sldMkLst>
        <pc:spChg chg="mod">
          <ac:chgData name="Maya Lundberg" userId="6e3cc906-07a6-4117-95fe-3f995e01c05d" providerId="ADAL" clId="{ADEF6326-3558-4B83-A833-C8002F911D03}" dt="2025-01-27T14:34:13.731" v="2175" actId="20577"/>
          <ac:spMkLst>
            <pc:docMk/>
            <pc:sldMk cId="2043305808" sldId="934"/>
            <ac:spMk id="2" creationId="{4EF59B54-2664-659F-40A2-9C52E7D50C3E}"/>
          </ac:spMkLst>
        </pc:spChg>
        <pc:spChg chg="add mod">
          <ac:chgData name="Maya Lundberg" userId="6e3cc906-07a6-4117-95fe-3f995e01c05d" providerId="ADAL" clId="{ADEF6326-3558-4B83-A833-C8002F911D03}" dt="2025-02-27T08:47:26.809" v="20292" actId="1076"/>
          <ac:spMkLst>
            <pc:docMk/>
            <pc:sldMk cId="2043305808" sldId="934"/>
            <ac:spMk id="22" creationId="{4575D925-E39F-A284-3E53-91E57B59FF7D}"/>
          </ac:spMkLst>
        </pc:spChg>
        <pc:spChg chg="add mod">
          <ac:chgData name="Maya Lundberg" userId="6e3cc906-07a6-4117-95fe-3f995e01c05d" providerId="ADAL" clId="{ADEF6326-3558-4B83-A833-C8002F911D03}" dt="2025-02-27T08:47:26.809" v="20292" actId="1076"/>
          <ac:spMkLst>
            <pc:docMk/>
            <pc:sldMk cId="2043305808" sldId="934"/>
            <ac:spMk id="23" creationId="{960128B6-5CCB-4B41-92A0-A060E7BEA2DD}"/>
          </ac:spMkLst>
        </pc:spChg>
        <pc:spChg chg="add mod">
          <ac:chgData name="Maya Lundberg" userId="6e3cc906-07a6-4117-95fe-3f995e01c05d" providerId="ADAL" clId="{ADEF6326-3558-4B83-A833-C8002F911D03}" dt="2025-01-27T14:34:26.196" v="2178"/>
          <ac:spMkLst>
            <pc:docMk/>
            <pc:sldMk cId="2043305808" sldId="934"/>
            <ac:spMk id="24" creationId="{FFB2E74C-E19A-3B4A-4F8B-FE399CC08A6D}"/>
          </ac:spMkLst>
        </pc:spChg>
        <pc:spChg chg="add mod">
          <ac:chgData name="Maya Lundberg" userId="6e3cc906-07a6-4117-95fe-3f995e01c05d" providerId="ADAL" clId="{ADEF6326-3558-4B83-A833-C8002F911D03}" dt="2025-01-27T14:34:26.196" v="2178"/>
          <ac:spMkLst>
            <pc:docMk/>
            <pc:sldMk cId="2043305808" sldId="934"/>
            <ac:spMk id="25" creationId="{D48BED30-3319-2484-477F-B23553A336FA}"/>
          </ac:spMkLst>
        </pc:spChg>
        <pc:spChg chg="add mod">
          <ac:chgData name="Maya Lundberg" userId="6e3cc906-07a6-4117-95fe-3f995e01c05d" providerId="ADAL" clId="{ADEF6326-3558-4B83-A833-C8002F911D03}" dt="2025-01-27T14:34:26.196" v="2178"/>
          <ac:spMkLst>
            <pc:docMk/>
            <pc:sldMk cId="2043305808" sldId="934"/>
            <ac:spMk id="26" creationId="{498EB57A-48C8-EC1E-ADFE-F12BB9748962}"/>
          </ac:spMkLst>
        </pc:spChg>
        <pc:spChg chg="add mod">
          <ac:chgData name="Maya Lundberg" userId="6e3cc906-07a6-4117-95fe-3f995e01c05d" providerId="ADAL" clId="{ADEF6326-3558-4B83-A833-C8002F911D03}" dt="2025-01-27T14:34:26.196" v="2178"/>
          <ac:spMkLst>
            <pc:docMk/>
            <pc:sldMk cId="2043305808" sldId="934"/>
            <ac:spMk id="27" creationId="{5E08E46A-8409-F7FE-730D-A4EB34A38752}"/>
          </ac:spMkLst>
        </pc:spChg>
        <pc:spChg chg="add mod">
          <ac:chgData name="Maya Lundberg" userId="6e3cc906-07a6-4117-95fe-3f995e01c05d" providerId="ADAL" clId="{ADEF6326-3558-4B83-A833-C8002F911D03}" dt="2025-01-27T14:34:26.196" v="2178"/>
          <ac:spMkLst>
            <pc:docMk/>
            <pc:sldMk cId="2043305808" sldId="934"/>
            <ac:spMk id="28" creationId="{1E808E08-1197-C206-948D-8C4BA29948E3}"/>
          </ac:spMkLst>
        </pc:spChg>
        <pc:graphicFrameChg chg="add mod">
          <ac:chgData name="Maya Lundberg" userId="6e3cc906-07a6-4117-95fe-3f995e01c05d" providerId="ADAL" clId="{ADEF6326-3558-4B83-A833-C8002F911D03}" dt="2025-01-27T14:34:26.196" v="2178"/>
          <ac:graphicFrameMkLst>
            <pc:docMk/>
            <pc:sldMk cId="2043305808" sldId="934"/>
            <ac:graphicFrameMk id="20" creationId="{1572A4C9-10F4-4112-EEDB-015075AB8A14}"/>
          </ac:graphicFrameMkLst>
        </pc:graphicFrameChg>
        <pc:graphicFrameChg chg="add mod">
          <ac:chgData name="Maya Lundberg" userId="6e3cc906-07a6-4117-95fe-3f995e01c05d" providerId="ADAL" clId="{ADEF6326-3558-4B83-A833-C8002F911D03}" dt="2025-01-27T14:34:26.196" v="2178"/>
          <ac:graphicFrameMkLst>
            <pc:docMk/>
            <pc:sldMk cId="2043305808" sldId="934"/>
            <ac:graphicFrameMk id="21" creationId="{7979104C-ECCE-A30C-BFA7-EF5D0FF7070B}"/>
          </ac:graphicFrameMkLst>
        </pc:graphicFrameChg>
      </pc:sldChg>
      <pc:sldChg chg="addSp delSp modSp add mod ord modNotesTx">
        <pc:chgData name="Maya Lundberg" userId="6e3cc906-07a6-4117-95fe-3f995e01c05d" providerId="ADAL" clId="{ADEF6326-3558-4B83-A833-C8002F911D03}" dt="2025-02-21T09:25:09.358" v="13011" actId="692"/>
        <pc:sldMkLst>
          <pc:docMk/>
          <pc:sldMk cId="1980168446" sldId="935"/>
        </pc:sldMkLst>
        <pc:spChg chg="mod">
          <ac:chgData name="Maya Lundberg" userId="6e3cc906-07a6-4117-95fe-3f995e01c05d" providerId="ADAL" clId="{ADEF6326-3558-4B83-A833-C8002F911D03}" dt="2025-01-27T14:34:54.118" v="2204" actId="20577"/>
          <ac:spMkLst>
            <pc:docMk/>
            <pc:sldMk cId="1980168446" sldId="935"/>
            <ac:spMk id="2" creationId="{7B00EAE0-3C8A-76F8-8482-570018F26B19}"/>
          </ac:spMkLst>
        </pc:spChg>
        <pc:spChg chg="mod">
          <ac:chgData name="Maya Lundberg" userId="6e3cc906-07a6-4117-95fe-3f995e01c05d" providerId="ADAL" clId="{ADEF6326-3558-4B83-A833-C8002F911D03}" dt="2025-01-27T14:35:23.495" v="2275" actId="20577"/>
          <ac:spMkLst>
            <pc:docMk/>
            <pc:sldMk cId="1980168446" sldId="935"/>
            <ac:spMk id="3" creationId="{9CE2C90A-9E36-781D-E71E-F01B22E60085}"/>
          </ac:spMkLst>
        </pc:spChg>
        <pc:spChg chg="add mod">
          <ac:chgData name="Maya Lundberg" userId="6e3cc906-07a6-4117-95fe-3f995e01c05d" providerId="ADAL" clId="{ADEF6326-3558-4B83-A833-C8002F911D03}" dt="2025-01-27T14:36:16.773" v="2285" actId="1076"/>
          <ac:spMkLst>
            <pc:docMk/>
            <pc:sldMk cId="1980168446" sldId="935"/>
            <ac:spMk id="27" creationId="{8AABD889-E29F-FE6E-9E9E-C19F48F539C6}"/>
          </ac:spMkLst>
        </pc:spChg>
        <pc:spChg chg="mod">
          <ac:chgData name="Maya Lundberg" userId="6e3cc906-07a6-4117-95fe-3f995e01c05d" providerId="ADAL" clId="{ADEF6326-3558-4B83-A833-C8002F911D03}" dt="2025-01-27T14:36:21.346" v="2287" actId="20577"/>
          <ac:spMkLst>
            <pc:docMk/>
            <pc:sldMk cId="1980168446" sldId="935"/>
            <ac:spMk id="29" creationId="{FDDE06E5-70E1-183F-2BBE-5E4572C374CC}"/>
          </ac:spMkLst>
        </pc:spChg>
        <pc:grpChg chg="add mod">
          <ac:chgData name="Maya Lundberg" userId="6e3cc906-07a6-4117-95fe-3f995e01c05d" providerId="ADAL" clId="{ADEF6326-3558-4B83-A833-C8002F911D03}" dt="2025-01-27T14:36:16.773" v="2285" actId="1076"/>
          <ac:grpSpMkLst>
            <pc:docMk/>
            <pc:sldMk cId="1980168446" sldId="935"/>
            <ac:grpSpMk id="28" creationId="{33726CD6-7D70-CF60-9C7D-4560770EF618}"/>
          </ac:grpSpMkLst>
        </pc:grpChg>
        <pc:graphicFrameChg chg="add mod">
          <ac:chgData name="Maya Lundberg" userId="6e3cc906-07a6-4117-95fe-3f995e01c05d" providerId="ADAL" clId="{ADEF6326-3558-4B83-A833-C8002F911D03}" dt="2025-02-21T09:25:09.358" v="13011" actId="692"/>
          <ac:graphicFrameMkLst>
            <pc:docMk/>
            <pc:sldMk cId="1980168446" sldId="935"/>
            <ac:graphicFrameMk id="26" creationId="{4B52D6E4-225D-A145-4BB0-5DA6884CBE76}"/>
          </ac:graphicFrameMkLst>
        </pc:graphicFrameChg>
        <pc:cxnChg chg="mod">
          <ac:chgData name="Maya Lundberg" userId="6e3cc906-07a6-4117-95fe-3f995e01c05d" providerId="ADAL" clId="{ADEF6326-3558-4B83-A833-C8002F911D03}" dt="2025-01-27T14:36:21.346" v="2287" actId="20577"/>
          <ac:cxnSpMkLst>
            <pc:docMk/>
            <pc:sldMk cId="1980168446" sldId="935"/>
            <ac:cxnSpMk id="30" creationId="{604A2C0A-7176-5EF2-45A8-2277544B1BF6}"/>
          </ac:cxnSpMkLst>
        </pc:cxnChg>
      </pc:sldChg>
      <pc:sldChg chg="addSp delSp modSp add mod modNotesTx">
        <pc:chgData name="Maya Lundberg" userId="6e3cc906-07a6-4117-95fe-3f995e01c05d" providerId="ADAL" clId="{ADEF6326-3558-4B83-A833-C8002F911D03}" dt="2025-02-21T09:26:19.448" v="13012" actId="692"/>
        <pc:sldMkLst>
          <pc:docMk/>
          <pc:sldMk cId="775138140" sldId="936"/>
        </pc:sldMkLst>
        <pc:spChg chg="mod">
          <ac:chgData name="Maya Lundberg" userId="6e3cc906-07a6-4117-95fe-3f995e01c05d" providerId="ADAL" clId="{ADEF6326-3558-4B83-A833-C8002F911D03}" dt="2025-01-27T14:37:08.525" v="2332" actId="20577"/>
          <ac:spMkLst>
            <pc:docMk/>
            <pc:sldMk cId="775138140" sldId="936"/>
            <ac:spMk id="2" creationId="{CCFF2881-BB8D-82F9-FADE-EE765D272888}"/>
          </ac:spMkLst>
        </pc:spChg>
        <pc:spChg chg="mod">
          <ac:chgData name="Maya Lundberg" userId="6e3cc906-07a6-4117-95fe-3f995e01c05d" providerId="ADAL" clId="{ADEF6326-3558-4B83-A833-C8002F911D03}" dt="2025-01-27T14:37:23.384" v="2369" actId="20577"/>
          <ac:spMkLst>
            <pc:docMk/>
            <pc:sldMk cId="775138140" sldId="936"/>
            <ac:spMk id="3" creationId="{8B224E7C-306F-5023-1579-78F734A5E455}"/>
          </ac:spMkLst>
        </pc:spChg>
        <pc:spChg chg="add mod">
          <ac:chgData name="Maya Lundberg" userId="6e3cc906-07a6-4117-95fe-3f995e01c05d" providerId="ADAL" clId="{ADEF6326-3558-4B83-A833-C8002F911D03}" dt="2025-01-27T14:37:47.619" v="2375" actId="1076"/>
          <ac:spMkLst>
            <pc:docMk/>
            <pc:sldMk cId="775138140" sldId="936"/>
            <ac:spMk id="15" creationId="{0B2482C5-0169-760E-80E3-8506AF78021A}"/>
          </ac:spMkLst>
        </pc:spChg>
        <pc:spChg chg="mod">
          <ac:chgData name="Maya Lundberg" userId="6e3cc906-07a6-4117-95fe-3f995e01c05d" providerId="ADAL" clId="{ADEF6326-3558-4B83-A833-C8002F911D03}" dt="2025-01-27T14:37:37.364" v="2373"/>
          <ac:spMkLst>
            <pc:docMk/>
            <pc:sldMk cId="775138140" sldId="936"/>
            <ac:spMk id="17" creationId="{D71A6DE2-84A6-9FF4-9F6A-8449902E02BF}"/>
          </ac:spMkLst>
        </pc:spChg>
        <pc:grpChg chg="add mod">
          <ac:chgData name="Maya Lundberg" userId="6e3cc906-07a6-4117-95fe-3f995e01c05d" providerId="ADAL" clId="{ADEF6326-3558-4B83-A833-C8002F911D03}" dt="2025-01-27T14:37:47.619" v="2375" actId="1076"/>
          <ac:grpSpMkLst>
            <pc:docMk/>
            <pc:sldMk cId="775138140" sldId="936"/>
            <ac:grpSpMk id="16" creationId="{4AFEBD74-A3B3-FB3C-CA50-412949E23975}"/>
          </ac:grpSpMkLst>
        </pc:grpChg>
        <pc:graphicFrameChg chg="add mod">
          <ac:chgData name="Maya Lundberg" userId="6e3cc906-07a6-4117-95fe-3f995e01c05d" providerId="ADAL" clId="{ADEF6326-3558-4B83-A833-C8002F911D03}" dt="2025-02-21T09:26:19.448" v="13012" actId="692"/>
          <ac:graphicFrameMkLst>
            <pc:docMk/>
            <pc:sldMk cId="775138140" sldId="936"/>
            <ac:graphicFrameMk id="14" creationId="{9A5EEEE3-42FD-CFEB-45DE-A4FF1BE357A9}"/>
          </ac:graphicFrameMkLst>
        </pc:graphicFrameChg>
        <pc:cxnChg chg="mod">
          <ac:chgData name="Maya Lundberg" userId="6e3cc906-07a6-4117-95fe-3f995e01c05d" providerId="ADAL" clId="{ADEF6326-3558-4B83-A833-C8002F911D03}" dt="2025-01-27T14:37:37.364" v="2373"/>
          <ac:cxnSpMkLst>
            <pc:docMk/>
            <pc:sldMk cId="775138140" sldId="936"/>
            <ac:cxnSpMk id="18" creationId="{B5210E6F-CDCC-624C-F558-FC8B03ABFEC0}"/>
          </ac:cxnSpMkLst>
        </pc:cxnChg>
      </pc:sldChg>
      <pc:sldChg chg="addSp delSp modSp add mod modNotesTx">
        <pc:chgData name="Maya Lundberg" userId="6e3cc906-07a6-4117-95fe-3f995e01c05d" providerId="ADAL" clId="{ADEF6326-3558-4B83-A833-C8002F911D03}" dt="2025-02-21T13:01:53.213" v="13530" actId="20577"/>
        <pc:sldMkLst>
          <pc:docMk/>
          <pc:sldMk cId="2897360686" sldId="937"/>
        </pc:sldMkLst>
        <pc:spChg chg="mod">
          <ac:chgData name="Maya Lundberg" userId="6e3cc906-07a6-4117-95fe-3f995e01c05d" providerId="ADAL" clId="{ADEF6326-3558-4B83-A833-C8002F911D03}" dt="2025-02-21T13:01:53.213" v="13530" actId="20577"/>
          <ac:spMkLst>
            <pc:docMk/>
            <pc:sldMk cId="2897360686" sldId="937"/>
            <ac:spMk id="3" creationId="{8CECEF4F-8103-777D-18B4-8B40563B6922}"/>
          </ac:spMkLst>
        </pc:spChg>
        <pc:spChg chg="add mod">
          <ac:chgData name="Maya Lundberg" userId="6e3cc906-07a6-4117-95fe-3f995e01c05d" providerId="ADAL" clId="{ADEF6326-3558-4B83-A833-C8002F911D03}" dt="2025-01-27T14:44:21.479" v="2396" actId="1076"/>
          <ac:spMkLst>
            <pc:docMk/>
            <pc:sldMk cId="2897360686" sldId="937"/>
            <ac:spMk id="19" creationId="{8B76A78C-093A-1CD7-2ECB-EA8E137F4DC2}"/>
          </ac:spMkLst>
        </pc:spChg>
        <pc:spChg chg="add mod">
          <ac:chgData name="Maya Lundberg" userId="6e3cc906-07a6-4117-95fe-3f995e01c05d" providerId="ADAL" clId="{ADEF6326-3558-4B83-A833-C8002F911D03}" dt="2025-01-27T14:44:21.479" v="2396" actId="1076"/>
          <ac:spMkLst>
            <pc:docMk/>
            <pc:sldMk cId="2897360686" sldId="937"/>
            <ac:spMk id="20" creationId="{9DC5697E-599B-6265-428B-B1036778EFC3}"/>
          </ac:spMkLst>
        </pc:spChg>
        <pc:spChg chg="add mod">
          <ac:chgData name="Maya Lundberg" userId="6e3cc906-07a6-4117-95fe-3f995e01c05d" providerId="ADAL" clId="{ADEF6326-3558-4B83-A833-C8002F911D03}" dt="2025-01-27T14:44:21.479" v="2396" actId="1076"/>
          <ac:spMkLst>
            <pc:docMk/>
            <pc:sldMk cId="2897360686" sldId="937"/>
            <ac:spMk id="21" creationId="{25FEF475-9B08-0793-ED53-1B1FF468A53D}"/>
          </ac:spMkLst>
        </pc:spChg>
        <pc:spChg chg="add mod">
          <ac:chgData name="Maya Lundberg" userId="6e3cc906-07a6-4117-95fe-3f995e01c05d" providerId="ADAL" clId="{ADEF6326-3558-4B83-A833-C8002F911D03}" dt="2025-01-27T14:44:21.479" v="2396" actId="1076"/>
          <ac:spMkLst>
            <pc:docMk/>
            <pc:sldMk cId="2897360686" sldId="937"/>
            <ac:spMk id="22" creationId="{2AC38E07-D98C-30F8-F319-0011E1C84230}"/>
          </ac:spMkLst>
        </pc:spChg>
        <pc:spChg chg="add mod">
          <ac:chgData name="Maya Lundberg" userId="6e3cc906-07a6-4117-95fe-3f995e01c05d" providerId="ADAL" clId="{ADEF6326-3558-4B83-A833-C8002F911D03}" dt="2025-01-27T14:44:21.479" v="2396" actId="1076"/>
          <ac:spMkLst>
            <pc:docMk/>
            <pc:sldMk cId="2897360686" sldId="937"/>
            <ac:spMk id="23" creationId="{69E773E2-FBB2-7A59-B07E-2951CFB7D530}"/>
          </ac:spMkLst>
        </pc:spChg>
        <pc:spChg chg="add mod">
          <ac:chgData name="Maya Lundberg" userId="6e3cc906-07a6-4117-95fe-3f995e01c05d" providerId="ADAL" clId="{ADEF6326-3558-4B83-A833-C8002F911D03}" dt="2025-01-27T14:44:21.479" v="2396" actId="1076"/>
          <ac:spMkLst>
            <pc:docMk/>
            <pc:sldMk cId="2897360686" sldId="937"/>
            <ac:spMk id="24" creationId="{0CA89F62-BE93-11BC-BA2E-69FC21A05F90}"/>
          </ac:spMkLst>
        </pc:spChg>
        <pc:graphicFrameChg chg="add mod">
          <ac:chgData name="Maya Lundberg" userId="6e3cc906-07a6-4117-95fe-3f995e01c05d" providerId="ADAL" clId="{ADEF6326-3558-4B83-A833-C8002F911D03}" dt="2025-01-27T14:44:21.479" v="2396" actId="1076"/>
          <ac:graphicFrameMkLst>
            <pc:docMk/>
            <pc:sldMk cId="2897360686" sldId="937"/>
            <ac:graphicFrameMk id="12" creationId="{51EFA018-18DF-220F-F1A4-CEE797060A2B}"/>
          </ac:graphicFrameMkLst>
        </pc:graphicFrameChg>
        <pc:graphicFrameChg chg="add mod">
          <ac:chgData name="Maya Lundberg" userId="6e3cc906-07a6-4117-95fe-3f995e01c05d" providerId="ADAL" clId="{ADEF6326-3558-4B83-A833-C8002F911D03}" dt="2025-01-27T14:44:21.479" v="2396" actId="1076"/>
          <ac:graphicFrameMkLst>
            <pc:docMk/>
            <pc:sldMk cId="2897360686" sldId="937"/>
            <ac:graphicFrameMk id="13" creationId="{B8D8DEA7-68ED-543B-32FF-A98EAFD596F2}"/>
          </ac:graphicFrameMkLst>
        </pc:graphicFrameChg>
      </pc:sldChg>
      <pc:sldChg chg="addSp delSp modSp add mod ord modNotesTx">
        <pc:chgData name="Maya Lundberg" userId="6e3cc906-07a6-4117-95fe-3f995e01c05d" providerId="ADAL" clId="{ADEF6326-3558-4B83-A833-C8002F911D03}" dt="2025-02-27T08:49:46.474" v="20303" actId="1076"/>
        <pc:sldMkLst>
          <pc:docMk/>
          <pc:sldMk cId="2066136900" sldId="938"/>
        </pc:sldMkLst>
        <pc:spChg chg="add mod">
          <ac:chgData name="Maya Lundberg" userId="6e3cc906-07a6-4117-95fe-3f995e01c05d" providerId="ADAL" clId="{ADEF6326-3558-4B83-A833-C8002F911D03}" dt="2025-02-27T08:49:35.549" v="20301" actId="1076"/>
          <ac:spMkLst>
            <pc:docMk/>
            <pc:sldMk cId="2066136900" sldId="938"/>
            <ac:spMk id="2" creationId="{D8B80E7F-1C7E-B55F-70BE-451223B10275}"/>
          </ac:spMkLst>
        </pc:spChg>
        <pc:spChg chg="mod ord">
          <ac:chgData name="Maya Lundberg" userId="6e3cc906-07a6-4117-95fe-3f995e01c05d" providerId="ADAL" clId="{ADEF6326-3558-4B83-A833-C8002F911D03}" dt="2025-02-27T08:49:38.481" v="20302" actId="1076"/>
          <ac:spMkLst>
            <pc:docMk/>
            <pc:sldMk cId="2066136900" sldId="938"/>
            <ac:spMk id="4" creationId="{057D6F5D-0B95-020C-2D63-6B36FE8EEC5B}"/>
          </ac:spMkLst>
        </pc:spChg>
        <pc:spChg chg="mod ord">
          <ac:chgData name="Maya Lundberg" userId="6e3cc906-07a6-4117-95fe-3f995e01c05d" providerId="ADAL" clId="{ADEF6326-3558-4B83-A833-C8002F911D03}" dt="2025-02-27T08:49:46.474" v="20303" actId="1076"/>
          <ac:spMkLst>
            <pc:docMk/>
            <pc:sldMk cId="2066136900" sldId="938"/>
            <ac:spMk id="5" creationId="{E13A4DAC-F28B-5BB8-9B9A-EBDC17A59969}"/>
          </ac:spMkLst>
        </pc:spChg>
        <pc:spChg chg="add del mod">
          <ac:chgData name="Maya Lundberg" userId="6e3cc906-07a6-4117-95fe-3f995e01c05d" providerId="ADAL" clId="{ADEF6326-3558-4B83-A833-C8002F911D03}" dt="2025-02-10T17:03:30.307" v="7920" actId="1076"/>
          <ac:spMkLst>
            <pc:docMk/>
            <pc:sldMk cId="2066136900" sldId="938"/>
            <ac:spMk id="12" creationId="{D908C0FC-2659-303A-7C37-0183309CE8CB}"/>
          </ac:spMkLst>
        </pc:spChg>
        <pc:spChg chg="add mod">
          <ac:chgData name="Maya Lundberg" userId="6e3cc906-07a6-4117-95fe-3f995e01c05d" providerId="ADAL" clId="{ADEF6326-3558-4B83-A833-C8002F911D03}" dt="2025-02-10T17:04:44.394" v="7937" actId="14100"/>
          <ac:spMkLst>
            <pc:docMk/>
            <pc:sldMk cId="2066136900" sldId="938"/>
            <ac:spMk id="15" creationId="{79F2CCC8-95B5-9A6C-62F9-5E06F38D06AC}"/>
          </ac:spMkLst>
        </pc:spChg>
        <pc:picChg chg="add mod modCrop">
          <ac:chgData name="Maya Lundberg" userId="6e3cc906-07a6-4117-95fe-3f995e01c05d" providerId="ADAL" clId="{ADEF6326-3558-4B83-A833-C8002F911D03}" dt="2025-02-10T17:06:29.134" v="7952" actId="732"/>
          <ac:picMkLst>
            <pc:docMk/>
            <pc:sldMk cId="2066136900" sldId="938"/>
            <ac:picMk id="14" creationId="{22C45D45-2110-F44B-2BE0-FE71C2330811}"/>
          </ac:picMkLst>
        </pc:picChg>
      </pc:sldChg>
      <pc:sldChg chg="addSp delSp modSp add mod ord modNotesTx">
        <pc:chgData name="Maya Lundberg" userId="6e3cc906-07a6-4117-95fe-3f995e01c05d" providerId="ADAL" clId="{ADEF6326-3558-4B83-A833-C8002F911D03}" dt="2025-01-27T14:53:52.056" v="2618"/>
        <pc:sldMkLst>
          <pc:docMk/>
          <pc:sldMk cId="458514393" sldId="939"/>
        </pc:sldMkLst>
        <pc:spChg chg="mod">
          <ac:chgData name="Maya Lundberg" userId="6e3cc906-07a6-4117-95fe-3f995e01c05d" providerId="ADAL" clId="{ADEF6326-3558-4B83-A833-C8002F911D03}" dt="2025-01-27T14:53:21.262" v="2612" actId="20577"/>
          <ac:spMkLst>
            <pc:docMk/>
            <pc:sldMk cId="458514393" sldId="939"/>
            <ac:spMk id="2" creationId="{BBD1CDBB-6030-8A78-070C-0CA4BE959060}"/>
          </ac:spMkLst>
        </pc:spChg>
        <pc:spChg chg="add mod">
          <ac:chgData name="Maya Lundberg" userId="6e3cc906-07a6-4117-95fe-3f995e01c05d" providerId="ADAL" clId="{ADEF6326-3558-4B83-A833-C8002F911D03}" dt="2025-01-27T14:53:44.437" v="2617" actId="1076"/>
          <ac:spMkLst>
            <pc:docMk/>
            <pc:sldMk cId="458514393" sldId="939"/>
            <ac:spMk id="17" creationId="{490B994C-8C2D-B7FF-18D6-D888443136EA}"/>
          </ac:spMkLst>
        </pc:spChg>
        <pc:spChg chg="add mod">
          <ac:chgData name="Maya Lundberg" userId="6e3cc906-07a6-4117-95fe-3f995e01c05d" providerId="ADAL" clId="{ADEF6326-3558-4B83-A833-C8002F911D03}" dt="2025-01-27T14:53:44.437" v="2617" actId="1076"/>
          <ac:spMkLst>
            <pc:docMk/>
            <pc:sldMk cId="458514393" sldId="939"/>
            <ac:spMk id="18" creationId="{12876F3E-29E9-B882-227B-8137C35AE7BB}"/>
          </ac:spMkLst>
        </pc:spChg>
        <pc:spChg chg="add mod">
          <ac:chgData name="Maya Lundberg" userId="6e3cc906-07a6-4117-95fe-3f995e01c05d" providerId="ADAL" clId="{ADEF6326-3558-4B83-A833-C8002F911D03}" dt="2025-01-27T14:53:44.437" v="2617" actId="1076"/>
          <ac:spMkLst>
            <pc:docMk/>
            <pc:sldMk cId="458514393" sldId="939"/>
            <ac:spMk id="25" creationId="{351DFE8F-1BB8-81D5-24D9-877CA7766CB0}"/>
          </ac:spMkLst>
        </pc:spChg>
        <pc:spChg chg="add mod">
          <ac:chgData name="Maya Lundberg" userId="6e3cc906-07a6-4117-95fe-3f995e01c05d" providerId="ADAL" clId="{ADEF6326-3558-4B83-A833-C8002F911D03}" dt="2025-01-27T14:53:44.437" v="2617" actId="1076"/>
          <ac:spMkLst>
            <pc:docMk/>
            <pc:sldMk cId="458514393" sldId="939"/>
            <ac:spMk id="26" creationId="{AC8C85FF-2AAC-92EE-6A4B-C1FB8CC259A6}"/>
          </ac:spMkLst>
        </pc:spChg>
        <pc:spChg chg="add mod">
          <ac:chgData name="Maya Lundberg" userId="6e3cc906-07a6-4117-95fe-3f995e01c05d" providerId="ADAL" clId="{ADEF6326-3558-4B83-A833-C8002F911D03}" dt="2025-01-27T14:53:44.437" v="2617" actId="1076"/>
          <ac:spMkLst>
            <pc:docMk/>
            <pc:sldMk cId="458514393" sldId="939"/>
            <ac:spMk id="27" creationId="{EAEB8DBB-16AC-8281-9AF6-18DABC3AB8A5}"/>
          </ac:spMkLst>
        </pc:spChg>
        <pc:spChg chg="add mod">
          <ac:chgData name="Maya Lundberg" userId="6e3cc906-07a6-4117-95fe-3f995e01c05d" providerId="ADAL" clId="{ADEF6326-3558-4B83-A833-C8002F911D03}" dt="2025-01-27T14:53:44.437" v="2617" actId="1076"/>
          <ac:spMkLst>
            <pc:docMk/>
            <pc:sldMk cId="458514393" sldId="939"/>
            <ac:spMk id="28" creationId="{9B7DE1E6-1FEE-E80E-FE11-D0D6CA73B0DE}"/>
          </ac:spMkLst>
        </pc:spChg>
        <pc:spChg chg="add mod">
          <ac:chgData name="Maya Lundberg" userId="6e3cc906-07a6-4117-95fe-3f995e01c05d" providerId="ADAL" clId="{ADEF6326-3558-4B83-A833-C8002F911D03}" dt="2025-01-27T14:53:44.437" v="2617" actId="1076"/>
          <ac:spMkLst>
            <pc:docMk/>
            <pc:sldMk cId="458514393" sldId="939"/>
            <ac:spMk id="29" creationId="{960968E0-5DA8-2599-E169-2A6EF5769C7A}"/>
          </ac:spMkLst>
        </pc:spChg>
        <pc:graphicFrameChg chg="add mod">
          <ac:chgData name="Maya Lundberg" userId="6e3cc906-07a6-4117-95fe-3f995e01c05d" providerId="ADAL" clId="{ADEF6326-3558-4B83-A833-C8002F911D03}" dt="2025-01-27T14:53:44.437" v="2617" actId="1076"/>
          <ac:graphicFrameMkLst>
            <pc:docMk/>
            <pc:sldMk cId="458514393" sldId="939"/>
            <ac:graphicFrameMk id="15" creationId="{8E293197-A1C5-4B57-3621-8921505C6AE8}"/>
          </ac:graphicFrameMkLst>
        </pc:graphicFrameChg>
        <pc:graphicFrameChg chg="add mod">
          <ac:chgData name="Maya Lundberg" userId="6e3cc906-07a6-4117-95fe-3f995e01c05d" providerId="ADAL" clId="{ADEF6326-3558-4B83-A833-C8002F911D03}" dt="2025-01-27T14:53:44.437" v="2617" actId="1076"/>
          <ac:graphicFrameMkLst>
            <pc:docMk/>
            <pc:sldMk cId="458514393" sldId="939"/>
            <ac:graphicFrameMk id="16" creationId="{F60B5220-A270-1489-2CC3-AA9C55AC86EE}"/>
          </ac:graphicFrameMkLst>
        </pc:graphicFrameChg>
      </pc:sldChg>
      <pc:sldChg chg="addSp delSp modSp add del mod ord modNotesTx">
        <pc:chgData name="Maya Lundberg" userId="6e3cc906-07a6-4117-95fe-3f995e01c05d" providerId="ADAL" clId="{ADEF6326-3558-4B83-A833-C8002F911D03}" dt="2025-02-04T09:25:53.352" v="4194" actId="47"/>
        <pc:sldMkLst>
          <pc:docMk/>
          <pc:sldMk cId="1860408460" sldId="940"/>
        </pc:sldMkLst>
      </pc:sldChg>
      <pc:sldChg chg="add del">
        <pc:chgData name="Maya Lundberg" userId="6e3cc906-07a6-4117-95fe-3f995e01c05d" providerId="ADAL" clId="{ADEF6326-3558-4B83-A833-C8002F911D03}" dt="2025-01-27T14:54:55.411" v="2621" actId="2890"/>
        <pc:sldMkLst>
          <pc:docMk/>
          <pc:sldMk cId="3267116712" sldId="940"/>
        </pc:sldMkLst>
      </pc:sldChg>
      <pc:sldChg chg="add del">
        <pc:chgData name="Maya Lundberg" userId="6e3cc906-07a6-4117-95fe-3f995e01c05d" providerId="ADAL" clId="{ADEF6326-3558-4B83-A833-C8002F911D03}" dt="2025-02-04T09:26:12.553" v="4216" actId="47"/>
        <pc:sldMkLst>
          <pc:docMk/>
          <pc:sldMk cId="1454203688" sldId="941"/>
        </pc:sldMkLst>
      </pc:sldChg>
      <pc:sldChg chg="addSp delSp modSp add del mod modNotesTx">
        <pc:chgData name="Maya Lundberg" userId="6e3cc906-07a6-4117-95fe-3f995e01c05d" providerId="ADAL" clId="{ADEF6326-3558-4B83-A833-C8002F911D03}" dt="2025-02-04T08:56:50.417" v="4170" actId="47"/>
        <pc:sldMkLst>
          <pc:docMk/>
          <pc:sldMk cId="1821265530" sldId="942"/>
        </pc:sldMkLst>
      </pc:sldChg>
      <pc:sldChg chg="addSp delSp modSp add del mod modNotesTx">
        <pc:chgData name="Maya Lundberg" userId="6e3cc906-07a6-4117-95fe-3f995e01c05d" providerId="ADAL" clId="{ADEF6326-3558-4B83-A833-C8002F911D03}" dt="2025-02-04T09:26:18.331" v="4217" actId="47"/>
        <pc:sldMkLst>
          <pc:docMk/>
          <pc:sldMk cId="815076887" sldId="943"/>
        </pc:sldMkLst>
      </pc:sldChg>
      <pc:sldChg chg="addSp delSp modSp add mod ord modNotesTx">
        <pc:chgData name="Maya Lundberg" userId="6e3cc906-07a6-4117-95fe-3f995e01c05d" providerId="ADAL" clId="{ADEF6326-3558-4B83-A833-C8002F911D03}" dt="2025-02-27T08:51:22.207" v="20311" actId="1076"/>
        <pc:sldMkLst>
          <pc:docMk/>
          <pc:sldMk cId="3844429909" sldId="944"/>
        </pc:sldMkLst>
        <pc:spChg chg="mod">
          <ac:chgData name="Maya Lundberg" userId="6e3cc906-07a6-4117-95fe-3f995e01c05d" providerId="ADAL" clId="{ADEF6326-3558-4B83-A833-C8002F911D03}" dt="2025-02-19T09:09:45.612" v="10495" actId="20577"/>
          <ac:spMkLst>
            <pc:docMk/>
            <pc:sldMk cId="3844429909" sldId="944"/>
            <ac:spMk id="2" creationId="{6FB0E25B-DA04-3CF6-0D53-8EF27B122879}"/>
          </ac:spMkLst>
        </pc:spChg>
        <pc:spChg chg="add mod">
          <ac:chgData name="Maya Lundberg" userId="6e3cc906-07a6-4117-95fe-3f995e01c05d" providerId="ADAL" clId="{ADEF6326-3558-4B83-A833-C8002F911D03}" dt="2025-01-27T15:05:57.895" v="2786" actId="1076"/>
          <ac:spMkLst>
            <pc:docMk/>
            <pc:sldMk cId="3844429909" sldId="944"/>
            <ac:spMk id="19" creationId="{FFBDC010-BFA5-58B1-98D8-F9E55B2AEAC4}"/>
          </ac:spMkLst>
        </pc:spChg>
        <pc:spChg chg="add mod">
          <ac:chgData name="Maya Lundberg" userId="6e3cc906-07a6-4117-95fe-3f995e01c05d" providerId="ADAL" clId="{ADEF6326-3558-4B83-A833-C8002F911D03}" dt="2025-01-27T15:05:57.895" v="2786" actId="1076"/>
          <ac:spMkLst>
            <pc:docMk/>
            <pc:sldMk cId="3844429909" sldId="944"/>
            <ac:spMk id="20" creationId="{9A36445A-F283-28D3-6553-719CC52ADF3B}"/>
          </ac:spMkLst>
        </pc:spChg>
        <pc:spChg chg="add mod">
          <ac:chgData name="Maya Lundberg" userId="6e3cc906-07a6-4117-95fe-3f995e01c05d" providerId="ADAL" clId="{ADEF6326-3558-4B83-A833-C8002F911D03}" dt="2025-01-27T15:05:57.895" v="2786" actId="1076"/>
          <ac:spMkLst>
            <pc:docMk/>
            <pc:sldMk cId="3844429909" sldId="944"/>
            <ac:spMk id="21" creationId="{0999DB80-DF67-9CA6-7E2D-951ADF3BF288}"/>
          </ac:spMkLst>
        </pc:spChg>
        <pc:spChg chg="add mod">
          <ac:chgData name="Maya Lundberg" userId="6e3cc906-07a6-4117-95fe-3f995e01c05d" providerId="ADAL" clId="{ADEF6326-3558-4B83-A833-C8002F911D03}" dt="2025-01-27T15:05:57.895" v="2786" actId="1076"/>
          <ac:spMkLst>
            <pc:docMk/>
            <pc:sldMk cId="3844429909" sldId="944"/>
            <ac:spMk id="22" creationId="{287A7215-E192-9E18-861A-50F6D1E04933}"/>
          </ac:spMkLst>
        </pc:spChg>
        <pc:spChg chg="add mod">
          <ac:chgData name="Maya Lundberg" userId="6e3cc906-07a6-4117-95fe-3f995e01c05d" providerId="ADAL" clId="{ADEF6326-3558-4B83-A833-C8002F911D03}" dt="2025-01-27T15:05:57.895" v="2786" actId="1076"/>
          <ac:spMkLst>
            <pc:docMk/>
            <pc:sldMk cId="3844429909" sldId="944"/>
            <ac:spMk id="23" creationId="{FB32B008-E8D0-507A-A541-0BEF9EABD44A}"/>
          </ac:spMkLst>
        </pc:spChg>
        <pc:spChg chg="add mod">
          <ac:chgData name="Maya Lundberg" userId="6e3cc906-07a6-4117-95fe-3f995e01c05d" providerId="ADAL" clId="{ADEF6326-3558-4B83-A833-C8002F911D03}" dt="2025-01-27T15:06:07.751" v="2789" actId="1076"/>
          <ac:spMkLst>
            <pc:docMk/>
            <pc:sldMk cId="3844429909" sldId="944"/>
            <ac:spMk id="24" creationId="{3796568D-2C2C-8F1D-E860-FEDA0FA0CC99}"/>
          </ac:spMkLst>
        </pc:spChg>
        <pc:spChg chg="add mod">
          <ac:chgData name="Maya Lundberg" userId="6e3cc906-07a6-4117-95fe-3f995e01c05d" providerId="ADAL" clId="{ADEF6326-3558-4B83-A833-C8002F911D03}" dt="2025-02-27T08:51:22.207" v="20311" actId="1076"/>
          <ac:spMkLst>
            <pc:docMk/>
            <pc:sldMk cId="3844429909" sldId="944"/>
            <ac:spMk id="30" creationId="{6BEDF4E6-8F8D-36B0-85B7-1FB54E9D48A3}"/>
          </ac:spMkLst>
        </pc:spChg>
        <pc:spChg chg="add mod">
          <ac:chgData name="Maya Lundberg" userId="6e3cc906-07a6-4117-95fe-3f995e01c05d" providerId="ADAL" clId="{ADEF6326-3558-4B83-A833-C8002F911D03}" dt="2025-02-27T08:51:22.207" v="20311" actId="1076"/>
          <ac:spMkLst>
            <pc:docMk/>
            <pc:sldMk cId="3844429909" sldId="944"/>
            <ac:spMk id="31" creationId="{D4BB5A5A-E552-7999-BFB3-8791EDDC4786}"/>
          </ac:spMkLst>
        </pc:spChg>
        <pc:graphicFrameChg chg="add mod">
          <ac:chgData name="Maya Lundberg" userId="6e3cc906-07a6-4117-95fe-3f995e01c05d" providerId="ADAL" clId="{ADEF6326-3558-4B83-A833-C8002F911D03}" dt="2025-01-27T15:05:57.895" v="2786" actId="1076"/>
          <ac:graphicFrameMkLst>
            <pc:docMk/>
            <pc:sldMk cId="3844429909" sldId="944"/>
            <ac:graphicFrameMk id="13" creationId="{7A36558D-DEA3-3152-0823-2F1463924CC3}"/>
          </ac:graphicFrameMkLst>
        </pc:graphicFrameChg>
        <pc:graphicFrameChg chg="add mod">
          <ac:chgData name="Maya Lundberg" userId="6e3cc906-07a6-4117-95fe-3f995e01c05d" providerId="ADAL" clId="{ADEF6326-3558-4B83-A833-C8002F911D03}" dt="2025-01-27T15:05:57.895" v="2786" actId="1076"/>
          <ac:graphicFrameMkLst>
            <pc:docMk/>
            <pc:sldMk cId="3844429909" sldId="944"/>
            <ac:graphicFrameMk id="14" creationId="{B4D5274F-9630-83C9-942B-205C2DCD07A2}"/>
          </ac:graphicFrameMkLst>
        </pc:graphicFrameChg>
      </pc:sldChg>
      <pc:sldChg chg="addSp delSp modSp add mod modNotesTx">
        <pc:chgData name="Maya Lundberg" userId="6e3cc906-07a6-4117-95fe-3f995e01c05d" providerId="ADAL" clId="{ADEF6326-3558-4B83-A833-C8002F911D03}" dt="2025-02-27T08:51:39.851" v="20313"/>
        <pc:sldMkLst>
          <pc:docMk/>
          <pc:sldMk cId="1608809698" sldId="945"/>
        </pc:sldMkLst>
        <pc:spChg chg="mod">
          <ac:chgData name="Maya Lundberg" userId="6e3cc906-07a6-4117-95fe-3f995e01c05d" providerId="ADAL" clId="{ADEF6326-3558-4B83-A833-C8002F911D03}" dt="2025-01-27T15:06:33.602" v="2831" actId="20577"/>
          <ac:spMkLst>
            <pc:docMk/>
            <pc:sldMk cId="1608809698" sldId="945"/>
            <ac:spMk id="2" creationId="{0375BC73-C674-52B3-9D78-7D979CFFA3BF}"/>
          </ac:spMkLst>
        </pc:spChg>
        <pc:spChg chg="add mod">
          <ac:chgData name="Maya Lundberg" userId="6e3cc906-07a6-4117-95fe-3f995e01c05d" providerId="ADAL" clId="{ADEF6326-3558-4B83-A833-C8002F911D03}" dt="2025-01-27T15:06:53.886" v="2835" actId="1076"/>
          <ac:spMkLst>
            <pc:docMk/>
            <pc:sldMk cId="1608809698" sldId="945"/>
            <ac:spMk id="7" creationId="{B294030F-67CE-71D5-18E7-BEFFE5BBDEC5}"/>
          </ac:spMkLst>
        </pc:spChg>
        <pc:spChg chg="add mod">
          <ac:chgData name="Maya Lundberg" userId="6e3cc906-07a6-4117-95fe-3f995e01c05d" providerId="ADAL" clId="{ADEF6326-3558-4B83-A833-C8002F911D03}" dt="2025-01-27T15:06:53.886" v="2835" actId="1076"/>
          <ac:spMkLst>
            <pc:docMk/>
            <pc:sldMk cId="1608809698" sldId="945"/>
            <ac:spMk id="8" creationId="{556BFF45-977F-0E9B-AA32-3E532AC06863}"/>
          </ac:spMkLst>
        </pc:spChg>
        <pc:graphicFrameChg chg="add mod">
          <ac:chgData name="Maya Lundberg" userId="6e3cc906-07a6-4117-95fe-3f995e01c05d" providerId="ADAL" clId="{ADEF6326-3558-4B83-A833-C8002F911D03}" dt="2025-02-27T08:51:39.851" v="20313"/>
          <ac:graphicFrameMkLst>
            <pc:docMk/>
            <pc:sldMk cId="1608809698" sldId="945"/>
            <ac:graphicFrameMk id="6" creationId="{627181E6-90E1-AFB5-439D-E88D3BD04213}"/>
          </ac:graphicFrameMkLst>
        </pc:graphicFrameChg>
      </pc:sldChg>
      <pc:sldChg chg="addSp delSp modSp add mod setBg modNotesTx">
        <pc:chgData name="Maya Lundberg" userId="6e3cc906-07a6-4117-95fe-3f995e01c05d" providerId="ADAL" clId="{ADEF6326-3558-4B83-A833-C8002F911D03}" dt="2025-02-27T08:52:29.692" v="20384" actId="20577"/>
        <pc:sldMkLst>
          <pc:docMk/>
          <pc:sldMk cId="154159168" sldId="946"/>
        </pc:sldMkLst>
        <pc:spChg chg="add mod">
          <ac:chgData name="Maya Lundberg" userId="6e3cc906-07a6-4117-95fe-3f995e01c05d" providerId="ADAL" clId="{ADEF6326-3558-4B83-A833-C8002F911D03}" dt="2025-01-27T15:11:30.351" v="2934" actId="207"/>
          <ac:spMkLst>
            <pc:docMk/>
            <pc:sldMk cId="154159168" sldId="946"/>
            <ac:spMk id="3" creationId="{873F356A-7485-63A5-85A4-D59BF46CD363}"/>
          </ac:spMkLst>
        </pc:spChg>
        <pc:spChg chg="add mod">
          <ac:chgData name="Maya Lundberg" userId="6e3cc906-07a6-4117-95fe-3f995e01c05d" providerId="ADAL" clId="{ADEF6326-3558-4B83-A833-C8002F911D03}" dt="2025-01-27T15:11:33.020" v="2935" actId="207"/>
          <ac:spMkLst>
            <pc:docMk/>
            <pc:sldMk cId="154159168" sldId="946"/>
            <ac:spMk id="4" creationId="{254AB6CC-C055-DE96-755A-454F655A732E}"/>
          </ac:spMkLst>
        </pc:spChg>
        <pc:spChg chg="add mod">
          <ac:chgData name="Maya Lundberg" userId="6e3cc906-07a6-4117-95fe-3f995e01c05d" providerId="ADAL" clId="{ADEF6326-3558-4B83-A833-C8002F911D03}" dt="2025-01-27T15:09:28.032" v="2921" actId="207"/>
          <ac:spMkLst>
            <pc:docMk/>
            <pc:sldMk cId="154159168" sldId="946"/>
            <ac:spMk id="20" creationId="{9E907040-FEAE-A37C-5738-3FE01129A075}"/>
          </ac:spMkLst>
        </pc:spChg>
        <pc:spChg chg="add mod">
          <ac:chgData name="Maya Lundberg" userId="6e3cc906-07a6-4117-95fe-3f995e01c05d" providerId="ADAL" clId="{ADEF6326-3558-4B83-A833-C8002F911D03}" dt="2025-01-27T15:09:30.867" v="2922" actId="207"/>
          <ac:spMkLst>
            <pc:docMk/>
            <pc:sldMk cId="154159168" sldId="946"/>
            <ac:spMk id="21" creationId="{07E658B6-1EBC-1E7E-EB8C-B41E885E72CE}"/>
          </ac:spMkLst>
        </pc:spChg>
        <pc:spChg chg="add mod">
          <ac:chgData name="Maya Lundberg" userId="6e3cc906-07a6-4117-95fe-3f995e01c05d" providerId="ADAL" clId="{ADEF6326-3558-4B83-A833-C8002F911D03}" dt="2025-01-27T15:09:32.975" v="2923" actId="207"/>
          <ac:spMkLst>
            <pc:docMk/>
            <pc:sldMk cId="154159168" sldId="946"/>
            <ac:spMk id="22" creationId="{E45D7E10-E90D-48A1-5D50-820E927FE21E}"/>
          </ac:spMkLst>
        </pc:spChg>
        <pc:spChg chg="add mod">
          <ac:chgData name="Maya Lundberg" userId="6e3cc906-07a6-4117-95fe-3f995e01c05d" providerId="ADAL" clId="{ADEF6326-3558-4B83-A833-C8002F911D03}" dt="2025-01-27T15:09:34.997" v="2924" actId="207"/>
          <ac:spMkLst>
            <pc:docMk/>
            <pc:sldMk cId="154159168" sldId="946"/>
            <ac:spMk id="23" creationId="{3A505500-A251-7A4B-373C-9D3ACACC5C27}"/>
          </ac:spMkLst>
        </pc:spChg>
        <pc:spChg chg="add mod">
          <ac:chgData name="Maya Lundberg" userId="6e3cc906-07a6-4117-95fe-3f995e01c05d" providerId="ADAL" clId="{ADEF6326-3558-4B83-A833-C8002F911D03}" dt="2025-01-27T15:09:36.916" v="2925" actId="207"/>
          <ac:spMkLst>
            <pc:docMk/>
            <pc:sldMk cId="154159168" sldId="946"/>
            <ac:spMk id="24" creationId="{8871838E-AC59-C237-BA8D-B04E1E607BBB}"/>
          </ac:spMkLst>
        </pc:spChg>
        <pc:spChg chg="add mod">
          <ac:chgData name="Maya Lundberg" userId="6e3cc906-07a6-4117-95fe-3f995e01c05d" providerId="ADAL" clId="{ADEF6326-3558-4B83-A833-C8002F911D03}" dt="2025-01-27T15:20:31.361" v="3007" actId="2085"/>
          <ac:spMkLst>
            <pc:docMk/>
            <pc:sldMk cId="154159168" sldId="946"/>
            <ac:spMk id="36" creationId="{1DA442BB-C453-F2D3-D1E9-B6870E22C8A2}"/>
          </ac:spMkLst>
        </pc:spChg>
        <pc:graphicFrameChg chg="add mod">
          <ac:chgData name="Maya Lundberg" userId="6e3cc906-07a6-4117-95fe-3f995e01c05d" providerId="ADAL" clId="{ADEF6326-3558-4B83-A833-C8002F911D03}" dt="2025-02-26T15:02:51.689" v="17735" actId="14100"/>
          <ac:graphicFrameMkLst>
            <pc:docMk/>
            <pc:sldMk cId="154159168" sldId="946"/>
            <ac:graphicFrameMk id="2" creationId="{369FA61C-3759-4E4D-7B4C-51019BCAA060}"/>
          </ac:graphicFrameMkLst>
        </pc:graphicFrameChg>
        <pc:graphicFrameChg chg="add mod modGraphic">
          <ac:chgData name="Maya Lundberg" userId="6e3cc906-07a6-4117-95fe-3f995e01c05d" providerId="ADAL" clId="{ADEF6326-3558-4B83-A833-C8002F911D03}" dt="2025-01-27T15:11:54.824" v="2937" actId="113"/>
          <ac:graphicFrameMkLst>
            <pc:docMk/>
            <pc:sldMk cId="154159168" sldId="946"/>
            <ac:graphicFrameMk id="25" creationId="{F1569EF5-0CC7-D1F4-592C-54D42D722942}"/>
          </ac:graphicFrameMkLst>
        </pc:graphicFrameChg>
        <pc:picChg chg="add del mod">
          <ac:chgData name="Maya Lundberg" userId="6e3cc906-07a6-4117-95fe-3f995e01c05d" providerId="ADAL" clId="{ADEF6326-3558-4B83-A833-C8002F911D03}" dt="2025-02-26T15:05:40.919" v="17740" actId="478"/>
          <ac:picMkLst>
            <pc:docMk/>
            <pc:sldMk cId="154159168" sldId="946"/>
            <ac:picMk id="6" creationId="{20A3F539-C6E4-1B46-9979-6911A992785C}"/>
          </ac:picMkLst>
        </pc:picChg>
        <pc:picChg chg="add del mod">
          <ac:chgData name="Maya Lundberg" userId="6e3cc906-07a6-4117-95fe-3f995e01c05d" providerId="ADAL" clId="{ADEF6326-3558-4B83-A833-C8002F911D03}" dt="2025-02-26T15:07:28.011" v="17747" actId="478"/>
          <ac:picMkLst>
            <pc:docMk/>
            <pc:sldMk cId="154159168" sldId="946"/>
            <ac:picMk id="8" creationId="{CA3336CC-54D8-85D8-3ABE-132E681B8576}"/>
          </ac:picMkLst>
        </pc:picChg>
        <pc:picChg chg="add del mod">
          <ac:chgData name="Maya Lundberg" userId="6e3cc906-07a6-4117-95fe-3f995e01c05d" providerId="ADAL" clId="{ADEF6326-3558-4B83-A833-C8002F911D03}" dt="2025-02-26T15:02:39.622" v="17732" actId="478"/>
          <ac:picMkLst>
            <pc:docMk/>
            <pc:sldMk cId="154159168" sldId="946"/>
            <ac:picMk id="9" creationId="{F9F08084-99C7-017E-5157-E85FACBF4B7F}"/>
          </ac:picMkLst>
        </pc:picChg>
        <pc:picChg chg="add del mod">
          <ac:chgData name="Maya Lundberg" userId="6e3cc906-07a6-4117-95fe-3f995e01c05d" providerId="ADAL" clId="{ADEF6326-3558-4B83-A833-C8002F911D03}" dt="2025-02-26T15:09:16.156" v="17751" actId="478"/>
          <ac:picMkLst>
            <pc:docMk/>
            <pc:sldMk cId="154159168" sldId="946"/>
            <ac:picMk id="11" creationId="{55EF2A3A-A102-3AF4-F825-CAC337F36C60}"/>
          </ac:picMkLst>
        </pc:picChg>
        <pc:picChg chg="add del mod">
          <ac:chgData name="Maya Lundberg" userId="6e3cc906-07a6-4117-95fe-3f995e01c05d" providerId="ADAL" clId="{ADEF6326-3558-4B83-A833-C8002F911D03}" dt="2025-02-26T15:09:19.492" v="17755" actId="478"/>
          <ac:picMkLst>
            <pc:docMk/>
            <pc:sldMk cId="154159168" sldId="946"/>
            <ac:picMk id="13" creationId="{D14A7F5D-AFD8-8B8F-4662-08FB92464DB4}"/>
          </ac:picMkLst>
        </pc:picChg>
        <pc:picChg chg="add del mod">
          <ac:chgData name="Maya Lundberg" userId="6e3cc906-07a6-4117-95fe-3f995e01c05d" providerId="ADAL" clId="{ADEF6326-3558-4B83-A833-C8002F911D03}" dt="2025-02-26T15:09:22.800" v="17759" actId="478"/>
          <ac:picMkLst>
            <pc:docMk/>
            <pc:sldMk cId="154159168" sldId="946"/>
            <ac:picMk id="15" creationId="{290C162E-6A4C-2EDE-161C-6DD36FDC6E90}"/>
          </ac:picMkLst>
        </pc:picChg>
        <pc:picChg chg="add mod modCrop">
          <ac:chgData name="Maya Lundberg" userId="6e3cc906-07a6-4117-95fe-3f995e01c05d" providerId="ADAL" clId="{ADEF6326-3558-4B83-A833-C8002F911D03}" dt="2025-02-26T15:11:36.055" v="17767" actId="732"/>
          <ac:picMkLst>
            <pc:docMk/>
            <pc:sldMk cId="154159168" sldId="946"/>
            <ac:picMk id="17" creationId="{EDBFC210-56F7-7BC2-11D1-5E3E49F1C173}"/>
          </ac:picMkLst>
        </pc:picChg>
        <pc:picChg chg="add mod ord">
          <ac:chgData name="Maya Lundberg" userId="6e3cc906-07a6-4117-95fe-3f995e01c05d" providerId="ADAL" clId="{ADEF6326-3558-4B83-A833-C8002F911D03}" dt="2025-01-27T15:24:18.122" v="3064" actId="1076"/>
          <ac:picMkLst>
            <pc:docMk/>
            <pc:sldMk cId="154159168" sldId="946"/>
            <ac:picMk id="34" creationId="{EC5F7684-29E5-C655-DDD6-3E494714476B}"/>
          </ac:picMkLst>
        </pc:picChg>
      </pc:sldChg>
      <pc:sldChg chg="addSp delSp modSp new del mod">
        <pc:chgData name="Maya Lundberg" userId="6e3cc906-07a6-4117-95fe-3f995e01c05d" providerId="ADAL" clId="{ADEF6326-3558-4B83-A833-C8002F911D03}" dt="2025-02-07T14:50:17.323" v="5577" actId="47"/>
        <pc:sldMkLst>
          <pc:docMk/>
          <pc:sldMk cId="768679263" sldId="947"/>
        </pc:sldMkLst>
      </pc:sldChg>
      <pc:sldChg chg="addSp delSp modSp new del mod">
        <pc:chgData name="Maya Lundberg" userId="6e3cc906-07a6-4117-95fe-3f995e01c05d" providerId="ADAL" clId="{ADEF6326-3558-4B83-A833-C8002F911D03}" dt="2025-01-28T09:42:24.673" v="3188" actId="47"/>
        <pc:sldMkLst>
          <pc:docMk/>
          <pc:sldMk cId="1117028207" sldId="947"/>
        </pc:sldMkLst>
      </pc:sldChg>
      <pc:sldChg chg="addSp modSp new del">
        <pc:chgData name="Maya Lundberg" userId="6e3cc906-07a6-4117-95fe-3f995e01c05d" providerId="ADAL" clId="{ADEF6326-3558-4B83-A833-C8002F911D03}" dt="2025-01-27T15:20:03.146" v="2998" actId="47"/>
        <pc:sldMkLst>
          <pc:docMk/>
          <pc:sldMk cId="1517121489" sldId="947"/>
        </pc:sldMkLst>
      </pc:sldChg>
      <pc:sldChg chg="addSp delSp modSp new del mod">
        <pc:chgData name="Maya Lundberg" userId="6e3cc906-07a6-4117-95fe-3f995e01c05d" providerId="ADAL" clId="{ADEF6326-3558-4B83-A833-C8002F911D03}" dt="2025-01-28T09:42:42.984" v="3196" actId="47"/>
        <pc:sldMkLst>
          <pc:docMk/>
          <pc:sldMk cId="1963354434" sldId="947"/>
        </pc:sldMkLst>
      </pc:sldChg>
      <pc:sldChg chg="addSp delSp modSp new del mod">
        <pc:chgData name="Maya Lundberg" userId="6e3cc906-07a6-4117-95fe-3f995e01c05d" providerId="ADAL" clId="{ADEF6326-3558-4B83-A833-C8002F911D03}" dt="2025-01-28T09:45:14.995" v="3247" actId="47"/>
        <pc:sldMkLst>
          <pc:docMk/>
          <pc:sldMk cId="3171158498" sldId="947"/>
        </pc:sldMkLst>
      </pc:sldChg>
      <pc:sldChg chg="new del">
        <pc:chgData name="Maya Lundberg" userId="6e3cc906-07a6-4117-95fe-3f995e01c05d" providerId="ADAL" clId="{ADEF6326-3558-4B83-A833-C8002F911D03}" dt="2025-01-28T09:30:15.428" v="3079" actId="680"/>
        <pc:sldMkLst>
          <pc:docMk/>
          <pc:sldMk cId="3934007063" sldId="947"/>
        </pc:sldMkLst>
      </pc:sldChg>
      <pc:sldChg chg="addSp delSp modSp new mod">
        <pc:chgData name="Maya Lundberg" userId="6e3cc906-07a6-4117-95fe-3f995e01c05d" providerId="ADAL" clId="{ADEF6326-3558-4B83-A833-C8002F911D03}" dt="2025-02-21T09:27:19.987" v="13019" actId="20577"/>
        <pc:sldMkLst>
          <pc:docMk/>
          <pc:sldMk cId="231958720" sldId="948"/>
        </pc:sldMkLst>
        <pc:spChg chg="add mod">
          <ac:chgData name="Maya Lundberg" userId="6e3cc906-07a6-4117-95fe-3f995e01c05d" providerId="ADAL" clId="{ADEF6326-3558-4B83-A833-C8002F911D03}" dt="2025-01-28T10:02:16.560" v="3499" actId="207"/>
          <ac:spMkLst>
            <pc:docMk/>
            <pc:sldMk cId="231958720" sldId="948"/>
            <ac:spMk id="11" creationId="{65DC35A1-FDB0-6ECF-27B5-8AD00AE94841}"/>
          </ac:spMkLst>
        </pc:spChg>
        <pc:spChg chg="add mod">
          <ac:chgData name="Maya Lundberg" userId="6e3cc906-07a6-4117-95fe-3f995e01c05d" providerId="ADAL" clId="{ADEF6326-3558-4B83-A833-C8002F911D03}" dt="2025-02-21T09:27:19.987" v="13019" actId="20577"/>
          <ac:spMkLst>
            <pc:docMk/>
            <pc:sldMk cId="231958720" sldId="948"/>
            <ac:spMk id="12" creationId="{DC3A868B-B408-8D10-F2D5-8D65E9671EFA}"/>
          </ac:spMkLst>
        </pc:spChg>
        <pc:spChg chg="add mod">
          <ac:chgData name="Maya Lundberg" userId="6e3cc906-07a6-4117-95fe-3f995e01c05d" providerId="ADAL" clId="{ADEF6326-3558-4B83-A833-C8002F911D03}" dt="2025-01-28T10:02:16.560" v="3499" actId="207"/>
          <ac:spMkLst>
            <pc:docMk/>
            <pc:sldMk cId="231958720" sldId="948"/>
            <ac:spMk id="13" creationId="{A4D5CCC3-0879-6A0D-6DE7-14180E857920}"/>
          </ac:spMkLst>
        </pc:spChg>
        <pc:spChg chg="add mod">
          <ac:chgData name="Maya Lundberg" userId="6e3cc906-07a6-4117-95fe-3f995e01c05d" providerId="ADAL" clId="{ADEF6326-3558-4B83-A833-C8002F911D03}" dt="2025-01-28T10:02:16.560" v="3499" actId="207"/>
          <ac:spMkLst>
            <pc:docMk/>
            <pc:sldMk cId="231958720" sldId="948"/>
            <ac:spMk id="14" creationId="{A9B45E2C-B7EF-EEEF-D0BB-41B2B1312A59}"/>
          </ac:spMkLst>
        </pc:spChg>
        <pc:spChg chg="add mod">
          <ac:chgData name="Maya Lundberg" userId="6e3cc906-07a6-4117-95fe-3f995e01c05d" providerId="ADAL" clId="{ADEF6326-3558-4B83-A833-C8002F911D03}" dt="2025-01-28T10:02:16.560" v="3499" actId="207"/>
          <ac:spMkLst>
            <pc:docMk/>
            <pc:sldMk cId="231958720" sldId="948"/>
            <ac:spMk id="15" creationId="{A803D3FA-FCD2-3028-7089-2E258E6B7F34}"/>
          </ac:spMkLst>
        </pc:spChg>
        <pc:spChg chg="add mod">
          <ac:chgData name="Maya Lundberg" userId="6e3cc906-07a6-4117-95fe-3f995e01c05d" providerId="ADAL" clId="{ADEF6326-3558-4B83-A833-C8002F911D03}" dt="2025-02-03T08:09:47.614" v="3562" actId="207"/>
          <ac:spMkLst>
            <pc:docMk/>
            <pc:sldMk cId="231958720" sldId="948"/>
            <ac:spMk id="16" creationId="{6327D4AB-368A-00D1-F879-7D4A983CFCD8}"/>
          </ac:spMkLst>
        </pc:spChg>
        <pc:picChg chg="add mod">
          <ac:chgData name="Maya Lundberg" userId="6e3cc906-07a6-4117-95fe-3f995e01c05d" providerId="ADAL" clId="{ADEF6326-3558-4B83-A833-C8002F911D03}" dt="2025-01-28T10:03:39.779" v="3511" actId="1076"/>
          <ac:picMkLst>
            <pc:docMk/>
            <pc:sldMk cId="231958720" sldId="948"/>
            <ac:picMk id="5" creationId="{40CD6CFE-6F86-3B95-3D82-1BD9A9842AEB}"/>
          </ac:picMkLst>
        </pc:picChg>
      </pc:sldChg>
      <pc:sldChg chg="addSp delSp modSp add del mod ord">
        <pc:chgData name="Maya Lundberg" userId="6e3cc906-07a6-4117-95fe-3f995e01c05d" providerId="ADAL" clId="{ADEF6326-3558-4B83-A833-C8002F911D03}" dt="2025-01-28T09:59:08.571" v="3471" actId="47"/>
        <pc:sldMkLst>
          <pc:docMk/>
          <pc:sldMk cId="3008930911" sldId="948"/>
        </pc:sldMkLst>
      </pc:sldChg>
      <pc:sldChg chg="addSp delSp modSp add mod ord modNotesTx">
        <pc:chgData name="Maya Lundberg" userId="6e3cc906-07a6-4117-95fe-3f995e01c05d" providerId="ADAL" clId="{ADEF6326-3558-4B83-A833-C8002F911D03}" dt="2025-02-27T08:52:40.617" v="20388" actId="20577"/>
        <pc:sldMkLst>
          <pc:docMk/>
          <pc:sldMk cId="2364550070" sldId="949"/>
        </pc:sldMkLst>
        <pc:spChg chg="mod">
          <ac:chgData name="Maya Lundberg" userId="6e3cc906-07a6-4117-95fe-3f995e01c05d" providerId="ADAL" clId="{ADEF6326-3558-4B83-A833-C8002F911D03}" dt="2025-02-03T07:54:35.964" v="3559" actId="20577"/>
          <ac:spMkLst>
            <pc:docMk/>
            <pc:sldMk cId="2364550070" sldId="949"/>
            <ac:spMk id="4" creationId="{55D720F4-D6CE-BA6C-ECBC-BBED97DBDD6F}"/>
          </ac:spMkLst>
        </pc:spChg>
        <pc:spChg chg="add mod">
          <ac:chgData name="Maya Lundberg" userId="6e3cc906-07a6-4117-95fe-3f995e01c05d" providerId="ADAL" clId="{ADEF6326-3558-4B83-A833-C8002F911D03}" dt="2025-02-03T07:52:33.743" v="3522"/>
          <ac:spMkLst>
            <pc:docMk/>
            <pc:sldMk cId="2364550070" sldId="949"/>
            <ac:spMk id="19" creationId="{DC7243AC-73E1-7E74-67CC-123EDA1D5A64}"/>
          </ac:spMkLst>
        </pc:spChg>
        <pc:spChg chg="add mod">
          <ac:chgData name="Maya Lundberg" userId="6e3cc906-07a6-4117-95fe-3f995e01c05d" providerId="ADAL" clId="{ADEF6326-3558-4B83-A833-C8002F911D03}" dt="2025-02-03T07:52:48.283" v="3523" actId="207"/>
          <ac:spMkLst>
            <pc:docMk/>
            <pc:sldMk cId="2364550070" sldId="949"/>
            <ac:spMk id="26" creationId="{E835F86C-2371-E599-1CAC-CD13685589D2}"/>
          </ac:spMkLst>
        </pc:spChg>
        <pc:spChg chg="add mod">
          <ac:chgData name="Maya Lundberg" userId="6e3cc906-07a6-4117-95fe-3f995e01c05d" providerId="ADAL" clId="{ADEF6326-3558-4B83-A833-C8002F911D03}" dt="2025-02-03T07:52:52.462" v="3524" actId="207"/>
          <ac:spMkLst>
            <pc:docMk/>
            <pc:sldMk cId="2364550070" sldId="949"/>
            <ac:spMk id="28" creationId="{0CF86232-D755-D68D-B093-6EB09CEA1112}"/>
          </ac:spMkLst>
        </pc:spChg>
        <pc:spChg chg="add mod">
          <ac:chgData name="Maya Lundberg" userId="6e3cc906-07a6-4117-95fe-3f995e01c05d" providerId="ADAL" clId="{ADEF6326-3558-4B83-A833-C8002F911D03}" dt="2025-02-03T07:52:59.176" v="3526" actId="207"/>
          <ac:spMkLst>
            <pc:docMk/>
            <pc:sldMk cId="2364550070" sldId="949"/>
            <ac:spMk id="29" creationId="{524368CA-8B76-FA7D-6E65-3C945F41E495}"/>
          </ac:spMkLst>
        </pc:spChg>
        <pc:spChg chg="add mod">
          <ac:chgData name="Maya Lundberg" userId="6e3cc906-07a6-4117-95fe-3f995e01c05d" providerId="ADAL" clId="{ADEF6326-3558-4B83-A833-C8002F911D03}" dt="2025-02-03T07:53:24.498" v="3527" actId="207"/>
          <ac:spMkLst>
            <pc:docMk/>
            <pc:sldMk cId="2364550070" sldId="949"/>
            <ac:spMk id="30" creationId="{FD0CE8B7-BD23-11E4-33C6-B3D23D6B004E}"/>
          </ac:spMkLst>
        </pc:spChg>
        <pc:spChg chg="add mod">
          <ac:chgData name="Maya Lundberg" userId="6e3cc906-07a6-4117-95fe-3f995e01c05d" providerId="ADAL" clId="{ADEF6326-3558-4B83-A833-C8002F911D03}" dt="2025-02-03T07:53:28.192" v="3528" actId="207"/>
          <ac:spMkLst>
            <pc:docMk/>
            <pc:sldMk cId="2364550070" sldId="949"/>
            <ac:spMk id="31" creationId="{841DDABD-5A9B-8034-7EE2-CBAC4E9496B1}"/>
          </ac:spMkLst>
        </pc:spChg>
        <pc:spChg chg="add mod">
          <ac:chgData name="Maya Lundberg" userId="6e3cc906-07a6-4117-95fe-3f995e01c05d" providerId="ADAL" clId="{ADEF6326-3558-4B83-A833-C8002F911D03}" dt="2025-02-03T07:53:31.241" v="3529" actId="207"/>
          <ac:spMkLst>
            <pc:docMk/>
            <pc:sldMk cId="2364550070" sldId="949"/>
            <ac:spMk id="33" creationId="{E69576E4-0EBC-7856-265A-9DEFF405EAAA}"/>
          </ac:spMkLst>
        </pc:spChg>
        <pc:spChg chg="add mod">
          <ac:chgData name="Maya Lundberg" userId="6e3cc906-07a6-4117-95fe-3f995e01c05d" providerId="ADAL" clId="{ADEF6326-3558-4B83-A833-C8002F911D03}" dt="2025-02-03T07:53:44.978" v="3530" actId="207"/>
          <ac:spMkLst>
            <pc:docMk/>
            <pc:sldMk cId="2364550070" sldId="949"/>
            <ac:spMk id="35" creationId="{B8163DF9-CDDA-8E04-3C90-615B802507DE}"/>
          </ac:spMkLst>
        </pc:spChg>
        <pc:spChg chg="add mod">
          <ac:chgData name="Maya Lundberg" userId="6e3cc906-07a6-4117-95fe-3f995e01c05d" providerId="ADAL" clId="{ADEF6326-3558-4B83-A833-C8002F911D03}" dt="2025-02-03T07:53:47.711" v="3531" actId="207"/>
          <ac:spMkLst>
            <pc:docMk/>
            <pc:sldMk cId="2364550070" sldId="949"/>
            <ac:spMk id="37" creationId="{BEC03BF6-3169-BA06-C33E-6E0C3D70ED3F}"/>
          </ac:spMkLst>
        </pc:spChg>
        <pc:spChg chg="add mod">
          <ac:chgData name="Maya Lundberg" userId="6e3cc906-07a6-4117-95fe-3f995e01c05d" providerId="ADAL" clId="{ADEF6326-3558-4B83-A833-C8002F911D03}" dt="2025-02-03T07:53:50.024" v="3532" actId="207"/>
          <ac:spMkLst>
            <pc:docMk/>
            <pc:sldMk cId="2364550070" sldId="949"/>
            <ac:spMk id="38" creationId="{8E176359-6352-C0D6-C4DF-1C4BB3577B5E}"/>
          </ac:spMkLst>
        </pc:spChg>
        <pc:spChg chg="add mod">
          <ac:chgData name="Maya Lundberg" userId="6e3cc906-07a6-4117-95fe-3f995e01c05d" providerId="ADAL" clId="{ADEF6326-3558-4B83-A833-C8002F911D03}" dt="2025-02-03T07:53:53.135" v="3533" actId="207"/>
          <ac:spMkLst>
            <pc:docMk/>
            <pc:sldMk cId="2364550070" sldId="949"/>
            <ac:spMk id="39" creationId="{0A859CB7-10DD-E7EC-190F-EB2D74A3FE96}"/>
          </ac:spMkLst>
        </pc:spChg>
        <pc:spChg chg="add mod">
          <ac:chgData name="Maya Lundberg" userId="6e3cc906-07a6-4117-95fe-3f995e01c05d" providerId="ADAL" clId="{ADEF6326-3558-4B83-A833-C8002F911D03}" dt="2025-02-03T07:52:33.743" v="3522"/>
          <ac:spMkLst>
            <pc:docMk/>
            <pc:sldMk cId="2364550070" sldId="949"/>
            <ac:spMk id="41" creationId="{8FC64324-7F05-C65B-D1B3-EEEFD874F88A}"/>
          </ac:spMkLst>
        </pc:spChg>
        <pc:spChg chg="add mod">
          <ac:chgData name="Maya Lundberg" userId="6e3cc906-07a6-4117-95fe-3f995e01c05d" providerId="ADAL" clId="{ADEF6326-3558-4B83-A833-C8002F911D03}" dt="2025-02-03T07:52:33.743" v="3522"/>
          <ac:spMkLst>
            <pc:docMk/>
            <pc:sldMk cId="2364550070" sldId="949"/>
            <ac:spMk id="42" creationId="{45177702-612B-F7F0-C7BB-76E08E9EB23E}"/>
          </ac:spMkLst>
        </pc:spChg>
        <pc:graphicFrameChg chg="add mod modGraphic">
          <ac:chgData name="Maya Lundberg" userId="6e3cc906-07a6-4117-95fe-3f995e01c05d" providerId="ADAL" clId="{ADEF6326-3558-4B83-A833-C8002F911D03}" dt="2025-02-03T07:53:59.594" v="3534" actId="207"/>
          <ac:graphicFrameMkLst>
            <pc:docMk/>
            <pc:sldMk cId="2364550070" sldId="949"/>
            <ac:graphicFrameMk id="32" creationId="{F8C35474-E6B3-C5B7-D5BA-B17349CD4B4C}"/>
          </ac:graphicFrameMkLst>
        </pc:graphicFrameChg>
        <pc:graphicFrameChg chg="add mod modGraphic">
          <ac:chgData name="Maya Lundberg" userId="6e3cc906-07a6-4117-95fe-3f995e01c05d" providerId="ADAL" clId="{ADEF6326-3558-4B83-A833-C8002F911D03}" dt="2025-02-03T07:54:04.067" v="3535" actId="207"/>
          <ac:graphicFrameMkLst>
            <pc:docMk/>
            <pc:sldMk cId="2364550070" sldId="949"/>
            <ac:graphicFrameMk id="40" creationId="{FE1A846C-DBAD-282A-8A17-584D736A00DE}"/>
          </ac:graphicFrameMkLst>
        </pc:graphicFrameChg>
        <pc:picChg chg="add mod">
          <ac:chgData name="Maya Lundberg" userId="6e3cc906-07a6-4117-95fe-3f995e01c05d" providerId="ADAL" clId="{ADEF6326-3558-4B83-A833-C8002F911D03}" dt="2025-02-04T08:15:57.608" v="4087"/>
          <ac:picMkLst>
            <pc:docMk/>
            <pc:sldMk cId="2364550070" sldId="949"/>
            <ac:picMk id="43" creationId="{610E54BA-EAE0-8650-51BF-65CD1BDB5F24}"/>
          </ac:picMkLst>
        </pc:picChg>
      </pc:sldChg>
      <pc:sldChg chg="add del">
        <pc:chgData name="Maya Lundberg" userId="6e3cc906-07a6-4117-95fe-3f995e01c05d" providerId="ADAL" clId="{ADEF6326-3558-4B83-A833-C8002F911D03}" dt="2025-02-03T08:49:58.289" v="3653"/>
        <pc:sldMkLst>
          <pc:docMk/>
          <pc:sldMk cId="2215056912" sldId="950"/>
        </pc:sldMkLst>
      </pc:sldChg>
      <pc:sldChg chg="addSp delSp modSp add mod modNotesTx">
        <pc:chgData name="Maya Lundberg" userId="6e3cc906-07a6-4117-95fe-3f995e01c05d" providerId="ADAL" clId="{ADEF6326-3558-4B83-A833-C8002F911D03}" dt="2025-02-19T09:35:16.440" v="10930" actId="2711"/>
        <pc:sldMkLst>
          <pc:docMk/>
          <pc:sldMk cId="3931430153" sldId="950"/>
        </pc:sldMkLst>
        <pc:spChg chg="add del mod">
          <ac:chgData name="Maya Lundberg" userId="6e3cc906-07a6-4117-95fe-3f995e01c05d" providerId="ADAL" clId="{ADEF6326-3558-4B83-A833-C8002F911D03}" dt="2025-02-03T08:50:59.835" v="3685" actId="20577"/>
          <ac:spMkLst>
            <pc:docMk/>
            <pc:sldMk cId="3931430153" sldId="950"/>
            <ac:spMk id="2" creationId="{98F2DF7F-041A-0AE0-EAF2-DE670981692F}"/>
          </ac:spMkLst>
        </pc:spChg>
        <pc:spChg chg="mod">
          <ac:chgData name="Maya Lundberg" userId="6e3cc906-07a6-4117-95fe-3f995e01c05d" providerId="ADAL" clId="{ADEF6326-3558-4B83-A833-C8002F911D03}" dt="2025-02-03T08:51:08.047" v="3711" actId="20577"/>
          <ac:spMkLst>
            <pc:docMk/>
            <pc:sldMk cId="3931430153" sldId="950"/>
            <ac:spMk id="3" creationId="{8E4526CC-0AE8-44CE-875E-B7C8700FE52D}"/>
          </ac:spMkLst>
        </pc:spChg>
        <pc:spChg chg="add mod">
          <ac:chgData name="Maya Lundberg" userId="6e3cc906-07a6-4117-95fe-3f995e01c05d" providerId="ADAL" clId="{ADEF6326-3558-4B83-A833-C8002F911D03}" dt="2025-02-03T08:52:40.007" v="3731" actId="1076"/>
          <ac:spMkLst>
            <pc:docMk/>
            <pc:sldMk cId="3931430153" sldId="950"/>
            <ac:spMk id="22" creationId="{657FC006-F7D3-88B0-2258-567FE02A1195}"/>
          </ac:spMkLst>
        </pc:spChg>
        <pc:graphicFrameChg chg="add mod modGraphic">
          <ac:chgData name="Maya Lundberg" userId="6e3cc906-07a6-4117-95fe-3f995e01c05d" providerId="ADAL" clId="{ADEF6326-3558-4B83-A833-C8002F911D03}" dt="2025-02-03T08:52:33.005" v="3730" actId="207"/>
          <ac:graphicFrameMkLst>
            <pc:docMk/>
            <pc:sldMk cId="3931430153" sldId="950"/>
            <ac:graphicFrameMk id="23" creationId="{E7A23C68-84D1-2C6A-3678-DCF71A513D26}"/>
          </ac:graphicFrameMkLst>
        </pc:graphicFrameChg>
        <pc:graphicFrameChg chg="add mod modGraphic">
          <ac:chgData name="Maya Lundberg" userId="6e3cc906-07a6-4117-95fe-3f995e01c05d" providerId="ADAL" clId="{ADEF6326-3558-4B83-A833-C8002F911D03}" dt="2025-02-03T08:51:34.217" v="3720" actId="14100"/>
          <ac:graphicFrameMkLst>
            <pc:docMk/>
            <pc:sldMk cId="3931430153" sldId="950"/>
            <ac:graphicFrameMk id="24" creationId="{718BC001-6A0D-B41C-C6DB-0888F4A9E541}"/>
          </ac:graphicFrameMkLst>
        </pc:graphicFrameChg>
      </pc:sldChg>
      <pc:sldChg chg="addSp delSp add del mod">
        <pc:chgData name="Maya Lundberg" userId="6e3cc906-07a6-4117-95fe-3f995e01c05d" providerId="ADAL" clId="{ADEF6326-3558-4B83-A833-C8002F911D03}" dt="2025-02-03T08:52:17.620" v="3728"/>
        <pc:sldMkLst>
          <pc:docMk/>
          <pc:sldMk cId="1672592163" sldId="951"/>
        </pc:sldMkLst>
      </pc:sldChg>
      <pc:sldChg chg="add del">
        <pc:chgData name="Maya Lundberg" userId="6e3cc906-07a6-4117-95fe-3f995e01c05d" providerId="ADAL" clId="{ADEF6326-3558-4B83-A833-C8002F911D03}" dt="2025-02-03T08:52:07.202" v="3722"/>
        <pc:sldMkLst>
          <pc:docMk/>
          <pc:sldMk cId="2680189729" sldId="951"/>
        </pc:sldMkLst>
      </pc:sldChg>
      <pc:sldChg chg="addSp delSp modSp add mod modNotesTx">
        <pc:chgData name="Maya Lundberg" userId="6e3cc906-07a6-4117-95fe-3f995e01c05d" providerId="ADAL" clId="{ADEF6326-3558-4B83-A833-C8002F911D03}" dt="2025-02-21T12:32:39.951" v="13298" actId="20577"/>
        <pc:sldMkLst>
          <pc:docMk/>
          <pc:sldMk cId="3434004725" sldId="951"/>
        </pc:sldMkLst>
        <pc:spChg chg="add mod">
          <ac:chgData name="Maya Lundberg" userId="6e3cc906-07a6-4117-95fe-3f995e01c05d" providerId="ADAL" clId="{ADEF6326-3558-4B83-A833-C8002F911D03}" dt="2025-02-03T08:55:20.014" v="3762" actId="1076"/>
          <ac:spMkLst>
            <pc:docMk/>
            <pc:sldMk cId="3434004725" sldId="951"/>
            <ac:spMk id="12" creationId="{B22FF6E9-42DE-8755-2D86-F82C02163E08}"/>
          </ac:spMkLst>
        </pc:spChg>
        <pc:spChg chg="add mod">
          <ac:chgData name="Maya Lundberg" userId="6e3cc906-07a6-4117-95fe-3f995e01c05d" providerId="ADAL" clId="{ADEF6326-3558-4B83-A833-C8002F911D03}" dt="2025-02-03T08:55:25.417" v="3764" actId="14100"/>
          <ac:spMkLst>
            <pc:docMk/>
            <pc:sldMk cId="3434004725" sldId="951"/>
            <ac:spMk id="15" creationId="{2F24E3D0-A228-45DB-C39D-F0D150C0D613}"/>
          </ac:spMkLst>
        </pc:spChg>
        <pc:graphicFrameChg chg="add mod modGraphic">
          <ac:chgData name="Maya Lundberg" userId="6e3cc906-07a6-4117-95fe-3f995e01c05d" providerId="ADAL" clId="{ADEF6326-3558-4B83-A833-C8002F911D03}" dt="2025-02-03T08:55:38.487" v="3765" actId="207"/>
          <ac:graphicFrameMkLst>
            <pc:docMk/>
            <pc:sldMk cId="3434004725" sldId="951"/>
            <ac:graphicFrameMk id="13" creationId="{3EB2CBFD-F1BD-C9E5-23F2-4934E0FC8833}"/>
          </ac:graphicFrameMkLst>
        </pc:graphicFrameChg>
        <pc:graphicFrameChg chg="add mod modGraphic">
          <ac:chgData name="Maya Lundberg" userId="6e3cc906-07a6-4117-95fe-3f995e01c05d" providerId="ADAL" clId="{ADEF6326-3558-4B83-A833-C8002F911D03}" dt="2025-02-03T08:55:16.686" v="3761" actId="14100"/>
          <ac:graphicFrameMkLst>
            <pc:docMk/>
            <pc:sldMk cId="3434004725" sldId="951"/>
            <ac:graphicFrameMk id="14" creationId="{A0277C8B-24E3-3087-FBE2-9EDD632E5A82}"/>
          </ac:graphicFrameMkLst>
        </pc:graphicFrameChg>
      </pc:sldChg>
      <pc:sldChg chg="addSp delSp modSp add mod modCm modNotesTx">
        <pc:chgData name="Maya Lundberg" userId="6e3cc906-07a6-4117-95fe-3f995e01c05d" providerId="ADAL" clId="{ADEF6326-3558-4B83-A833-C8002F911D03}" dt="2025-02-21T12:41:20.619" v="13450" actId="2165"/>
        <pc:sldMkLst>
          <pc:docMk/>
          <pc:sldMk cId="655348802" sldId="952"/>
        </pc:sldMkLst>
        <pc:spChg chg="mod">
          <ac:chgData name="Maya Lundberg" userId="6e3cc906-07a6-4117-95fe-3f995e01c05d" providerId="ADAL" clId="{ADEF6326-3558-4B83-A833-C8002F911D03}" dt="2025-02-03T08:57:39.990" v="3797" actId="20577"/>
          <ac:spMkLst>
            <pc:docMk/>
            <pc:sldMk cId="655348802" sldId="952"/>
            <ac:spMk id="2" creationId="{D6C47F70-22CA-D3B6-FBD3-238DE369A457}"/>
          </ac:spMkLst>
        </pc:spChg>
        <pc:spChg chg="mod">
          <ac:chgData name="Maya Lundberg" userId="6e3cc906-07a6-4117-95fe-3f995e01c05d" providerId="ADAL" clId="{ADEF6326-3558-4B83-A833-C8002F911D03}" dt="2025-02-03T08:57:43.968" v="3808" actId="20577"/>
          <ac:spMkLst>
            <pc:docMk/>
            <pc:sldMk cId="655348802" sldId="952"/>
            <ac:spMk id="3" creationId="{2F616209-9AD1-A37F-9601-0AF56325BB36}"/>
          </ac:spMkLst>
        </pc:spChg>
        <pc:spChg chg="add mod">
          <ac:chgData name="Maya Lundberg" userId="6e3cc906-07a6-4117-95fe-3f995e01c05d" providerId="ADAL" clId="{ADEF6326-3558-4B83-A833-C8002F911D03}" dt="2025-02-03T13:56:01.523" v="3924" actId="1076"/>
          <ac:spMkLst>
            <pc:docMk/>
            <pc:sldMk cId="655348802" sldId="952"/>
            <ac:spMk id="10" creationId="{F99A6819-CC85-1EFF-36EF-5D781D78401F}"/>
          </ac:spMkLst>
        </pc:spChg>
        <pc:graphicFrameChg chg="add mod modGraphic">
          <ac:chgData name="Maya Lundberg" userId="6e3cc906-07a6-4117-95fe-3f995e01c05d" providerId="ADAL" clId="{ADEF6326-3558-4B83-A833-C8002F911D03}" dt="2025-02-03T08:57:20.388" v="3787" actId="1076"/>
          <ac:graphicFrameMkLst>
            <pc:docMk/>
            <pc:sldMk cId="655348802" sldId="952"/>
            <ac:graphicFrameMk id="11" creationId="{BD04D386-AEEB-1DC8-C1BF-0CBA83C52AB3}"/>
          </ac:graphicFrameMkLst>
        </pc:graphicFrameChg>
        <pc:graphicFrameChg chg="add mod modGraphic">
          <ac:chgData name="Maya Lundberg" userId="6e3cc906-07a6-4117-95fe-3f995e01c05d" providerId="ADAL" clId="{ADEF6326-3558-4B83-A833-C8002F911D03}" dt="2025-02-21T12:41:20.619" v="13450" actId="2165"/>
          <ac:graphicFrameMkLst>
            <pc:docMk/>
            <pc:sldMk cId="655348802" sldId="952"/>
            <ac:graphicFrameMk id="12" creationId="{33CDA7CB-E393-03A0-C81B-DF13A724C084}"/>
          </ac:graphicFrameMkLst>
        </pc:graphicFrameChg>
        <pc:graphicFrameChg chg="add mod modGraphic">
          <ac:chgData name="Maya Lundberg" userId="6e3cc906-07a6-4117-95fe-3f995e01c05d" providerId="ADAL" clId="{ADEF6326-3558-4B83-A833-C8002F911D03}" dt="2025-02-21T12:41:16.676" v="13449" actId="2165"/>
          <ac:graphicFrameMkLst>
            <pc:docMk/>
            <pc:sldMk cId="655348802" sldId="952"/>
            <ac:graphicFrameMk id="14" creationId="{F6EF8452-818C-86A8-C43D-646087E0F6F6}"/>
          </ac:graphicFrameMkLst>
        </pc:graphicFrameChg>
        <pc:graphicFrameChg chg="add del mod modGraphic">
          <ac:chgData name="Maya Lundberg" userId="6e3cc906-07a6-4117-95fe-3f995e01c05d" providerId="ADAL" clId="{ADEF6326-3558-4B83-A833-C8002F911D03}" dt="2025-02-21T12:41:13.197" v="13448" actId="2165"/>
          <ac:graphicFrameMkLst>
            <pc:docMk/>
            <pc:sldMk cId="655348802" sldId="952"/>
            <ac:graphicFrameMk id="15" creationId="{B8F7905B-57FE-34CF-9F60-72C05FD41311}"/>
          </ac:graphicFrameMkLst>
        </pc:graphicFrameChg>
        <pc:extLst>
          <p:ext xmlns:p="http://schemas.openxmlformats.org/presentationml/2006/main" uri="{D6D511B9-2390-475A-947B-AFAB55BFBCF1}">
            <pc226:cmChg xmlns:pc226="http://schemas.microsoft.com/office/powerpoint/2022/06/main/command" chg="mod">
              <pc226:chgData name="Maya Lundberg" userId="6e3cc906-07a6-4117-95fe-3f995e01c05d" providerId="ADAL" clId="{ADEF6326-3558-4B83-A833-C8002F911D03}" dt="2025-02-21T12:37:05.340" v="13303" actId="20577"/>
              <pc2:cmMkLst xmlns:pc2="http://schemas.microsoft.com/office/powerpoint/2019/9/main/command">
                <pc:docMk/>
                <pc:sldMk cId="655348802" sldId="952"/>
                <pc2:cmMk id="{4B9AA133-D91C-48B4-8670-9BD649315C2B}"/>
              </pc2:cmMkLst>
            </pc226:cmChg>
            <pc226:cmChg xmlns:pc226="http://schemas.microsoft.com/office/powerpoint/2022/06/main/command" chg="mod">
              <pc226:chgData name="Maya Lundberg" userId="6e3cc906-07a6-4117-95fe-3f995e01c05d" providerId="ADAL" clId="{ADEF6326-3558-4B83-A833-C8002F911D03}" dt="2025-02-21T12:39:31.676" v="13398" actId="20577"/>
              <pc2:cmMkLst xmlns:pc2="http://schemas.microsoft.com/office/powerpoint/2019/9/main/command">
                <pc:docMk/>
                <pc:sldMk cId="655348802" sldId="952"/>
                <pc2:cmMk id="{8009A496-CD32-4AC4-A0EC-CEF664B9544C}"/>
              </pc2:cmMkLst>
            </pc226:cmChg>
            <pc226:cmChg xmlns:pc226="http://schemas.microsoft.com/office/powerpoint/2022/06/main/command" chg="mod">
              <pc226:chgData name="Maya Lundberg" userId="6e3cc906-07a6-4117-95fe-3f995e01c05d" providerId="ADAL" clId="{ADEF6326-3558-4B83-A833-C8002F911D03}" dt="2025-02-21T12:38:31.352" v="13328" actId="20577"/>
              <pc2:cmMkLst xmlns:pc2="http://schemas.microsoft.com/office/powerpoint/2019/9/main/command">
                <pc:docMk/>
                <pc:sldMk cId="655348802" sldId="952"/>
                <pc2:cmMk id="{94E0DFA1-0B89-48B3-95B7-1605196D61DB}"/>
              </pc2:cmMkLst>
            </pc226:cmChg>
            <pc226:cmChg xmlns:pc226="http://schemas.microsoft.com/office/powerpoint/2022/06/main/command" chg="mod">
              <pc226:chgData name="Maya Lundberg" userId="6e3cc906-07a6-4117-95fe-3f995e01c05d" providerId="ADAL" clId="{ADEF6326-3558-4B83-A833-C8002F911D03}" dt="2025-02-21T12:40:54.770" v="13447" actId="20577"/>
              <pc2:cmMkLst xmlns:pc2="http://schemas.microsoft.com/office/powerpoint/2019/9/main/command">
                <pc:docMk/>
                <pc:sldMk cId="655348802" sldId="952"/>
                <pc2:cmMk id="{535F79D7-ED1C-4CB0-8171-28A26D3CA287}"/>
              </pc2:cmMkLst>
            </pc226:cmChg>
          </p:ext>
        </pc:extLst>
      </pc:sldChg>
      <pc:sldChg chg="addSp delSp modSp new del mod">
        <pc:chgData name="Maya Lundberg" userId="6e3cc906-07a6-4117-95fe-3f995e01c05d" providerId="ADAL" clId="{ADEF6326-3558-4B83-A833-C8002F911D03}" dt="2025-02-03T13:49:55.906" v="3882" actId="47"/>
        <pc:sldMkLst>
          <pc:docMk/>
          <pc:sldMk cId="635006703" sldId="953"/>
        </pc:sldMkLst>
      </pc:sldChg>
      <pc:sldChg chg="addSp delSp modSp add del mod ord modNotesTx">
        <pc:chgData name="Maya Lundberg" userId="6e3cc906-07a6-4117-95fe-3f995e01c05d" providerId="ADAL" clId="{ADEF6326-3558-4B83-A833-C8002F911D03}" dt="2025-02-24T07:47:50.407" v="13538" actId="47"/>
        <pc:sldMkLst>
          <pc:docMk/>
          <pc:sldMk cId="1672612348" sldId="953"/>
        </pc:sldMkLst>
      </pc:sldChg>
      <pc:sldChg chg="new del">
        <pc:chgData name="Maya Lundberg" userId="6e3cc906-07a6-4117-95fe-3f995e01c05d" providerId="ADAL" clId="{ADEF6326-3558-4B83-A833-C8002F911D03}" dt="2025-02-03T13:50:11.122" v="3884" actId="47"/>
        <pc:sldMkLst>
          <pc:docMk/>
          <pc:sldMk cId="3450839472" sldId="953"/>
        </pc:sldMkLst>
      </pc:sldChg>
      <pc:sldChg chg="new del">
        <pc:chgData name="Maya Lundberg" userId="6e3cc906-07a6-4117-95fe-3f995e01c05d" providerId="ADAL" clId="{ADEF6326-3558-4B83-A833-C8002F911D03}" dt="2025-02-03T13:49:25.001" v="3877" actId="47"/>
        <pc:sldMkLst>
          <pc:docMk/>
          <pc:sldMk cId="3763464766" sldId="953"/>
        </pc:sldMkLst>
      </pc:sldChg>
      <pc:sldChg chg="modSp add del mod ord modNotesTx">
        <pc:chgData name="Maya Lundberg" userId="6e3cc906-07a6-4117-95fe-3f995e01c05d" providerId="ADAL" clId="{ADEF6326-3558-4B83-A833-C8002F911D03}" dt="2025-02-19T09:22:57.366" v="10668" actId="47"/>
        <pc:sldMkLst>
          <pc:docMk/>
          <pc:sldMk cId="3693272497" sldId="954"/>
        </pc:sldMkLst>
      </pc:sldChg>
      <pc:sldChg chg="add del">
        <pc:chgData name="Maya Lundberg" userId="6e3cc906-07a6-4117-95fe-3f995e01c05d" providerId="ADAL" clId="{ADEF6326-3558-4B83-A833-C8002F911D03}" dt="2025-02-04T08:55:39.989" v="4168"/>
        <pc:sldMkLst>
          <pc:docMk/>
          <pc:sldMk cId="1032256523" sldId="955"/>
        </pc:sldMkLst>
      </pc:sldChg>
      <pc:sldChg chg="modSp add mod ord modNotesTx">
        <pc:chgData name="Maya Lundberg" userId="6e3cc906-07a6-4117-95fe-3f995e01c05d" providerId="ADAL" clId="{ADEF6326-3558-4B83-A833-C8002F911D03}" dt="2025-02-19T09:24:43.964" v="10676" actId="255"/>
        <pc:sldMkLst>
          <pc:docMk/>
          <pc:sldMk cId="2696549371" sldId="955"/>
        </pc:sldMkLst>
        <pc:spChg chg="mod">
          <ac:chgData name="Maya Lundberg" userId="6e3cc906-07a6-4117-95fe-3f995e01c05d" providerId="ADAL" clId="{ADEF6326-3558-4B83-A833-C8002F911D03}" dt="2025-02-19T09:23:12.831" v="10670" actId="20577"/>
          <ac:spMkLst>
            <pc:docMk/>
            <pc:sldMk cId="2696549371" sldId="955"/>
            <ac:spMk id="2" creationId="{5F1268E4-DCEF-73EF-EC7B-7BE5D28EE39F}"/>
          </ac:spMkLst>
        </pc:spChg>
        <pc:graphicFrameChg chg="mod">
          <ac:chgData name="Maya Lundberg" userId="6e3cc906-07a6-4117-95fe-3f995e01c05d" providerId="ADAL" clId="{ADEF6326-3558-4B83-A833-C8002F911D03}" dt="2025-02-19T09:23:50.901" v="10671"/>
          <ac:graphicFrameMkLst>
            <pc:docMk/>
            <pc:sldMk cId="2696549371" sldId="955"/>
            <ac:graphicFrameMk id="6" creationId="{4EB4A242-0587-6584-81C4-5FAD0C2E29F3}"/>
          </ac:graphicFrameMkLst>
        </pc:graphicFrameChg>
      </pc:sldChg>
      <pc:sldChg chg="addSp delSp modSp add del mod ord modCm modNotesTx">
        <pc:chgData name="Maya Lundberg" userId="6e3cc906-07a6-4117-95fe-3f995e01c05d" providerId="ADAL" clId="{ADEF6326-3558-4B83-A833-C8002F911D03}" dt="2025-02-21T09:51:01.418" v="13255" actId="47"/>
        <pc:sldMkLst>
          <pc:docMk/>
          <pc:sldMk cId="4219846703" sldId="956"/>
        </pc:sldMkLst>
        <pc:extLst>
          <p:ext xmlns:p="http://schemas.openxmlformats.org/presentationml/2006/main" uri="{D6D511B9-2390-475A-947B-AFAB55BFBCF1}">
            <pc226:cmChg xmlns:pc226="http://schemas.microsoft.com/office/powerpoint/2022/06/main/command" chg="mod">
              <pc226:chgData name="Maya Lundberg" userId="6e3cc906-07a6-4117-95fe-3f995e01c05d" providerId="ADAL" clId="{ADEF6326-3558-4B83-A833-C8002F911D03}" dt="2025-02-21T09:42:41.308" v="13098" actId="20577"/>
              <pc2:cmMkLst xmlns:pc2="http://schemas.microsoft.com/office/powerpoint/2019/9/main/command">
                <pc:docMk/>
                <pc:sldMk cId="4219846703" sldId="956"/>
                <pc2:cmMk id="{416E7431-2828-4B93-8E55-9ACED468B079}"/>
              </pc2:cmMkLst>
            </pc226:cmChg>
          </p:ext>
        </pc:extLst>
      </pc:sldChg>
      <pc:sldChg chg="add del">
        <pc:chgData name="Maya Lundberg" userId="6e3cc906-07a6-4117-95fe-3f995e01c05d" providerId="ADAL" clId="{ADEF6326-3558-4B83-A833-C8002F911D03}" dt="2025-02-04T09:43:04.342" v="4633" actId="47"/>
        <pc:sldMkLst>
          <pc:docMk/>
          <pc:sldMk cId="2860911666" sldId="957"/>
        </pc:sldMkLst>
      </pc:sldChg>
      <pc:sldChg chg="modSp add del mod ord modNotesTx">
        <pc:chgData name="Maya Lundberg" userId="6e3cc906-07a6-4117-95fe-3f995e01c05d" providerId="ADAL" clId="{ADEF6326-3558-4B83-A833-C8002F911D03}" dt="2025-02-04T09:33:23.073" v="4583" actId="47"/>
        <pc:sldMkLst>
          <pc:docMk/>
          <pc:sldMk cId="3125278713" sldId="957"/>
        </pc:sldMkLst>
      </pc:sldChg>
      <pc:sldChg chg="addSp delSp modSp add mod modNotesTx">
        <pc:chgData name="Maya Lundberg" userId="6e3cc906-07a6-4117-95fe-3f995e01c05d" providerId="ADAL" clId="{ADEF6326-3558-4B83-A833-C8002F911D03}" dt="2025-02-27T08:50:02.250" v="20304" actId="478"/>
        <pc:sldMkLst>
          <pc:docMk/>
          <pc:sldMk cId="2688715909" sldId="958"/>
        </pc:sldMkLst>
        <pc:spChg chg="add mod">
          <ac:chgData name="Maya Lundberg" userId="6e3cc906-07a6-4117-95fe-3f995e01c05d" providerId="ADAL" clId="{ADEF6326-3558-4B83-A833-C8002F911D03}" dt="2025-02-24T07:51:05.358" v="13565" actId="1076"/>
          <ac:spMkLst>
            <pc:docMk/>
            <pc:sldMk cId="2688715909" sldId="958"/>
            <ac:spMk id="13" creationId="{EB4BFAE9-2E9D-14E5-0C7A-16C9636D3382}"/>
          </ac:spMkLst>
        </pc:spChg>
        <pc:spChg chg="add mod">
          <ac:chgData name="Maya Lundberg" userId="6e3cc906-07a6-4117-95fe-3f995e01c05d" providerId="ADAL" clId="{ADEF6326-3558-4B83-A833-C8002F911D03}" dt="2025-02-24T07:51:05.358" v="13565" actId="1076"/>
          <ac:spMkLst>
            <pc:docMk/>
            <pc:sldMk cId="2688715909" sldId="958"/>
            <ac:spMk id="14" creationId="{798D5DC2-60C6-1414-824A-7711C1E2AFC7}"/>
          </ac:spMkLst>
        </pc:spChg>
        <pc:spChg chg="add mod">
          <ac:chgData name="Maya Lundberg" userId="6e3cc906-07a6-4117-95fe-3f995e01c05d" providerId="ADAL" clId="{ADEF6326-3558-4B83-A833-C8002F911D03}" dt="2025-02-24T07:51:05.358" v="13565" actId="1076"/>
          <ac:spMkLst>
            <pc:docMk/>
            <pc:sldMk cId="2688715909" sldId="958"/>
            <ac:spMk id="19" creationId="{17F55B8B-1E0A-9842-BA94-6C0DCF4B0577}"/>
          </ac:spMkLst>
        </pc:spChg>
        <pc:spChg chg="add mod">
          <ac:chgData name="Maya Lundberg" userId="6e3cc906-07a6-4117-95fe-3f995e01c05d" providerId="ADAL" clId="{ADEF6326-3558-4B83-A833-C8002F911D03}" dt="2025-02-24T07:51:05.358" v="13565" actId="1076"/>
          <ac:spMkLst>
            <pc:docMk/>
            <pc:sldMk cId="2688715909" sldId="958"/>
            <ac:spMk id="20" creationId="{DADD33A2-29A3-C9A7-3586-10A467940992}"/>
          </ac:spMkLst>
        </pc:spChg>
        <pc:spChg chg="add mod">
          <ac:chgData name="Maya Lundberg" userId="6e3cc906-07a6-4117-95fe-3f995e01c05d" providerId="ADAL" clId="{ADEF6326-3558-4B83-A833-C8002F911D03}" dt="2025-02-24T07:51:05.358" v="13565" actId="1076"/>
          <ac:spMkLst>
            <pc:docMk/>
            <pc:sldMk cId="2688715909" sldId="958"/>
            <ac:spMk id="21" creationId="{EC65F986-52C9-9528-C374-3A80FB10372D}"/>
          </ac:spMkLst>
        </pc:spChg>
        <pc:spChg chg="add mod">
          <ac:chgData name="Maya Lundberg" userId="6e3cc906-07a6-4117-95fe-3f995e01c05d" providerId="ADAL" clId="{ADEF6326-3558-4B83-A833-C8002F911D03}" dt="2025-02-24T07:50:51.621" v="13564" actId="1076"/>
          <ac:spMkLst>
            <pc:docMk/>
            <pc:sldMk cId="2688715909" sldId="958"/>
            <ac:spMk id="22" creationId="{C8B1E804-94E6-0FAB-2F9D-0CCB0F9CC5DA}"/>
          </ac:spMkLst>
        </pc:spChg>
        <pc:spChg chg="add del mod">
          <ac:chgData name="Maya Lundberg" userId="6e3cc906-07a6-4117-95fe-3f995e01c05d" providerId="ADAL" clId="{ADEF6326-3558-4B83-A833-C8002F911D03}" dt="2025-02-27T08:50:02.250" v="20304" actId="478"/>
          <ac:spMkLst>
            <pc:docMk/>
            <pc:sldMk cId="2688715909" sldId="958"/>
            <ac:spMk id="24" creationId="{0171B9B1-9186-868E-2934-1955FFA798E6}"/>
          </ac:spMkLst>
        </pc:spChg>
        <pc:spChg chg="add mod">
          <ac:chgData name="Maya Lundberg" userId="6e3cc906-07a6-4117-95fe-3f995e01c05d" providerId="ADAL" clId="{ADEF6326-3558-4B83-A833-C8002F911D03}" dt="2025-02-24T07:49:28.537" v="13549" actId="20577"/>
          <ac:spMkLst>
            <pc:docMk/>
            <pc:sldMk cId="2688715909" sldId="958"/>
            <ac:spMk id="30" creationId="{A279E419-5767-4F6A-8AD0-79537E66218D}"/>
          </ac:spMkLst>
        </pc:spChg>
        <pc:spChg chg="add mod">
          <ac:chgData name="Maya Lundberg" userId="6e3cc906-07a6-4117-95fe-3f995e01c05d" providerId="ADAL" clId="{ADEF6326-3558-4B83-A833-C8002F911D03}" dt="2025-02-24T07:49:54.340" v="13560" actId="20577"/>
          <ac:spMkLst>
            <pc:docMk/>
            <pc:sldMk cId="2688715909" sldId="958"/>
            <ac:spMk id="31" creationId="{BBB17B33-181F-63CB-2074-7DD2F3A6BB7C}"/>
          </ac:spMkLst>
        </pc:spChg>
        <pc:graphicFrameChg chg="add mod">
          <ac:chgData name="Maya Lundberg" userId="6e3cc906-07a6-4117-95fe-3f995e01c05d" providerId="ADAL" clId="{ADEF6326-3558-4B83-A833-C8002F911D03}" dt="2025-02-24T07:50:46.077" v="13563" actId="14100"/>
          <ac:graphicFrameMkLst>
            <pc:docMk/>
            <pc:sldMk cId="2688715909" sldId="958"/>
            <ac:graphicFrameMk id="12" creationId="{41F2CECD-C71A-BDF0-78A0-564A395B3E88}"/>
          </ac:graphicFrameMkLst>
        </pc:graphicFrameChg>
      </pc:sldChg>
      <pc:sldChg chg="add del modNotesTx">
        <pc:chgData name="Maya Lundberg" userId="6e3cc906-07a6-4117-95fe-3f995e01c05d" providerId="ADAL" clId="{ADEF6326-3558-4B83-A833-C8002F911D03}" dt="2025-02-07T14:41:01.634" v="5573" actId="47"/>
        <pc:sldMkLst>
          <pc:docMk/>
          <pc:sldMk cId="1096253209" sldId="959"/>
        </pc:sldMkLst>
      </pc:sldChg>
      <pc:sldChg chg="add del">
        <pc:chgData name="Maya Lundberg" userId="6e3cc906-07a6-4117-95fe-3f995e01c05d" providerId="ADAL" clId="{ADEF6326-3558-4B83-A833-C8002F911D03}" dt="2025-02-04T15:42:41.754" v="4648" actId="47"/>
        <pc:sldMkLst>
          <pc:docMk/>
          <pc:sldMk cId="1826004996" sldId="959"/>
        </pc:sldMkLst>
      </pc:sldChg>
      <pc:sldChg chg="add del">
        <pc:chgData name="Maya Lundberg" userId="6e3cc906-07a6-4117-95fe-3f995e01c05d" providerId="ADAL" clId="{ADEF6326-3558-4B83-A833-C8002F911D03}" dt="2025-02-04T15:43:12.465" v="4650"/>
        <pc:sldMkLst>
          <pc:docMk/>
          <pc:sldMk cId="1979200170" sldId="959"/>
        </pc:sldMkLst>
      </pc:sldChg>
      <pc:sldChg chg="add del mod">
        <pc:chgData name="Maya Lundberg" userId="6e3cc906-07a6-4117-95fe-3f995e01c05d" providerId="ADAL" clId="{ADEF6326-3558-4B83-A833-C8002F911D03}" dt="2025-02-06T08:58:36.277" v="4669" actId="47"/>
        <pc:sldMkLst>
          <pc:docMk/>
          <pc:sldMk cId="2738734040" sldId="960"/>
        </pc:sldMkLst>
      </pc:sldChg>
      <pc:sldChg chg="addSp delSp modSp new del mod">
        <pc:chgData name="Maya Lundberg" userId="6e3cc906-07a6-4117-95fe-3f995e01c05d" providerId="ADAL" clId="{ADEF6326-3558-4B83-A833-C8002F911D03}" dt="2025-02-04T15:42:40.371" v="4647" actId="47"/>
        <pc:sldMkLst>
          <pc:docMk/>
          <pc:sldMk cId="3385319045" sldId="960"/>
        </pc:sldMkLst>
      </pc:sldChg>
      <pc:sldChg chg="modSp add mod">
        <pc:chgData name="Maya Lundberg" userId="6e3cc906-07a6-4117-95fe-3f995e01c05d" providerId="ADAL" clId="{ADEF6326-3558-4B83-A833-C8002F911D03}" dt="2025-02-27T08:47:52.324" v="20294" actId="1076"/>
        <pc:sldMkLst>
          <pc:docMk/>
          <pc:sldMk cId="4195125407" sldId="960"/>
        </pc:sldMkLst>
        <pc:spChg chg="mod">
          <ac:chgData name="Maya Lundberg" userId="6e3cc906-07a6-4117-95fe-3f995e01c05d" providerId="ADAL" clId="{ADEF6326-3558-4B83-A833-C8002F911D03}" dt="2025-02-27T08:47:52.324" v="20294" actId="1076"/>
          <ac:spMkLst>
            <pc:docMk/>
            <pc:sldMk cId="4195125407" sldId="960"/>
            <ac:spMk id="32" creationId="{F270BA63-EE11-4A33-381F-CA29BBB96B29}"/>
          </ac:spMkLst>
        </pc:spChg>
        <pc:spChg chg="mod">
          <ac:chgData name="Maya Lundberg" userId="6e3cc906-07a6-4117-95fe-3f995e01c05d" providerId="ADAL" clId="{ADEF6326-3558-4B83-A833-C8002F911D03}" dt="2025-02-27T08:47:52.324" v="20294" actId="1076"/>
          <ac:spMkLst>
            <pc:docMk/>
            <pc:sldMk cId="4195125407" sldId="960"/>
            <ac:spMk id="33" creationId="{DAE5EC9A-8D7E-EB5B-345B-A46565176419}"/>
          </ac:spMkLst>
        </pc:spChg>
        <pc:graphicFrameChg chg="mod">
          <ac:chgData name="Maya Lundberg" userId="6e3cc906-07a6-4117-95fe-3f995e01c05d" providerId="ADAL" clId="{ADEF6326-3558-4B83-A833-C8002F911D03}" dt="2025-02-06T09:02:49.212" v="4891"/>
          <ac:graphicFrameMkLst>
            <pc:docMk/>
            <pc:sldMk cId="4195125407" sldId="960"/>
            <ac:graphicFrameMk id="30" creationId="{1B9430C3-2CF9-230F-C2B4-898D0182F0CB}"/>
          </ac:graphicFrameMkLst>
        </pc:graphicFrameChg>
      </pc:sldChg>
      <pc:sldChg chg="add del ord">
        <pc:chgData name="Maya Lundberg" userId="6e3cc906-07a6-4117-95fe-3f995e01c05d" providerId="ADAL" clId="{ADEF6326-3558-4B83-A833-C8002F911D03}" dt="2025-02-10T12:45:15.538" v="7641" actId="47"/>
        <pc:sldMkLst>
          <pc:docMk/>
          <pc:sldMk cId="1196368217" sldId="961"/>
        </pc:sldMkLst>
      </pc:sldChg>
      <pc:sldChg chg="add del">
        <pc:chgData name="Maya Lundberg" userId="6e3cc906-07a6-4117-95fe-3f995e01c05d" providerId="ADAL" clId="{ADEF6326-3558-4B83-A833-C8002F911D03}" dt="2025-02-07T15:02:27.539" v="5594"/>
        <pc:sldMkLst>
          <pc:docMk/>
          <pc:sldMk cId="819511759" sldId="962"/>
        </pc:sldMkLst>
      </pc:sldChg>
      <pc:sldChg chg="add modNotesTx">
        <pc:chgData name="Maya Lundberg" userId="6e3cc906-07a6-4117-95fe-3f995e01c05d" providerId="ADAL" clId="{ADEF6326-3558-4B83-A833-C8002F911D03}" dt="2025-02-21T08:23:12.787" v="12928" actId="207"/>
        <pc:sldMkLst>
          <pc:docMk/>
          <pc:sldMk cId="1123626542" sldId="962"/>
        </pc:sldMkLst>
      </pc:sldChg>
      <pc:sldChg chg="addSp delSp modSp add del mod ord setBg modNotesTx">
        <pc:chgData name="Maya Lundberg" userId="6e3cc906-07a6-4117-95fe-3f995e01c05d" providerId="ADAL" clId="{ADEF6326-3558-4B83-A833-C8002F911D03}" dt="2025-02-07T15:23:29.491" v="5842" actId="47"/>
        <pc:sldMkLst>
          <pc:docMk/>
          <pc:sldMk cId="268592812" sldId="963"/>
        </pc:sldMkLst>
      </pc:sldChg>
      <pc:sldChg chg="addSp delSp modSp add del mod">
        <pc:chgData name="Maya Lundberg" userId="6e3cc906-07a6-4117-95fe-3f995e01c05d" providerId="ADAL" clId="{ADEF6326-3558-4B83-A833-C8002F911D03}" dt="2025-02-10T11:31:23.290" v="6495" actId="47"/>
        <pc:sldMkLst>
          <pc:docMk/>
          <pc:sldMk cId="1827830630" sldId="1593"/>
        </pc:sldMkLst>
      </pc:sldChg>
      <pc:sldChg chg="new del">
        <pc:chgData name="Maya Lundberg" userId="6e3cc906-07a6-4117-95fe-3f995e01c05d" providerId="ADAL" clId="{ADEF6326-3558-4B83-A833-C8002F911D03}" dt="2025-02-10T11:20:14.638" v="6172" actId="680"/>
        <pc:sldMkLst>
          <pc:docMk/>
          <pc:sldMk cId="1896116147" sldId="1594"/>
        </pc:sldMkLst>
      </pc:sldChg>
      <pc:sldChg chg="addSp delSp modSp add del mod modNotesTx">
        <pc:chgData name="Maya Lundberg" userId="6e3cc906-07a6-4117-95fe-3f995e01c05d" providerId="ADAL" clId="{ADEF6326-3558-4B83-A833-C8002F911D03}" dt="2025-02-10T11:26:58.988" v="6371" actId="47"/>
        <pc:sldMkLst>
          <pc:docMk/>
          <pc:sldMk cId="2694529378" sldId="1594"/>
        </pc:sldMkLst>
      </pc:sldChg>
      <pc:sldChg chg="addSp delSp modSp add del mod">
        <pc:chgData name="Maya Lundberg" userId="6e3cc906-07a6-4117-95fe-3f995e01c05d" providerId="ADAL" clId="{ADEF6326-3558-4B83-A833-C8002F911D03}" dt="2025-02-10T11:24:18.014" v="6284" actId="47"/>
        <pc:sldMkLst>
          <pc:docMk/>
          <pc:sldMk cId="1378721562" sldId="1595"/>
        </pc:sldMkLst>
      </pc:sldChg>
      <pc:sldChg chg="addSp delSp modSp add del mod setBg modNotesTx">
        <pc:chgData name="Maya Lundberg" userId="6e3cc906-07a6-4117-95fe-3f995e01c05d" providerId="ADAL" clId="{ADEF6326-3558-4B83-A833-C8002F911D03}" dt="2025-02-10T11:32:12.675" v="6548" actId="47"/>
        <pc:sldMkLst>
          <pc:docMk/>
          <pc:sldMk cId="2894568029" sldId="1595"/>
        </pc:sldMkLst>
      </pc:sldChg>
      <pc:sldChg chg="addSp modSp add del mod ord setBg modNotesTx">
        <pc:chgData name="Maya Lundberg" userId="6e3cc906-07a6-4117-95fe-3f995e01c05d" providerId="ADAL" clId="{ADEF6326-3558-4B83-A833-C8002F911D03}" dt="2025-02-21T09:15:12.575" v="12982" actId="47"/>
        <pc:sldMkLst>
          <pc:docMk/>
          <pc:sldMk cId="1814172118" sldId="1596"/>
        </pc:sldMkLst>
      </pc:sldChg>
      <pc:sldChg chg="addSp delSp modSp add del mod ord modNotesTx">
        <pc:chgData name="Maya Lundberg" userId="6e3cc906-07a6-4117-95fe-3f995e01c05d" providerId="ADAL" clId="{ADEF6326-3558-4B83-A833-C8002F911D03}" dt="2025-02-21T09:12:00.744" v="12975" actId="47"/>
        <pc:sldMkLst>
          <pc:docMk/>
          <pc:sldMk cId="2239245433" sldId="1597"/>
        </pc:sldMkLst>
      </pc:sldChg>
      <pc:sldChg chg="add del">
        <pc:chgData name="Maya Lundberg" userId="6e3cc906-07a6-4117-95fe-3f995e01c05d" providerId="ADAL" clId="{ADEF6326-3558-4B83-A833-C8002F911D03}" dt="2025-02-10T11:43:26.421" v="6667"/>
        <pc:sldMkLst>
          <pc:docMk/>
          <pc:sldMk cId="372245341" sldId="1598"/>
        </pc:sldMkLst>
      </pc:sldChg>
      <pc:sldChg chg="addSp delSp modSp add mod modNotesTx">
        <pc:chgData name="Maya Lundberg" userId="6e3cc906-07a6-4117-95fe-3f995e01c05d" providerId="ADAL" clId="{ADEF6326-3558-4B83-A833-C8002F911D03}" dt="2025-02-27T08:47:39.377" v="20293" actId="1076"/>
        <pc:sldMkLst>
          <pc:docMk/>
          <pc:sldMk cId="685840669" sldId="1598"/>
        </pc:sldMkLst>
        <pc:spChg chg="mod">
          <ac:chgData name="Maya Lundberg" userId="6e3cc906-07a6-4117-95fe-3f995e01c05d" providerId="ADAL" clId="{ADEF6326-3558-4B83-A833-C8002F911D03}" dt="2025-02-10T11:43:55.075" v="6726" actId="20577"/>
          <ac:spMkLst>
            <pc:docMk/>
            <pc:sldMk cId="685840669" sldId="1598"/>
            <ac:spMk id="2" creationId="{2DFADD70-6777-B3B7-BB1B-74CBDAC90FF5}"/>
          </ac:spMkLst>
        </pc:spChg>
        <pc:spChg chg="add mod">
          <ac:chgData name="Maya Lundberg" userId="6e3cc906-07a6-4117-95fe-3f995e01c05d" providerId="ADAL" clId="{ADEF6326-3558-4B83-A833-C8002F911D03}" dt="2025-02-27T08:47:39.377" v="20293" actId="1076"/>
          <ac:spMkLst>
            <pc:docMk/>
            <pc:sldMk cId="685840669" sldId="1598"/>
            <ac:spMk id="4" creationId="{6CD8E0E2-4F40-AD2D-04E1-D660CCE591E6}"/>
          </ac:spMkLst>
        </pc:spChg>
        <pc:spChg chg="add mod">
          <ac:chgData name="Maya Lundberg" userId="6e3cc906-07a6-4117-95fe-3f995e01c05d" providerId="ADAL" clId="{ADEF6326-3558-4B83-A833-C8002F911D03}" dt="2025-02-27T08:47:39.377" v="20293" actId="1076"/>
          <ac:spMkLst>
            <pc:docMk/>
            <pc:sldMk cId="685840669" sldId="1598"/>
            <ac:spMk id="5" creationId="{7EFBE445-BD1F-A4EC-40DB-2DCDB6B65CD6}"/>
          </ac:spMkLst>
        </pc:spChg>
        <pc:spChg chg="del">
          <ac:chgData name="Maya Lundberg" userId="6e3cc906-07a6-4117-95fe-3f995e01c05d" providerId="ADAL" clId="{ADEF6326-3558-4B83-A833-C8002F911D03}" dt="2025-02-27T08:18:11.372" v="19485" actId="478"/>
          <ac:spMkLst>
            <pc:docMk/>
            <pc:sldMk cId="685840669" sldId="1598"/>
            <ac:spMk id="25" creationId="{5ACA3582-93CE-2ED2-098E-00AD45FF541D}"/>
          </ac:spMkLst>
        </pc:spChg>
        <pc:spChg chg="del">
          <ac:chgData name="Maya Lundberg" userId="6e3cc906-07a6-4117-95fe-3f995e01c05d" providerId="ADAL" clId="{ADEF6326-3558-4B83-A833-C8002F911D03}" dt="2025-02-27T08:18:13.956" v="19486" actId="478"/>
          <ac:spMkLst>
            <pc:docMk/>
            <pc:sldMk cId="685840669" sldId="1598"/>
            <ac:spMk id="26" creationId="{B4C3A7FA-8179-2864-FF60-F14BACEACB07}"/>
          </ac:spMkLst>
        </pc:spChg>
        <pc:graphicFrameChg chg="mod">
          <ac:chgData name="Maya Lundberg" userId="6e3cc906-07a6-4117-95fe-3f995e01c05d" providerId="ADAL" clId="{ADEF6326-3558-4B83-A833-C8002F911D03}" dt="2025-02-27T08:42:20.986" v="20253" actId="14100"/>
          <ac:graphicFrameMkLst>
            <pc:docMk/>
            <pc:sldMk cId="685840669" sldId="1598"/>
            <ac:graphicFrameMk id="18" creationId="{6AFEF8DF-53BE-406B-385F-DC95A3E40953}"/>
          </ac:graphicFrameMkLst>
        </pc:graphicFrameChg>
      </pc:sldChg>
      <pc:sldChg chg="add del">
        <pc:chgData name="Maya Lundberg" userId="6e3cc906-07a6-4117-95fe-3f995e01c05d" providerId="ADAL" clId="{ADEF6326-3558-4B83-A833-C8002F911D03}" dt="2025-02-10T11:43:44.680" v="6671"/>
        <pc:sldMkLst>
          <pc:docMk/>
          <pc:sldMk cId="737796137" sldId="1598"/>
        </pc:sldMkLst>
      </pc:sldChg>
      <pc:sldChg chg="add del">
        <pc:chgData name="Maya Lundberg" userId="6e3cc906-07a6-4117-95fe-3f995e01c05d" providerId="ADAL" clId="{ADEF6326-3558-4B83-A833-C8002F911D03}" dt="2025-02-10T11:43:13.742" v="6663"/>
        <pc:sldMkLst>
          <pc:docMk/>
          <pc:sldMk cId="2006159820" sldId="1598"/>
        </pc:sldMkLst>
      </pc:sldChg>
      <pc:sldChg chg="delSp modSp add del mod ord">
        <pc:chgData name="Maya Lundberg" userId="6e3cc906-07a6-4117-95fe-3f995e01c05d" providerId="ADAL" clId="{ADEF6326-3558-4B83-A833-C8002F911D03}" dt="2025-02-10T12:32:58.106" v="7510" actId="47"/>
        <pc:sldMkLst>
          <pc:docMk/>
          <pc:sldMk cId="2876758882" sldId="1599"/>
        </pc:sldMkLst>
      </pc:sldChg>
      <pc:sldChg chg="addSp delSp modSp new add del mod modNotesTx">
        <pc:chgData name="Maya Lundberg" userId="6e3cc906-07a6-4117-95fe-3f995e01c05d" providerId="ADAL" clId="{ADEF6326-3558-4B83-A833-C8002F911D03}" dt="2025-02-26T10:15:18.480" v="15782" actId="47"/>
        <pc:sldMkLst>
          <pc:docMk/>
          <pc:sldMk cId="3889691890" sldId="1600"/>
        </pc:sldMkLst>
        <pc:spChg chg="add mod">
          <ac:chgData name="Maya Lundberg" userId="6e3cc906-07a6-4117-95fe-3f995e01c05d" providerId="ADAL" clId="{ADEF6326-3558-4B83-A833-C8002F911D03}" dt="2025-02-26T09:38:59.809" v="13583" actId="403"/>
          <ac:spMkLst>
            <pc:docMk/>
            <pc:sldMk cId="3889691890" sldId="1600"/>
            <ac:spMk id="5" creationId="{55CB8F1B-B018-3D06-C2CC-883B14CB10A2}"/>
          </ac:spMkLst>
        </pc:spChg>
        <pc:spChg chg="add mod">
          <ac:chgData name="Maya Lundberg" userId="6e3cc906-07a6-4117-95fe-3f995e01c05d" providerId="ADAL" clId="{ADEF6326-3558-4B83-A833-C8002F911D03}" dt="2025-02-26T09:38:46.196" v="13582"/>
          <ac:spMkLst>
            <pc:docMk/>
            <pc:sldMk cId="3889691890" sldId="1600"/>
            <ac:spMk id="7" creationId="{E274643C-6272-9599-EC42-1C6E4DB2C340}"/>
          </ac:spMkLst>
        </pc:spChg>
      </pc:sldChg>
      <pc:sldChg chg="new del">
        <pc:chgData name="Maya Lundberg" userId="6e3cc906-07a6-4117-95fe-3f995e01c05d" providerId="ADAL" clId="{ADEF6326-3558-4B83-A833-C8002F911D03}" dt="2025-02-10T12:41:11.315" v="7638" actId="680"/>
        <pc:sldMkLst>
          <pc:docMk/>
          <pc:sldMk cId="156600543" sldId="1601"/>
        </pc:sldMkLst>
      </pc:sldChg>
      <pc:sldChg chg="add del">
        <pc:chgData name="Maya Lundberg" userId="6e3cc906-07a6-4117-95fe-3f995e01c05d" providerId="ADAL" clId="{ADEF6326-3558-4B83-A833-C8002F911D03}" dt="2025-02-10T12:52:02.333" v="7668" actId="47"/>
        <pc:sldMkLst>
          <pc:docMk/>
          <pc:sldMk cId="3349620543" sldId="1601"/>
        </pc:sldMkLst>
      </pc:sldChg>
      <pc:sldChg chg="addSp delSp modSp add mod modNotesTx">
        <pc:chgData name="Maya Lundberg" userId="6e3cc906-07a6-4117-95fe-3f995e01c05d" providerId="ADAL" clId="{ADEF6326-3558-4B83-A833-C8002F911D03}" dt="2025-02-21T13:03:34.825" v="13537" actId="20577"/>
        <pc:sldMkLst>
          <pc:docMk/>
          <pc:sldMk cId="687377371" sldId="1602"/>
        </pc:sldMkLst>
        <pc:spChg chg="mod">
          <ac:chgData name="Maya Lundberg" userId="6e3cc906-07a6-4117-95fe-3f995e01c05d" providerId="ADAL" clId="{ADEF6326-3558-4B83-A833-C8002F911D03}" dt="2025-02-10T12:52:22.068" v="7669" actId="20577"/>
          <ac:spMkLst>
            <pc:docMk/>
            <pc:sldMk cId="687377371" sldId="1602"/>
            <ac:spMk id="3" creationId="{DD164E78-0161-B6BF-9F22-F40E2FB15F3A}"/>
          </ac:spMkLst>
        </pc:spChg>
        <pc:spChg chg="add mod">
          <ac:chgData name="Maya Lundberg" userId="6e3cc906-07a6-4117-95fe-3f995e01c05d" providerId="ADAL" clId="{ADEF6326-3558-4B83-A833-C8002F911D03}" dt="2025-02-21T13:03:27.415" v="13536"/>
          <ac:spMkLst>
            <pc:docMk/>
            <pc:sldMk cId="687377371" sldId="1602"/>
            <ac:spMk id="8" creationId="{8CC09E19-03B9-31A2-B5B6-031973691BAE}"/>
          </ac:spMkLst>
        </pc:spChg>
        <pc:spChg chg="add mod">
          <ac:chgData name="Maya Lundberg" userId="6e3cc906-07a6-4117-95fe-3f995e01c05d" providerId="ADAL" clId="{ADEF6326-3558-4B83-A833-C8002F911D03}" dt="2025-02-21T13:03:34.825" v="13537" actId="20577"/>
          <ac:spMkLst>
            <pc:docMk/>
            <pc:sldMk cId="687377371" sldId="1602"/>
            <ac:spMk id="9" creationId="{BBA69B58-4E8F-40F4-E8BD-DEA6295A77B0}"/>
          </ac:spMkLst>
        </pc:spChg>
        <pc:spChg chg="add mod">
          <ac:chgData name="Maya Lundberg" userId="6e3cc906-07a6-4117-95fe-3f995e01c05d" providerId="ADAL" clId="{ADEF6326-3558-4B83-A833-C8002F911D03}" dt="2025-02-10T12:51:45.377" v="7666" actId="1076"/>
          <ac:spMkLst>
            <pc:docMk/>
            <pc:sldMk cId="687377371" sldId="1602"/>
            <ac:spMk id="32" creationId="{23849FAB-6E03-F355-FD4E-73B40BD12DB9}"/>
          </ac:spMkLst>
        </pc:spChg>
        <pc:spChg chg="add mod">
          <ac:chgData name="Maya Lundberg" userId="6e3cc906-07a6-4117-95fe-3f995e01c05d" providerId="ADAL" clId="{ADEF6326-3558-4B83-A833-C8002F911D03}" dt="2025-02-10T12:51:45.377" v="7666" actId="1076"/>
          <ac:spMkLst>
            <pc:docMk/>
            <pc:sldMk cId="687377371" sldId="1602"/>
            <ac:spMk id="33" creationId="{087986C4-D039-9437-C9EE-2F3D8513BCDD}"/>
          </ac:spMkLst>
        </pc:spChg>
        <pc:spChg chg="add mod">
          <ac:chgData name="Maya Lundberg" userId="6e3cc906-07a6-4117-95fe-3f995e01c05d" providerId="ADAL" clId="{ADEF6326-3558-4B83-A833-C8002F911D03}" dt="2025-02-10T12:51:45.377" v="7666" actId="1076"/>
          <ac:spMkLst>
            <pc:docMk/>
            <pc:sldMk cId="687377371" sldId="1602"/>
            <ac:spMk id="34" creationId="{55FEFC16-E4F9-24B1-3EF6-10D5EF487935}"/>
          </ac:spMkLst>
        </pc:spChg>
        <pc:spChg chg="add mod">
          <ac:chgData name="Maya Lundberg" userId="6e3cc906-07a6-4117-95fe-3f995e01c05d" providerId="ADAL" clId="{ADEF6326-3558-4B83-A833-C8002F911D03}" dt="2025-02-10T12:51:45.377" v="7666" actId="1076"/>
          <ac:spMkLst>
            <pc:docMk/>
            <pc:sldMk cId="687377371" sldId="1602"/>
            <ac:spMk id="35" creationId="{576FC490-2257-B5A7-86F1-C6D2915FA575}"/>
          </ac:spMkLst>
        </pc:spChg>
        <pc:spChg chg="add mod">
          <ac:chgData name="Maya Lundberg" userId="6e3cc906-07a6-4117-95fe-3f995e01c05d" providerId="ADAL" clId="{ADEF6326-3558-4B83-A833-C8002F911D03}" dt="2025-02-10T12:51:45.377" v="7666" actId="1076"/>
          <ac:spMkLst>
            <pc:docMk/>
            <pc:sldMk cId="687377371" sldId="1602"/>
            <ac:spMk id="36" creationId="{3DA3A988-A59E-7FB5-3910-5FA6E54AB93A}"/>
          </ac:spMkLst>
        </pc:spChg>
        <pc:spChg chg="add mod">
          <ac:chgData name="Maya Lundberg" userId="6e3cc906-07a6-4117-95fe-3f995e01c05d" providerId="ADAL" clId="{ADEF6326-3558-4B83-A833-C8002F911D03}" dt="2025-02-10T12:51:45.377" v="7666" actId="1076"/>
          <ac:spMkLst>
            <pc:docMk/>
            <pc:sldMk cId="687377371" sldId="1602"/>
            <ac:spMk id="37" creationId="{EC298A04-A8ED-6438-F2C2-D2B83F55A102}"/>
          </ac:spMkLst>
        </pc:spChg>
        <pc:spChg chg="add mod">
          <ac:chgData name="Maya Lundberg" userId="6e3cc906-07a6-4117-95fe-3f995e01c05d" providerId="ADAL" clId="{ADEF6326-3558-4B83-A833-C8002F911D03}" dt="2025-02-10T12:51:45.377" v="7666" actId="1076"/>
          <ac:spMkLst>
            <pc:docMk/>
            <pc:sldMk cId="687377371" sldId="1602"/>
            <ac:spMk id="38" creationId="{32B361CA-5AF4-B353-9068-F12B8EB79463}"/>
          </ac:spMkLst>
        </pc:spChg>
        <pc:graphicFrameChg chg="add mod">
          <ac:chgData name="Maya Lundberg" userId="6e3cc906-07a6-4117-95fe-3f995e01c05d" providerId="ADAL" clId="{ADEF6326-3558-4B83-A833-C8002F911D03}" dt="2025-02-10T12:51:45.377" v="7666" actId="1076"/>
          <ac:graphicFrameMkLst>
            <pc:docMk/>
            <pc:sldMk cId="687377371" sldId="1602"/>
            <ac:graphicFrameMk id="30" creationId="{7B6471E0-F4DD-453E-C02E-FA8332D6847A}"/>
          </ac:graphicFrameMkLst>
        </pc:graphicFrameChg>
        <pc:graphicFrameChg chg="add mod">
          <ac:chgData name="Maya Lundberg" userId="6e3cc906-07a6-4117-95fe-3f995e01c05d" providerId="ADAL" clId="{ADEF6326-3558-4B83-A833-C8002F911D03}" dt="2025-02-10T12:51:45.377" v="7666" actId="1076"/>
          <ac:graphicFrameMkLst>
            <pc:docMk/>
            <pc:sldMk cId="687377371" sldId="1602"/>
            <ac:graphicFrameMk id="31" creationId="{1B9D6F8B-70EE-3342-6AD9-9E04C98E228F}"/>
          </ac:graphicFrameMkLst>
        </pc:graphicFrameChg>
      </pc:sldChg>
      <pc:sldChg chg="addSp delSp modSp add del mod modNotesTx">
        <pc:chgData name="Maya Lundberg" userId="6e3cc906-07a6-4117-95fe-3f995e01c05d" providerId="ADAL" clId="{ADEF6326-3558-4B83-A833-C8002F911D03}" dt="2025-02-10T16:47:42.418" v="7765" actId="47"/>
        <pc:sldMkLst>
          <pc:docMk/>
          <pc:sldMk cId="801311516" sldId="1603"/>
        </pc:sldMkLst>
      </pc:sldChg>
      <pc:sldChg chg="addSp delSp modSp add del mod ord modNotesTx">
        <pc:chgData name="Maya Lundberg" userId="6e3cc906-07a6-4117-95fe-3f995e01c05d" providerId="ADAL" clId="{ADEF6326-3558-4B83-A833-C8002F911D03}" dt="2025-02-18T10:15:47.460" v="10298" actId="47"/>
        <pc:sldMkLst>
          <pc:docMk/>
          <pc:sldMk cId="2755644921" sldId="1603"/>
        </pc:sldMkLst>
      </pc:sldChg>
      <pc:sldChg chg="add del">
        <pc:chgData name="Maya Lundberg" userId="6e3cc906-07a6-4117-95fe-3f995e01c05d" providerId="ADAL" clId="{ADEF6326-3558-4B83-A833-C8002F911D03}" dt="2025-02-18T08:57:29.001" v="9863"/>
        <pc:sldMkLst>
          <pc:docMk/>
          <pc:sldMk cId="351169954" sldId="1604"/>
        </pc:sldMkLst>
      </pc:sldChg>
      <pc:sldChg chg="addSp delSp modSp add del mod modNotesTx">
        <pc:chgData name="Maya Lundberg" userId="6e3cc906-07a6-4117-95fe-3f995e01c05d" providerId="ADAL" clId="{ADEF6326-3558-4B83-A833-C8002F911D03}" dt="2025-02-18T10:16:02.493" v="10299" actId="47"/>
        <pc:sldMkLst>
          <pc:docMk/>
          <pc:sldMk cId="1383998547" sldId="1604"/>
        </pc:sldMkLst>
      </pc:sldChg>
      <pc:sldChg chg="add del">
        <pc:chgData name="Maya Lundberg" userId="6e3cc906-07a6-4117-95fe-3f995e01c05d" providerId="ADAL" clId="{ADEF6326-3558-4B83-A833-C8002F911D03}" dt="2025-02-18T08:53:13.098" v="9847"/>
        <pc:sldMkLst>
          <pc:docMk/>
          <pc:sldMk cId="2274291320" sldId="1604"/>
        </pc:sldMkLst>
      </pc:sldChg>
      <pc:sldChg chg="add del mod">
        <pc:chgData name="Maya Lundberg" userId="6e3cc906-07a6-4117-95fe-3f995e01c05d" providerId="ADAL" clId="{ADEF6326-3558-4B83-A833-C8002F911D03}" dt="2025-02-18T08:57:08.053" v="9861"/>
        <pc:sldMkLst>
          <pc:docMk/>
          <pc:sldMk cId="3606694355" sldId="1604"/>
        </pc:sldMkLst>
      </pc:sldChg>
      <pc:sldChg chg="addSp delSp modSp add mod modNotesTx">
        <pc:chgData name="Maya Lundberg" userId="6e3cc906-07a6-4117-95fe-3f995e01c05d" providerId="ADAL" clId="{ADEF6326-3558-4B83-A833-C8002F911D03}" dt="2025-02-21T12:52:41.655" v="13505" actId="20577"/>
        <pc:sldMkLst>
          <pc:docMk/>
          <pc:sldMk cId="2407385503" sldId="1605"/>
        </pc:sldMkLst>
        <pc:spChg chg="mod">
          <ac:chgData name="Maya Lundberg" userId="6e3cc906-07a6-4117-95fe-3f995e01c05d" providerId="ADAL" clId="{ADEF6326-3558-4B83-A833-C8002F911D03}" dt="2025-02-18T10:08:33.201" v="10189" actId="1076"/>
          <ac:spMkLst>
            <pc:docMk/>
            <pc:sldMk cId="2407385503" sldId="1605"/>
            <ac:spMk id="8" creationId="{C64BB8B0-BF12-BB07-49D5-8FB572454266}"/>
          </ac:spMkLst>
        </pc:spChg>
        <pc:spChg chg="mod">
          <ac:chgData name="Maya Lundberg" userId="6e3cc906-07a6-4117-95fe-3f995e01c05d" providerId="ADAL" clId="{ADEF6326-3558-4B83-A833-C8002F911D03}" dt="2025-02-18T09:59:13.020" v="10080" actId="20577"/>
          <ac:spMkLst>
            <pc:docMk/>
            <pc:sldMk cId="2407385503" sldId="1605"/>
            <ac:spMk id="9" creationId="{EC478C50-1AFA-585D-992A-A325EC41F409}"/>
          </ac:spMkLst>
        </pc:spChg>
        <pc:spChg chg="mod">
          <ac:chgData name="Maya Lundberg" userId="6e3cc906-07a6-4117-95fe-3f995e01c05d" providerId="ADAL" clId="{ADEF6326-3558-4B83-A833-C8002F911D03}" dt="2025-02-21T12:52:41.655" v="13505" actId="20577"/>
          <ac:spMkLst>
            <pc:docMk/>
            <pc:sldMk cId="2407385503" sldId="1605"/>
            <ac:spMk id="10" creationId="{BB831947-2417-6ED2-B7B4-5883C5B351C3}"/>
          </ac:spMkLst>
        </pc:spChg>
        <pc:graphicFrameChg chg="mod">
          <ac:chgData name="Maya Lundberg" userId="6e3cc906-07a6-4117-95fe-3f995e01c05d" providerId="ADAL" clId="{ADEF6326-3558-4B83-A833-C8002F911D03}" dt="2025-02-21T09:23:47.818" v="13009" actId="255"/>
          <ac:graphicFrameMkLst>
            <pc:docMk/>
            <pc:sldMk cId="2407385503" sldId="1605"/>
            <ac:graphicFrameMk id="7" creationId="{4C30F51B-21A6-A446-12DF-C1A3FF705707}"/>
          </ac:graphicFrameMkLst>
        </pc:graphicFrameChg>
      </pc:sldChg>
      <pc:sldChg chg="add del">
        <pc:chgData name="Maya Lundberg" userId="6e3cc906-07a6-4117-95fe-3f995e01c05d" providerId="ADAL" clId="{ADEF6326-3558-4B83-A833-C8002F911D03}" dt="2025-02-18T09:58:55.059" v="9995"/>
        <pc:sldMkLst>
          <pc:docMk/>
          <pc:sldMk cId="3626189752" sldId="1605"/>
        </pc:sldMkLst>
      </pc:sldChg>
      <pc:sldChg chg="modSp add del mod modNotesTx">
        <pc:chgData name="Maya Lundberg" userId="6e3cc906-07a6-4117-95fe-3f995e01c05d" providerId="ADAL" clId="{ADEF6326-3558-4B83-A833-C8002F911D03}" dt="2025-02-18T10:16:05.561" v="10300" actId="47"/>
        <pc:sldMkLst>
          <pc:docMk/>
          <pc:sldMk cId="1825905427" sldId="1606"/>
        </pc:sldMkLst>
      </pc:sldChg>
      <pc:sldChg chg="modSp add mod modNotesTx">
        <pc:chgData name="Maya Lundberg" userId="6e3cc906-07a6-4117-95fe-3f995e01c05d" providerId="ADAL" clId="{ADEF6326-3558-4B83-A833-C8002F911D03}" dt="2025-02-21T12:52:47.323" v="13507" actId="20577"/>
        <pc:sldMkLst>
          <pc:docMk/>
          <pc:sldMk cId="1418236246" sldId="1607"/>
        </pc:sldMkLst>
        <pc:spChg chg="mod">
          <ac:chgData name="Maya Lundberg" userId="6e3cc906-07a6-4117-95fe-3f995e01c05d" providerId="ADAL" clId="{ADEF6326-3558-4B83-A833-C8002F911D03}" dt="2025-02-18T10:13:38.031" v="10287" actId="20577"/>
          <ac:spMkLst>
            <pc:docMk/>
            <pc:sldMk cId="1418236246" sldId="1607"/>
            <ac:spMk id="9" creationId="{018DC416-6485-22AB-39B7-F30ED4DE7A5C}"/>
          </ac:spMkLst>
        </pc:spChg>
        <pc:spChg chg="mod">
          <ac:chgData name="Maya Lundberg" userId="6e3cc906-07a6-4117-95fe-3f995e01c05d" providerId="ADAL" clId="{ADEF6326-3558-4B83-A833-C8002F911D03}" dt="2025-02-21T12:52:47.323" v="13507" actId="20577"/>
          <ac:spMkLst>
            <pc:docMk/>
            <pc:sldMk cId="1418236246" sldId="1607"/>
            <ac:spMk id="10" creationId="{18707E8E-389D-889A-D7B6-4152D07F788B}"/>
          </ac:spMkLst>
        </pc:spChg>
        <pc:graphicFrameChg chg="mod">
          <ac:chgData name="Maya Lundberg" userId="6e3cc906-07a6-4117-95fe-3f995e01c05d" providerId="ADAL" clId="{ADEF6326-3558-4B83-A833-C8002F911D03}" dt="2025-02-21T09:23:56.317" v="13010" actId="255"/>
          <ac:graphicFrameMkLst>
            <pc:docMk/>
            <pc:sldMk cId="1418236246" sldId="1607"/>
            <ac:graphicFrameMk id="7" creationId="{B74392FF-84D0-9ACA-CE21-06F1310902FD}"/>
          </ac:graphicFrameMkLst>
        </pc:graphicFrameChg>
      </pc:sldChg>
      <pc:sldChg chg="addSp delSp modSp add del mod modNotesTx">
        <pc:chgData name="Maya Lundberg" userId="6e3cc906-07a6-4117-95fe-3f995e01c05d" providerId="ADAL" clId="{ADEF6326-3558-4B83-A833-C8002F911D03}" dt="2025-02-20T11:25:52.414" v="12827" actId="47"/>
        <pc:sldMkLst>
          <pc:docMk/>
          <pc:sldMk cId="1463440061" sldId="1608"/>
        </pc:sldMkLst>
      </pc:sldChg>
      <pc:sldChg chg="new del">
        <pc:chgData name="Maya Lundberg" userId="6e3cc906-07a6-4117-95fe-3f995e01c05d" providerId="ADAL" clId="{ADEF6326-3558-4B83-A833-C8002F911D03}" dt="2025-02-18T10:25:47.846" v="10334" actId="680"/>
        <pc:sldMkLst>
          <pc:docMk/>
          <pc:sldMk cId="794651179" sldId="1609"/>
        </pc:sldMkLst>
      </pc:sldChg>
      <pc:sldChg chg="modSp add mod modNotesTx">
        <pc:chgData name="Maya Lundberg" userId="6e3cc906-07a6-4117-95fe-3f995e01c05d" providerId="ADAL" clId="{ADEF6326-3558-4B83-A833-C8002F911D03}" dt="2025-02-24T07:48:15.479" v="13539" actId="207"/>
        <pc:sldMkLst>
          <pc:docMk/>
          <pc:sldMk cId="3735679568" sldId="1609"/>
        </pc:sldMkLst>
        <pc:spChg chg="mod">
          <ac:chgData name="Maya Lundberg" userId="6e3cc906-07a6-4117-95fe-3f995e01c05d" providerId="ADAL" clId="{ADEF6326-3558-4B83-A833-C8002F911D03}" dt="2025-02-19T09:22:38.187" v="10667" actId="20577"/>
          <ac:spMkLst>
            <pc:docMk/>
            <pc:sldMk cId="3735679568" sldId="1609"/>
            <ac:spMk id="17" creationId="{B6C9C5E1-B021-BB8F-C372-A4FE4181C171}"/>
          </ac:spMkLst>
        </pc:spChg>
        <pc:graphicFrameChg chg="mod">
          <ac:chgData name="Maya Lundberg" userId="6e3cc906-07a6-4117-95fe-3f995e01c05d" providerId="ADAL" clId="{ADEF6326-3558-4B83-A833-C8002F911D03}" dt="2025-02-21T09:26:44.094" v="13013" actId="692"/>
          <ac:graphicFrameMkLst>
            <pc:docMk/>
            <pc:sldMk cId="3735679568" sldId="1609"/>
            <ac:graphicFrameMk id="12" creationId="{38A0366A-207D-A379-02FD-FE50F325C8D5}"/>
          </ac:graphicFrameMkLst>
        </pc:graphicFrameChg>
        <pc:cxnChg chg="mod">
          <ac:chgData name="Maya Lundberg" userId="6e3cc906-07a6-4117-95fe-3f995e01c05d" providerId="ADAL" clId="{ADEF6326-3558-4B83-A833-C8002F911D03}" dt="2025-02-19T09:22:38.187" v="10667" actId="20577"/>
          <ac:cxnSpMkLst>
            <pc:docMk/>
            <pc:sldMk cId="3735679568" sldId="1609"/>
            <ac:cxnSpMk id="18" creationId="{E526E408-F79D-FFBC-3D12-74C66BCD0A78}"/>
          </ac:cxnSpMkLst>
        </pc:cxnChg>
      </pc:sldChg>
      <pc:sldChg chg="new del">
        <pc:chgData name="Maya Lundberg" userId="6e3cc906-07a6-4117-95fe-3f995e01c05d" providerId="ADAL" clId="{ADEF6326-3558-4B83-A833-C8002F911D03}" dt="2025-02-18T10:25:34.951" v="10330" actId="680"/>
        <pc:sldMkLst>
          <pc:docMk/>
          <pc:sldMk cId="3997667553" sldId="1609"/>
        </pc:sldMkLst>
      </pc:sldChg>
      <pc:sldChg chg="addSp delSp modSp add mod modNotesTx">
        <pc:chgData name="Maya Lundberg" userId="6e3cc906-07a6-4117-95fe-3f995e01c05d" providerId="ADAL" clId="{ADEF6326-3558-4B83-A833-C8002F911D03}" dt="2025-02-21T09:44:42.100" v="13127" actId="14100"/>
        <pc:sldMkLst>
          <pc:docMk/>
          <pc:sldMk cId="3123311278" sldId="1610"/>
        </pc:sldMkLst>
        <pc:spChg chg="mod ord">
          <ac:chgData name="Maya Lundberg" userId="6e3cc906-07a6-4117-95fe-3f995e01c05d" providerId="ADAL" clId="{ADEF6326-3558-4B83-A833-C8002F911D03}" dt="2025-02-20T10:15:46.941" v="12667" actId="1076"/>
          <ac:spMkLst>
            <pc:docMk/>
            <pc:sldMk cId="3123311278" sldId="1610"/>
            <ac:spMk id="3" creationId="{706165D8-575D-0A8F-0933-B607ADC6DF62}"/>
          </ac:spMkLst>
        </pc:spChg>
        <pc:spChg chg="add del mod ord">
          <ac:chgData name="Maya Lundberg" userId="6e3cc906-07a6-4117-95fe-3f995e01c05d" providerId="ADAL" clId="{ADEF6326-3558-4B83-A833-C8002F911D03}" dt="2025-02-21T09:44:42.100" v="13127" actId="14100"/>
          <ac:spMkLst>
            <pc:docMk/>
            <pc:sldMk cId="3123311278" sldId="1610"/>
            <ac:spMk id="8" creationId="{BBA281C8-300D-B272-4B1C-CFC928702A2F}"/>
          </ac:spMkLst>
        </pc:spChg>
        <pc:picChg chg="mod modCrop">
          <ac:chgData name="Maya Lundberg" userId="6e3cc906-07a6-4117-95fe-3f995e01c05d" providerId="ADAL" clId="{ADEF6326-3558-4B83-A833-C8002F911D03}" dt="2025-02-20T10:18:04.606" v="12675" actId="18131"/>
          <ac:picMkLst>
            <pc:docMk/>
            <pc:sldMk cId="3123311278" sldId="1610"/>
            <ac:picMk id="5" creationId="{C7992B6F-3DEA-E401-7147-07B0CA043DCD}"/>
          </ac:picMkLst>
        </pc:picChg>
        <pc:picChg chg="ord">
          <ac:chgData name="Maya Lundberg" userId="6e3cc906-07a6-4117-95fe-3f995e01c05d" providerId="ADAL" clId="{ADEF6326-3558-4B83-A833-C8002F911D03}" dt="2025-02-20T10:14:56.222" v="12654" actId="166"/>
          <ac:picMkLst>
            <pc:docMk/>
            <pc:sldMk cId="3123311278" sldId="1610"/>
            <ac:picMk id="10" creationId="{F21F10D0-19CA-3B7B-3083-B9CDC24509D7}"/>
          </ac:picMkLst>
        </pc:picChg>
      </pc:sldChg>
      <pc:sldChg chg="addSp delSp modSp add mod">
        <pc:chgData name="Maya Lundberg" userId="6e3cc906-07a6-4117-95fe-3f995e01c05d" providerId="ADAL" clId="{ADEF6326-3558-4B83-A833-C8002F911D03}" dt="2025-02-21T09:49:09.381" v="13254" actId="20577"/>
        <pc:sldMkLst>
          <pc:docMk/>
          <pc:sldMk cId="1497985108" sldId="1611"/>
        </pc:sldMkLst>
        <pc:spChg chg="add mod">
          <ac:chgData name="Maya Lundberg" userId="6e3cc906-07a6-4117-95fe-3f995e01c05d" providerId="ADAL" clId="{ADEF6326-3558-4B83-A833-C8002F911D03}" dt="2025-02-21T09:46:22.008" v="13198" actId="20577"/>
          <ac:spMkLst>
            <pc:docMk/>
            <pc:sldMk cId="1497985108" sldId="1611"/>
            <ac:spMk id="2" creationId="{FFEE89D4-7A18-C8F5-496C-F36BFCFE29C3}"/>
          </ac:spMkLst>
        </pc:spChg>
        <pc:spChg chg="add mod">
          <ac:chgData name="Maya Lundberg" userId="6e3cc906-07a6-4117-95fe-3f995e01c05d" providerId="ADAL" clId="{ADEF6326-3558-4B83-A833-C8002F911D03}" dt="2025-02-21T09:49:09.381" v="13254" actId="20577"/>
          <ac:spMkLst>
            <pc:docMk/>
            <pc:sldMk cId="1497985108" sldId="1611"/>
            <ac:spMk id="3" creationId="{EBDAEA6D-69D5-D97F-84CA-8473D3F5B94F}"/>
          </ac:spMkLst>
        </pc:spChg>
      </pc:sldChg>
      <pc:sldChg chg="modSp add del mod modNotesTx">
        <pc:chgData name="Maya Lundberg" userId="6e3cc906-07a6-4117-95fe-3f995e01c05d" providerId="ADAL" clId="{ADEF6326-3558-4B83-A833-C8002F911D03}" dt="2025-02-20T11:28:13.168" v="12832" actId="47"/>
        <pc:sldMkLst>
          <pc:docMk/>
          <pc:sldMk cId="3047110825" sldId="1611"/>
        </pc:sldMkLst>
      </pc:sldChg>
      <pc:sldChg chg="addSp delSp modSp add mod">
        <pc:chgData name="Maya Lundberg" userId="6e3cc906-07a6-4117-95fe-3f995e01c05d" providerId="ADAL" clId="{ADEF6326-3558-4B83-A833-C8002F911D03}" dt="2025-02-27T08:42:54.717" v="20254" actId="478"/>
        <pc:sldMkLst>
          <pc:docMk/>
          <pc:sldMk cId="1319749664" sldId="1612"/>
        </pc:sldMkLst>
        <pc:spChg chg="mod">
          <ac:chgData name="Maya Lundberg" userId="6e3cc906-07a6-4117-95fe-3f995e01c05d" providerId="ADAL" clId="{ADEF6326-3558-4B83-A833-C8002F911D03}" dt="2025-02-21T13:01:30.592" v="13511" actId="20577"/>
          <ac:spMkLst>
            <pc:docMk/>
            <pc:sldMk cId="1319749664" sldId="1612"/>
            <ac:spMk id="3" creationId="{6B651484-FD75-58A2-EF22-E16D3BC5D337}"/>
          </ac:spMkLst>
        </pc:spChg>
        <pc:spChg chg="add mod">
          <ac:chgData name="Maya Lundberg" userId="6e3cc906-07a6-4117-95fe-3f995e01c05d" providerId="ADAL" clId="{ADEF6326-3558-4B83-A833-C8002F911D03}" dt="2025-02-21T12:50:22.604" v="13471" actId="1076"/>
          <ac:spMkLst>
            <pc:docMk/>
            <pc:sldMk cId="1319749664" sldId="1612"/>
            <ac:spMk id="15" creationId="{AAF4807D-E062-E7F1-64BB-E55AE7283373}"/>
          </ac:spMkLst>
        </pc:spChg>
        <pc:spChg chg="add mod">
          <ac:chgData name="Maya Lundberg" userId="6e3cc906-07a6-4117-95fe-3f995e01c05d" providerId="ADAL" clId="{ADEF6326-3558-4B83-A833-C8002F911D03}" dt="2025-02-21T12:50:22.604" v="13471" actId="1076"/>
          <ac:spMkLst>
            <pc:docMk/>
            <pc:sldMk cId="1319749664" sldId="1612"/>
            <ac:spMk id="16" creationId="{B66E041F-36E4-85D9-22A4-F2B13658E2C2}"/>
          </ac:spMkLst>
        </pc:spChg>
        <pc:spChg chg="add mod">
          <ac:chgData name="Maya Lundberg" userId="6e3cc906-07a6-4117-95fe-3f995e01c05d" providerId="ADAL" clId="{ADEF6326-3558-4B83-A833-C8002F911D03}" dt="2025-02-21T12:50:22.604" v="13471" actId="1076"/>
          <ac:spMkLst>
            <pc:docMk/>
            <pc:sldMk cId="1319749664" sldId="1612"/>
            <ac:spMk id="17" creationId="{42856F51-1928-811D-66A0-C5DB6935A803}"/>
          </ac:spMkLst>
        </pc:spChg>
        <pc:spChg chg="add mod">
          <ac:chgData name="Maya Lundberg" userId="6e3cc906-07a6-4117-95fe-3f995e01c05d" providerId="ADAL" clId="{ADEF6326-3558-4B83-A833-C8002F911D03}" dt="2025-02-21T12:50:22.604" v="13471" actId="1076"/>
          <ac:spMkLst>
            <pc:docMk/>
            <pc:sldMk cId="1319749664" sldId="1612"/>
            <ac:spMk id="27" creationId="{EC2D1348-B6C8-AA0A-4FB9-122100B4B1CD}"/>
          </ac:spMkLst>
        </pc:spChg>
        <pc:spChg chg="add mod">
          <ac:chgData name="Maya Lundberg" userId="6e3cc906-07a6-4117-95fe-3f995e01c05d" providerId="ADAL" clId="{ADEF6326-3558-4B83-A833-C8002F911D03}" dt="2025-02-21T12:50:22.604" v="13471" actId="1076"/>
          <ac:spMkLst>
            <pc:docMk/>
            <pc:sldMk cId="1319749664" sldId="1612"/>
            <ac:spMk id="28" creationId="{1878C688-642B-2DEC-45D2-263E8ADA6C75}"/>
          </ac:spMkLst>
        </pc:spChg>
        <pc:spChg chg="add mod">
          <ac:chgData name="Maya Lundberg" userId="6e3cc906-07a6-4117-95fe-3f995e01c05d" providerId="ADAL" clId="{ADEF6326-3558-4B83-A833-C8002F911D03}" dt="2025-02-21T12:50:30.380" v="13472" actId="1076"/>
          <ac:spMkLst>
            <pc:docMk/>
            <pc:sldMk cId="1319749664" sldId="1612"/>
            <ac:spMk id="29" creationId="{7A59978A-D709-19AA-82AF-6E554FDC5768}"/>
          </ac:spMkLst>
        </pc:spChg>
        <pc:spChg chg="add del mod">
          <ac:chgData name="Maya Lundberg" userId="6e3cc906-07a6-4117-95fe-3f995e01c05d" providerId="ADAL" clId="{ADEF6326-3558-4B83-A833-C8002F911D03}" dt="2025-02-27T08:42:54.717" v="20254" actId="478"/>
          <ac:spMkLst>
            <pc:docMk/>
            <pc:sldMk cId="1319749664" sldId="1612"/>
            <ac:spMk id="30" creationId="{0D6288D5-257E-4217-D565-EA5EAD8CD2C7}"/>
          </ac:spMkLst>
        </pc:spChg>
        <pc:graphicFrameChg chg="add mod">
          <ac:chgData name="Maya Lundberg" userId="6e3cc906-07a6-4117-95fe-3f995e01c05d" providerId="ADAL" clId="{ADEF6326-3558-4B83-A833-C8002F911D03}" dt="2025-02-21T12:50:06.447" v="13468" actId="14100"/>
          <ac:graphicFrameMkLst>
            <pc:docMk/>
            <pc:sldMk cId="1319749664" sldId="1612"/>
            <ac:graphicFrameMk id="13" creationId="{041CD849-B693-0E55-B363-3FA86E0C1AFD}"/>
          </ac:graphicFrameMkLst>
        </pc:graphicFrameChg>
      </pc:sldChg>
      <pc:sldChg chg="add del">
        <pc:chgData name="Maya Lundberg" userId="6e3cc906-07a6-4117-95fe-3f995e01c05d" providerId="ADAL" clId="{ADEF6326-3558-4B83-A833-C8002F911D03}" dt="2025-02-21T09:45:56.803" v="13130"/>
        <pc:sldMkLst>
          <pc:docMk/>
          <pc:sldMk cId="1570356120" sldId="1612"/>
        </pc:sldMkLst>
      </pc:sldChg>
      <pc:sldChg chg="add del">
        <pc:chgData name="Maya Lundberg" userId="6e3cc906-07a6-4117-95fe-3f995e01c05d" providerId="ADAL" clId="{ADEF6326-3558-4B83-A833-C8002F911D03}" dt="2025-02-21T09:51:14.034" v="13256" actId="47"/>
        <pc:sldMkLst>
          <pc:docMk/>
          <pc:sldMk cId="1574413597" sldId="1612"/>
        </pc:sldMkLst>
      </pc:sldChg>
      <pc:sldChg chg="addSp delSp modSp add del mod modNotesTx">
        <pc:chgData name="Maya Lundberg" userId="6e3cc906-07a6-4117-95fe-3f995e01c05d" providerId="ADAL" clId="{ADEF6326-3558-4B83-A833-C8002F911D03}" dt="2025-02-21T08:16:50.884" v="12863" actId="47"/>
        <pc:sldMkLst>
          <pc:docMk/>
          <pc:sldMk cId="2095441171" sldId="1612"/>
        </pc:sldMkLst>
      </pc:sldChg>
      <pc:sldChg chg="add del">
        <pc:chgData name="Maya Lundberg" userId="6e3cc906-07a6-4117-95fe-3f995e01c05d" providerId="ADAL" clId="{ADEF6326-3558-4B83-A833-C8002F911D03}" dt="2025-02-21T09:46:44.658" v="13231" actId="47"/>
        <pc:sldMkLst>
          <pc:docMk/>
          <pc:sldMk cId="3140706375" sldId="1612"/>
        </pc:sldMkLst>
      </pc:sldChg>
      <pc:sldChg chg="add del">
        <pc:chgData name="Maya Lundberg" userId="6e3cc906-07a6-4117-95fe-3f995e01c05d" providerId="ADAL" clId="{ADEF6326-3558-4B83-A833-C8002F911D03}" dt="2025-02-21T09:47:22.010" v="13233"/>
        <pc:sldMkLst>
          <pc:docMk/>
          <pc:sldMk cId="3854161331" sldId="1612"/>
        </pc:sldMkLst>
      </pc:sldChg>
      <pc:sldChg chg="del">
        <pc:chgData name="Maya Lundberg" userId="6e3cc906-07a6-4117-95fe-3f995e01c05d" providerId="ADAL" clId="{ADEF6326-3558-4B83-A833-C8002F911D03}" dt="2025-02-27T08:39:08.457" v="20227" actId="47"/>
        <pc:sldMkLst>
          <pc:docMk/>
          <pc:sldMk cId="1798970404" sldId="1613"/>
        </pc:sldMkLst>
      </pc:sldChg>
      <pc:sldChg chg="modSp del mod">
        <pc:chgData name="Maya Lundberg" userId="6e3cc906-07a6-4117-95fe-3f995e01c05d" providerId="ADAL" clId="{ADEF6326-3558-4B83-A833-C8002F911D03}" dt="2025-02-27T08:39:07.783" v="20226" actId="47"/>
        <pc:sldMkLst>
          <pc:docMk/>
          <pc:sldMk cId="1317115426" sldId="1614"/>
        </pc:sldMkLst>
        <pc:picChg chg="mod">
          <ac:chgData name="Maya Lundberg" userId="6e3cc906-07a6-4117-95fe-3f995e01c05d" providerId="ADAL" clId="{ADEF6326-3558-4B83-A833-C8002F911D03}" dt="2025-02-26T09:38:03.908" v="13570" actId="1076"/>
          <ac:picMkLst>
            <pc:docMk/>
            <pc:sldMk cId="1317115426" sldId="1614"/>
            <ac:picMk id="3" creationId="{9D02083E-4328-DC84-47C8-2C3C3BAE8384}"/>
          </ac:picMkLst>
        </pc:picChg>
      </pc:sldChg>
      <pc:sldChg chg="modSp add del mod modNotesTx">
        <pc:chgData name="Maya Lundberg" userId="6e3cc906-07a6-4117-95fe-3f995e01c05d" providerId="ADAL" clId="{ADEF6326-3558-4B83-A833-C8002F911D03}" dt="2025-02-26T10:12:48.617" v="15764" actId="47"/>
        <pc:sldMkLst>
          <pc:docMk/>
          <pc:sldMk cId="298142002" sldId="1615"/>
        </pc:sldMkLst>
        <pc:spChg chg="mod">
          <ac:chgData name="Maya Lundberg" userId="6e3cc906-07a6-4117-95fe-3f995e01c05d" providerId="ADAL" clId="{ADEF6326-3558-4B83-A833-C8002F911D03}" dt="2025-02-26T09:54:53.550" v="14592" actId="20577"/>
          <ac:spMkLst>
            <pc:docMk/>
            <pc:sldMk cId="298142002" sldId="1615"/>
            <ac:spMk id="5" creationId="{20909772-E868-2422-DB08-6505405945DD}"/>
          </ac:spMkLst>
        </pc:spChg>
        <pc:spChg chg="mod">
          <ac:chgData name="Maya Lundberg" userId="6e3cc906-07a6-4117-95fe-3f995e01c05d" providerId="ADAL" clId="{ADEF6326-3558-4B83-A833-C8002F911D03}" dt="2025-02-26T09:53:58.560" v="14579" actId="255"/>
          <ac:spMkLst>
            <pc:docMk/>
            <pc:sldMk cId="298142002" sldId="1615"/>
            <ac:spMk id="7" creationId="{C78E8725-11E0-8CC6-8D35-9EEF029B2EC6}"/>
          </ac:spMkLst>
        </pc:spChg>
      </pc:sldChg>
      <pc:sldChg chg="addSp modSp add del mod modNotesTx">
        <pc:chgData name="Maya Lundberg" userId="6e3cc906-07a6-4117-95fe-3f995e01c05d" providerId="ADAL" clId="{ADEF6326-3558-4B83-A833-C8002F911D03}" dt="2025-02-26T12:53:39.882" v="16933" actId="47"/>
        <pc:sldMkLst>
          <pc:docMk/>
          <pc:sldMk cId="3682518742" sldId="1616"/>
        </pc:sldMkLst>
        <pc:spChg chg="add mod ord">
          <ac:chgData name="Maya Lundberg" userId="6e3cc906-07a6-4117-95fe-3f995e01c05d" providerId="ADAL" clId="{ADEF6326-3558-4B83-A833-C8002F911D03}" dt="2025-02-26T10:14:54.163" v="15779" actId="14100"/>
          <ac:spMkLst>
            <pc:docMk/>
            <pc:sldMk cId="3682518742" sldId="1616"/>
            <ac:spMk id="2" creationId="{8B8E443E-4D1B-8728-78E4-D55C147E8EA2}"/>
          </ac:spMkLst>
        </pc:spChg>
        <pc:spChg chg="mod">
          <ac:chgData name="Maya Lundberg" userId="6e3cc906-07a6-4117-95fe-3f995e01c05d" providerId="ADAL" clId="{ADEF6326-3558-4B83-A833-C8002F911D03}" dt="2025-02-26T10:15:08.195" v="15781" actId="403"/>
          <ac:spMkLst>
            <pc:docMk/>
            <pc:sldMk cId="3682518742" sldId="1616"/>
            <ac:spMk id="5" creationId="{7DF213D3-0DC9-BF06-2AE5-ACFB64081FDD}"/>
          </ac:spMkLst>
        </pc:spChg>
        <pc:spChg chg="mod">
          <ac:chgData name="Maya Lundberg" userId="6e3cc906-07a6-4117-95fe-3f995e01c05d" providerId="ADAL" clId="{ADEF6326-3558-4B83-A833-C8002F911D03}" dt="2025-02-26T10:15:57.790" v="15784" actId="2711"/>
          <ac:spMkLst>
            <pc:docMk/>
            <pc:sldMk cId="3682518742" sldId="1616"/>
            <ac:spMk id="7" creationId="{CE15BBCB-96FD-96A6-95A7-A015D4BA2BD1}"/>
          </ac:spMkLst>
        </pc:spChg>
      </pc:sldChg>
      <pc:sldChg chg="modSp add mod modNotesTx">
        <pc:chgData name="Maya Lundberg" userId="6e3cc906-07a6-4117-95fe-3f995e01c05d" providerId="ADAL" clId="{ADEF6326-3558-4B83-A833-C8002F911D03}" dt="2025-02-27T08:14:21.125" v="19481" actId="20577"/>
        <pc:sldMkLst>
          <pc:docMk/>
          <pc:sldMk cId="342876366" sldId="1617"/>
        </pc:sldMkLst>
        <pc:spChg chg="mod">
          <ac:chgData name="Maya Lundberg" userId="6e3cc906-07a6-4117-95fe-3f995e01c05d" providerId="ADAL" clId="{ADEF6326-3558-4B83-A833-C8002F911D03}" dt="2025-02-26T12:55:56.508" v="16962" actId="1076"/>
          <ac:spMkLst>
            <pc:docMk/>
            <pc:sldMk cId="342876366" sldId="1617"/>
            <ac:spMk id="2" creationId="{19BB1D78-74CA-EDE3-39DB-DF03FFEC48F3}"/>
          </ac:spMkLst>
        </pc:spChg>
        <pc:spChg chg="mod">
          <ac:chgData name="Maya Lundberg" userId="6e3cc906-07a6-4117-95fe-3f995e01c05d" providerId="ADAL" clId="{ADEF6326-3558-4B83-A833-C8002F911D03}" dt="2025-02-26T12:55:56.508" v="16962" actId="1076"/>
          <ac:spMkLst>
            <pc:docMk/>
            <pc:sldMk cId="342876366" sldId="1617"/>
            <ac:spMk id="5" creationId="{8556386D-3548-6812-B8A3-5AF94B9D3E21}"/>
          </ac:spMkLst>
        </pc:spChg>
        <pc:spChg chg="mod">
          <ac:chgData name="Maya Lundberg" userId="6e3cc906-07a6-4117-95fe-3f995e01c05d" providerId="ADAL" clId="{ADEF6326-3558-4B83-A833-C8002F911D03}" dt="2025-02-27T07:53:52.093" v="17869" actId="14100"/>
          <ac:spMkLst>
            <pc:docMk/>
            <pc:sldMk cId="342876366" sldId="1617"/>
            <ac:spMk id="7" creationId="{7C2DFF5A-15FC-43C3-0CFF-943DCEC52FDE}"/>
          </ac:spMkLst>
        </pc:spChg>
      </pc:sldChg>
      <pc:sldMasterChg chg="del delSldLayout modSldLayout">
        <pc:chgData name="Maya Lundberg" userId="6e3cc906-07a6-4117-95fe-3f995e01c05d" providerId="ADAL" clId="{ADEF6326-3558-4B83-A833-C8002F911D03}" dt="2025-02-03T13:48:20.171" v="3875" actId="47"/>
        <pc:sldMasterMkLst>
          <pc:docMk/>
          <pc:sldMasterMk cId="798668902" sldId="2147483648"/>
        </pc:sldMasterMkLst>
        <pc:sldLayoutChg chg="del">
          <pc:chgData name="Maya Lundberg" userId="6e3cc906-07a6-4117-95fe-3f995e01c05d" providerId="ADAL" clId="{ADEF6326-3558-4B83-A833-C8002F911D03}" dt="2025-02-03T13:48:20.171" v="3875" actId="47"/>
          <pc:sldLayoutMkLst>
            <pc:docMk/>
            <pc:sldMasterMk cId="798668902" sldId="2147483648"/>
            <pc:sldLayoutMk cId="2763418439" sldId="2147483649"/>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112238045" sldId="2147483650"/>
          </pc:sldLayoutMkLst>
        </pc:sldLayoutChg>
        <pc:sldLayoutChg chg="addSp delSp modSp del mod">
          <pc:chgData name="Maya Lundberg" userId="6e3cc906-07a6-4117-95fe-3f995e01c05d" providerId="ADAL" clId="{ADEF6326-3558-4B83-A833-C8002F911D03}" dt="2025-02-03T13:48:20.171" v="3875" actId="47"/>
          <pc:sldLayoutMkLst>
            <pc:docMk/>
            <pc:sldMasterMk cId="798668902" sldId="2147483648"/>
            <pc:sldLayoutMk cId="3979062899" sldId="2147483651"/>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2731375608" sldId="2147483652"/>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362068206" sldId="2147483653"/>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175489089" sldId="2147483654"/>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1096681306" sldId="2147483655"/>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3373103827" sldId="2147483656"/>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3526430841" sldId="2147483657"/>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347398578" sldId="2147483658"/>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1939250047" sldId="2147483659"/>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2985200064" sldId="2147483660"/>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703838342" sldId="2147483661"/>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3807466978" sldId="2147483662"/>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1952216710" sldId="2147483663"/>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1013101481" sldId="2147483664"/>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1838617947" sldId="2147483665"/>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4242936029" sldId="2147483674"/>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4215420014" sldId="2147483720"/>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1418887290" sldId="2147483721"/>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993119727" sldId="2147483722"/>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336181305" sldId="2147483724"/>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3536325225" sldId="2147483725"/>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2068790216" sldId="2147483728"/>
          </pc:sldLayoutMkLst>
        </pc:sldLayoutChg>
        <pc:sldLayoutChg chg="del">
          <pc:chgData name="Maya Lundberg" userId="6e3cc906-07a6-4117-95fe-3f995e01c05d" providerId="ADAL" clId="{ADEF6326-3558-4B83-A833-C8002F911D03}" dt="2025-01-27T15:07:05.991" v="2837" actId="47"/>
          <pc:sldLayoutMkLst>
            <pc:docMk/>
            <pc:sldMasterMk cId="798668902" sldId="2147483648"/>
            <pc:sldLayoutMk cId="1241770280" sldId="2147483729"/>
          </pc:sldLayoutMkLst>
        </pc:sldLayoutChg>
        <pc:sldLayoutChg chg="del">
          <pc:chgData name="Maya Lundberg" userId="6e3cc906-07a6-4117-95fe-3f995e01c05d" providerId="ADAL" clId="{ADEF6326-3558-4B83-A833-C8002F911D03}" dt="2025-01-27T09:36:19.013" v="5" actId="47"/>
          <pc:sldLayoutMkLst>
            <pc:docMk/>
            <pc:sldMasterMk cId="798668902" sldId="2147483648"/>
            <pc:sldLayoutMk cId="1410819768" sldId="2147483730"/>
          </pc:sldLayoutMkLst>
        </pc:sldLayoutChg>
        <pc:sldLayoutChg chg="del">
          <pc:chgData name="Maya Lundberg" userId="6e3cc906-07a6-4117-95fe-3f995e01c05d" providerId="ADAL" clId="{ADEF6326-3558-4B83-A833-C8002F911D03}" dt="2025-02-03T08:57:53.250" v="3809" actId="47"/>
          <pc:sldLayoutMkLst>
            <pc:docMk/>
            <pc:sldMasterMk cId="798668902" sldId="2147483648"/>
            <pc:sldLayoutMk cId="3388826449" sldId="2147483732"/>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2557524190" sldId="2147483733"/>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2135360107" sldId="2147483734"/>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3565232465" sldId="2147483735"/>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4216944590" sldId="2147483736"/>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510914283" sldId="2147483737"/>
          </pc:sldLayoutMkLst>
        </pc:sldLayoutChg>
        <pc:sldLayoutChg chg="del">
          <pc:chgData name="Maya Lundberg" userId="6e3cc906-07a6-4117-95fe-3f995e01c05d" providerId="ADAL" clId="{ADEF6326-3558-4B83-A833-C8002F911D03}" dt="2025-02-03T13:48:20.171" v="3875" actId="47"/>
          <pc:sldLayoutMkLst>
            <pc:docMk/>
            <pc:sldMasterMk cId="798668902" sldId="2147483648"/>
            <pc:sldLayoutMk cId="426241169" sldId="2147483785"/>
          </pc:sldLayoutMkLst>
        </pc:sldLayoutChg>
      </pc:sldMasterChg>
      <pc:sldMasterChg chg="del delSldLayout">
        <pc:chgData name="Maya Lundberg" userId="6e3cc906-07a6-4117-95fe-3f995e01c05d" providerId="ADAL" clId="{ADEF6326-3558-4B83-A833-C8002F911D03}" dt="2025-02-10T11:13:38.140" v="6016"/>
        <pc:sldMasterMkLst>
          <pc:docMk/>
          <pc:sldMasterMk cId="2851420054" sldId="2147483675"/>
        </pc:sldMasterMkLst>
        <pc:sldLayoutChg chg="del">
          <pc:chgData name="Maya Lundberg" userId="6e3cc906-07a6-4117-95fe-3f995e01c05d" providerId="ADAL" clId="{ADEF6326-3558-4B83-A833-C8002F911D03}" dt="2025-02-10T11:13:38.140" v="6016"/>
          <pc:sldLayoutMkLst>
            <pc:docMk/>
            <pc:sldMasterMk cId="2851420054" sldId="2147483675"/>
            <pc:sldLayoutMk cId="2833906600" sldId="2147483684"/>
          </pc:sldLayoutMkLst>
        </pc:sldLayoutChg>
        <pc:sldLayoutChg chg="del">
          <pc:chgData name="Maya Lundberg" userId="6e3cc906-07a6-4117-95fe-3f995e01c05d" providerId="ADAL" clId="{ADEF6326-3558-4B83-A833-C8002F911D03}" dt="2025-02-10T11:13:38.140" v="6016"/>
          <pc:sldLayoutMkLst>
            <pc:docMk/>
            <pc:sldMasterMk cId="2851420054" sldId="2147483675"/>
            <pc:sldLayoutMk cId="3535569127" sldId="2147483685"/>
          </pc:sldLayoutMkLst>
        </pc:sldLayoutChg>
      </pc:sldMasterChg>
      <pc:sldMasterChg chg="del delSldLayout">
        <pc:chgData name="Maya Lundberg" userId="6e3cc906-07a6-4117-95fe-3f995e01c05d" providerId="ADAL" clId="{ADEF6326-3558-4B83-A833-C8002F911D03}" dt="2025-02-10T11:13:38.140" v="6015"/>
        <pc:sldMasterMkLst>
          <pc:docMk/>
          <pc:sldMasterMk cId="2102766774" sldId="2147483676"/>
        </pc:sldMasterMkLst>
        <pc:sldLayoutChg chg="del">
          <pc:chgData name="Maya Lundberg" userId="6e3cc906-07a6-4117-95fe-3f995e01c05d" providerId="ADAL" clId="{ADEF6326-3558-4B83-A833-C8002F911D03}" dt="2025-02-10T11:13:38.140" v="6015"/>
          <pc:sldLayoutMkLst>
            <pc:docMk/>
            <pc:sldMasterMk cId="2102766774" sldId="2147483676"/>
            <pc:sldLayoutMk cId="2223662262" sldId="2147483677"/>
          </pc:sldLayoutMkLst>
        </pc:sldLayoutChg>
        <pc:sldLayoutChg chg="del">
          <pc:chgData name="Maya Lundberg" userId="6e3cc906-07a6-4117-95fe-3f995e01c05d" providerId="ADAL" clId="{ADEF6326-3558-4B83-A833-C8002F911D03}" dt="2025-02-10T11:13:38.140" v="6015"/>
          <pc:sldLayoutMkLst>
            <pc:docMk/>
            <pc:sldMasterMk cId="2102766774" sldId="2147483676"/>
            <pc:sldLayoutMk cId="787753889" sldId="2147483678"/>
          </pc:sldLayoutMkLst>
        </pc:sldLayoutChg>
        <pc:sldLayoutChg chg="del">
          <pc:chgData name="Maya Lundberg" userId="6e3cc906-07a6-4117-95fe-3f995e01c05d" providerId="ADAL" clId="{ADEF6326-3558-4B83-A833-C8002F911D03}" dt="2025-02-10T11:13:38.140" v="6015"/>
          <pc:sldLayoutMkLst>
            <pc:docMk/>
            <pc:sldMasterMk cId="2102766774" sldId="2147483676"/>
            <pc:sldLayoutMk cId="2943231989" sldId="2147483679"/>
          </pc:sldLayoutMkLst>
        </pc:sldLayoutChg>
        <pc:sldLayoutChg chg="del">
          <pc:chgData name="Maya Lundberg" userId="6e3cc906-07a6-4117-95fe-3f995e01c05d" providerId="ADAL" clId="{ADEF6326-3558-4B83-A833-C8002F911D03}" dt="2025-02-10T11:13:38.140" v="6015"/>
          <pc:sldLayoutMkLst>
            <pc:docMk/>
            <pc:sldMasterMk cId="2102766774" sldId="2147483676"/>
            <pc:sldLayoutMk cId="1255377819" sldId="2147483680"/>
          </pc:sldLayoutMkLst>
        </pc:sldLayoutChg>
        <pc:sldLayoutChg chg="del">
          <pc:chgData name="Maya Lundberg" userId="6e3cc906-07a6-4117-95fe-3f995e01c05d" providerId="ADAL" clId="{ADEF6326-3558-4B83-A833-C8002F911D03}" dt="2025-02-10T11:13:38.140" v="6015"/>
          <pc:sldLayoutMkLst>
            <pc:docMk/>
            <pc:sldMasterMk cId="2102766774" sldId="2147483676"/>
            <pc:sldLayoutMk cId="60890411" sldId="2147483681"/>
          </pc:sldLayoutMkLst>
        </pc:sldLayoutChg>
        <pc:sldLayoutChg chg="del">
          <pc:chgData name="Maya Lundberg" userId="6e3cc906-07a6-4117-95fe-3f995e01c05d" providerId="ADAL" clId="{ADEF6326-3558-4B83-A833-C8002F911D03}" dt="2025-02-10T11:13:38.140" v="6015"/>
          <pc:sldLayoutMkLst>
            <pc:docMk/>
            <pc:sldMasterMk cId="2102766774" sldId="2147483676"/>
            <pc:sldLayoutMk cId="3508122795" sldId="2147483682"/>
          </pc:sldLayoutMkLst>
        </pc:sldLayoutChg>
        <pc:sldLayoutChg chg="del">
          <pc:chgData name="Maya Lundberg" userId="6e3cc906-07a6-4117-95fe-3f995e01c05d" providerId="ADAL" clId="{ADEF6326-3558-4B83-A833-C8002F911D03}" dt="2025-02-10T11:13:38.140" v="6015"/>
          <pc:sldLayoutMkLst>
            <pc:docMk/>
            <pc:sldMasterMk cId="2102766774" sldId="2147483676"/>
            <pc:sldLayoutMk cId="3868894355" sldId="2147483683"/>
          </pc:sldLayoutMkLst>
        </pc:sldLayoutChg>
      </pc:sldMasterChg>
      <pc:sldMasterChg chg="del delSldLayout">
        <pc:chgData name="Maya Lundberg" userId="6e3cc906-07a6-4117-95fe-3f995e01c05d" providerId="ADAL" clId="{ADEF6326-3558-4B83-A833-C8002F911D03}" dt="2025-02-10T11:13:38.140" v="6017"/>
        <pc:sldMasterMkLst>
          <pc:docMk/>
          <pc:sldMasterMk cId="175756077" sldId="2147483686"/>
        </pc:sldMasterMkLst>
        <pc:sldLayoutChg chg="del">
          <pc:chgData name="Maya Lundberg" userId="6e3cc906-07a6-4117-95fe-3f995e01c05d" providerId="ADAL" clId="{ADEF6326-3558-4B83-A833-C8002F911D03}" dt="2025-02-10T11:13:38.140" v="6017"/>
          <pc:sldLayoutMkLst>
            <pc:docMk/>
            <pc:sldMasterMk cId="175756077" sldId="2147483686"/>
            <pc:sldLayoutMk cId="1270453062" sldId="2147483687"/>
          </pc:sldLayoutMkLst>
        </pc:sldLayoutChg>
        <pc:sldLayoutChg chg="del">
          <pc:chgData name="Maya Lundberg" userId="6e3cc906-07a6-4117-95fe-3f995e01c05d" providerId="ADAL" clId="{ADEF6326-3558-4B83-A833-C8002F911D03}" dt="2025-02-10T11:13:38.140" v="6017"/>
          <pc:sldLayoutMkLst>
            <pc:docMk/>
            <pc:sldMasterMk cId="175756077" sldId="2147483686"/>
            <pc:sldLayoutMk cId="389210044" sldId="2147483688"/>
          </pc:sldLayoutMkLst>
        </pc:sldLayoutChg>
        <pc:sldLayoutChg chg="del">
          <pc:chgData name="Maya Lundberg" userId="6e3cc906-07a6-4117-95fe-3f995e01c05d" providerId="ADAL" clId="{ADEF6326-3558-4B83-A833-C8002F911D03}" dt="2025-02-10T11:13:38.140" v="6017"/>
          <pc:sldLayoutMkLst>
            <pc:docMk/>
            <pc:sldMasterMk cId="175756077" sldId="2147483686"/>
            <pc:sldLayoutMk cId="35880711" sldId="2147483689"/>
          </pc:sldLayoutMkLst>
        </pc:sldLayoutChg>
      </pc:sldMasterChg>
      <pc:sldMasterChg chg="del delSldLayout">
        <pc:chgData name="Maya Lundberg" userId="6e3cc906-07a6-4117-95fe-3f995e01c05d" providerId="ADAL" clId="{ADEF6326-3558-4B83-A833-C8002F911D03}" dt="2025-02-10T11:13:38.140" v="6020"/>
        <pc:sldMasterMkLst>
          <pc:docMk/>
          <pc:sldMasterMk cId="711738675" sldId="2147483690"/>
        </pc:sldMasterMkLst>
        <pc:sldLayoutChg chg="del">
          <pc:chgData name="Maya Lundberg" userId="6e3cc906-07a6-4117-95fe-3f995e01c05d" providerId="ADAL" clId="{ADEF6326-3558-4B83-A833-C8002F911D03}" dt="2025-02-10T11:13:38.140" v="6020"/>
          <pc:sldLayoutMkLst>
            <pc:docMk/>
            <pc:sldMasterMk cId="711738675" sldId="2147483690"/>
            <pc:sldLayoutMk cId="3291970775" sldId="2147483691"/>
          </pc:sldLayoutMkLst>
        </pc:sldLayoutChg>
        <pc:sldLayoutChg chg="del">
          <pc:chgData name="Maya Lundberg" userId="6e3cc906-07a6-4117-95fe-3f995e01c05d" providerId="ADAL" clId="{ADEF6326-3558-4B83-A833-C8002F911D03}" dt="2025-02-10T11:13:38.140" v="6020"/>
          <pc:sldLayoutMkLst>
            <pc:docMk/>
            <pc:sldMasterMk cId="711738675" sldId="2147483690"/>
            <pc:sldLayoutMk cId="3887663892" sldId="2147483692"/>
          </pc:sldLayoutMkLst>
        </pc:sldLayoutChg>
        <pc:sldLayoutChg chg="del">
          <pc:chgData name="Maya Lundberg" userId="6e3cc906-07a6-4117-95fe-3f995e01c05d" providerId="ADAL" clId="{ADEF6326-3558-4B83-A833-C8002F911D03}" dt="2025-02-10T11:13:38.140" v="6020"/>
          <pc:sldLayoutMkLst>
            <pc:docMk/>
            <pc:sldMasterMk cId="711738675" sldId="2147483690"/>
            <pc:sldLayoutMk cId="2474630780" sldId="2147483693"/>
          </pc:sldLayoutMkLst>
        </pc:sldLayoutChg>
        <pc:sldLayoutChg chg="del">
          <pc:chgData name="Maya Lundberg" userId="6e3cc906-07a6-4117-95fe-3f995e01c05d" providerId="ADAL" clId="{ADEF6326-3558-4B83-A833-C8002F911D03}" dt="2025-02-10T11:13:38.140" v="6020"/>
          <pc:sldLayoutMkLst>
            <pc:docMk/>
            <pc:sldMasterMk cId="711738675" sldId="2147483690"/>
            <pc:sldLayoutMk cId="554780343" sldId="2147483694"/>
          </pc:sldLayoutMkLst>
        </pc:sldLayoutChg>
        <pc:sldLayoutChg chg="del">
          <pc:chgData name="Maya Lundberg" userId="6e3cc906-07a6-4117-95fe-3f995e01c05d" providerId="ADAL" clId="{ADEF6326-3558-4B83-A833-C8002F911D03}" dt="2025-02-10T11:13:38.140" v="6020"/>
          <pc:sldLayoutMkLst>
            <pc:docMk/>
            <pc:sldMasterMk cId="711738675" sldId="2147483690"/>
            <pc:sldLayoutMk cId="3985239971" sldId="2147483695"/>
          </pc:sldLayoutMkLst>
        </pc:sldLayoutChg>
      </pc:sldMasterChg>
      <pc:sldMasterChg chg="del delSldLayout">
        <pc:chgData name="Maya Lundberg" userId="6e3cc906-07a6-4117-95fe-3f995e01c05d" providerId="ADAL" clId="{ADEF6326-3558-4B83-A833-C8002F911D03}" dt="2025-02-10T11:13:38.140" v="6019"/>
        <pc:sldMasterMkLst>
          <pc:docMk/>
          <pc:sldMasterMk cId="1761211859" sldId="2147483696"/>
        </pc:sldMasterMkLst>
        <pc:sldLayoutChg chg="del">
          <pc:chgData name="Maya Lundberg" userId="6e3cc906-07a6-4117-95fe-3f995e01c05d" providerId="ADAL" clId="{ADEF6326-3558-4B83-A833-C8002F911D03}" dt="2025-02-10T11:13:38.140" v="6019"/>
          <pc:sldLayoutMkLst>
            <pc:docMk/>
            <pc:sldMasterMk cId="1761211859" sldId="2147483696"/>
            <pc:sldLayoutMk cId="3871788275" sldId="2147483697"/>
          </pc:sldLayoutMkLst>
        </pc:sldLayoutChg>
        <pc:sldLayoutChg chg="del">
          <pc:chgData name="Maya Lundberg" userId="6e3cc906-07a6-4117-95fe-3f995e01c05d" providerId="ADAL" clId="{ADEF6326-3558-4B83-A833-C8002F911D03}" dt="2025-02-10T11:13:38.140" v="6019"/>
          <pc:sldLayoutMkLst>
            <pc:docMk/>
            <pc:sldMasterMk cId="1761211859" sldId="2147483696"/>
            <pc:sldLayoutMk cId="2674381786" sldId="2147483698"/>
          </pc:sldLayoutMkLst>
        </pc:sldLayoutChg>
        <pc:sldLayoutChg chg="del">
          <pc:chgData name="Maya Lundberg" userId="6e3cc906-07a6-4117-95fe-3f995e01c05d" providerId="ADAL" clId="{ADEF6326-3558-4B83-A833-C8002F911D03}" dt="2025-02-10T11:13:38.140" v="6019"/>
          <pc:sldLayoutMkLst>
            <pc:docMk/>
            <pc:sldMasterMk cId="1761211859" sldId="2147483696"/>
            <pc:sldLayoutMk cId="3067180847" sldId="2147483699"/>
          </pc:sldLayoutMkLst>
        </pc:sldLayoutChg>
        <pc:sldLayoutChg chg="del">
          <pc:chgData name="Maya Lundberg" userId="6e3cc906-07a6-4117-95fe-3f995e01c05d" providerId="ADAL" clId="{ADEF6326-3558-4B83-A833-C8002F911D03}" dt="2025-02-10T11:13:38.140" v="6019"/>
          <pc:sldLayoutMkLst>
            <pc:docMk/>
            <pc:sldMasterMk cId="1761211859" sldId="2147483696"/>
            <pc:sldLayoutMk cId="3572604634" sldId="2147483700"/>
          </pc:sldLayoutMkLst>
        </pc:sldLayoutChg>
        <pc:sldLayoutChg chg="del">
          <pc:chgData name="Maya Lundberg" userId="6e3cc906-07a6-4117-95fe-3f995e01c05d" providerId="ADAL" clId="{ADEF6326-3558-4B83-A833-C8002F911D03}" dt="2025-02-10T11:13:38.140" v="6019"/>
          <pc:sldLayoutMkLst>
            <pc:docMk/>
            <pc:sldMasterMk cId="1761211859" sldId="2147483696"/>
            <pc:sldLayoutMk cId="2849945012" sldId="2147483723"/>
          </pc:sldLayoutMkLst>
        </pc:sldLayoutChg>
      </pc:sldMasterChg>
      <pc:sldMasterChg chg="del delSldLayout">
        <pc:chgData name="Maya Lundberg" userId="6e3cc906-07a6-4117-95fe-3f995e01c05d" providerId="ADAL" clId="{ADEF6326-3558-4B83-A833-C8002F911D03}" dt="2025-02-10T11:13:38.140" v="6018"/>
        <pc:sldMasterMkLst>
          <pc:docMk/>
          <pc:sldMasterMk cId="3313803367" sldId="2147483702"/>
        </pc:sldMasterMkLst>
        <pc:sldLayoutChg chg="del">
          <pc:chgData name="Maya Lundberg" userId="6e3cc906-07a6-4117-95fe-3f995e01c05d" providerId="ADAL" clId="{ADEF6326-3558-4B83-A833-C8002F911D03}" dt="2025-02-10T11:13:38.140" v="6018"/>
          <pc:sldLayoutMkLst>
            <pc:docMk/>
            <pc:sldMasterMk cId="3313803367" sldId="2147483702"/>
            <pc:sldLayoutMk cId="1318664278" sldId="2147483703"/>
          </pc:sldLayoutMkLst>
        </pc:sldLayoutChg>
        <pc:sldLayoutChg chg="del">
          <pc:chgData name="Maya Lundberg" userId="6e3cc906-07a6-4117-95fe-3f995e01c05d" providerId="ADAL" clId="{ADEF6326-3558-4B83-A833-C8002F911D03}" dt="2025-02-10T11:13:38.140" v="6018"/>
          <pc:sldLayoutMkLst>
            <pc:docMk/>
            <pc:sldMasterMk cId="3313803367" sldId="2147483702"/>
            <pc:sldLayoutMk cId="2808804561" sldId="2147483704"/>
          </pc:sldLayoutMkLst>
        </pc:sldLayoutChg>
        <pc:sldLayoutChg chg="del">
          <pc:chgData name="Maya Lundberg" userId="6e3cc906-07a6-4117-95fe-3f995e01c05d" providerId="ADAL" clId="{ADEF6326-3558-4B83-A833-C8002F911D03}" dt="2025-02-10T11:13:38.140" v="6018"/>
          <pc:sldLayoutMkLst>
            <pc:docMk/>
            <pc:sldMasterMk cId="3313803367" sldId="2147483702"/>
            <pc:sldLayoutMk cId="1125102819" sldId="2147483705"/>
          </pc:sldLayoutMkLst>
        </pc:sldLayoutChg>
        <pc:sldLayoutChg chg="del">
          <pc:chgData name="Maya Lundberg" userId="6e3cc906-07a6-4117-95fe-3f995e01c05d" providerId="ADAL" clId="{ADEF6326-3558-4B83-A833-C8002F911D03}" dt="2025-02-10T11:13:38.140" v="6018"/>
          <pc:sldLayoutMkLst>
            <pc:docMk/>
            <pc:sldMasterMk cId="3313803367" sldId="2147483702"/>
            <pc:sldLayoutMk cId="1129063823" sldId="2147483706"/>
          </pc:sldLayoutMkLst>
        </pc:sldLayoutChg>
        <pc:sldLayoutChg chg="del">
          <pc:chgData name="Maya Lundberg" userId="6e3cc906-07a6-4117-95fe-3f995e01c05d" providerId="ADAL" clId="{ADEF6326-3558-4B83-A833-C8002F911D03}" dt="2025-02-10T11:13:38.140" v="6018"/>
          <pc:sldLayoutMkLst>
            <pc:docMk/>
            <pc:sldMasterMk cId="3313803367" sldId="2147483702"/>
            <pc:sldLayoutMk cId="2717120735" sldId="2147483707"/>
          </pc:sldLayoutMkLst>
        </pc:sldLayoutChg>
        <pc:sldLayoutChg chg="del">
          <pc:chgData name="Maya Lundberg" userId="6e3cc906-07a6-4117-95fe-3f995e01c05d" providerId="ADAL" clId="{ADEF6326-3558-4B83-A833-C8002F911D03}" dt="2025-02-10T11:13:38.140" v="6018"/>
          <pc:sldLayoutMkLst>
            <pc:docMk/>
            <pc:sldMasterMk cId="3313803367" sldId="2147483702"/>
            <pc:sldLayoutMk cId="164019947" sldId="2147483708"/>
          </pc:sldLayoutMkLst>
        </pc:sldLayoutChg>
      </pc:sldMasterChg>
      <pc:sldMasterChg chg="del delSldLayout">
        <pc:chgData name="Maya Lundberg" userId="6e3cc906-07a6-4117-95fe-3f995e01c05d" providerId="ADAL" clId="{ADEF6326-3558-4B83-A833-C8002F911D03}" dt="2025-02-10T11:13:38.156" v="6021"/>
        <pc:sldMasterMkLst>
          <pc:docMk/>
          <pc:sldMasterMk cId="2410180698" sldId="2147483709"/>
        </pc:sldMasterMkLst>
        <pc:sldLayoutChg chg="del">
          <pc:chgData name="Maya Lundberg" userId="6e3cc906-07a6-4117-95fe-3f995e01c05d" providerId="ADAL" clId="{ADEF6326-3558-4B83-A833-C8002F911D03}" dt="2025-02-10T11:13:38.156" v="6021"/>
          <pc:sldLayoutMkLst>
            <pc:docMk/>
            <pc:sldMasterMk cId="2410180698" sldId="2147483709"/>
            <pc:sldLayoutMk cId="1849922034" sldId="2147483710"/>
          </pc:sldLayoutMkLst>
        </pc:sldLayoutChg>
        <pc:sldLayoutChg chg="del">
          <pc:chgData name="Maya Lundberg" userId="6e3cc906-07a6-4117-95fe-3f995e01c05d" providerId="ADAL" clId="{ADEF6326-3558-4B83-A833-C8002F911D03}" dt="2025-02-10T11:13:38.156" v="6021"/>
          <pc:sldLayoutMkLst>
            <pc:docMk/>
            <pc:sldMasterMk cId="2410180698" sldId="2147483709"/>
            <pc:sldLayoutMk cId="2257042059" sldId="2147483711"/>
          </pc:sldLayoutMkLst>
        </pc:sldLayoutChg>
        <pc:sldLayoutChg chg="del">
          <pc:chgData name="Maya Lundberg" userId="6e3cc906-07a6-4117-95fe-3f995e01c05d" providerId="ADAL" clId="{ADEF6326-3558-4B83-A833-C8002F911D03}" dt="2025-02-10T11:13:38.156" v="6021"/>
          <pc:sldLayoutMkLst>
            <pc:docMk/>
            <pc:sldMasterMk cId="2410180698" sldId="2147483709"/>
            <pc:sldLayoutMk cId="3878709531" sldId="2147483712"/>
          </pc:sldLayoutMkLst>
        </pc:sldLayoutChg>
        <pc:sldLayoutChg chg="del">
          <pc:chgData name="Maya Lundberg" userId="6e3cc906-07a6-4117-95fe-3f995e01c05d" providerId="ADAL" clId="{ADEF6326-3558-4B83-A833-C8002F911D03}" dt="2025-02-10T11:13:38.156" v="6021"/>
          <pc:sldLayoutMkLst>
            <pc:docMk/>
            <pc:sldMasterMk cId="2410180698" sldId="2147483709"/>
            <pc:sldLayoutMk cId="305899463" sldId="2147483713"/>
          </pc:sldLayoutMkLst>
        </pc:sldLayoutChg>
        <pc:sldLayoutChg chg="del">
          <pc:chgData name="Maya Lundberg" userId="6e3cc906-07a6-4117-95fe-3f995e01c05d" providerId="ADAL" clId="{ADEF6326-3558-4B83-A833-C8002F911D03}" dt="2025-02-10T11:13:38.156" v="6021"/>
          <pc:sldLayoutMkLst>
            <pc:docMk/>
            <pc:sldMasterMk cId="2410180698" sldId="2147483709"/>
            <pc:sldLayoutMk cId="3345496059" sldId="2147483714"/>
          </pc:sldLayoutMkLst>
        </pc:sldLayoutChg>
        <pc:sldLayoutChg chg="del">
          <pc:chgData name="Maya Lundberg" userId="6e3cc906-07a6-4117-95fe-3f995e01c05d" providerId="ADAL" clId="{ADEF6326-3558-4B83-A833-C8002F911D03}" dt="2025-02-10T11:13:38.156" v="6021"/>
          <pc:sldLayoutMkLst>
            <pc:docMk/>
            <pc:sldMasterMk cId="2410180698" sldId="2147483709"/>
            <pc:sldLayoutMk cId="1093504234" sldId="2147483715"/>
          </pc:sldLayoutMkLst>
        </pc:sldLayoutChg>
        <pc:sldLayoutChg chg="del">
          <pc:chgData name="Maya Lundberg" userId="6e3cc906-07a6-4117-95fe-3f995e01c05d" providerId="ADAL" clId="{ADEF6326-3558-4B83-A833-C8002F911D03}" dt="2025-02-10T11:13:38.156" v="6021"/>
          <pc:sldLayoutMkLst>
            <pc:docMk/>
            <pc:sldMasterMk cId="2410180698" sldId="2147483709"/>
            <pc:sldLayoutMk cId="2852393352" sldId="2147483716"/>
          </pc:sldLayoutMkLst>
        </pc:sldLayoutChg>
        <pc:sldLayoutChg chg="del">
          <pc:chgData name="Maya Lundberg" userId="6e3cc906-07a6-4117-95fe-3f995e01c05d" providerId="ADAL" clId="{ADEF6326-3558-4B83-A833-C8002F911D03}" dt="2025-02-10T11:13:38.156" v="6021"/>
          <pc:sldLayoutMkLst>
            <pc:docMk/>
            <pc:sldMasterMk cId="2410180698" sldId="2147483709"/>
            <pc:sldLayoutMk cId="3039782534" sldId="2147483717"/>
          </pc:sldLayoutMkLst>
        </pc:sldLayoutChg>
        <pc:sldLayoutChg chg="del">
          <pc:chgData name="Maya Lundberg" userId="6e3cc906-07a6-4117-95fe-3f995e01c05d" providerId="ADAL" clId="{ADEF6326-3558-4B83-A833-C8002F911D03}" dt="2025-02-10T11:13:38.156" v="6021"/>
          <pc:sldLayoutMkLst>
            <pc:docMk/>
            <pc:sldMasterMk cId="2410180698" sldId="2147483709"/>
            <pc:sldLayoutMk cId="693386114" sldId="2147483718"/>
          </pc:sldLayoutMkLst>
        </pc:sldLayoutChg>
        <pc:sldLayoutChg chg="del">
          <pc:chgData name="Maya Lundberg" userId="6e3cc906-07a6-4117-95fe-3f995e01c05d" providerId="ADAL" clId="{ADEF6326-3558-4B83-A833-C8002F911D03}" dt="2025-02-10T11:13:38.156" v="6021"/>
          <pc:sldLayoutMkLst>
            <pc:docMk/>
            <pc:sldMasterMk cId="2410180698" sldId="2147483709"/>
            <pc:sldLayoutMk cId="720544872" sldId="2147483719"/>
          </pc:sldLayoutMkLst>
        </pc:sldLayoutChg>
      </pc:sldMasterChg>
      <pc:sldMasterChg chg="del delSldLayout">
        <pc:chgData name="Maya Lundberg" userId="6e3cc906-07a6-4117-95fe-3f995e01c05d" providerId="ADAL" clId="{ADEF6326-3558-4B83-A833-C8002F911D03}" dt="2025-01-27T14:50:25.178" v="2533" actId="47"/>
        <pc:sldMasterMkLst>
          <pc:docMk/>
          <pc:sldMasterMk cId="3384871752" sldId="2147483738"/>
        </pc:sldMasterMkLst>
        <pc:sldLayoutChg chg="del">
          <pc:chgData name="Maya Lundberg" userId="6e3cc906-07a6-4117-95fe-3f995e01c05d" providerId="ADAL" clId="{ADEF6326-3558-4B83-A833-C8002F911D03}" dt="2025-01-27T14:50:25.178" v="2533" actId="47"/>
          <pc:sldLayoutMkLst>
            <pc:docMk/>
            <pc:sldMasterMk cId="3384871752" sldId="2147483738"/>
            <pc:sldLayoutMk cId="3060190901" sldId="2147483739"/>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3176094586" sldId="2147483740"/>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2866145222" sldId="2147483741"/>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2426289728" sldId="2147483742"/>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862862300" sldId="2147483743"/>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4018692415" sldId="2147483744"/>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2061833930" sldId="2147483745"/>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3494995551" sldId="2147483746"/>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2977051069" sldId="2147483747"/>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1071989685" sldId="2147483748"/>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4229831159" sldId="2147483749"/>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3627553338" sldId="2147483750"/>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2745719851" sldId="2147483751"/>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1525513547" sldId="2147483752"/>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960703006" sldId="2147483753"/>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4037791283" sldId="2147483754"/>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2760793653" sldId="2147483755"/>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1604425957" sldId="2147483756"/>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2230424959" sldId="2147483757"/>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3728783863" sldId="2147483758"/>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1915251761" sldId="2147483759"/>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1400222029" sldId="2147483760"/>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719059192" sldId="2147483761"/>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3528521987" sldId="2147483762"/>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3057154672" sldId="2147483763"/>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3126353921" sldId="2147483764"/>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2918433339" sldId="2147483765"/>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2503914266" sldId="2147483766"/>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2872673322" sldId="2147483767"/>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878714412" sldId="2147483768"/>
          </pc:sldLayoutMkLst>
        </pc:sldLayoutChg>
        <pc:sldLayoutChg chg="del">
          <pc:chgData name="Maya Lundberg" userId="6e3cc906-07a6-4117-95fe-3f995e01c05d" providerId="ADAL" clId="{ADEF6326-3558-4B83-A833-C8002F911D03}" dt="2025-01-27T14:50:25.178" v="2533" actId="47"/>
          <pc:sldLayoutMkLst>
            <pc:docMk/>
            <pc:sldMasterMk cId="3384871752" sldId="2147483738"/>
            <pc:sldLayoutMk cId="2295683153" sldId="2147483769"/>
          </pc:sldLayoutMkLst>
        </pc:sldLayoutChg>
      </pc:sldMasterChg>
      <pc:sldMasterChg chg="addSp delSp modSp del mod delSldLayout">
        <pc:chgData name="Maya Lundberg" userId="6e3cc906-07a6-4117-95fe-3f995e01c05d" providerId="ADAL" clId="{ADEF6326-3558-4B83-A833-C8002F911D03}" dt="2025-02-04T15:43:29" v="4652" actId="47"/>
        <pc:sldMasterMkLst>
          <pc:docMk/>
          <pc:sldMasterMk cId="96021382" sldId="2147483770"/>
        </pc:sldMasterMkLst>
        <pc:sldLayoutChg chg="del">
          <pc:chgData name="Maya Lundberg" userId="6e3cc906-07a6-4117-95fe-3f995e01c05d" providerId="ADAL" clId="{ADEF6326-3558-4B83-A833-C8002F911D03}" dt="2025-02-04T15:43:29" v="4652" actId="47"/>
          <pc:sldLayoutMkLst>
            <pc:docMk/>
            <pc:sldMasterMk cId="96021382" sldId="2147483770"/>
            <pc:sldLayoutMk cId="363518144" sldId="2147483771"/>
          </pc:sldLayoutMkLst>
        </pc:sldLayoutChg>
      </pc:sldMasterChg>
      <pc:sldMasterChg chg="addSp delSp modSp mod modSldLayout">
        <pc:chgData name="Maya Lundberg" userId="6e3cc906-07a6-4117-95fe-3f995e01c05d" providerId="ADAL" clId="{ADEF6326-3558-4B83-A833-C8002F911D03}" dt="2025-01-28T10:06:18.367" v="3516" actId="207"/>
        <pc:sldMasterMkLst>
          <pc:docMk/>
          <pc:sldMasterMk cId="387106613" sldId="2147483772"/>
        </pc:sldMasterMkLst>
        <pc:picChg chg="add del">
          <ac:chgData name="Maya Lundberg" userId="6e3cc906-07a6-4117-95fe-3f995e01c05d" providerId="ADAL" clId="{ADEF6326-3558-4B83-A833-C8002F911D03}" dt="2025-01-28T09:52:24.020" v="3425" actId="478"/>
          <ac:picMkLst>
            <pc:docMk/>
            <pc:sldMasterMk cId="387106613" sldId="2147483772"/>
            <ac:picMk id="2" creationId="{4BBB8D37-7A14-755C-C763-8B398A12C078}"/>
          </ac:picMkLst>
        </pc:picChg>
        <pc:sldLayoutChg chg="modTransition">
          <pc:chgData name="Maya Lundberg" userId="6e3cc906-07a6-4117-95fe-3f995e01c05d" providerId="ADAL" clId="{ADEF6326-3558-4B83-A833-C8002F911D03}" dt="2025-01-28T09:37:27.097" v="3137"/>
          <pc:sldLayoutMkLst>
            <pc:docMk/>
            <pc:sldMasterMk cId="387106613" sldId="2147483772"/>
            <pc:sldLayoutMk cId="3766520754" sldId="2147483824"/>
          </pc:sldLayoutMkLst>
        </pc:sldLayoutChg>
        <pc:sldLayoutChg chg="addSp delSp modSp mod modTransition">
          <pc:chgData name="Maya Lundberg" userId="6e3cc906-07a6-4117-95fe-3f995e01c05d" providerId="ADAL" clId="{ADEF6326-3558-4B83-A833-C8002F911D03}" dt="2025-01-28T10:06:18.367" v="3516" actId="207"/>
          <pc:sldLayoutMkLst>
            <pc:docMk/>
            <pc:sldMasterMk cId="387106613" sldId="2147483772"/>
            <pc:sldLayoutMk cId="611468827" sldId="2147483826"/>
          </pc:sldLayoutMkLst>
          <pc:spChg chg="add mod ord">
            <ac:chgData name="Maya Lundberg" userId="6e3cc906-07a6-4117-95fe-3f995e01c05d" providerId="ADAL" clId="{ADEF6326-3558-4B83-A833-C8002F911D03}" dt="2025-01-28T10:06:18.367" v="3516" actId="207"/>
            <ac:spMkLst>
              <pc:docMk/>
              <pc:sldMasterMk cId="387106613" sldId="2147483772"/>
              <pc:sldLayoutMk cId="611468827" sldId="2147483826"/>
              <ac:spMk id="3" creationId="{747E616F-8C60-35CF-F446-6936154E2197}"/>
            </ac:spMkLst>
          </pc:spChg>
          <pc:picChg chg="add mod">
            <ac:chgData name="Maya Lundberg" userId="6e3cc906-07a6-4117-95fe-3f995e01c05d" providerId="ADAL" clId="{ADEF6326-3558-4B83-A833-C8002F911D03}" dt="2025-01-28T10:02:31.283" v="3500" actId="1076"/>
            <ac:picMkLst>
              <pc:docMk/>
              <pc:sldMasterMk cId="387106613" sldId="2147483772"/>
              <pc:sldLayoutMk cId="611468827" sldId="2147483826"/>
              <ac:picMk id="2" creationId="{E0C728CA-C6E3-018A-029B-023BCF7A9B58}"/>
            </ac:picMkLst>
          </pc:picChg>
          <pc:picChg chg="mod">
            <ac:chgData name="Maya Lundberg" userId="6e3cc906-07a6-4117-95fe-3f995e01c05d" providerId="ADAL" clId="{ADEF6326-3558-4B83-A833-C8002F911D03}" dt="2025-01-28T10:04:25.974" v="3515" actId="1076"/>
            <ac:picMkLst>
              <pc:docMk/>
              <pc:sldMasterMk cId="387106613" sldId="2147483772"/>
              <pc:sldLayoutMk cId="611468827" sldId="2147483826"/>
              <ac:picMk id="5" creationId="{A6186630-E3AC-D24E-BCA1-8E95E621EDA4}"/>
            </ac:picMkLst>
          </pc:picChg>
        </pc:sldLayoutChg>
      </pc:sldMasterChg>
      <pc:sldMasterChg chg="addSp delSp modSp add del mod addSldLayout delSldLayout modSldLayout sldLayoutOrd">
        <pc:chgData name="Maya Lundberg" userId="6e3cc906-07a6-4117-95fe-3f995e01c05d" providerId="ADAL" clId="{ADEF6326-3558-4B83-A833-C8002F911D03}" dt="2025-02-10T11:13:38.156" v="6022"/>
        <pc:sldMasterMkLst>
          <pc:docMk/>
          <pc:sldMasterMk cId="612844158" sldId="2147483786"/>
        </pc:sldMasterMkLst>
        <pc:sldLayoutChg chg="add del mod replId">
          <pc:chgData name="Maya Lundberg" userId="6e3cc906-07a6-4117-95fe-3f995e01c05d" providerId="ADAL" clId="{ADEF6326-3558-4B83-A833-C8002F911D03}" dt="2025-02-10T11:13:38.156" v="6022"/>
          <pc:sldLayoutMkLst>
            <pc:docMk/>
            <pc:sldMasterMk cId="612844158" sldId="2147483786"/>
            <pc:sldLayoutMk cId="4222991104" sldId="2147483787"/>
          </pc:sldLayoutMkLst>
        </pc:sldLayoutChg>
        <pc:sldLayoutChg chg="add del mod replId">
          <pc:chgData name="Maya Lundberg" userId="6e3cc906-07a6-4117-95fe-3f995e01c05d" providerId="ADAL" clId="{ADEF6326-3558-4B83-A833-C8002F911D03}" dt="2025-02-10T11:13:38.156" v="6022"/>
          <pc:sldLayoutMkLst>
            <pc:docMk/>
            <pc:sldMasterMk cId="612844158" sldId="2147483786"/>
            <pc:sldLayoutMk cId="2939689060" sldId="2147483788"/>
          </pc:sldLayoutMkLst>
        </pc:sldLayoutChg>
        <pc:sldLayoutChg chg="add del mod replId">
          <pc:chgData name="Maya Lundberg" userId="6e3cc906-07a6-4117-95fe-3f995e01c05d" providerId="ADAL" clId="{ADEF6326-3558-4B83-A833-C8002F911D03}" dt="2025-02-10T11:13:38.156" v="6022"/>
          <pc:sldLayoutMkLst>
            <pc:docMk/>
            <pc:sldMasterMk cId="612844158" sldId="2147483786"/>
            <pc:sldLayoutMk cId="2522224535" sldId="2147483789"/>
          </pc:sldLayoutMkLst>
        </pc:sldLayoutChg>
        <pc:sldLayoutChg chg="add del mod replId">
          <pc:chgData name="Maya Lundberg" userId="6e3cc906-07a6-4117-95fe-3f995e01c05d" providerId="ADAL" clId="{ADEF6326-3558-4B83-A833-C8002F911D03}" dt="2025-02-10T11:13:38.156" v="6022"/>
          <pc:sldLayoutMkLst>
            <pc:docMk/>
            <pc:sldMasterMk cId="612844158" sldId="2147483786"/>
            <pc:sldLayoutMk cId="206794066" sldId="2147483790"/>
          </pc:sldLayoutMkLst>
        </pc:sldLayoutChg>
        <pc:sldLayoutChg chg="add del mod replId">
          <pc:chgData name="Maya Lundberg" userId="6e3cc906-07a6-4117-95fe-3f995e01c05d" providerId="ADAL" clId="{ADEF6326-3558-4B83-A833-C8002F911D03}" dt="2025-02-10T11:13:38.156" v="6022"/>
          <pc:sldLayoutMkLst>
            <pc:docMk/>
            <pc:sldMasterMk cId="612844158" sldId="2147483786"/>
            <pc:sldLayoutMk cId="2505114894" sldId="2147483791"/>
          </pc:sldLayoutMkLst>
        </pc:sldLayoutChg>
        <pc:sldLayoutChg chg="add del mod replId">
          <pc:chgData name="Maya Lundberg" userId="6e3cc906-07a6-4117-95fe-3f995e01c05d" providerId="ADAL" clId="{ADEF6326-3558-4B83-A833-C8002F911D03}" dt="2025-02-10T11:13:38.156" v="6022"/>
          <pc:sldLayoutMkLst>
            <pc:docMk/>
            <pc:sldMasterMk cId="612844158" sldId="2147483786"/>
            <pc:sldLayoutMk cId="3293480758" sldId="2147483792"/>
          </pc:sldLayoutMkLst>
        </pc:sldLayoutChg>
        <pc:sldLayoutChg chg="add del mod replId">
          <pc:chgData name="Maya Lundberg" userId="6e3cc906-07a6-4117-95fe-3f995e01c05d" providerId="ADAL" clId="{ADEF6326-3558-4B83-A833-C8002F911D03}" dt="2025-02-10T11:13:38.156" v="6022"/>
          <pc:sldLayoutMkLst>
            <pc:docMk/>
            <pc:sldMasterMk cId="612844158" sldId="2147483786"/>
            <pc:sldLayoutMk cId="213274888" sldId="2147483793"/>
          </pc:sldLayoutMkLst>
        </pc:sldLayoutChg>
        <pc:sldLayoutChg chg="add del mod replId">
          <pc:chgData name="Maya Lundberg" userId="6e3cc906-07a6-4117-95fe-3f995e01c05d" providerId="ADAL" clId="{ADEF6326-3558-4B83-A833-C8002F911D03}" dt="2025-02-10T11:13:38.156" v="6022"/>
          <pc:sldLayoutMkLst>
            <pc:docMk/>
            <pc:sldMasterMk cId="612844158" sldId="2147483786"/>
            <pc:sldLayoutMk cId="3521185391" sldId="2147483794"/>
          </pc:sldLayoutMkLst>
        </pc:sldLayoutChg>
        <pc:sldLayoutChg chg="add del mod replId">
          <pc:chgData name="Maya Lundberg" userId="6e3cc906-07a6-4117-95fe-3f995e01c05d" providerId="ADAL" clId="{ADEF6326-3558-4B83-A833-C8002F911D03}" dt="2025-02-10T11:13:38.156" v="6022"/>
          <pc:sldLayoutMkLst>
            <pc:docMk/>
            <pc:sldMasterMk cId="612844158" sldId="2147483786"/>
            <pc:sldLayoutMk cId="278973952" sldId="2147483795"/>
          </pc:sldLayoutMkLst>
        </pc:sldLayoutChg>
        <pc:sldLayoutChg chg="add del mod replId">
          <pc:chgData name="Maya Lundberg" userId="6e3cc906-07a6-4117-95fe-3f995e01c05d" providerId="ADAL" clId="{ADEF6326-3558-4B83-A833-C8002F911D03}" dt="2025-02-10T11:13:38.156" v="6022"/>
          <pc:sldLayoutMkLst>
            <pc:docMk/>
            <pc:sldMasterMk cId="612844158" sldId="2147483786"/>
            <pc:sldLayoutMk cId="719690752" sldId="2147483796"/>
          </pc:sldLayoutMkLst>
        </pc:sldLayoutChg>
        <pc:sldLayoutChg chg="add del mod replId">
          <pc:chgData name="Maya Lundberg" userId="6e3cc906-07a6-4117-95fe-3f995e01c05d" providerId="ADAL" clId="{ADEF6326-3558-4B83-A833-C8002F911D03}" dt="2025-02-10T11:13:38.156" v="6022"/>
          <pc:sldLayoutMkLst>
            <pc:docMk/>
            <pc:sldMasterMk cId="612844158" sldId="2147483786"/>
            <pc:sldLayoutMk cId="1241728450" sldId="2147483797"/>
          </pc:sldLayoutMkLst>
        </pc:sldLayoutChg>
        <pc:sldLayoutChg chg="add del mod replId">
          <pc:chgData name="Maya Lundberg" userId="6e3cc906-07a6-4117-95fe-3f995e01c05d" providerId="ADAL" clId="{ADEF6326-3558-4B83-A833-C8002F911D03}" dt="2025-02-10T11:13:38.156" v="6022"/>
          <pc:sldLayoutMkLst>
            <pc:docMk/>
            <pc:sldMasterMk cId="612844158" sldId="2147483786"/>
            <pc:sldLayoutMk cId="998044741" sldId="2147483798"/>
          </pc:sldLayoutMkLst>
        </pc:sldLayoutChg>
        <pc:sldLayoutChg chg="ord modTransition">
          <pc:chgData name="Maya Lundberg" userId="6e3cc906-07a6-4117-95fe-3f995e01c05d" providerId="ADAL" clId="{ADEF6326-3558-4B83-A833-C8002F911D03}" dt="2025-01-28T09:37:23.621" v="3136" actId="20578"/>
          <pc:sldLayoutMkLst>
            <pc:docMk/>
            <pc:sldMasterMk cId="612844158" sldId="2147483786"/>
            <pc:sldLayoutMk cId="2058986834" sldId="2147483824"/>
          </pc:sldLayoutMkLst>
        </pc:sldLayoutChg>
        <pc:sldLayoutChg chg="modTransition">
          <pc:chgData name="Maya Lundberg" userId="6e3cc906-07a6-4117-95fe-3f995e01c05d" providerId="ADAL" clId="{ADEF6326-3558-4B83-A833-C8002F911D03}" dt="2025-01-28T09:37:13.925" v="3133"/>
          <pc:sldLayoutMkLst>
            <pc:docMk/>
            <pc:sldMasterMk cId="612844158" sldId="2147483786"/>
            <pc:sldLayoutMk cId="2657609832" sldId="2147483824"/>
          </pc:sldLayoutMkLst>
        </pc:sldLayoutChg>
      </pc:sldMasterChg>
      <pc:sldMasterChg chg="del delSldLayout modSldLayout">
        <pc:chgData name="Maya Lundberg" userId="6e3cc906-07a6-4117-95fe-3f995e01c05d" providerId="ADAL" clId="{ADEF6326-3558-4B83-A833-C8002F911D03}" dt="2025-01-28T09:39:59.537" v="3164" actId="47"/>
        <pc:sldMasterMkLst>
          <pc:docMk/>
          <pc:sldMasterMk cId="2779596353" sldId="2147483799"/>
        </pc:sldMasterMkLst>
        <pc:sldLayoutChg chg="del">
          <pc:chgData name="Maya Lundberg" userId="6e3cc906-07a6-4117-95fe-3f995e01c05d" providerId="ADAL" clId="{ADEF6326-3558-4B83-A833-C8002F911D03}" dt="2025-01-28T09:39:59.537" v="3164" actId="47"/>
          <pc:sldLayoutMkLst>
            <pc:docMk/>
            <pc:sldMasterMk cId="2779596353" sldId="2147483799"/>
            <pc:sldLayoutMk cId="478009886" sldId="2147483800"/>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3904360388" sldId="2147483801"/>
          </pc:sldLayoutMkLst>
        </pc:sldLayoutChg>
        <pc:sldLayoutChg chg="addSp modSp del mod">
          <pc:chgData name="Maya Lundberg" userId="6e3cc906-07a6-4117-95fe-3f995e01c05d" providerId="ADAL" clId="{ADEF6326-3558-4B83-A833-C8002F911D03}" dt="2025-01-28T09:39:59.537" v="3164" actId="47"/>
          <pc:sldLayoutMkLst>
            <pc:docMk/>
            <pc:sldMasterMk cId="2779596353" sldId="2147483799"/>
            <pc:sldLayoutMk cId="1307596219" sldId="2147483802"/>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3704274707" sldId="2147483803"/>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408794384" sldId="2147483804"/>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1475023974" sldId="2147483805"/>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4147950127" sldId="2147483806"/>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1887729136" sldId="2147483807"/>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1128880051" sldId="2147483808"/>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609705510" sldId="2147483809"/>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801359251" sldId="2147483810"/>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1979337838" sldId="2147483811"/>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4248106956" sldId="2147483812"/>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1005941390" sldId="2147483813"/>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2963010855" sldId="2147483814"/>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1776683449" sldId="2147483815"/>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1103073241" sldId="2147483816"/>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1989281034" sldId="2147483817"/>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288088265" sldId="2147483818"/>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534912663" sldId="2147483819"/>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4181286871" sldId="2147483820"/>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3628612717" sldId="2147483821"/>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61449300" sldId="2147483822"/>
          </pc:sldLayoutMkLst>
        </pc:sldLayoutChg>
        <pc:sldLayoutChg chg="del">
          <pc:chgData name="Maya Lundberg" userId="6e3cc906-07a6-4117-95fe-3f995e01c05d" providerId="ADAL" clId="{ADEF6326-3558-4B83-A833-C8002F911D03}" dt="2025-01-28T09:39:59.537" v="3164" actId="47"/>
          <pc:sldLayoutMkLst>
            <pc:docMk/>
            <pc:sldMasterMk cId="2779596353" sldId="2147483799"/>
            <pc:sldLayoutMk cId="4127562608" sldId="2147483823"/>
          </pc:sldLayoutMkLst>
        </pc:sldLayoutChg>
      </pc:sldMasterChg>
      <pc:sldMasterChg chg="add del delSldLayout modSldLayout">
        <pc:chgData name="Maya Lundberg" userId="6e3cc906-07a6-4117-95fe-3f995e01c05d" providerId="ADAL" clId="{ADEF6326-3558-4B83-A833-C8002F911D03}" dt="2025-02-10T11:13:38.156" v="6023"/>
        <pc:sldMasterMkLst>
          <pc:docMk/>
          <pc:sldMasterMk cId="606689897" sldId="2147483824"/>
        </pc:sldMasterMkLst>
        <pc:sldLayoutChg chg="addSp delSp modSp del mod setBg">
          <pc:chgData name="Maya Lundberg" userId="6e3cc906-07a6-4117-95fe-3f995e01c05d" providerId="ADAL" clId="{ADEF6326-3558-4B83-A833-C8002F911D03}" dt="2025-02-10T11:13:38.156" v="6023"/>
          <pc:sldLayoutMkLst>
            <pc:docMk/>
            <pc:sldMasterMk cId="606689897" sldId="2147483824"/>
            <pc:sldLayoutMk cId="3411090679" sldId="2147483825"/>
          </pc:sldLayoutMkLst>
        </pc:sldLayoutChg>
      </pc:sldMasterChg>
      <pc:sldMasterChg chg="del delSldLayout">
        <pc:chgData name="Maya Lundberg" userId="6e3cc906-07a6-4117-95fe-3f995e01c05d" providerId="ADAL" clId="{ADEF6326-3558-4B83-A833-C8002F911D03}" dt="2025-02-04T09:43:04.342" v="4633" actId="47"/>
        <pc:sldMasterMkLst>
          <pc:docMk/>
          <pc:sldMasterMk cId="717634425" sldId="2147483827"/>
        </pc:sldMasterMkLst>
        <pc:sldLayoutChg chg="del">
          <pc:chgData name="Maya Lundberg" userId="6e3cc906-07a6-4117-95fe-3f995e01c05d" providerId="ADAL" clId="{ADEF6326-3558-4B83-A833-C8002F911D03}" dt="2025-02-04T09:43:04.342" v="4633" actId="47"/>
          <pc:sldLayoutMkLst>
            <pc:docMk/>
            <pc:sldMasterMk cId="717634425" sldId="2147483827"/>
            <pc:sldLayoutMk cId="2114454507" sldId="2147483828"/>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3707476557" sldId="2147483829"/>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2606067403" sldId="2147483830"/>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179126006" sldId="2147483831"/>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3693156447" sldId="2147483832"/>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4068934808" sldId="2147483833"/>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1287755150" sldId="2147483834"/>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3564104286" sldId="2147483835"/>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2026054687" sldId="2147483836"/>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4028009445" sldId="2147483837"/>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564493751" sldId="2147483838"/>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4144913990" sldId="2147483839"/>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3666803644" sldId="2147483840"/>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637103940" sldId="2147483841"/>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3445605048" sldId="2147483842"/>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1998795051" sldId="2147483843"/>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4016443158" sldId="2147483844"/>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2005920731" sldId="2147483845"/>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29192741" sldId="2147483846"/>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3366171611" sldId="2147483847"/>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1184542387" sldId="2147483848"/>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4043585388" sldId="2147483849"/>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376017769" sldId="2147483850"/>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2035197763" sldId="2147483851"/>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2973114167" sldId="2147483852"/>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2504825312" sldId="2147483853"/>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1364397863" sldId="2147483854"/>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14883074" sldId="2147483855"/>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2397998590" sldId="2147483856"/>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3227437146" sldId="2147483857"/>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3774605671" sldId="2147483858"/>
          </pc:sldLayoutMkLst>
        </pc:sldLayoutChg>
        <pc:sldLayoutChg chg="del">
          <pc:chgData name="Maya Lundberg" userId="6e3cc906-07a6-4117-95fe-3f995e01c05d" providerId="ADAL" clId="{ADEF6326-3558-4B83-A833-C8002F911D03}" dt="2025-02-04T09:43:04.342" v="4633" actId="47"/>
          <pc:sldLayoutMkLst>
            <pc:docMk/>
            <pc:sldMasterMk cId="717634425" sldId="2147483827"/>
            <pc:sldLayoutMk cId="1700551257" sldId="2147483859"/>
          </pc:sldLayoutMkLst>
        </pc:sldLayoutChg>
      </pc:sldMasterChg>
      <pc:sldMasterChg chg="del delSldLayout">
        <pc:chgData name="Maya Lundberg" userId="6e3cc906-07a6-4117-95fe-3f995e01c05d" providerId="ADAL" clId="{ADEF6326-3558-4B83-A833-C8002F911D03}" dt="2025-02-07T14:41:01.634" v="5573" actId="47"/>
        <pc:sldMasterMkLst>
          <pc:docMk/>
          <pc:sldMasterMk cId="1466530321" sldId="2147483827"/>
        </pc:sldMasterMkLst>
        <pc:sldLayoutChg chg="del">
          <pc:chgData name="Maya Lundberg" userId="6e3cc906-07a6-4117-95fe-3f995e01c05d" providerId="ADAL" clId="{ADEF6326-3558-4B83-A833-C8002F911D03}" dt="2025-02-07T14:41:01.634" v="5573" actId="47"/>
          <pc:sldLayoutMkLst>
            <pc:docMk/>
            <pc:sldMasterMk cId="1466530321" sldId="2147483827"/>
            <pc:sldLayoutMk cId="1670339937" sldId="2147483828"/>
          </pc:sldLayoutMkLst>
        </pc:sldLayoutChg>
      </pc:sldMasterChg>
      <pc:sldMasterChg chg="del delSldLayout">
        <pc:chgData name="Maya Lundberg" userId="6e3cc906-07a6-4117-95fe-3f995e01c05d" providerId="ADAL" clId="{ADEF6326-3558-4B83-A833-C8002F911D03}" dt="2025-02-10T11:13:38.156" v="6024"/>
        <pc:sldMasterMkLst>
          <pc:docMk/>
          <pc:sldMasterMk cId="4105031607" sldId="2147483829"/>
        </pc:sldMasterMkLst>
        <pc:sldLayoutChg chg="del">
          <pc:chgData name="Maya Lundberg" userId="6e3cc906-07a6-4117-95fe-3f995e01c05d" providerId="ADAL" clId="{ADEF6326-3558-4B83-A833-C8002F911D03}" dt="2025-02-10T11:13:38.156" v="6024"/>
          <pc:sldLayoutMkLst>
            <pc:docMk/>
            <pc:sldMasterMk cId="4105031607" sldId="2147483829"/>
            <pc:sldLayoutMk cId="2067919727" sldId="2147483830"/>
          </pc:sldLayoutMkLst>
        </pc:sldLayoutChg>
      </pc:sldMasterChg>
      <pc:sldMasterChg chg="modSldLayout sldLayoutOrd">
        <pc:chgData name="Maya Lundberg" userId="6e3cc906-07a6-4117-95fe-3f995e01c05d" providerId="ADAL" clId="{ADEF6326-3558-4B83-A833-C8002F911D03}" dt="2025-02-10T11:13:38.267" v="6025"/>
        <pc:sldMasterMkLst>
          <pc:docMk/>
          <pc:sldMasterMk cId="2928558129" sldId="2147483831"/>
        </pc:sldMasterMkLst>
        <pc:sldLayoutChg chg="mod ord">
          <pc:chgData name="Maya Lundberg" userId="6e3cc906-07a6-4117-95fe-3f995e01c05d" providerId="ADAL" clId="{ADEF6326-3558-4B83-A833-C8002F911D03}" dt="2025-02-10T11:13:38.267" v="6025"/>
          <pc:sldLayoutMkLst>
            <pc:docMk/>
            <pc:sldMasterMk cId="2928558129" sldId="2147483831"/>
            <pc:sldLayoutMk cId="50731665" sldId="2147483834"/>
          </pc:sldLayoutMkLst>
        </pc:sldLayoutChg>
      </pc:sldMasterChg>
      <pc:sldMasterChg chg="del delSldLayout">
        <pc:chgData name="Maya Lundberg" userId="6e3cc906-07a6-4117-95fe-3f995e01c05d" providerId="ADAL" clId="{ADEF6326-3558-4B83-A833-C8002F911D03}" dt="2025-02-07T15:20:11.941" v="5831" actId="47"/>
        <pc:sldMasterMkLst>
          <pc:docMk/>
          <pc:sldMasterMk cId="2287780028" sldId="2147483833"/>
        </pc:sldMasterMkLst>
        <pc:sldLayoutChg chg="del">
          <pc:chgData name="Maya Lundberg" userId="6e3cc906-07a6-4117-95fe-3f995e01c05d" providerId="ADAL" clId="{ADEF6326-3558-4B83-A833-C8002F911D03}" dt="2025-02-07T15:20:11.941" v="5831" actId="47"/>
          <pc:sldLayoutMkLst>
            <pc:docMk/>
            <pc:sldMasterMk cId="2287780028" sldId="2147483833"/>
            <pc:sldLayoutMk cId="4059675926" sldId="2147483834"/>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3344153628" sldId="2147483835"/>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2099253696" sldId="2147483836"/>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4098417783" sldId="2147483837"/>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1667964379" sldId="2147483838"/>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3192376478" sldId="2147483839"/>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694854230" sldId="2147483840"/>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1089743331" sldId="2147483841"/>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3311084482" sldId="2147483842"/>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280140502" sldId="2147483843"/>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3887753863" sldId="2147483844"/>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426601366" sldId="2147483845"/>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1179957553" sldId="2147483846"/>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3675457653" sldId="2147483847"/>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1738411897" sldId="2147483848"/>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2873369689" sldId="2147483849"/>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3609167055" sldId="2147483850"/>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781134323" sldId="2147483851"/>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1405320065" sldId="2147483852"/>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200159476" sldId="2147483853"/>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378607543" sldId="2147483854"/>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115819729" sldId="2147483855"/>
          </pc:sldLayoutMkLst>
        </pc:sldLayoutChg>
        <pc:sldLayoutChg chg="del">
          <pc:chgData name="Maya Lundberg" userId="6e3cc906-07a6-4117-95fe-3f995e01c05d" providerId="ADAL" clId="{ADEF6326-3558-4B83-A833-C8002F911D03}" dt="2025-02-07T15:20:11.941" v="5831" actId="47"/>
          <pc:sldLayoutMkLst>
            <pc:docMk/>
            <pc:sldMasterMk cId="2287780028" sldId="2147483833"/>
            <pc:sldLayoutMk cId="2073464871" sldId="2147483856"/>
          </pc:sldLayoutMkLst>
        </pc:sldLayoutChg>
      </pc:sldMasterChg>
      <pc:sldMasterChg chg="del sldLayoutOrd">
        <pc:chgData name="Maya Lundberg" userId="6e3cc906-07a6-4117-95fe-3f995e01c05d" providerId="ADAL" clId="{ADEF6326-3558-4B83-A833-C8002F911D03}" dt="2025-02-10T11:13:38.361" v="6026"/>
        <pc:sldMasterMkLst>
          <pc:docMk/>
          <pc:sldMasterMk cId="3870228033" sldId="2147483833"/>
        </pc:sldMasterMkLst>
      </pc:sldMasterChg>
      <pc:sldMasterChg chg="del delSldLayout">
        <pc:chgData name="Maya Lundberg" userId="6e3cc906-07a6-4117-95fe-3f995e01c05d" providerId="ADAL" clId="{ADEF6326-3558-4B83-A833-C8002F911D03}" dt="2025-02-10T12:52:02.333" v="7668" actId="47"/>
        <pc:sldMasterMkLst>
          <pc:docMk/>
          <pc:sldMasterMk cId="579739257" sldId="2147483835"/>
        </pc:sldMasterMkLst>
        <pc:sldLayoutChg chg="del">
          <pc:chgData name="Maya Lundberg" userId="6e3cc906-07a6-4117-95fe-3f995e01c05d" providerId="ADAL" clId="{ADEF6326-3558-4B83-A833-C8002F911D03}" dt="2025-02-10T12:52:02.333" v="7668" actId="47"/>
          <pc:sldLayoutMkLst>
            <pc:docMk/>
            <pc:sldMasterMk cId="579739257" sldId="2147483835"/>
            <pc:sldLayoutMk cId="2590674432" sldId="2147483836"/>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3294996061" sldId="2147483837"/>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2903196944" sldId="2147483838"/>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8330150" sldId="2147483839"/>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191840502" sldId="2147483840"/>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324604921" sldId="2147483841"/>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2235956861" sldId="2147483842"/>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456178062" sldId="2147483843"/>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141711007" sldId="2147483844"/>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034798312" sldId="2147483845"/>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3515168664" sldId="2147483846"/>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985069524" sldId="2147483847"/>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2334446588" sldId="2147483848"/>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2953113688" sldId="2147483849"/>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2946587444" sldId="2147483850"/>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2597037293" sldId="2147483851"/>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066099972" sldId="2147483852"/>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3086750986" sldId="2147483853"/>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4226383340" sldId="2147483854"/>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750184243" sldId="2147483855"/>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3071357346" sldId="2147483856"/>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813824697" sldId="2147483857"/>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458340376" sldId="2147483858"/>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3857794607" sldId="2147483859"/>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3692705477" sldId="2147483860"/>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2576021067" sldId="2147483861"/>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344395313" sldId="2147483862"/>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941962362" sldId="2147483863"/>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26094138" sldId="2147483864"/>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3002948096" sldId="2147483865"/>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1764609209" sldId="2147483866"/>
          </pc:sldLayoutMkLst>
        </pc:sldLayoutChg>
        <pc:sldLayoutChg chg="del">
          <pc:chgData name="Maya Lundberg" userId="6e3cc906-07a6-4117-95fe-3f995e01c05d" providerId="ADAL" clId="{ADEF6326-3558-4B83-A833-C8002F911D03}" dt="2025-02-10T12:52:02.333" v="7668" actId="47"/>
          <pc:sldLayoutMkLst>
            <pc:docMk/>
            <pc:sldMasterMk cId="579739257" sldId="2147483835"/>
            <pc:sldLayoutMk cId="878584321" sldId="2147483867"/>
          </pc:sldLayoutMkLst>
        </pc:sldLayoutChg>
      </pc:sldMasterChg>
      <pc:sldMasterChg chg="del delSldLayout">
        <pc:chgData name="Maya Lundberg" userId="6e3cc906-07a6-4117-95fe-3f995e01c05d" providerId="ADAL" clId="{ADEF6326-3558-4B83-A833-C8002F911D03}" dt="2025-02-10T13:51:33.533" v="7698" actId="47"/>
        <pc:sldMasterMkLst>
          <pc:docMk/>
          <pc:sldMasterMk cId="2745519641" sldId="2147483835"/>
        </pc:sldMasterMkLst>
        <pc:sldLayoutChg chg="del">
          <pc:chgData name="Maya Lundberg" userId="6e3cc906-07a6-4117-95fe-3f995e01c05d" providerId="ADAL" clId="{ADEF6326-3558-4B83-A833-C8002F911D03}" dt="2025-02-10T13:51:33.533" v="7698" actId="47"/>
          <pc:sldLayoutMkLst>
            <pc:docMk/>
            <pc:sldMasterMk cId="2745519641" sldId="2147483835"/>
            <pc:sldLayoutMk cId="3205625019" sldId="2147483836"/>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3573555198" sldId="2147483837"/>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1372020680" sldId="2147483838"/>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4255122376" sldId="2147483839"/>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2845687902" sldId="2147483840"/>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629464985" sldId="2147483841"/>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567654768" sldId="2147483842"/>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1957987572" sldId="2147483843"/>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3271823538" sldId="2147483844"/>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1506056096" sldId="2147483845"/>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4187996438" sldId="2147483846"/>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450362906" sldId="2147483847"/>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3158785735" sldId="2147483848"/>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3979693484" sldId="2147483849"/>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434098501" sldId="2147483850"/>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2001852589" sldId="2147483851"/>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2799913237" sldId="2147483852"/>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746498224" sldId="2147483853"/>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1065975585" sldId="2147483854"/>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2437183067" sldId="2147483855"/>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3629585811" sldId="2147483856"/>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2956682637" sldId="2147483857"/>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3286001356" sldId="2147483858"/>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1147727540" sldId="2147483859"/>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4056868241" sldId="2147483860"/>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1445854474" sldId="2147483861"/>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2916179260" sldId="2147483862"/>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195882184" sldId="2147483863"/>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2160885543" sldId="2147483864"/>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3934454454" sldId="2147483865"/>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2103902316" sldId="2147483866"/>
          </pc:sldLayoutMkLst>
        </pc:sldLayoutChg>
        <pc:sldLayoutChg chg="del">
          <pc:chgData name="Maya Lundberg" userId="6e3cc906-07a6-4117-95fe-3f995e01c05d" providerId="ADAL" clId="{ADEF6326-3558-4B83-A833-C8002F911D03}" dt="2025-02-10T13:51:33.533" v="7698" actId="47"/>
          <pc:sldLayoutMkLst>
            <pc:docMk/>
            <pc:sldMasterMk cId="2745519641" sldId="2147483835"/>
            <pc:sldLayoutMk cId="4161125103" sldId="2147483867"/>
          </pc:sldLayoutMkLst>
        </pc:sldLayoutChg>
      </pc:sldMasterChg>
      <pc:sldMasterChg chg="del delSldLayout">
        <pc:chgData name="Maya Lundberg" userId="6e3cc906-07a6-4117-95fe-3f995e01c05d" providerId="ADAL" clId="{ADEF6326-3558-4B83-A833-C8002F911D03}" dt="2025-02-10T11:31:23.290" v="6495" actId="47"/>
        <pc:sldMasterMkLst>
          <pc:docMk/>
          <pc:sldMasterMk cId="3085115955" sldId="2147483835"/>
        </pc:sldMasterMkLst>
        <pc:sldLayoutChg chg="del">
          <pc:chgData name="Maya Lundberg" userId="6e3cc906-07a6-4117-95fe-3f995e01c05d" providerId="ADAL" clId="{ADEF6326-3558-4B83-A833-C8002F911D03}" dt="2025-02-10T11:31:23.290" v="6495" actId="47"/>
          <pc:sldLayoutMkLst>
            <pc:docMk/>
            <pc:sldMasterMk cId="3085115955" sldId="2147483835"/>
            <pc:sldLayoutMk cId="3473921775" sldId="2147483836"/>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3055655406" sldId="2147483837"/>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3513046561" sldId="2147483838"/>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2440177729" sldId="2147483839"/>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3831529794" sldId="2147483840"/>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1870216628" sldId="2147483841"/>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546161245" sldId="2147483842"/>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1252433459" sldId="2147483843"/>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438874476" sldId="2147483844"/>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3822497211" sldId="2147483845"/>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3591173930" sldId="2147483846"/>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562467749" sldId="2147483847"/>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1419122005" sldId="2147483848"/>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2728662237" sldId="2147483849"/>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148457543" sldId="2147483850"/>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402615833" sldId="2147483851"/>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1914893496" sldId="2147483852"/>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2366174926" sldId="2147483853"/>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4132923809" sldId="2147483854"/>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3488617749" sldId="2147483855"/>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2574903958" sldId="2147483856"/>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866414325" sldId="2147483857"/>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3508233535" sldId="2147483858"/>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3812066019" sldId="2147483859"/>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3903770010" sldId="2147483860"/>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3588895741" sldId="2147483861"/>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1307131473" sldId="2147483862"/>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594361551" sldId="2147483863"/>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829074037" sldId="2147483864"/>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2442926125" sldId="2147483865"/>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979463124" sldId="2147483866"/>
          </pc:sldLayoutMkLst>
        </pc:sldLayoutChg>
        <pc:sldLayoutChg chg="del">
          <pc:chgData name="Maya Lundberg" userId="6e3cc906-07a6-4117-95fe-3f995e01c05d" providerId="ADAL" clId="{ADEF6326-3558-4B83-A833-C8002F911D03}" dt="2025-02-10T11:31:23.290" v="6495" actId="47"/>
          <pc:sldLayoutMkLst>
            <pc:docMk/>
            <pc:sldMasterMk cId="3085115955" sldId="2147483835"/>
            <pc:sldLayoutMk cId="1744541980" sldId="2147483867"/>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312857193928659"/>
          <c:y val="3.916910360444166E-2"/>
          <c:w val="0.47245668109053107"/>
          <c:h val="0.85765039444203273"/>
        </c:manualLayout>
      </c:layout>
      <c:barChart>
        <c:barDir val="bar"/>
        <c:grouping val="clustered"/>
        <c:varyColors val="0"/>
        <c:ser>
          <c:idx val="9"/>
          <c:order val="0"/>
          <c:tx>
            <c:strRef>
              <c:f>Sheet1!$B$1</c:f>
              <c:strCache>
                <c:ptCount val="1"/>
                <c:pt idx="0">
                  <c:v>Hur många anställda har ditt företag i den här kommunen?</c:v>
                </c:pt>
              </c:strCache>
            </c:strRef>
          </c:tx>
          <c:spPr>
            <a:solidFill>
              <a:srgbClr val="E53517"/>
            </a:solidFill>
            <a:ln w="11337">
              <a:noFill/>
              <a:prstDash val="solid"/>
            </a:ln>
            <a:effectLst/>
            <a:scene3d>
              <a:camera prst="orthographicFront"/>
              <a:lightRig rig="threePt" dir="t"/>
            </a:scene3d>
            <a:sp3d/>
          </c:spPr>
          <c:invertIfNegative val="0"/>
          <c:dPt>
            <c:idx val="2"/>
            <c:invertIfNegative val="0"/>
            <c:bubble3D val="0"/>
            <c:spPr>
              <a:solidFill>
                <a:srgbClr val="F33C1D"/>
              </a:solidFill>
              <a:ln w="11337">
                <a:noFill/>
                <a:prstDash val="solid"/>
              </a:ln>
              <a:effectLst/>
              <a:scene3d>
                <a:camera prst="orthographicFront"/>
                <a:lightRig rig="threePt" dir="t"/>
              </a:scene3d>
              <a:sp3d/>
            </c:spPr>
            <c:extLst>
              <c:ext xmlns:c16="http://schemas.microsoft.com/office/drawing/2014/chart" uri="{C3380CC4-5D6E-409C-BE32-E72D297353CC}">
                <c16:uniqueId val="{00000001-1273-48D2-85D3-848B33DC8F24}"/>
              </c:ext>
            </c:extLst>
          </c:dPt>
          <c:dLbls>
            <c:numFmt formatCode="#,##0" sourceLinked="0"/>
            <c:spPr>
              <a:noFill/>
              <a:ln>
                <a:noFill/>
              </a:ln>
              <a:effectLst/>
            </c:spPr>
            <c:txPr>
              <a:bodyPr wrap="square" lIns="38100" tIns="19050" rIns="38100" bIns="19050" anchor="ctr">
                <a:spAutoFit/>
              </a:bodyPr>
              <a:lstStyle/>
              <a:p>
                <a:pPr>
                  <a:defRPr sz="950" b="1">
                    <a:latin typeface="Lab Grotesque" panose="00000500000000000000" pitchFamily="50"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Inga anställda</c:v>
                </c:pt>
                <c:pt idx="1">
                  <c:v>1-5 anställda</c:v>
                </c:pt>
                <c:pt idx="2">
                  <c:v>6-25 anställda</c:v>
                </c:pt>
                <c:pt idx="3">
                  <c:v>26-50 anställda</c:v>
                </c:pt>
                <c:pt idx="4">
                  <c:v>51-100 anställda</c:v>
                </c:pt>
                <c:pt idx="5">
                  <c:v>Fler än 100 anställda</c:v>
                </c:pt>
              </c:strCache>
            </c:strRef>
          </c:cat>
          <c:val>
            <c:numRef>
              <c:f>Sheet1!$B$2:$B$7</c:f>
              <c:numCache>
                <c:formatCode>General</c:formatCode>
                <c:ptCount val="6"/>
                <c:pt idx="0">
                  <c:v>9.8724745665568108</c:v>
                </c:pt>
                <c:pt idx="1">
                  <c:v>44.304341596217199</c:v>
                </c:pt>
                <c:pt idx="2">
                  <c:v>33.113626594067902</c:v>
                </c:pt>
                <c:pt idx="3">
                  <c:v>7.8521278120074509</c:v>
                </c:pt>
                <c:pt idx="4">
                  <c:v>3.7254621005874804</c:v>
                </c:pt>
                <c:pt idx="5">
                  <c:v>1.1319673305631199</c:v>
                </c:pt>
              </c:numCache>
            </c:numRef>
          </c:val>
          <c:extLst>
            <c:ext xmlns:c16="http://schemas.microsoft.com/office/drawing/2014/chart" uri="{C3380CC4-5D6E-409C-BE32-E72D297353CC}">
              <c16:uniqueId val="{00000002-1273-48D2-85D3-848B33DC8F24}"/>
            </c:ext>
          </c:extLst>
        </c:ser>
        <c:dLbls>
          <c:showLegendKey val="0"/>
          <c:showVal val="0"/>
          <c:showCatName val="0"/>
          <c:showSerName val="0"/>
          <c:showPercent val="0"/>
          <c:showBubbleSize val="0"/>
        </c:dLbls>
        <c:gapWidth val="100"/>
        <c:overlap val="50"/>
        <c:axId val="94200960"/>
        <c:axId val="94202496"/>
      </c:barChart>
      <c:catAx>
        <c:axId val="94200960"/>
        <c:scaling>
          <c:orientation val="maxMin"/>
        </c:scaling>
        <c:delete val="1"/>
        <c:axPos val="l"/>
        <c:numFmt formatCode="General" sourceLinked="1"/>
        <c:majorTickMark val="none"/>
        <c:minorTickMark val="none"/>
        <c:tickLblPos val="nextTo"/>
        <c:crossAx val="94202496"/>
        <c:crosses val="autoZero"/>
        <c:auto val="0"/>
        <c:lblAlgn val="ctr"/>
        <c:lblOffset val="100"/>
        <c:tickLblSkip val="1"/>
        <c:tickMarkSkip val="1"/>
        <c:noMultiLvlLbl val="0"/>
      </c:catAx>
      <c:valAx>
        <c:axId val="94202496"/>
        <c:scaling>
          <c:orientation val="minMax"/>
          <c:max val="100"/>
          <c:min val="0"/>
        </c:scaling>
        <c:delete val="0"/>
        <c:axPos val="b"/>
        <c:majorGridlines>
          <c:spPr>
            <a:ln w="11337">
              <a:solidFill>
                <a:schemeClr val="bg1">
                  <a:lumMod val="75000"/>
                </a:schemeClr>
              </a:solidFill>
              <a:prstDash val="dash"/>
            </a:ln>
            <a:effectLst/>
          </c:spPr>
        </c:majorGridlines>
        <c:numFmt formatCode="0" sourceLinked="0"/>
        <c:majorTickMark val="out"/>
        <c:minorTickMark val="none"/>
        <c:tickLblPos val="nextTo"/>
        <c:spPr>
          <a:ln w="8503">
            <a:noFill/>
          </a:ln>
        </c:spPr>
        <c:txPr>
          <a:bodyPr rot="0" vert="horz"/>
          <a:lstStyle/>
          <a:p>
            <a:pPr>
              <a:defRPr sz="950">
                <a:solidFill>
                  <a:schemeClr val="tx1"/>
                </a:solidFill>
                <a:latin typeface="Lab Grotesque" panose="00000500000000000000" pitchFamily="50" charset="0"/>
              </a:defRPr>
            </a:pPr>
            <a:endParaRPr lang="sv-SE"/>
          </a:p>
        </c:txPr>
        <c:crossAx val="94200960"/>
        <c:crosses val="max"/>
        <c:crossBetween val="between"/>
        <c:majorUnit val="20"/>
        <c:minorUnit val="2"/>
      </c:valAx>
      <c:spPr>
        <a:noFill/>
        <a:ln w="22674">
          <a:noFill/>
        </a:ln>
      </c:spPr>
    </c:plotArea>
    <c:plotVisOnly val="1"/>
    <c:dispBlanksAs val="gap"/>
    <c:showDLblsOverMax val="0"/>
  </c:chart>
  <c:spPr>
    <a:noFill/>
    <a:ln>
      <a:noFill/>
    </a:ln>
  </c:spPr>
  <c:txPr>
    <a:bodyPr/>
    <a:lstStyle/>
    <a:p>
      <a:pPr algn="ctr">
        <a:defRPr lang="sv-SE" sz="1300" b="0" i="0" u="none" strike="noStrike" kern="1200" baseline="0">
          <a:solidFill>
            <a:srgbClr val="333333"/>
          </a:solidFill>
          <a:latin typeface="Gill Sans MT" pitchFamily="34" charset="0"/>
          <a:ea typeface="Verdana"/>
          <a:cs typeface="Calibri" pitchFamily="34" charset="0"/>
        </a:defRPr>
      </a:pPr>
      <a:endParaRPr lang="sv-S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7594600171107405E-2"/>
          <c:y val="9.6721292849837603E-2"/>
          <c:w val="0.96878397884128364"/>
          <c:h val="0.60530209240215205"/>
        </c:manualLayout>
      </c:layout>
      <c:barChart>
        <c:barDir val="col"/>
        <c:grouping val="clustered"/>
        <c:varyColors val="0"/>
        <c:ser>
          <c:idx val="0"/>
          <c:order val="0"/>
          <c:tx>
            <c:strRef>
              <c:f>Sheet1!$B$1</c:f>
              <c:strCache>
                <c:ptCount val="1"/>
                <c:pt idx="0">
                  <c:v>Företagare</c:v>
                </c:pt>
              </c:strCache>
            </c:strRef>
          </c:tx>
          <c:spPr>
            <a:solidFill>
              <a:schemeClr val="tx2">
                <a:lumMod val="60000"/>
                <a:lumOff val="40000"/>
              </a:schemeClr>
            </a:solidFill>
            <a:ln>
              <a:noFill/>
            </a:ln>
            <a:effectLst/>
          </c:spPr>
          <c:invertIfNegative val="0"/>
          <c:dPt>
            <c:idx val="0"/>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1-AA98-4208-B955-4488C3518FF0}"/>
              </c:ext>
            </c:extLst>
          </c:dPt>
          <c:dPt>
            <c:idx val="4"/>
            <c:invertIfNegative val="1"/>
            <c:bubble3D val="0"/>
            <c:spPr>
              <a:solidFill>
                <a:srgbClr val="9EAAB5"/>
              </a:solidFill>
              <a:ln>
                <a:noFill/>
              </a:ln>
              <a:effectLst/>
            </c:spPr>
            <c:extLst>
              <c:ext xmlns:c16="http://schemas.microsoft.com/office/drawing/2014/chart" uri="{C3380CC4-5D6E-409C-BE32-E72D297353CC}">
                <c16:uniqueId val="{00000003-AA98-4208-B955-4488C3518FF0}"/>
              </c:ext>
            </c:extLst>
          </c:dPt>
          <c:dPt>
            <c:idx val="5"/>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5-AA98-4208-B955-4488C3518FF0}"/>
              </c:ext>
            </c:extLst>
          </c:dPt>
          <c:dPt>
            <c:idx val="10"/>
            <c:invertIfNegative val="1"/>
            <c:bubble3D val="0"/>
            <c:spPr>
              <a:solidFill>
                <a:srgbClr val="EA8F12"/>
              </a:solidFill>
              <a:ln>
                <a:noFill/>
              </a:ln>
              <a:effectLst/>
            </c:spPr>
            <c:extLst>
              <c:ext xmlns:c16="http://schemas.microsoft.com/office/drawing/2014/chart" uri="{C3380CC4-5D6E-409C-BE32-E72D297353CC}">
                <c16:uniqueId val="{00000007-3E27-4BB2-8AAB-29FD4C9BD793}"/>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Lab Grotesque" panose="00000500000000000000" pitchFamily="50" charset="0"/>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Information och IT</c:v>
                </c:pt>
                <c:pt idx="1">
                  <c:v>Industri</c:v>
                </c:pt>
                <c:pt idx="2">
                  <c:v>Personliga tjänster</c:v>
                </c:pt>
                <c:pt idx="3">
                  <c:v>Tjänster till företag</c:v>
                </c:pt>
                <c:pt idx="4">
                  <c:v>Fastigheter</c:v>
                </c:pt>
                <c:pt idx="5">
                  <c:v>Besöksnäring</c:v>
                </c:pt>
                <c:pt idx="6">
                  <c:v>Handel</c:v>
                </c:pt>
                <c:pt idx="7">
                  <c:v>Jordbruk, skogsbruk och fiske</c:v>
                </c:pt>
                <c:pt idx="8">
                  <c:v>Vård och omsorg</c:v>
                </c:pt>
                <c:pt idx="9">
                  <c:v>Skola, utbildning</c:v>
                </c:pt>
                <c:pt idx="10">
                  <c:v>Bygg och installation</c:v>
                </c:pt>
                <c:pt idx="11">
                  <c:v>Transport</c:v>
                </c:pt>
              </c:strCache>
            </c:strRef>
          </c:cat>
          <c:val>
            <c:numRef>
              <c:f>Sheet1!$B$2:$B$13</c:f>
              <c:numCache>
                <c:formatCode>General</c:formatCode>
                <c:ptCount val="12"/>
                <c:pt idx="0">
                  <c:v>3.8406747891283999</c:v>
                </c:pt>
                <c:pt idx="1">
                  <c:v>3.77151136870263</c:v>
                </c:pt>
                <c:pt idx="2">
                  <c:v>3.6592844974446299</c:v>
                </c:pt>
                <c:pt idx="3">
                  <c:v>3.5923026744944599</c:v>
                </c:pt>
                <c:pt idx="4">
                  <c:v>3.5672396359959602</c:v>
                </c:pt>
                <c:pt idx="5">
                  <c:v>3.5628794449262799</c:v>
                </c:pt>
                <c:pt idx="6">
                  <c:v>3.52303774021764</c:v>
                </c:pt>
                <c:pt idx="7">
                  <c:v>3.49380721593969</c:v>
                </c:pt>
                <c:pt idx="8">
                  <c:v>3.4818713450292398</c:v>
                </c:pt>
                <c:pt idx="9">
                  <c:v>3.4667802385008502</c:v>
                </c:pt>
                <c:pt idx="10">
                  <c:v>3.4037296037295999</c:v>
                </c:pt>
                <c:pt idx="11">
                  <c:v>3.2497261774370201</c:v>
                </c:pt>
              </c:numCache>
            </c:numRef>
          </c:val>
          <c:extLst>
            <c:ext xmlns:c16="http://schemas.microsoft.com/office/drawing/2014/chart" uri="{C3380CC4-5D6E-409C-BE32-E72D297353CC}">
              <c16:uniqueId val="{00000006-AA98-4208-B955-4488C3518FF0}"/>
            </c:ext>
          </c:extLst>
        </c:ser>
        <c:dLbls>
          <c:showLegendKey val="0"/>
          <c:showVal val="0"/>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B48DDB84-053F-6742-B6BE-3F0DA71F6724}"/>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2C3E1765-695B-2D4D-B611-2295F978233B}"/>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FE4CC364-EA02-C946-AA2B-DC8A46D83916}" type="datetime1">
              <a:rPr lang="sv-SE" smtClean="0"/>
              <a:t>2026-06-29</a:t>
            </a:fld>
            <a:endParaRPr lang="sv-SE"/>
          </a:p>
        </p:txBody>
      </p:sp>
      <p:sp>
        <p:nvSpPr>
          <p:cNvPr id="4" name="Platshållare för sidfot 3">
            <a:extLst>
              <a:ext uri="{FF2B5EF4-FFF2-40B4-BE49-F238E27FC236}">
                <a16:creationId xmlns:a16="http://schemas.microsoft.com/office/drawing/2014/main" id="{D4D121D6-FF37-C846-A8B9-B5E85AC13CE8}"/>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66889EA6-DA35-0A48-84BD-DC997C0CA989}"/>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FF73F928-104C-9947-B771-EF3CBAFE9758}" type="slidenum">
              <a:rPr lang="sv-SE" smtClean="0"/>
              <a:t>‹#›</a:t>
            </a:fld>
            <a:endParaRPr lang="sv-SE"/>
          </a:p>
        </p:txBody>
      </p:sp>
    </p:spTree>
    <p:extLst>
      <p:ext uri="{BB962C8B-B14F-4D97-AF65-F5344CB8AC3E}">
        <p14:creationId xmlns:p14="http://schemas.microsoft.com/office/powerpoint/2010/main" val="3726275415"/>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41B7303D-75B2-444D-ACA0-FA82A455E4DE}" type="datetime1">
              <a:rPr lang="sv-SE" smtClean="0"/>
              <a:t>2026-06-29</a:t>
            </a:fld>
            <a:endParaRPr lang="sv-SE"/>
          </a:p>
        </p:txBody>
      </p:sp>
      <p:sp>
        <p:nvSpPr>
          <p:cNvPr id="4" name="Platshållare för bildobjekt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E65B788A-E737-AD42-984C-2DE59DA1AFBE}" type="slidenum">
              <a:rPr lang="sv-SE" smtClean="0"/>
              <a:t>‹#›</a:t>
            </a:fld>
            <a:endParaRPr lang="sv-SE"/>
          </a:p>
        </p:txBody>
      </p:sp>
    </p:spTree>
    <p:extLst>
      <p:ext uri="{BB962C8B-B14F-4D97-AF65-F5344CB8AC3E}">
        <p14:creationId xmlns:p14="http://schemas.microsoft.com/office/powerpoint/2010/main" val="260521184"/>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B101F-7064-8703-A2E6-796980ADDD9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7F5D82C-1227-966E-E9B1-452D9BD256D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6EF643A-CC20-C431-BF2B-7E16A60920CC}"/>
              </a:ext>
            </a:extLst>
          </p:cNvPr>
          <p:cNvSpPr>
            <a:spLocks noGrp="1"/>
          </p:cNvSpPr>
          <p:nvPr>
            <p:ph type="body" idx="1"/>
          </p:nvPr>
        </p:nvSpPr>
        <p:spPr/>
        <p:txBody>
          <a:bodyPr/>
          <a:lstStyle/>
          <a:p>
            <a:endParaRPr lang="sv-SE" dirty="0">
              <a:solidFill>
                <a:schemeClr val="tx1"/>
              </a:solidFill>
              <a:latin typeface="Times New Roman" panose="02020603050405020304" pitchFamily="18" charset="0"/>
              <a:cs typeface="Times New Roman" panose="02020603050405020304" pitchFamily="18" charset="0"/>
            </a:endParaRPr>
          </a:p>
        </p:txBody>
      </p:sp>
      <p:sp>
        <p:nvSpPr>
          <p:cNvPr id="4" name="Platshållare för sidhuvud 3">
            <a:extLst>
              <a:ext uri="{FF2B5EF4-FFF2-40B4-BE49-F238E27FC236}">
                <a16:creationId xmlns:a16="http://schemas.microsoft.com/office/drawing/2014/main" id="{B99A3C31-5A4F-8FA8-1B6F-94AE17C7E37F}"/>
              </a:ext>
            </a:extLst>
          </p:cNvPr>
          <p:cNvSpPr>
            <a:spLocks noGrp="1"/>
          </p:cNvSpPr>
          <p:nvPr>
            <p:ph type="hdr" sz="quarter"/>
          </p:nvPr>
        </p:nvSpPr>
        <p:spPr/>
        <p:txBody>
          <a:bodyPr/>
          <a:lstStyle/>
          <a:p>
            <a:endParaRPr lang="sv-SE"/>
          </a:p>
        </p:txBody>
      </p:sp>
      <p:sp>
        <p:nvSpPr>
          <p:cNvPr id="5" name="Platshållare för datum 4">
            <a:extLst>
              <a:ext uri="{FF2B5EF4-FFF2-40B4-BE49-F238E27FC236}">
                <a16:creationId xmlns:a16="http://schemas.microsoft.com/office/drawing/2014/main" id="{235FA980-3387-0F9C-3B4C-7A1A2CB3C0CE}"/>
              </a:ext>
            </a:extLst>
          </p:cNvPr>
          <p:cNvSpPr>
            <a:spLocks noGrp="1"/>
          </p:cNvSpPr>
          <p:nvPr>
            <p:ph type="dt" idx="1"/>
          </p:nvPr>
        </p:nvSpPr>
        <p:spPr/>
        <p:txBody>
          <a:bodyPr/>
          <a:lstStyle/>
          <a:p>
            <a:fld id="{41B7303D-75B2-444D-ACA0-FA82A455E4DE}" type="datetime1">
              <a:rPr lang="sv-SE" smtClean="0"/>
              <a:t>2026-06-29</a:t>
            </a:fld>
            <a:endParaRPr lang="sv-SE"/>
          </a:p>
        </p:txBody>
      </p:sp>
      <p:sp>
        <p:nvSpPr>
          <p:cNvPr id="6" name="Platshållare för bildnummer 5">
            <a:extLst>
              <a:ext uri="{FF2B5EF4-FFF2-40B4-BE49-F238E27FC236}">
                <a16:creationId xmlns:a16="http://schemas.microsoft.com/office/drawing/2014/main" id="{F5B3944B-78BD-B9A2-12F4-10B51E8C1299}"/>
              </a:ext>
            </a:extLst>
          </p:cNvPr>
          <p:cNvSpPr>
            <a:spLocks noGrp="1"/>
          </p:cNvSpPr>
          <p:nvPr>
            <p:ph type="sldNum" sz="quarter" idx="5"/>
          </p:nvPr>
        </p:nvSpPr>
        <p:spPr/>
        <p:txBody>
          <a:bodyPr/>
          <a:lstStyle/>
          <a:p>
            <a:fld id="{E65B788A-E737-AD42-984C-2DE59DA1AFBE}" type="slidenum">
              <a:rPr lang="sv-SE" smtClean="0"/>
              <a:t>1</a:t>
            </a:fld>
            <a:endParaRPr lang="sv-SE"/>
          </a:p>
        </p:txBody>
      </p:sp>
    </p:spTree>
    <p:extLst>
      <p:ext uri="{BB962C8B-B14F-4D97-AF65-F5344CB8AC3E}">
        <p14:creationId xmlns:p14="http://schemas.microsoft.com/office/powerpoint/2010/main" val="586162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Header Placeholder 3"/>
          <p:cNvSpPr>
            <a:spLocks noGrp="1"/>
          </p:cNvSpPr>
          <p:nvPr>
            <p:ph type="hdr" sz="quarter"/>
          </p:nvPr>
        </p:nvSpPr>
        <p:spPr/>
        <p:txBody>
          <a:bodyPr/>
          <a:lstStyle/>
          <a:p>
            <a:endParaRPr lang="sv-SE"/>
          </a:p>
        </p:txBody>
      </p:sp>
      <p:sp>
        <p:nvSpPr>
          <p:cNvPr id="5" name="Date Placeholder 4"/>
          <p:cNvSpPr>
            <a:spLocks noGrp="1"/>
          </p:cNvSpPr>
          <p:nvPr>
            <p:ph type="dt" idx="1"/>
          </p:nvPr>
        </p:nvSpPr>
        <p:spPr/>
        <p:txBody>
          <a:bodyPr/>
          <a:lstStyle/>
          <a:p>
            <a:fld id="{41B7303D-75B2-444D-ACA0-FA82A455E4DE}" type="datetime1">
              <a:rPr lang="sv-SE" smtClean="0"/>
              <a:t>2026-06-29</a:t>
            </a:fld>
            <a:endParaRPr lang="sv-SE"/>
          </a:p>
        </p:txBody>
      </p:sp>
      <p:sp>
        <p:nvSpPr>
          <p:cNvPr id="6" name="Slide Number Placeholder 5"/>
          <p:cNvSpPr>
            <a:spLocks noGrp="1"/>
          </p:cNvSpPr>
          <p:nvPr>
            <p:ph type="sldNum" sz="quarter" idx="5"/>
          </p:nvPr>
        </p:nvSpPr>
        <p:spPr/>
        <p:txBody>
          <a:bodyPr/>
          <a:lstStyle/>
          <a:p>
            <a:fld id="{E65B788A-E737-AD42-984C-2DE59DA1AFBE}" type="slidenum">
              <a:rPr lang="sv-SE" smtClean="0"/>
              <a:t>10</a:t>
            </a:fld>
            <a:endParaRPr lang="sv-SE"/>
          </a:p>
        </p:txBody>
      </p:sp>
    </p:spTree>
    <p:extLst>
      <p:ext uri="{BB962C8B-B14F-4D97-AF65-F5344CB8AC3E}">
        <p14:creationId xmlns:p14="http://schemas.microsoft.com/office/powerpoint/2010/main" val="324596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51F8-468C-3136-E437-C85209C0841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F340D2D-9950-0661-F321-40650A515F5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569AC78-4413-5E6D-1F28-3040EFA863EC}"/>
              </a:ext>
            </a:extLst>
          </p:cNvPr>
          <p:cNvSpPr>
            <a:spLocks noGrp="1"/>
          </p:cNvSpPr>
          <p:nvPr>
            <p:ph type="body" idx="1"/>
          </p:nvPr>
        </p:nvSpPr>
        <p:spPr/>
        <p:txBody>
          <a:bodyPr/>
          <a:lstStyle/>
          <a:p>
            <a:pPr defTabSz="883071">
              <a:defRPr/>
            </a:pPr>
            <a:r>
              <a:rPr lang="sv-SE" dirty="0"/>
              <a:t>Tabellen visar resultatet för företagarna i kommunen.</a:t>
            </a:r>
            <a:r>
              <a:rPr lang="sv-SE" baseline="0" dirty="0"/>
              <a:t> </a:t>
            </a:r>
            <a:r>
              <a:rPr lang="sv-SE" dirty="0"/>
              <a:t>Enkätfrågorna visas i fallande ordning efter 2026 års resultat.</a:t>
            </a:r>
          </a:p>
        </p:txBody>
      </p:sp>
      <p:sp>
        <p:nvSpPr>
          <p:cNvPr id="4" name="Platshållare för sidhuvud 3">
            <a:extLst>
              <a:ext uri="{FF2B5EF4-FFF2-40B4-BE49-F238E27FC236}">
                <a16:creationId xmlns:a16="http://schemas.microsoft.com/office/drawing/2014/main" id="{4DA33C07-BEBD-0CA8-519B-13377833F0C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a:extLst>
              <a:ext uri="{FF2B5EF4-FFF2-40B4-BE49-F238E27FC236}">
                <a16:creationId xmlns:a16="http://schemas.microsoft.com/office/drawing/2014/main" id="{EE854767-6652-DA8C-EA7D-7458699AF8C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2026-06-29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a:extLst>
              <a:ext uri="{FF2B5EF4-FFF2-40B4-BE49-F238E27FC236}">
                <a16:creationId xmlns:a16="http://schemas.microsoft.com/office/drawing/2014/main" id="{25CB559C-AEA7-BF70-177A-D9B69BAA4F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214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noProof="1">
                <a:solidFill>
                  <a:schemeClr val="tx1"/>
                </a:solidFill>
                <a:latin typeface="Times New Roman" panose="02020603050405020304" pitchFamily="18" charset="0"/>
                <a:cs typeface="Arial" pitchFamily="34" charset="0"/>
              </a:rPr>
              <a:t>Bilden visar bakomliggande fakta till undersökningen av det lokala företagsklimatet 2026.</a:t>
            </a:r>
          </a:p>
          <a:p>
            <a:pPr eaLnBrk="1" hangingPunct="1"/>
            <a:r>
              <a:rPr lang="sv-SE" noProof="1">
                <a:solidFill>
                  <a:schemeClr val="tx1"/>
                </a:solidFill>
                <a:latin typeface="Times New Roman" panose="02020603050405020304" pitchFamily="18" charset="0"/>
                <a:cs typeface="Arial" pitchFamily="34" charset="0"/>
              </a:rPr>
              <a:t>  </a:t>
            </a:r>
          </a:p>
          <a:p>
            <a:pPr eaLnBrk="1" hangingPunct="1"/>
            <a:r>
              <a:rPr lang="sv-SE" noProof="1">
                <a:solidFill>
                  <a:schemeClr val="tx1"/>
                </a:solidFill>
                <a:latin typeface="Times New Roman" panose="02020603050405020304" pitchFamily="18" charset="0"/>
                <a:cs typeface="Arial" pitchFamily="34" charset="0"/>
              </a:rPr>
              <a:t>Vilka ingår i undersökningen?</a:t>
            </a:r>
          </a:p>
          <a:p>
            <a:pPr eaLnBrk="1" hangingPunct="1"/>
            <a:r>
              <a:rPr lang="sv-SE" noProof="1">
                <a:solidFill>
                  <a:schemeClr val="tx1"/>
                </a:solidFill>
                <a:latin typeface="Times New Roman" panose="02020603050405020304" pitchFamily="18" charset="0"/>
                <a:cs typeface="Arial" pitchFamily="34" charset="0"/>
              </a:rPr>
              <a:t>Svenskt Näringsliv låter Statistiska centralbyrån (SCB) ta fram ett urval utifrån kommunens storlek som levereras till Ipsos. </a:t>
            </a:r>
          </a:p>
          <a:p>
            <a:pPr eaLnBrk="1" hangingPunct="1"/>
            <a:r>
              <a:rPr lang="sv-SE" noProof="1">
                <a:solidFill>
                  <a:schemeClr val="tx1"/>
                </a:solidFill>
                <a:latin typeface="Times New Roman" panose="02020603050405020304" pitchFamily="18" charset="0"/>
                <a:cs typeface="Arial" pitchFamily="34" charset="0"/>
              </a:rPr>
              <a:t>Kommuner med färre än 50 000 invånare och färre än 1 200 företag/arbetsställen: 200 enkäter. </a:t>
            </a:r>
          </a:p>
          <a:p>
            <a:pPr eaLnBrk="1" hangingPunct="1"/>
            <a:r>
              <a:rPr lang="sv-SE" noProof="1">
                <a:solidFill>
                  <a:schemeClr val="tx1"/>
                </a:solidFill>
                <a:latin typeface="Times New Roman" panose="02020603050405020304" pitchFamily="18" charset="0"/>
                <a:cs typeface="Arial" pitchFamily="34" charset="0"/>
              </a:rPr>
              <a:t>Kommuner med antingen fler än 50 000 invånare och/eller fler än 1 200 företag/arbetsställen: 400 enkäter. </a:t>
            </a:r>
          </a:p>
          <a:p>
            <a:pPr eaLnBrk="1" hangingPunct="1"/>
            <a:r>
              <a:rPr lang="sv-SE" noProof="1">
                <a:solidFill>
                  <a:schemeClr val="tx1"/>
                </a:solidFill>
                <a:latin typeface="Times New Roman" panose="02020603050405020304" pitchFamily="18" charset="0"/>
                <a:cs typeface="Arial" pitchFamily="34" charset="0"/>
              </a:rPr>
              <a:t>Kommer med fler än 100 000 invånare: 600 enkäter </a:t>
            </a:r>
          </a:p>
          <a:p>
            <a:pPr eaLnBrk="1" hangingPunct="1"/>
            <a:r>
              <a:rPr lang="sv-SE" noProof="1">
                <a:solidFill>
                  <a:schemeClr val="tx1"/>
                </a:solidFill>
                <a:latin typeface="Times New Roman" panose="02020603050405020304" pitchFamily="18" charset="0"/>
                <a:cs typeface="Arial" pitchFamily="34" charset="0"/>
              </a:rPr>
              <a:t>Malmö och Göteborg: 1000 enkäter.</a:t>
            </a:r>
          </a:p>
          <a:p>
            <a:pPr eaLnBrk="1" hangingPunct="1"/>
            <a:r>
              <a:rPr lang="sv-SE" noProof="1">
                <a:solidFill>
                  <a:schemeClr val="tx1"/>
                </a:solidFill>
                <a:latin typeface="Times New Roman" panose="02020603050405020304" pitchFamily="18" charset="0"/>
                <a:cs typeface="Arial" pitchFamily="34" charset="0"/>
              </a:rPr>
              <a:t>Stockholms stad: 1 400 enkäter.</a:t>
            </a:r>
          </a:p>
          <a:p>
            <a:pPr eaLnBrk="1" hangingPunct="1"/>
            <a:r>
              <a:rPr lang="sv-SE" noProof="1">
                <a:solidFill>
                  <a:schemeClr val="tx1"/>
                </a:solidFill>
                <a:latin typeface="Times New Roman" panose="02020603050405020304" pitchFamily="18" charset="0"/>
                <a:cs typeface="Arial" pitchFamily="34" charset="0"/>
              </a:rPr>
              <a:t> </a:t>
            </a:r>
          </a:p>
          <a:p>
            <a:pPr eaLnBrk="1" hangingPunct="1"/>
            <a:r>
              <a:rPr lang="sv-SE" noProof="1">
                <a:solidFill>
                  <a:schemeClr val="tx1"/>
                </a:solidFill>
                <a:latin typeface="Times New Roman" panose="02020603050405020304" pitchFamily="18" charset="0"/>
                <a:cs typeface="Arial" pitchFamily="34" charset="0"/>
              </a:rPr>
              <a:t>Populationen utgörs av samtliga privata företag med huvudkontor i kommunen. För företag utan anställda krävs en omsättning på minst 400 000 kronor (i de kommuner som får 400 enkäter eller mer är omsättningskravet 500 000 kronor). Från populationen dras ett slumpmässigt urval stratifierat utifrån storleksgrupperna 0, 1-4, 5-9, 10-25, 26-200 och 201+ anställda. I första hand skickas enkäterna till Svenskt Näringslivs medlemsföretag och i andra hand till företag som inte är medlemmar i Svenskt Näringsliv. I genomsnitt är ungefär två tredjedelar av urvalet medlemsföretag och en tredjedel av företag som inte är medlemmar i Svenskt Näringsliv. Arbetsställen med huvudkontor i en annan kommun ingår också i populationen förutsatt att de har minst 25 anställda. För urvalsgrupperna enmansföretag och arbetsställen har vi satt ett tak på att de maximalt var för sig får utgöra 10 procent av det totala urvalet, förutsatt att inte företagsstrukturen kräver fler för att uppnå urvalet. </a:t>
            </a:r>
          </a:p>
          <a:p>
            <a:pPr eaLnBrk="1" hangingPunct="1"/>
            <a:r>
              <a:rPr lang="sv-SE" noProof="1">
                <a:solidFill>
                  <a:schemeClr val="tx1"/>
                </a:solidFill>
                <a:latin typeface="Times New Roman" panose="02020603050405020304" pitchFamily="18" charset="0"/>
                <a:cs typeface="Arial" pitchFamily="34" charset="0"/>
              </a:rPr>
              <a:t> </a:t>
            </a:r>
          </a:p>
          <a:p>
            <a:pPr eaLnBrk="1" hangingPunct="1"/>
            <a:r>
              <a:rPr lang="sv-SE" noProof="1">
                <a:solidFill>
                  <a:schemeClr val="tx1"/>
                </a:solidFill>
                <a:latin typeface="Times New Roman" panose="02020603050405020304" pitchFamily="18" charset="0"/>
                <a:cs typeface="Arial" pitchFamily="34" charset="0"/>
              </a:rPr>
              <a:t>Svarsfrekvensen är framräknad utifrån nettourvalet, d.v.s. borträknat för till exempel nedlagda företag och företag utan verksamhet i kommunen. </a:t>
            </a:r>
          </a:p>
          <a:p>
            <a:pPr eaLnBrk="1" hangingPunct="1"/>
            <a:endParaRPr lang="sv-SE" noProof="1">
              <a:solidFill>
                <a:schemeClr val="tx1"/>
              </a:solidFill>
              <a:latin typeface="Times New Roman" panose="02020603050405020304" pitchFamily="18" charset="0"/>
              <a:cs typeface="Arial" pitchFamily="34" charset="0"/>
            </a:endParaRPr>
          </a:p>
          <a:p>
            <a:pPr eaLnBrk="1" hangingPunct="1"/>
            <a:r>
              <a:rPr lang="sv-SE" noProof="1">
                <a:solidFill>
                  <a:schemeClr val="tx1"/>
                </a:solidFill>
                <a:latin typeface="Times New Roman" panose="02020603050405020304" pitchFamily="18" charset="0"/>
                <a:cs typeface="Arial" pitchFamily="34" charset="0"/>
              </a:rPr>
              <a:t>Vartannat år får även kommunpolitiker svara på enkäten. De som får enkäten är ordinarie ledamöter i kommunfullmäktige (enligt Valmyndighetens förteckning över kommunpolitiker).</a:t>
            </a:r>
          </a:p>
          <a:p>
            <a:pPr eaLnBrk="1" hangingPunct="1"/>
            <a:endParaRPr lang="sv-SE" noProof="1">
              <a:solidFill>
                <a:schemeClr val="tx1"/>
              </a:solidFill>
              <a:latin typeface="Times New Roman" panose="02020603050405020304" pitchFamily="18" charset="0"/>
              <a:cs typeface="Arial" pitchFamily="34" charset="0"/>
            </a:endParaRPr>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2026-06-29</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2</a:t>
            </a:fld>
            <a:endParaRPr lang="sv-SE"/>
          </a:p>
        </p:txBody>
      </p:sp>
    </p:spTree>
    <p:extLst>
      <p:ext uri="{BB962C8B-B14F-4D97-AF65-F5344CB8AC3E}">
        <p14:creationId xmlns:p14="http://schemas.microsoft.com/office/powerpoint/2010/main" val="400414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E09B8-6E6C-860E-B39A-2ABA9686C7D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DF5DF83-AF16-E1F6-5AAF-6700962E51C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CBB3F91-A0B6-DFAB-3D94-30D17666F7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Bilden visar snittbetyg</a:t>
            </a:r>
            <a:r>
              <a:rPr lang="sv-SE" baseline="0" dirty="0"/>
              <a:t> på sammanfattande omdömet om företagsklimatet i kommunen 2026 för samtliga branscher.</a:t>
            </a:r>
          </a:p>
          <a:p>
            <a:r>
              <a:rPr lang="sv-SE" baseline="0" dirty="0"/>
              <a:t> </a:t>
            </a:r>
          </a:p>
          <a:p>
            <a:r>
              <a:rPr lang="sv-SE" baseline="0" dirty="0"/>
              <a:t>Genomsnittet för Sverige är 3,5.</a:t>
            </a:r>
            <a:endParaRPr lang="sv-SE" dirty="0"/>
          </a:p>
          <a:p>
            <a:endParaRPr lang="sv-SE" dirty="0"/>
          </a:p>
        </p:txBody>
      </p:sp>
      <p:sp>
        <p:nvSpPr>
          <p:cNvPr id="4" name="Platshållare för sidhuvud 3">
            <a:extLst>
              <a:ext uri="{FF2B5EF4-FFF2-40B4-BE49-F238E27FC236}">
                <a16:creationId xmlns:a16="http://schemas.microsoft.com/office/drawing/2014/main" id="{02DE6970-3252-6EC8-E071-76A050181006}"/>
              </a:ext>
            </a:extLst>
          </p:cNvPr>
          <p:cNvSpPr>
            <a:spLocks noGrp="1"/>
          </p:cNvSpPr>
          <p:nvPr>
            <p:ph type="hdr" sz="quarter"/>
          </p:nvPr>
        </p:nvSpPr>
        <p:spPr/>
        <p:txBody>
          <a:bodyPr/>
          <a:lstStyle/>
          <a:p>
            <a:endParaRPr lang="sv-SE"/>
          </a:p>
        </p:txBody>
      </p:sp>
      <p:sp>
        <p:nvSpPr>
          <p:cNvPr id="5" name="Platshållare för datum 4">
            <a:extLst>
              <a:ext uri="{FF2B5EF4-FFF2-40B4-BE49-F238E27FC236}">
                <a16:creationId xmlns:a16="http://schemas.microsoft.com/office/drawing/2014/main" id="{5DC61B78-D986-2ADA-7A28-B593CF919CA3}"/>
              </a:ext>
            </a:extLst>
          </p:cNvPr>
          <p:cNvSpPr>
            <a:spLocks noGrp="1"/>
          </p:cNvSpPr>
          <p:nvPr>
            <p:ph type="dt" idx="1"/>
          </p:nvPr>
        </p:nvSpPr>
        <p:spPr/>
        <p:txBody>
          <a:bodyPr/>
          <a:lstStyle/>
          <a:p>
            <a:fld id="{41B7303D-75B2-444D-ACA0-FA82A455E4DE}" type="datetime1">
              <a:rPr lang="sv-SE" smtClean="0"/>
              <a:t>2026-06-29</a:t>
            </a:fld>
            <a:endParaRPr lang="sv-SE"/>
          </a:p>
        </p:txBody>
      </p:sp>
      <p:sp>
        <p:nvSpPr>
          <p:cNvPr id="6" name="Platshållare för bildnummer 5">
            <a:extLst>
              <a:ext uri="{FF2B5EF4-FFF2-40B4-BE49-F238E27FC236}">
                <a16:creationId xmlns:a16="http://schemas.microsoft.com/office/drawing/2014/main" id="{D1DCC628-9DA5-702B-0A9F-1BFFB5126F45}"/>
              </a:ext>
            </a:extLst>
          </p:cNvPr>
          <p:cNvSpPr>
            <a:spLocks noGrp="1"/>
          </p:cNvSpPr>
          <p:nvPr>
            <p:ph type="sldNum" sz="quarter" idx="5"/>
          </p:nvPr>
        </p:nvSpPr>
        <p:spPr/>
        <p:txBody>
          <a:bodyPr/>
          <a:lstStyle/>
          <a:p>
            <a:fld id="{E65B788A-E737-AD42-984C-2DE59DA1AFBE}" type="slidenum">
              <a:rPr lang="sv-SE" smtClean="0"/>
              <a:t>3</a:t>
            </a:fld>
            <a:endParaRPr lang="sv-SE"/>
          </a:p>
        </p:txBody>
      </p:sp>
    </p:spTree>
    <p:extLst>
      <p:ext uri="{BB962C8B-B14F-4D97-AF65-F5344CB8AC3E}">
        <p14:creationId xmlns:p14="http://schemas.microsoft.com/office/powerpoint/2010/main" val="1896193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en-SE"/>
          </a:p>
        </p:txBody>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Snittet för Sverige är 62%.</a:t>
            </a:r>
          </a:p>
          <a:p>
            <a:endParaRPr lang="sv-SE" dirty="0"/>
          </a:p>
        </p:txBody>
      </p:sp>
      <p:sp>
        <p:nvSpPr>
          <p:cNvPr id="4" name="Platshållare för sidhuvud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2026-06-29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429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94AC0-B818-F3FE-F57B-DE8F48E63C5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1D6A4CC-4C62-3CD8-7148-71ECAC162B9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8DB67E0-37E8-0254-2C1F-F51BC5932E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Avser de som svarat „i hög utsträckning“ eller „i mycket hög utsträckning“ (betyg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baseline="0" noProof="1">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Snittet för Sverige är 15 procent.</a:t>
            </a:r>
          </a:p>
          <a:p>
            <a:endParaRPr lang="sv-SE" dirty="0"/>
          </a:p>
        </p:txBody>
      </p:sp>
      <p:sp>
        <p:nvSpPr>
          <p:cNvPr id="4" name="Platshållare för sidhuvud 3">
            <a:extLst>
              <a:ext uri="{FF2B5EF4-FFF2-40B4-BE49-F238E27FC236}">
                <a16:creationId xmlns:a16="http://schemas.microsoft.com/office/drawing/2014/main" id="{B63164FE-4758-B3CA-D097-01710EDA039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a:extLst>
              <a:ext uri="{FF2B5EF4-FFF2-40B4-BE49-F238E27FC236}">
                <a16:creationId xmlns:a16="http://schemas.microsoft.com/office/drawing/2014/main" id="{72630B9D-1844-8E3E-881E-568A7717791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2026-06-29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a:extLst>
              <a:ext uri="{FF2B5EF4-FFF2-40B4-BE49-F238E27FC236}">
                <a16:creationId xmlns:a16="http://schemas.microsoft.com/office/drawing/2014/main" id="{9B7E4DF4-6B00-8141-8968-A4CA2E3653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074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F888D-A43C-8B44-ADF1-15D1037F2F6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529C988-109C-6F9F-F5E3-4FF7E685ABE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56F3904-702D-B344-6E27-CD03636548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Avser de som svarat „dåligt“ eller „inte helt godtagbart“ (betyg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baseline="0" noProof="1">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Snittet för Sverige är 24 procent.</a:t>
            </a:r>
          </a:p>
          <a:p>
            <a:endParaRPr lang="sv-SE" dirty="0"/>
          </a:p>
        </p:txBody>
      </p:sp>
      <p:sp>
        <p:nvSpPr>
          <p:cNvPr id="4" name="Platshållare för sidhuvud 3">
            <a:extLst>
              <a:ext uri="{FF2B5EF4-FFF2-40B4-BE49-F238E27FC236}">
                <a16:creationId xmlns:a16="http://schemas.microsoft.com/office/drawing/2014/main" id="{8F202D46-F2BC-AE61-1DAC-7714BD9E8F5E}"/>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a:extLst>
              <a:ext uri="{FF2B5EF4-FFF2-40B4-BE49-F238E27FC236}">
                <a16:creationId xmlns:a16="http://schemas.microsoft.com/office/drawing/2014/main" id="{079BF46D-1896-025B-62C8-77585289610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2026-06-29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a:extLst>
              <a:ext uri="{FF2B5EF4-FFF2-40B4-BE49-F238E27FC236}">
                <a16:creationId xmlns:a16="http://schemas.microsoft.com/office/drawing/2014/main" id="{8019570A-F192-7CB7-DD23-443CCA7863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20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ACDE4-0CDA-5303-B2B4-53B01517E8C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0C62FBE-28EC-5DF7-40E7-F22244D0631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2E600E4-B53F-EC44-50FB-15D8206BAE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Avser de som svarat „dåligt“ eller „inte helt godtagbart“ (betyg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baseline="0" noProof="1">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Snittet för Sverige är 33 procent.</a:t>
            </a:r>
          </a:p>
          <a:p>
            <a:endParaRPr lang="sv-SE" dirty="0"/>
          </a:p>
        </p:txBody>
      </p:sp>
      <p:sp>
        <p:nvSpPr>
          <p:cNvPr id="4" name="Platshållare för sidhuvud 3">
            <a:extLst>
              <a:ext uri="{FF2B5EF4-FFF2-40B4-BE49-F238E27FC236}">
                <a16:creationId xmlns:a16="http://schemas.microsoft.com/office/drawing/2014/main" id="{F22C0C37-1EB1-9C36-C353-64516D0D704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a:extLst>
              <a:ext uri="{FF2B5EF4-FFF2-40B4-BE49-F238E27FC236}">
                <a16:creationId xmlns:a16="http://schemas.microsoft.com/office/drawing/2014/main" id="{0AC055D7-1D13-C6DB-6395-A4436741EF1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2026-06-29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a:extLst>
              <a:ext uri="{FF2B5EF4-FFF2-40B4-BE49-F238E27FC236}">
                <a16:creationId xmlns:a16="http://schemas.microsoft.com/office/drawing/2014/main" id="{62977115-8D82-C57D-D158-A48A028A54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07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5EBE3-4863-04EB-ABDC-FA02775BBB6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97DA68C-C032-314C-E305-86182F7D852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E1A7682-D273-BDDB-1904-14E5527917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mn-lt"/>
                <a:ea typeface="Arial" panose="020B0604020202020204" pitchFamily="34" charset="0"/>
                <a:cs typeface="+mn-cs"/>
              </a:rPr>
              <a:t>Upplever du att det finns lokala tillväxthinder som gör att din verksamhet hindras från att växa? I så fall, vilka?</a:t>
            </a:r>
          </a:p>
          <a:p>
            <a:pPr>
              <a:defRPr/>
            </a:pPr>
            <a:r>
              <a:rPr lang="sv-SE" sz="1200" dirty="0">
                <a:solidFill>
                  <a:srgbClr val="33414E"/>
                </a:solidFill>
                <a:latin typeface="+mn-lt"/>
                <a:ea typeface="Arial" panose="020B0604020202020204" pitchFamily="34" charset="0"/>
              </a:rPr>
              <a:t>Utgå från hur du själv upplever situationen för dig och ditt företag. Flera svarsalternativ är möjliga.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mn-lt"/>
                <a:ea typeface="Arial" panose="020B0604020202020204" pitchFamily="34" charset="0"/>
                <a:cs typeface="+mn-cs"/>
              </a:rPr>
              <a:t> </a:t>
            </a:r>
          </a:p>
          <a:p>
            <a:pPr marL="285750" lvl="0" indent="-285750">
              <a:buFont typeface="Arial" panose="020B0604020202020204" pitchFamily="34" charset="0"/>
              <a:buChar char="•"/>
              <a:defRPr/>
            </a:pPr>
            <a:r>
              <a:rPr lang="sv-SE" sz="1200" dirty="0">
                <a:solidFill>
                  <a:srgbClr val="33414E"/>
                </a:solidFill>
                <a:latin typeface="+mn-lt"/>
                <a:ea typeface="Arial" panose="020B0604020202020204" pitchFamily="34" charset="0"/>
              </a:rPr>
              <a:t>Kommunens tillstånds- och tillsynhantering</a:t>
            </a:r>
          </a:p>
          <a:p>
            <a:pPr marL="285750" lvl="0" indent="-285750">
              <a:buFont typeface="Arial" panose="020B0604020202020204" pitchFamily="34" charset="0"/>
              <a:buChar char="•"/>
              <a:defRPr/>
            </a:pPr>
            <a:r>
              <a:rPr lang="sv-SE" sz="1200" dirty="0">
                <a:solidFill>
                  <a:srgbClr val="33414E"/>
                </a:solidFill>
                <a:latin typeface="+mn-lt"/>
                <a:ea typeface="Arial" panose="020B0604020202020204" pitchFamily="34" charset="0"/>
              </a:rPr>
              <a:t>Brister i det lokala vägnätet</a:t>
            </a:r>
            <a:r>
              <a:rPr kumimoji="0" lang="sv-SE" sz="1200" b="0" i="0" u="none" strike="noStrike" kern="1200" cap="none" spc="0" normalizeH="0" baseline="0" noProof="0" dirty="0">
                <a:ln>
                  <a:noFill/>
                </a:ln>
                <a:solidFill>
                  <a:srgbClr val="33414E"/>
                </a:solidFill>
                <a:effectLst/>
                <a:uLnTx/>
                <a:uFillTx/>
                <a:latin typeface="+mn-lt"/>
                <a:ea typeface="Arial" panose="020B0604020202020204" pitchFamily="34" charset="0"/>
                <a:cs typeface="+mn-cs"/>
              </a:rPr>
              <a:t>	</a:t>
            </a:r>
          </a:p>
          <a:p>
            <a:pPr marL="285750" lvl="0" indent="-285750">
              <a:buFont typeface="Arial" panose="020B0604020202020204" pitchFamily="34" charset="0"/>
              <a:buChar char="•"/>
              <a:defRPr/>
            </a:pPr>
            <a:r>
              <a:rPr lang="sv-SE" sz="1200" dirty="0">
                <a:solidFill>
                  <a:srgbClr val="33414E"/>
                </a:solidFill>
                <a:latin typeface="+mn-lt"/>
                <a:ea typeface="Arial" panose="020B0604020202020204" pitchFamily="34" charset="0"/>
              </a:rPr>
              <a:t>Kommunens upphandling			</a:t>
            </a:r>
          </a:p>
          <a:p>
            <a:pPr marL="285750" lvl="0" indent="-285750">
              <a:buFont typeface="Arial" panose="020B0604020202020204" pitchFamily="34" charset="0"/>
              <a:buChar char="•"/>
              <a:defRPr/>
            </a:pPr>
            <a:r>
              <a:rPr lang="sv-SE" sz="1200" dirty="0">
                <a:solidFill>
                  <a:srgbClr val="33414E"/>
                </a:solidFill>
                <a:latin typeface="+mn-lt"/>
                <a:ea typeface="Arial" panose="020B0604020202020204" pitchFamily="34" charset="0"/>
              </a:rPr>
              <a:t>Instabil och otillräcklig energiförsörjning </a:t>
            </a:r>
          </a:p>
          <a:p>
            <a:pPr marL="285750" indent="-285750">
              <a:buFont typeface="Arial" panose="020B0604020202020204" pitchFamily="34" charset="0"/>
              <a:buChar char="•"/>
              <a:defRPr/>
            </a:pPr>
            <a:r>
              <a:rPr lang="sv-SE" sz="1200" dirty="0">
                <a:solidFill>
                  <a:srgbClr val="33414E"/>
                </a:solidFill>
                <a:latin typeface="+mn-lt"/>
                <a:ea typeface="Arial" panose="020B0604020202020204" pitchFamily="34" charset="0"/>
              </a:rPr>
              <a:t>Svårt att hitta medarbetare med relevant kompetens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rgbClr val="33414E"/>
                </a:solidFill>
                <a:latin typeface="+mn-lt"/>
                <a:ea typeface="Arial" panose="020B0604020202020204" pitchFamily="34" charset="0"/>
              </a:rPr>
              <a:t>Brott och otrygghet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rgbClr val="33414E"/>
                </a:solidFill>
                <a:latin typeface="+mn-lt"/>
                <a:ea typeface="Arial" panose="020B0604020202020204" pitchFamily="34" charset="0"/>
              </a:rPr>
              <a:t>Kommunen bedriver konkurrerande verksamhet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rgbClr val="33414E"/>
                </a:solidFill>
                <a:latin typeface="+mn-lt"/>
                <a:ea typeface="Arial" panose="020B0604020202020204" pitchFamily="34" charset="0"/>
              </a:rPr>
              <a:t>Annat, vad: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rgbClr val="33414E"/>
                </a:solidFill>
                <a:latin typeface="+mn-lt"/>
                <a:ea typeface="Arial" panose="020B0604020202020204" pitchFamily="34" charset="0"/>
              </a:rPr>
              <a:t>Upplever inga tillväxthinder</a:t>
            </a:r>
          </a:p>
        </p:txBody>
      </p:sp>
      <p:sp>
        <p:nvSpPr>
          <p:cNvPr id="4" name="Platshållare för sidhuvud 3">
            <a:extLst>
              <a:ext uri="{FF2B5EF4-FFF2-40B4-BE49-F238E27FC236}">
                <a16:creationId xmlns:a16="http://schemas.microsoft.com/office/drawing/2014/main" id="{8AD35F2F-F5D4-0571-1FE4-1362E0B6DC2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a:extLst>
              <a:ext uri="{FF2B5EF4-FFF2-40B4-BE49-F238E27FC236}">
                <a16:creationId xmlns:a16="http://schemas.microsoft.com/office/drawing/2014/main" id="{BE17C95D-46FA-4DC9-DFE7-FAA61BD5DD4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2026-06-29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a:extLst>
              <a:ext uri="{FF2B5EF4-FFF2-40B4-BE49-F238E27FC236}">
                <a16:creationId xmlns:a16="http://schemas.microsoft.com/office/drawing/2014/main" id="{371634C8-F60F-99BD-0003-5D0FD9FCF3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731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5EBE3-4863-04EB-ABDC-FA02775BBB6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97DA68C-C032-314C-E305-86182F7D852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E1A7682-D273-BDDB-1904-14E55279172B}"/>
              </a:ext>
            </a:extLst>
          </p:cNvPr>
          <p:cNvSpPr>
            <a:spLocks noGrp="1"/>
          </p:cNvSpPr>
          <p:nvPr>
            <p:ph type="body" idx="1"/>
          </p:nvPr>
        </p:nvSpPr>
        <p:spPr/>
        <p:txBody>
          <a:bodyPr/>
          <a:lstStyle/>
          <a:p>
            <a:pPr defTabSz="947776">
              <a:defRPr/>
            </a:pPr>
            <a:r>
              <a:rPr lang="sv-SE" i="0" baseline="0" dirty="0">
                <a:solidFill>
                  <a:schemeClr val="tx1"/>
                </a:solidFill>
                <a:latin typeface="Times New Roman" panose="02020603050405020304" pitchFamily="18" charset="0"/>
                <a:cs typeface="Times New Roman" panose="02020603050405020304" pitchFamily="18" charset="0"/>
              </a:rPr>
              <a:t>Bilden visar de fem mest prioriterade områdena i kommunen för att förbättra det lokala företagsklimatet, utifrån företagens svar (flervalsfråga). </a:t>
            </a:r>
          </a:p>
          <a:p>
            <a:pPr defTabSz="947776">
              <a:defRPr/>
            </a:pPr>
            <a:endParaRPr lang="sv-SE" i="0" baseline="0" dirty="0">
              <a:solidFill>
                <a:schemeClr val="tx1"/>
              </a:solidFill>
              <a:highlight>
                <a:srgbClr val="FFFF00"/>
              </a:highlight>
              <a:latin typeface="Times New Roman" panose="02020603050405020304" pitchFamily="18" charset="0"/>
              <a:cs typeface="Times New Roman" panose="02020603050405020304" pitchFamily="18" charset="0"/>
            </a:endParaRPr>
          </a:p>
          <a:p>
            <a:pPr defTabSz="947776">
              <a:defRPr/>
            </a:pPr>
            <a:r>
              <a:rPr lang="sv-SE" i="0" baseline="0" dirty="0">
                <a:solidFill>
                  <a:schemeClr val="tx1"/>
                </a:solidFill>
                <a:latin typeface="Times New Roman" panose="02020603050405020304" pitchFamily="18" charset="0"/>
                <a:cs typeface="Times New Roman" panose="02020603050405020304" pitchFamily="18" charset="0"/>
              </a:rPr>
              <a:t>Svarsalternativ:</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Fler bostäder</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Lägre kommunala avgifter</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Kortare handläggningstider</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Enklare att delta i upphandlingar</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Mer byggbar mark för verksamheter</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Mer samarbete mellan skolan och de lokala företagen</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Bättre dialog mellan kommunen och företagen</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Bättre förståelse för företagande hos kommunens beslutsfattare</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Upphandla mer av kommunens verksamhet</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Förbättra det lokala vägnätet</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Fler som går en yrkesutbildning</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Minskad brottslighet och ökad trygghet</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Lätt att lösa ärenden digitalt</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Stabil och konkurrenskraftig elförsörjning</a:t>
            </a:r>
          </a:p>
          <a:p>
            <a:pPr marL="171450" indent="-171450" defTabSz="947776">
              <a:buFont typeface="Arial" panose="020B0604020202020204" pitchFamily="34" charset="0"/>
              <a:buChar char="•"/>
              <a:defRPr/>
            </a:pPr>
            <a:r>
              <a:rPr lang="sv-SE" i="0" baseline="0" dirty="0">
                <a:solidFill>
                  <a:schemeClr val="tx1"/>
                </a:solidFill>
                <a:latin typeface="Times New Roman" panose="02020603050405020304" pitchFamily="18" charset="0"/>
                <a:cs typeface="Times New Roman" panose="02020603050405020304" pitchFamily="18" charset="0"/>
              </a:rPr>
              <a:t>Annat, vad</a:t>
            </a:r>
          </a:p>
        </p:txBody>
      </p:sp>
      <p:sp>
        <p:nvSpPr>
          <p:cNvPr id="4" name="Platshållare för sidhuvud 3">
            <a:extLst>
              <a:ext uri="{FF2B5EF4-FFF2-40B4-BE49-F238E27FC236}">
                <a16:creationId xmlns:a16="http://schemas.microsoft.com/office/drawing/2014/main" id="{8AD35F2F-F5D4-0571-1FE4-1362E0B6DC2C}"/>
              </a:ext>
            </a:extLst>
          </p:cNvPr>
          <p:cNvSpPr>
            <a:spLocks noGrp="1"/>
          </p:cNvSpPr>
          <p:nvPr>
            <p:ph type="hdr" sz="quarter"/>
          </p:nvPr>
        </p:nvSpPr>
        <p:spPr/>
        <p:txBody>
          <a:bodyPr/>
          <a:lstStyle/>
          <a:p>
            <a:endParaRPr lang="sv-SE"/>
          </a:p>
        </p:txBody>
      </p:sp>
      <p:sp>
        <p:nvSpPr>
          <p:cNvPr id="5" name="Platshållare för datum 4">
            <a:extLst>
              <a:ext uri="{FF2B5EF4-FFF2-40B4-BE49-F238E27FC236}">
                <a16:creationId xmlns:a16="http://schemas.microsoft.com/office/drawing/2014/main" id="{BE17C95D-46FA-4DC9-DFE7-FAA61BD5DD44}"/>
              </a:ext>
            </a:extLst>
          </p:cNvPr>
          <p:cNvSpPr>
            <a:spLocks noGrp="1"/>
          </p:cNvSpPr>
          <p:nvPr>
            <p:ph type="dt" idx="1"/>
          </p:nvPr>
        </p:nvSpPr>
        <p:spPr/>
        <p:txBody>
          <a:bodyPr/>
          <a:lstStyle/>
          <a:p>
            <a:fld id="{41B7303D-75B2-444D-ACA0-FA82A455E4DE}" type="datetime1">
              <a:rPr lang="sv-SE" smtClean="0"/>
              <a:t>2026-06-29</a:t>
            </a:fld>
            <a:endParaRPr lang="sv-SE"/>
          </a:p>
        </p:txBody>
      </p:sp>
      <p:sp>
        <p:nvSpPr>
          <p:cNvPr id="6" name="Platshållare för bildnummer 5">
            <a:extLst>
              <a:ext uri="{FF2B5EF4-FFF2-40B4-BE49-F238E27FC236}">
                <a16:creationId xmlns:a16="http://schemas.microsoft.com/office/drawing/2014/main" id="{371634C8-F60F-99BD-0003-5D0FD9FCF36E}"/>
              </a:ext>
            </a:extLst>
          </p:cNvPr>
          <p:cNvSpPr>
            <a:spLocks noGrp="1"/>
          </p:cNvSpPr>
          <p:nvPr>
            <p:ph type="sldNum" sz="quarter" idx="5"/>
          </p:nvPr>
        </p:nvSpPr>
        <p:spPr/>
        <p:txBody>
          <a:bodyPr/>
          <a:lstStyle/>
          <a:p>
            <a:fld id="{E65B788A-E737-AD42-984C-2DE59DA1AFBE}" type="slidenum">
              <a:rPr lang="sv-SE" smtClean="0"/>
              <a:t>9</a:t>
            </a:fld>
            <a:endParaRPr lang="sv-SE"/>
          </a:p>
        </p:txBody>
      </p:sp>
    </p:spTree>
    <p:extLst>
      <p:ext uri="{BB962C8B-B14F-4D97-AF65-F5344CB8AC3E}">
        <p14:creationId xmlns:p14="http://schemas.microsoft.com/office/powerpoint/2010/main" val="713731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06328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lsida citat gr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7F18785-0ABF-DBD1-A007-CA5499990E88}"/>
              </a:ext>
            </a:extLst>
          </p:cNvPr>
          <p:cNvSpPr>
            <a:spLocks/>
          </p:cNvSpPr>
          <p:nvPr userDrawn="1"/>
        </p:nvSpPr>
        <p:spPr>
          <a:xfrm>
            <a:off x="0" y="622170"/>
            <a:ext cx="12192000" cy="5687730"/>
          </a:xfrm>
          <a:prstGeom prst="rect">
            <a:avLst/>
          </a:prstGeom>
          <a:solidFill>
            <a:schemeClr val="bg2">
              <a:alpha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sv-SE" b="0" i="0">
              <a:latin typeface="Lab Grotesque" pitchFamily="2" charset="0"/>
            </a:endParaRPr>
          </a:p>
        </p:txBody>
      </p:sp>
      <p:pic>
        <p:nvPicPr>
          <p:cNvPr id="16" name="Bildobjekt 15" descr="En bild som visar logotyp, Grafik, Teckensnitt, vit&#10;&#10;Automatiskt genererad beskrivning">
            <a:extLst>
              <a:ext uri="{FF2B5EF4-FFF2-40B4-BE49-F238E27FC236}">
                <a16:creationId xmlns:a16="http://schemas.microsoft.com/office/drawing/2014/main" id="{6312557E-D450-0C3E-C711-1993F8376C31}"/>
              </a:ext>
            </a:extLst>
          </p:cNvPr>
          <p:cNvPicPr>
            <a:picLocks noChangeAspect="1"/>
          </p:cNvPicPr>
          <p:nvPr userDrawn="1"/>
        </p:nvPicPr>
        <p:blipFill rotWithShape="1">
          <a:blip r:embed="rId2">
            <a:alphaModFix amt="20000"/>
          </a:blip>
          <a:srcRect b="34287"/>
          <a:stretch/>
        </p:blipFill>
        <p:spPr>
          <a:xfrm>
            <a:off x="6577880" y="4495538"/>
            <a:ext cx="5120784" cy="1814362"/>
          </a:xfrm>
          <a:prstGeom prst="rect">
            <a:avLst/>
          </a:prstGeom>
        </p:spPr>
      </p:pic>
      <p:sp>
        <p:nvSpPr>
          <p:cNvPr id="4" name="Subtitle 2">
            <a:extLst>
              <a:ext uri="{FF2B5EF4-FFF2-40B4-BE49-F238E27FC236}">
                <a16:creationId xmlns:a16="http://schemas.microsoft.com/office/drawing/2014/main" id="{65F51BF6-058E-2EA7-4FD7-90A31873DAB0}"/>
              </a:ext>
            </a:extLst>
          </p:cNvPr>
          <p:cNvSpPr>
            <a:spLocks noGrp="1"/>
          </p:cNvSpPr>
          <p:nvPr>
            <p:ph type="subTitle" idx="1" hasCustomPrompt="1"/>
          </p:nvPr>
        </p:nvSpPr>
        <p:spPr>
          <a:xfrm>
            <a:off x="2334966" y="2011686"/>
            <a:ext cx="7522065" cy="2124248"/>
          </a:xfrm>
          <a:prstGeom prst="rect">
            <a:avLst/>
          </a:prstGeom>
        </p:spPr>
        <p:txBody>
          <a:bodyPr anchor="b">
            <a:normAutofit/>
          </a:bodyPr>
          <a:lstStyle>
            <a:lvl1pPr marL="0" indent="0" algn="ctr">
              <a:lnSpc>
                <a:spcPct val="110000"/>
              </a:lnSpc>
              <a:buNone/>
              <a:defRPr sz="32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citattext</a:t>
            </a:r>
            <a:endParaRPr lang="en-US"/>
          </a:p>
        </p:txBody>
      </p:sp>
      <p:sp>
        <p:nvSpPr>
          <p:cNvPr id="5" name="Text Placeholder 2">
            <a:extLst>
              <a:ext uri="{FF2B5EF4-FFF2-40B4-BE49-F238E27FC236}">
                <a16:creationId xmlns:a16="http://schemas.microsoft.com/office/drawing/2014/main" id="{9C7B8D07-66C4-83FD-F02F-44B288797D72}"/>
              </a:ext>
            </a:extLst>
          </p:cNvPr>
          <p:cNvSpPr>
            <a:spLocks noGrp="1"/>
          </p:cNvSpPr>
          <p:nvPr>
            <p:ph type="body" idx="11" hasCustomPrompt="1"/>
          </p:nvPr>
        </p:nvSpPr>
        <p:spPr>
          <a:xfrm>
            <a:off x="2323511" y="4486887"/>
            <a:ext cx="7522065" cy="298108"/>
          </a:xfrm>
          <a:prstGeom prst="rect">
            <a:avLst/>
          </a:prstGeom>
        </p:spPr>
        <p:txBody>
          <a:bodyPr anchor="t">
            <a:noAutofit/>
          </a:bodyPr>
          <a:lstStyle>
            <a:lvl1pPr marL="0" indent="0" algn="ctr">
              <a:lnSpc>
                <a:spcPct val="120000"/>
              </a:lnSpc>
              <a:buNone/>
              <a:defRPr sz="2000" b="0" i="1">
                <a:solidFill>
                  <a:schemeClr val="tx1"/>
                </a:solidFill>
                <a:latin typeface="Lab Grotesque Light Italic"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Tree>
    <p:extLst>
      <p:ext uri="{BB962C8B-B14F-4D97-AF65-F5344CB8AC3E}">
        <p14:creationId xmlns:p14="http://schemas.microsoft.com/office/powerpoint/2010/main" val="57967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18">
          <p15:clr>
            <a:srgbClr val="FBAE40"/>
          </p15:clr>
        </p15:guide>
        <p15:guide id="2" orient="horz" pos="2614">
          <p15:clr>
            <a:srgbClr val="FBAE40"/>
          </p15:clr>
        </p15:guide>
        <p15:guide id="3" pos="1459">
          <p15:clr>
            <a:srgbClr val="FBAE40"/>
          </p15:clr>
        </p15:guide>
        <p15:guide id="4" pos="622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lsida citat grön">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7F18785-0ABF-DBD1-A007-CA5499990E88}"/>
              </a:ext>
            </a:extLst>
          </p:cNvPr>
          <p:cNvSpPr>
            <a:spLocks/>
          </p:cNvSpPr>
          <p:nvPr userDrawn="1"/>
        </p:nvSpPr>
        <p:spPr>
          <a:xfrm>
            <a:off x="0" y="622170"/>
            <a:ext cx="12192000" cy="5686556"/>
          </a:xfrm>
          <a:prstGeom prst="rect">
            <a:avLst/>
          </a:prstGeom>
          <a:solidFill>
            <a:schemeClr val="tx2">
              <a:alpha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sv-SE" b="0" i="0">
              <a:latin typeface="Lab Grotesque" pitchFamily="2" charset="0"/>
            </a:endParaRPr>
          </a:p>
        </p:txBody>
      </p:sp>
      <p:sp>
        <p:nvSpPr>
          <p:cNvPr id="5" name="Subtitle 2">
            <a:extLst>
              <a:ext uri="{FF2B5EF4-FFF2-40B4-BE49-F238E27FC236}">
                <a16:creationId xmlns:a16="http://schemas.microsoft.com/office/drawing/2014/main" id="{ECF2D62A-A394-3B20-2DC9-20E124EBFB35}"/>
              </a:ext>
            </a:extLst>
          </p:cNvPr>
          <p:cNvSpPr>
            <a:spLocks noGrp="1"/>
          </p:cNvSpPr>
          <p:nvPr>
            <p:ph type="subTitle" idx="1" hasCustomPrompt="1"/>
          </p:nvPr>
        </p:nvSpPr>
        <p:spPr>
          <a:xfrm>
            <a:off x="2334966" y="2011686"/>
            <a:ext cx="7522065" cy="2124248"/>
          </a:xfrm>
          <a:prstGeom prst="rect">
            <a:avLst/>
          </a:prstGeom>
        </p:spPr>
        <p:txBody>
          <a:bodyPr anchor="b">
            <a:normAutofit/>
          </a:bodyPr>
          <a:lstStyle>
            <a:lvl1pPr marL="0" indent="0" algn="ctr">
              <a:lnSpc>
                <a:spcPct val="110000"/>
              </a:lnSpc>
              <a:buNone/>
              <a:defRPr sz="32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citattext</a:t>
            </a:r>
            <a:endParaRPr lang="en-US"/>
          </a:p>
        </p:txBody>
      </p:sp>
      <p:sp>
        <p:nvSpPr>
          <p:cNvPr id="9" name="Text Placeholder 2">
            <a:extLst>
              <a:ext uri="{FF2B5EF4-FFF2-40B4-BE49-F238E27FC236}">
                <a16:creationId xmlns:a16="http://schemas.microsoft.com/office/drawing/2014/main" id="{81BBBCCA-EB06-8137-E364-28E2487ABCF9}"/>
              </a:ext>
            </a:extLst>
          </p:cNvPr>
          <p:cNvSpPr>
            <a:spLocks noGrp="1"/>
          </p:cNvSpPr>
          <p:nvPr>
            <p:ph type="body" idx="11" hasCustomPrompt="1"/>
          </p:nvPr>
        </p:nvSpPr>
        <p:spPr>
          <a:xfrm>
            <a:off x="2323511" y="4486887"/>
            <a:ext cx="7522065" cy="298108"/>
          </a:xfrm>
          <a:prstGeom prst="rect">
            <a:avLst/>
          </a:prstGeom>
        </p:spPr>
        <p:txBody>
          <a:bodyPr anchor="t">
            <a:noAutofit/>
          </a:bodyPr>
          <a:lstStyle>
            <a:lvl1pPr marL="0" indent="0" algn="ctr">
              <a:lnSpc>
                <a:spcPct val="120000"/>
              </a:lnSpc>
              <a:buNone/>
              <a:defRPr sz="2000" b="0" i="1">
                <a:solidFill>
                  <a:schemeClr val="tx1"/>
                </a:solidFill>
                <a:latin typeface="Lab Grotesque Light Italic"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pic>
        <p:nvPicPr>
          <p:cNvPr id="2" name="Bildobjekt 1" descr="En bild som visar logotyp, Grafik, Teckensnitt, vit&#10;&#10;Automatiskt genererad beskrivning">
            <a:extLst>
              <a:ext uri="{FF2B5EF4-FFF2-40B4-BE49-F238E27FC236}">
                <a16:creationId xmlns:a16="http://schemas.microsoft.com/office/drawing/2014/main" id="{B9CAC851-78AA-A8A9-70B9-386D8377211E}"/>
              </a:ext>
            </a:extLst>
          </p:cNvPr>
          <p:cNvPicPr>
            <a:picLocks noChangeAspect="1"/>
          </p:cNvPicPr>
          <p:nvPr userDrawn="1"/>
        </p:nvPicPr>
        <p:blipFill rotWithShape="1">
          <a:blip r:embed="rId2">
            <a:alphaModFix amt="20000"/>
          </a:blip>
          <a:srcRect b="34287"/>
          <a:stretch/>
        </p:blipFill>
        <p:spPr>
          <a:xfrm>
            <a:off x="6577880" y="4495538"/>
            <a:ext cx="5120784" cy="1814362"/>
          </a:xfrm>
          <a:prstGeom prst="rect">
            <a:avLst/>
          </a:prstGeom>
        </p:spPr>
      </p:pic>
    </p:spTree>
    <p:extLst>
      <p:ext uri="{BB962C8B-B14F-4D97-AF65-F5344CB8AC3E}">
        <p14:creationId xmlns:p14="http://schemas.microsoft.com/office/powerpoint/2010/main" val="292117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459">
          <p15:clr>
            <a:srgbClr val="FBAE40"/>
          </p15:clr>
        </p15:guide>
        <p15:guide id="2" pos="6221">
          <p15:clr>
            <a:srgbClr val="FBAE40"/>
          </p15:clr>
        </p15:guide>
        <p15:guide id="3" orient="horz" pos="2614">
          <p15:clr>
            <a:srgbClr val="FBAE40"/>
          </p15:clr>
        </p15:guide>
        <p15:guide id="4" orient="horz" pos="281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lsida citat mörk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7F18785-0ABF-DBD1-A007-CA5499990E88}"/>
              </a:ext>
            </a:extLst>
          </p:cNvPr>
          <p:cNvSpPr>
            <a:spLocks/>
          </p:cNvSpPr>
          <p:nvPr userDrawn="1"/>
        </p:nvSpPr>
        <p:spPr>
          <a:xfrm>
            <a:off x="0" y="622170"/>
            <a:ext cx="12192000" cy="5687730"/>
          </a:xfrm>
          <a:prstGeom prst="rect">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sv-SE" b="0" i="0">
              <a:latin typeface="Lab Grotesque" pitchFamily="2" charset="0"/>
            </a:endParaRPr>
          </a:p>
        </p:txBody>
      </p:sp>
      <p:sp>
        <p:nvSpPr>
          <p:cNvPr id="2" name="Text Placeholder 2">
            <a:extLst>
              <a:ext uri="{FF2B5EF4-FFF2-40B4-BE49-F238E27FC236}">
                <a16:creationId xmlns:a16="http://schemas.microsoft.com/office/drawing/2014/main" id="{3A7CB863-6BE2-D3AB-D9AD-1755DAC80CBB}"/>
              </a:ext>
            </a:extLst>
          </p:cNvPr>
          <p:cNvSpPr>
            <a:spLocks noGrp="1"/>
          </p:cNvSpPr>
          <p:nvPr>
            <p:ph type="body" idx="11" hasCustomPrompt="1"/>
          </p:nvPr>
        </p:nvSpPr>
        <p:spPr>
          <a:xfrm>
            <a:off x="2334966" y="4486887"/>
            <a:ext cx="7522065" cy="298108"/>
          </a:xfrm>
          <a:prstGeom prst="rect">
            <a:avLst/>
          </a:prstGeom>
        </p:spPr>
        <p:txBody>
          <a:bodyPr anchor="t">
            <a:noAutofit/>
          </a:bodyPr>
          <a:lstStyle>
            <a:lvl1pPr marL="0" indent="0" algn="ctr">
              <a:lnSpc>
                <a:spcPct val="120000"/>
              </a:lnSpc>
              <a:buNone/>
              <a:defRPr sz="2000" b="0" i="1">
                <a:solidFill>
                  <a:schemeClr val="bg1"/>
                </a:solidFill>
                <a:latin typeface="Lab Grotesque Light Italic"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7" name="Subtitle 2">
            <a:extLst>
              <a:ext uri="{FF2B5EF4-FFF2-40B4-BE49-F238E27FC236}">
                <a16:creationId xmlns:a16="http://schemas.microsoft.com/office/drawing/2014/main" id="{3EDAEC76-80B5-97E9-BDD8-FA50A9418818}"/>
              </a:ext>
            </a:extLst>
          </p:cNvPr>
          <p:cNvSpPr>
            <a:spLocks noGrp="1"/>
          </p:cNvSpPr>
          <p:nvPr>
            <p:ph type="subTitle" idx="1" hasCustomPrompt="1"/>
          </p:nvPr>
        </p:nvSpPr>
        <p:spPr>
          <a:xfrm>
            <a:off x="2334966" y="2011686"/>
            <a:ext cx="7522065" cy="2124248"/>
          </a:xfrm>
          <a:prstGeom prst="rect">
            <a:avLst/>
          </a:prstGeom>
        </p:spPr>
        <p:txBody>
          <a:bodyPr anchor="b">
            <a:normAutofit/>
          </a:bodyPr>
          <a:lstStyle>
            <a:lvl1pPr marL="0" indent="0" algn="ctr">
              <a:lnSpc>
                <a:spcPct val="110000"/>
              </a:lnSpc>
              <a:buNone/>
              <a:defRPr sz="32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citattext</a:t>
            </a:r>
            <a:endParaRPr lang="en-US"/>
          </a:p>
        </p:txBody>
      </p:sp>
      <p:pic>
        <p:nvPicPr>
          <p:cNvPr id="3" name="Bildobjekt 2" descr="En bild som visar logotyp, Grafik, Teckensnitt, vit&#10;&#10;Automatiskt genererad beskrivning">
            <a:extLst>
              <a:ext uri="{FF2B5EF4-FFF2-40B4-BE49-F238E27FC236}">
                <a16:creationId xmlns:a16="http://schemas.microsoft.com/office/drawing/2014/main" id="{3DA7C461-C45F-EFD6-D292-1F5E78073065}"/>
              </a:ext>
            </a:extLst>
          </p:cNvPr>
          <p:cNvPicPr>
            <a:picLocks noChangeAspect="1"/>
          </p:cNvPicPr>
          <p:nvPr userDrawn="1"/>
        </p:nvPicPr>
        <p:blipFill rotWithShape="1">
          <a:blip r:embed="rId2">
            <a:alphaModFix amt="20000"/>
          </a:blip>
          <a:srcRect b="34287"/>
          <a:stretch/>
        </p:blipFill>
        <p:spPr>
          <a:xfrm>
            <a:off x="6577880" y="4495538"/>
            <a:ext cx="5120784" cy="1814362"/>
          </a:xfrm>
          <a:prstGeom prst="rect">
            <a:avLst/>
          </a:prstGeom>
        </p:spPr>
      </p:pic>
    </p:spTree>
    <p:extLst>
      <p:ext uri="{BB962C8B-B14F-4D97-AF65-F5344CB8AC3E}">
        <p14:creationId xmlns:p14="http://schemas.microsoft.com/office/powerpoint/2010/main" val="177349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459">
          <p15:clr>
            <a:srgbClr val="FBAE40"/>
          </p15:clr>
        </p15:guide>
        <p15:guide id="2" pos="6221">
          <p15:clr>
            <a:srgbClr val="FBAE40"/>
          </p15:clr>
        </p15:guide>
        <p15:guide id="3" orient="horz" pos="2614">
          <p15:clr>
            <a:srgbClr val="FBAE40"/>
          </p15:clr>
        </p15:guide>
        <p15:guide id="4" orient="horz" pos="281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sida infografik grå">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B86864A-6B3D-4A8A-64C5-A2B2E1C51D83}"/>
              </a:ext>
            </a:extLst>
          </p:cNvPr>
          <p:cNvSpPr>
            <a:spLocks/>
          </p:cNvSpPr>
          <p:nvPr userDrawn="1"/>
        </p:nvSpPr>
        <p:spPr>
          <a:xfrm>
            <a:off x="0" y="622170"/>
            <a:ext cx="12192000" cy="5686556"/>
          </a:xfrm>
          <a:prstGeom prst="rect">
            <a:avLst/>
          </a:prstGeom>
          <a:solidFill>
            <a:schemeClr val="bg2">
              <a:alpha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sv-SE" b="0" i="0">
              <a:latin typeface="Lab Grotesque" pitchFamily="2" charset="0"/>
            </a:endParaRPr>
          </a:p>
        </p:txBody>
      </p:sp>
      <p:sp>
        <p:nvSpPr>
          <p:cNvPr id="10" name="Subtitle 2">
            <a:extLst>
              <a:ext uri="{FF2B5EF4-FFF2-40B4-BE49-F238E27FC236}">
                <a16:creationId xmlns:a16="http://schemas.microsoft.com/office/drawing/2014/main" id="{950D4B7E-F124-F3F5-62A2-BED9F903F184}"/>
              </a:ext>
            </a:extLst>
          </p:cNvPr>
          <p:cNvSpPr>
            <a:spLocks noGrp="1"/>
          </p:cNvSpPr>
          <p:nvPr>
            <p:ph type="subTitle" idx="1" hasCustomPrompt="1"/>
          </p:nvPr>
        </p:nvSpPr>
        <p:spPr>
          <a:xfrm>
            <a:off x="766763" y="982391"/>
            <a:ext cx="11053762" cy="1655762"/>
          </a:xfrm>
          <a:prstGeom prst="rect">
            <a:avLst/>
          </a:prstGeom>
        </p:spPr>
        <p:txBody>
          <a:bodyPr>
            <a:normAutofit/>
          </a:bodyPr>
          <a:lstStyle>
            <a:lvl1pPr marL="0" indent="0" algn="l">
              <a:lnSpc>
                <a:spcPct val="100000"/>
              </a:lnSpc>
              <a:buNone/>
              <a:defRPr sz="36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rubriken</a:t>
            </a:r>
            <a:endParaRPr lang="en-US"/>
          </a:p>
        </p:txBody>
      </p:sp>
      <p:pic>
        <p:nvPicPr>
          <p:cNvPr id="5" name="Bildobjekt 4" descr="En bild som visar logotyp, Grafik, Teckensnitt, vit&#10;&#10;Automatiskt genererad beskrivning">
            <a:extLst>
              <a:ext uri="{FF2B5EF4-FFF2-40B4-BE49-F238E27FC236}">
                <a16:creationId xmlns:a16="http://schemas.microsoft.com/office/drawing/2014/main" id="{28347208-F5DA-352C-C3F7-4044D5446A61}"/>
              </a:ext>
            </a:extLst>
          </p:cNvPr>
          <p:cNvPicPr>
            <a:picLocks noChangeAspect="1"/>
          </p:cNvPicPr>
          <p:nvPr userDrawn="1"/>
        </p:nvPicPr>
        <p:blipFill rotWithShape="1">
          <a:blip r:embed="rId2">
            <a:alphaModFix amt="20000"/>
          </a:blip>
          <a:srcRect b="34287"/>
          <a:stretch/>
        </p:blipFill>
        <p:spPr>
          <a:xfrm>
            <a:off x="6577880" y="4495538"/>
            <a:ext cx="5120784" cy="1814362"/>
          </a:xfrm>
          <a:prstGeom prst="rect">
            <a:avLst/>
          </a:prstGeom>
        </p:spPr>
      </p:pic>
    </p:spTree>
    <p:extLst>
      <p:ext uri="{BB962C8B-B14F-4D97-AF65-F5344CB8AC3E}">
        <p14:creationId xmlns:p14="http://schemas.microsoft.com/office/powerpoint/2010/main" val="332687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3">
          <p15:clr>
            <a:srgbClr val="FBAE40"/>
          </p15:clr>
        </p15:guide>
        <p15:guide id="2" orient="horz" pos="6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sida infografik grön">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7F18785-0ABF-DBD1-A007-CA5499990E88}"/>
              </a:ext>
            </a:extLst>
          </p:cNvPr>
          <p:cNvSpPr/>
          <p:nvPr userDrawn="1"/>
        </p:nvSpPr>
        <p:spPr>
          <a:xfrm>
            <a:off x="0" y="622170"/>
            <a:ext cx="12192000" cy="5686556"/>
          </a:xfrm>
          <a:prstGeom prst="rect">
            <a:avLst/>
          </a:prstGeom>
          <a:solidFill>
            <a:schemeClr val="tx2">
              <a:alpha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sv-SE" b="0" i="0">
              <a:latin typeface="Lab Grotesque" pitchFamily="2" charset="0"/>
            </a:endParaRPr>
          </a:p>
        </p:txBody>
      </p:sp>
      <p:sp>
        <p:nvSpPr>
          <p:cNvPr id="7" name="Subtitle 2">
            <a:extLst>
              <a:ext uri="{FF2B5EF4-FFF2-40B4-BE49-F238E27FC236}">
                <a16:creationId xmlns:a16="http://schemas.microsoft.com/office/drawing/2014/main" id="{794A3710-476B-ACD0-EA0D-64C863214C35}"/>
              </a:ext>
            </a:extLst>
          </p:cNvPr>
          <p:cNvSpPr>
            <a:spLocks noGrp="1"/>
          </p:cNvSpPr>
          <p:nvPr>
            <p:ph type="subTitle" idx="1" hasCustomPrompt="1"/>
          </p:nvPr>
        </p:nvSpPr>
        <p:spPr>
          <a:xfrm>
            <a:off x="766763" y="982391"/>
            <a:ext cx="11050608" cy="1655762"/>
          </a:xfrm>
          <a:prstGeom prst="rect">
            <a:avLst/>
          </a:prstGeom>
        </p:spPr>
        <p:txBody>
          <a:bodyPr>
            <a:normAutofit/>
          </a:bodyPr>
          <a:lstStyle>
            <a:lvl1pPr marL="0" indent="0" algn="l">
              <a:lnSpc>
                <a:spcPct val="100000"/>
              </a:lnSpc>
              <a:buNone/>
              <a:defRPr sz="36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rubriken</a:t>
            </a:r>
            <a:endParaRPr lang="en-US"/>
          </a:p>
        </p:txBody>
      </p:sp>
      <p:pic>
        <p:nvPicPr>
          <p:cNvPr id="2" name="Bildobjekt 1" descr="En bild som visar logotyp, Grafik, Teckensnitt, vit&#10;&#10;Automatiskt genererad beskrivning">
            <a:extLst>
              <a:ext uri="{FF2B5EF4-FFF2-40B4-BE49-F238E27FC236}">
                <a16:creationId xmlns:a16="http://schemas.microsoft.com/office/drawing/2014/main" id="{5F621232-7FA5-0684-8C09-7C57A755B6E4}"/>
              </a:ext>
            </a:extLst>
          </p:cNvPr>
          <p:cNvPicPr>
            <a:picLocks noChangeAspect="1"/>
          </p:cNvPicPr>
          <p:nvPr userDrawn="1"/>
        </p:nvPicPr>
        <p:blipFill rotWithShape="1">
          <a:blip r:embed="rId2">
            <a:alphaModFix amt="20000"/>
          </a:blip>
          <a:srcRect b="34287"/>
          <a:stretch/>
        </p:blipFill>
        <p:spPr>
          <a:xfrm>
            <a:off x="6577880" y="4495538"/>
            <a:ext cx="5120784" cy="1814362"/>
          </a:xfrm>
          <a:prstGeom prst="rect">
            <a:avLst/>
          </a:prstGeom>
        </p:spPr>
      </p:pic>
    </p:spTree>
    <p:extLst>
      <p:ext uri="{BB962C8B-B14F-4D97-AF65-F5344CB8AC3E}">
        <p14:creationId xmlns:p14="http://schemas.microsoft.com/office/powerpoint/2010/main" val="195923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3">
          <p15:clr>
            <a:srgbClr val="FBAE40"/>
          </p15:clr>
        </p15:guide>
        <p15:guide id="2" orient="horz" pos="61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36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med rubrik">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FDF573F5-F717-4B2E-DB1B-EDCAA0FBD1D2}"/>
              </a:ext>
            </a:extLst>
          </p:cNvPr>
          <p:cNvSpPr>
            <a:spLocks noGrp="1"/>
          </p:cNvSpPr>
          <p:nvPr>
            <p:ph type="subTitle" idx="1" hasCustomPrompt="1"/>
          </p:nvPr>
        </p:nvSpPr>
        <p:spPr>
          <a:xfrm>
            <a:off x="766763" y="982391"/>
            <a:ext cx="11053762" cy="1655762"/>
          </a:xfrm>
          <a:prstGeom prst="rect">
            <a:avLst/>
          </a:prstGeom>
        </p:spPr>
        <p:txBody>
          <a:bodyPr>
            <a:normAutofit/>
          </a:bodyPr>
          <a:lstStyle>
            <a:lvl1pPr marL="0" indent="0" algn="l">
              <a:lnSpc>
                <a:spcPct val="100000"/>
              </a:lnSpc>
              <a:buNone/>
              <a:defRPr sz="36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rubriken</a:t>
            </a:r>
            <a:endParaRPr lang="en-US"/>
          </a:p>
        </p:txBody>
      </p:sp>
    </p:spTree>
    <p:extLst>
      <p:ext uri="{BB962C8B-B14F-4D97-AF65-F5344CB8AC3E}">
        <p14:creationId xmlns:p14="http://schemas.microsoft.com/office/powerpoint/2010/main" val="253187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3">
          <p15:clr>
            <a:srgbClr val="FBAE40"/>
          </p15:clr>
        </p15:guide>
        <p15:guide id="2" orient="horz" pos="61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sida text gr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7F18785-0ABF-DBD1-A007-CA5499990E88}"/>
              </a:ext>
            </a:extLst>
          </p:cNvPr>
          <p:cNvSpPr>
            <a:spLocks/>
          </p:cNvSpPr>
          <p:nvPr userDrawn="1"/>
        </p:nvSpPr>
        <p:spPr>
          <a:xfrm>
            <a:off x="0" y="622170"/>
            <a:ext cx="12192000" cy="5686556"/>
          </a:xfrm>
          <a:prstGeom prst="rect">
            <a:avLst/>
          </a:prstGeom>
          <a:solidFill>
            <a:schemeClr val="bg2">
              <a:alpha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sv-SE" b="0" i="0">
              <a:latin typeface="Lab Grotesque" pitchFamily="2" charset="0"/>
            </a:endParaRPr>
          </a:p>
        </p:txBody>
      </p:sp>
      <p:sp>
        <p:nvSpPr>
          <p:cNvPr id="6" name="Text Placeholder 2">
            <a:extLst>
              <a:ext uri="{FF2B5EF4-FFF2-40B4-BE49-F238E27FC236}">
                <a16:creationId xmlns:a16="http://schemas.microsoft.com/office/drawing/2014/main" id="{27BFAC5B-87CC-F6E7-7250-0C1BC2555D2A}"/>
              </a:ext>
            </a:extLst>
          </p:cNvPr>
          <p:cNvSpPr>
            <a:spLocks noGrp="1"/>
          </p:cNvSpPr>
          <p:nvPr>
            <p:ph type="body" idx="14" hasCustomPrompt="1"/>
          </p:nvPr>
        </p:nvSpPr>
        <p:spPr>
          <a:xfrm>
            <a:off x="766763" y="2339431"/>
            <a:ext cx="5120783" cy="3651353"/>
          </a:xfrm>
          <a:prstGeom prst="rect">
            <a:avLst/>
          </a:prstGeom>
        </p:spPr>
        <p:txBody>
          <a:bodyPr anchor="t">
            <a:normAutofit/>
          </a:bodyPr>
          <a:lstStyle>
            <a:lvl1pPr marL="0" indent="0">
              <a:lnSpc>
                <a:spcPct val="110000"/>
              </a:lnSpc>
              <a:buNone/>
              <a:defRPr sz="2400" b="0" i="0">
                <a:solidFill>
                  <a:schemeClr val="tx1"/>
                </a:solidFill>
                <a:latin typeface="Lab Grotesque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brödtexten</a:t>
            </a:r>
          </a:p>
        </p:txBody>
      </p:sp>
      <p:sp>
        <p:nvSpPr>
          <p:cNvPr id="2" name="Text Placeholder 2">
            <a:extLst>
              <a:ext uri="{FF2B5EF4-FFF2-40B4-BE49-F238E27FC236}">
                <a16:creationId xmlns:a16="http://schemas.microsoft.com/office/drawing/2014/main" id="{29336D99-B828-3720-D721-8C23EEA9ED55}"/>
              </a:ext>
            </a:extLst>
          </p:cNvPr>
          <p:cNvSpPr>
            <a:spLocks noGrp="1"/>
          </p:cNvSpPr>
          <p:nvPr>
            <p:ph type="body" idx="16" hasCustomPrompt="1"/>
          </p:nvPr>
        </p:nvSpPr>
        <p:spPr>
          <a:xfrm>
            <a:off x="6293637" y="2339431"/>
            <a:ext cx="5120783" cy="3651354"/>
          </a:xfrm>
          <a:prstGeom prst="rect">
            <a:avLst/>
          </a:prstGeom>
        </p:spPr>
        <p:txBody>
          <a:bodyPr anchor="t">
            <a:normAutofit/>
          </a:bodyPr>
          <a:lstStyle>
            <a:lvl1pPr marL="0" indent="0">
              <a:lnSpc>
                <a:spcPct val="110000"/>
              </a:lnSpc>
              <a:buNone/>
              <a:defRPr sz="2400" b="0" i="0">
                <a:solidFill>
                  <a:schemeClr val="tx1"/>
                </a:solidFill>
                <a:latin typeface="Lab Grotesque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brödtexten</a:t>
            </a:r>
          </a:p>
        </p:txBody>
      </p:sp>
      <p:sp>
        <p:nvSpPr>
          <p:cNvPr id="9" name="Text Placeholder 2">
            <a:extLst>
              <a:ext uri="{FF2B5EF4-FFF2-40B4-BE49-F238E27FC236}">
                <a16:creationId xmlns:a16="http://schemas.microsoft.com/office/drawing/2014/main" id="{0A3D6E53-3405-CC4D-C8C4-A2B8AA4C40EE}"/>
              </a:ext>
            </a:extLst>
          </p:cNvPr>
          <p:cNvSpPr>
            <a:spLocks noGrp="1" noChangeAspect="1"/>
          </p:cNvSpPr>
          <p:nvPr>
            <p:ph type="body" idx="22" hasCustomPrompt="1"/>
          </p:nvPr>
        </p:nvSpPr>
        <p:spPr>
          <a:xfrm>
            <a:off x="9987762" y="747662"/>
            <a:ext cx="1980000" cy="1980000"/>
          </a:xfrm>
          <a:prstGeom prst="ellipse">
            <a:avLst/>
          </a:prstGeom>
          <a:solidFill>
            <a:schemeClr val="accent1"/>
          </a:solidFill>
        </p:spPr>
        <p:txBody>
          <a:bodyPr lIns="0" tIns="0" rIns="0" bIns="0" anchor="ctr">
            <a:normAutofit/>
          </a:bodyPr>
          <a:lstStyle>
            <a:lvl1pPr marL="0" indent="0" algn="ctr">
              <a:lnSpc>
                <a:spcPct val="120000"/>
              </a:lnSpc>
              <a:buNone/>
              <a:defRPr sz="1800" b="0" i="0">
                <a:solidFill>
                  <a:schemeClr val="bg1"/>
                </a:solidFill>
                <a:latin typeface="Lab Grotesque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13" name="Text Placeholder 2">
            <a:extLst>
              <a:ext uri="{FF2B5EF4-FFF2-40B4-BE49-F238E27FC236}">
                <a16:creationId xmlns:a16="http://schemas.microsoft.com/office/drawing/2014/main" id="{DD6F95EB-A6C3-DA20-4970-B0E09661D174}"/>
              </a:ext>
            </a:extLst>
          </p:cNvPr>
          <p:cNvSpPr>
            <a:spLocks noGrp="1"/>
          </p:cNvSpPr>
          <p:nvPr>
            <p:ph type="body" idx="13" hasCustomPrompt="1"/>
          </p:nvPr>
        </p:nvSpPr>
        <p:spPr>
          <a:xfrm>
            <a:off x="766763" y="982579"/>
            <a:ext cx="10647657" cy="1144831"/>
          </a:xfrm>
          <a:prstGeom prst="rect">
            <a:avLst/>
          </a:prstGeom>
        </p:spPr>
        <p:txBody>
          <a:bodyPr anchor="b">
            <a:noAutofit/>
          </a:bodyPr>
          <a:lstStyle>
            <a:lvl1pPr marL="0" indent="0">
              <a:lnSpc>
                <a:spcPct val="100000"/>
              </a:lnSpc>
              <a:buNone/>
              <a:defRPr sz="3400" b="1" i="0">
                <a:solidFill>
                  <a:schemeClr val="tx1"/>
                </a:solidFill>
                <a:latin typeface="Lab Grotesque Blac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rubriken</a:t>
            </a:r>
          </a:p>
        </p:txBody>
      </p:sp>
      <p:pic>
        <p:nvPicPr>
          <p:cNvPr id="3" name="Bildobjekt 2" descr="En bild som visar logotyp, Grafik, Teckensnitt, vit&#10;&#10;Automatiskt genererad beskrivning">
            <a:extLst>
              <a:ext uri="{FF2B5EF4-FFF2-40B4-BE49-F238E27FC236}">
                <a16:creationId xmlns:a16="http://schemas.microsoft.com/office/drawing/2014/main" id="{87DBB530-EF0A-858D-5646-82FE40A3B702}"/>
              </a:ext>
            </a:extLst>
          </p:cNvPr>
          <p:cNvPicPr>
            <a:picLocks noChangeAspect="1"/>
          </p:cNvPicPr>
          <p:nvPr userDrawn="1"/>
        </p:nvPicPr>
        <p:blipFill rotWithShape="1">
          <a:blip r:embed="rId2">
            <a:alphaModFix amt="20000"/>
          </a:blip>
          <a:srcRect b="34287"/>
          <a:stretch/>
        </p:blipFill>
        <p:spPr>
          <a:xfrm>
            <a:off x="6577880" y="4495538"/>
            <a:ext cx="5120784" cy="1814362"/>
          </a:xfrm>
          <a:prstGeom prst="rect">
            <a:avLst/>
          </a:prstGeom>
        </p:spPr>
      </p:pic>
    </p:spTree>
    <p:extLst>
      <p:ext uri="{BB962C8B-B14F-4D97-AF65-F5344CB8AC3E}">
        <p14:creationId xmlns:p14="http://schemas.microsoft.com/office/powerpoint/2010/main" val="117115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3">
          <p15:clr>
            <a:srgbClr val="FBAE40"/>
          </p15:clr>
        </p15:guide>
        <p15:guide id="2" orient="horz" pos="1344">
          <p15:clr>
            <a:srgbClr val="FBAE40"/>
          </p15:clr>
        </p15:guide>
        <p15:guide id="3" orient="horz" pos="1457">
          <p15:clr>
            <a:srgbClr val="FBAE40"/>
          </p15:clr>
        </p15:guide>
        <p15:guide id="4" pos="3727">
          <p15:clr>
            <a:srgbClr val="FBAE40"/>
          </p15:clr>
        </p15:guide>
        <p15:guide id="5" pos="395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lsida text grön">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7F18785-0ABF-DBD1-A007-CA5499990E88}"/>
              </a:ext>
            </a:extLst>
          </p:cNvPr>
          <p:cNvSpPr>
            <a:spLocks/>
          </p:cNvSpPr>
          <p:nvPr userDrawn="1"/>
        </p:nvSpPr>
        <p:spPr>
          <a:xfrm>
            <a:off x="0" y="622169"/>
            <a:ext cx="12192000" cy="5687731"/>
          </a:xfrm>
          <a:prstGeom prst="rect">
            <a:avLst/>
          </a:prstGeom>
          <a:solidFill>
            <a:schemeClr val="tx2">
              <a:alpha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sv-SE" b="0" i="0">
              <a:latin typeface="Lab Grotesque" pitchFamily="2" charset="0"/>
            </a:endParaRPr>
          </a:p>
        </p:txBody>
      </p:sp>
      <p:sp>
        <p:nvSpPr>
          <p:cNvPr id="13" name="Text Placeholder 2">
            <a:extLst>
              <a:ext uri="{FF2B5EF4-FFF2-40B4-BE49-F238E27FC236}">
                <a16:creationId xmlns:a16="http://schemas.microsoft.com/office/drawing/2014/main" id="{018E5418-7F67-1BAD-810E-93C3216949D4}"/>
              </a:ext>
            </a:extLst>
          </p:cNvPr>
          <p:cNvSpPr>
            <a:spLocks noGrp="1" noChangeAspect="1"/>
          </p:cNvSpPr>
          <p:nvPr>
            <p:ph type="body" idx="22" hasCustomPrompt="1"/>
          </p:nvPr>
        </p:nvSpPr>
        <p:spPr>
          <a:xfrm>
            <a:off x="9987762" y="747662"/>
            <a:ext cx="1980000" cy="1980000"/>
          </a:xfrm>
          <a:prstGeom prst="ellipse">
            <a:avLst/>
          </a:prstGeom>
          <a:solidFill>
            <a:schemeClr val="tx2"/>
          </a:solidFill>
        </p:spPr>
        <p:txBody>
          <a:bodyPr lIns="0" tIns="0" rIns="0" bIns="0" anchor="ctr">
            <a:normAutofit/>
          </a:bodyPr>
          <a:lstStyle>
            <a:lvl1pPr marL="0" indent="0" algn="ctr">
              <a:lnSpc>
                <a:spcPct val="120000"/>
              </a:lnSpc>
              <a:buNone/>
              <a:defRPr sz="1800" b="0" i="0">
                <a:solidFill>
                  <a:schemeClr val="bg1"/>
                </a:solidFill>
                <a:latin typeface="Lab Grotesque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7" name="Text Placeholder 2">
            <a:extLst>
              <a:ext uri="{FF2B5EF4-FFF2-40B4-BE49-F238E27FC236}">
                <a16:creationId xmlns:a16="http://schemas.microsoft.com/office/drawing/2014/main" id="{13F9A8B6-DD2F-2E80-7BA0-842FC459A956}"/>
              </a:ext>
            </a:extLst>
          </p:cNvPr>
          <p:cNvSpPr>
            <a:spLocks noGrp="1"/>
          </p:cNvSpPr>
          <p:nvPr>
            <p:ph type="body" idx="14" hasCustomPrompt="1"/>
          </p:nvPr>
        </p:nvSpPr>
        <p:spPr>
          <a:xfrm>
            <a:off x="766763" y="2339431"/>
            <a:ext cx="5120783" cy="3651353"/>
          </a:xfrm>
          <a:prstGeom prst="rect">
            <a:avLst/>
          </a:prstGeom>
        </p:spPr>
        <p:txBody>
          <a:bodyPr anchor="t">
            <a:normAutofit/>
          </a:bodyPr>
          <a:lstStyle>
            <a:lvl1pPr marL="0" indent="0">
              <a:lnSpc>
                <a:spcPct val="110000"/>
              </a:lnSpc>
              <a:buNone/>
              <a:defRPr sz="2400" b="0" i="0">
                <a:solidFill>
                  <a:schemeClr val="tx1"/>
                </a:solidFill>
                <a:latin typeface="Lab Grotesque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brödtexten</a:t>
            </a:r>
          </a:p>
        </p:txBody>
      </p:sp>
      <p:sp>
        <p:nvSpPr>
          <p:cNvPr id="8" name="Text Placeholder 2">
            <a:extLst>
              <a:ext uri="{FF2B5EF4-FFF2-40B4-BE49-F238E27FC236}">
                <a16:creationId xmlns:a16="http://schemas.microsoft.com/office/drawing/2014/main" id="{442A7B1A-4AC2-7374-A7BC-A14037FCE7A6}"/>
              </a:ext>
            </a:extLst>
          </p:cNvPr>
          <p:cNvSpPr>
            <a:spLocks noGrp="1"/>
          </p:cNvSpPr>
          <p:nvPr>
            <p:ph type="body" idx="16" hasCustomPrompt="1"/>
          </p:nvPr>
        </p:nvSpPr>
        <p:spPr>
          <a:xfrm>
            <a:off x="6293637" y="2339431"/>
            <a:ext cx="5120783" cy="3651354"/>
          </a:xfrm>
          <a:prstGeom prst="rect">
            <a:avLst/>
          </a:prstGeom>
        </p:spPr>
        <p:txBody>
          <a:bodyPr anchor="t">
            <a:normAutofit/>
          </a:bodyPr>
          <a:lstStyle>
            <a:lvl1pPr marL="0" indent="0">
              <a:lnSpc>
                <a:spcPct val="100000"/>
              </a:lnSpc>
              <a:buNone/>
              <a:defRPr lang="sv-SE" sz="2400" b="0" i="0" kern="1200" dirty="0">
                <a:solidFill>
                  <a:schemeClr val="tx1"/>
                </a:solidFill>
                <a:latin typeface="Lab Grotesque Light" pitchFamily="2"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sv-SE"/>
              <a:t>Klicka här för att ändra brödtexten</a:t>
            </a:r>
          </a:p>
        </p:txBody>
      </p:sp>
      <p:sp>
        <p:nvSpPr>
          <p:cNvPr id="9" name="Text Placeholder 2">
            <a:extLst>
              <a:ext uri="{FF2B5EF4-FFF2-40B4-BE49-F238E27FC236}">
                <a16:creationId xmlns:a16="http://schemas.microsoft.com/office/drawing/2014/main" id="{D114E1F2-6D83-447B-2356-BE7B91FDA3D9}"/>
              </a:ext>
            </a:extLst>
          </p:cNvPr>
          <p:cNvSpPr>
            <a:spLocks noGrp="1"/>
          </p:cNvSpPr>
          <p:nvPr>
            <p:ph type="body" idx="13" hasCustomPrompt="1"/>
          </p:nvPr>
        </p:nvSpPr>
        <p:spPr>
          <a:xfrm>
            <a:off x="766763" y="982579"/>
            <a:ext cx="10647657" cy="1144831"/>
          </a:xfrm>
          <a:prstGeom prst="rect">
            <a:avLst/>
          </a:prstGeom>
        </p:spPr>
        <p:txBody>
          <a:bodyPr anchor="b">
            <a:noAutofit/>
          </a:bodyPr>
          <a:lstStyle>
            <a:lvl1pPr marL="0" indent="0">
              <a:lnSpc>
                <a:spcPct val="100000"/>
              </a:lnSpc>
              <a:buNone/>
              <a:defRPr sz="3400" b="1" i="0">
                <a:solidFill>
                  <a:schemeClr val="tx1"/>
                </a:solidFill>
                <a:latin typeface="Lab Grotesque Blac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rubriken</a:t>
            </a:r>
          </a:p>
        </p:txBody>
      </p:sp>
      <p:pic>
        <p:nvPicPr>
          <p:cNvPr id="2" name="Bildobjekt 1" descr="En bild som visar logotyp, Grafik, Teckensnitt, vit&#10;&#10;Automatiskt genererad beskrivning">
            <a:extLst>
              <a:ext uri="{FF2B5EF4-FFF2-40B4-BE49-F238E27FC236}">
                <a16:creationId xmlns:a16="http://schemas.microsoft.com/office/drawing/2014/main" id="{91F5952A-1DA0-D1A0-8BE5-633AEF56B6F6}"/>
              </a:ext>
            </a:extLst>
          </p:cNvPr>
          <p:cNvPicPr>
            <a:picLocks noChangeAspect="1"/>
          </p:cNvPicPr>
          <p:nvPr userDrawn="1"/>
        </p:nvPicPr>
        <p:blipFill rotWithShape="1">
          <a:blip r:embed="rId2">
            <a:alphaModFix amt="20000"/>
          </a:blip>
          <a:srcRect b="34287"/>
          <a:stretch/>
        </p:blipFill>
        <p:spPr>
          <a:xfrm>
            <a:off x="6577880" y="4495538"/>
            <a:ext cx="5120784" cy="1814362"/>
          </a:xfrm>
          <a:prstGeom prst="rect">
            <a:avLst/>
          </a:prstGeom>
        </p:spPr>
      </p:pic>
    </p:spTree>
    <p:extLst>
      <p:ext uri="{BB962C8B-B14F-4D97-AF65-F5344CB8AC3E}">
        <p14:creationId xmlns:p14="http://schemas.microsoft.com/office/powerpoint/2010/main" val="11413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lsida text vit">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018E5418-7F67-1BAD-810E-93C3216949D4}"/>
              </a:ext>
            </a:extLst>
          </p:cNvPr>
          <p:cNvSpPr>
            <a:spLocks noGrp="1" noChangeAspect="1"/>
          </p:cNvSpPr>
          <p:nvPr>
            <p:ph type="body" idx="22" hasCustomPrompt="1"/>
          </p:nvPr>
        </p:nvSpPr>
        <p:spPr>
          <a:xfrm>
            <a:off x="9987762" y="747662"/>
            <a:ext cx="1980000" cy="1980000"/>
          </a:xfrm>
          <a:prstGeom prst="ellipse">
            <a:avLst/>
          </a:prstGeom>
          <a:solidFill>
            <a:schemeClr val="accent1"/>
          </a:solidFill>
        </p:spPr>
        <p:txBody>
          <a:bodyPr lIns="0" tIns="0" rIns="0" bIns="0" anchor="ctr">
            <a:normAutofit/>
          </a:bodyPr>
          <a:lstStyle>
            <a:lvl1pPr marL="0" indent="0" algn="ctr">
              <a:lnSpc>
                <a:spcPct val="120000"/>
              </a:lnSpc>
              <a:buNone/>
              <a:defRPr sz="1800" b="0" i="0">
                <a:solidFill>
                  <a:schemeClr val="bg1"/>
                </a:solidFill>
                <a:latin typeface="Lab Grotesque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7" name="Text Placeholder 2">
            <a:extLst>
              <a:ext uri="{FF2B5EF4-FFF2-40B4-BE49-F238E27FC236}">
                <a16:creationId xmlns:a16="http://schemas.microsoft.com/office/drawing/2014/main" id="{71EDEC88-A075-4AB7-945B-2CA6FB20FBDD}"/>
              </a:ext>
            </a:extLst>
          </p:cNvPr>
          <p:cNvSpPr>
            <a:spLocks noGrp="1"/>
          </p:cNvSpPr>
          <p:nvPr>
            <p:ph type="body" idx="14" hasCustomPrompt="1"/>
          </p:nvPr>
        </p:nvSpPr>
        <p:spPr>
          <a:xfrm>
            <a:off x="766763" y="2339431"/>
            <a:ext cx="5120783" cy="3651353"/>
          </a:xfrm>
          <a:prstGeom prst="rect">
            <a:avLst/>
          </a:prstGeom>
        </p:spPr>
        <p:txBody>
          <a:bodyPr anchor="t">
            <a:normAutofit/>
          </a:bodyPr>
          <a:lstStyle>
            <a:lvl1pPr marL="0" indent="0">
              <a:lnSpc>
                <a:spcPct val="110000"/>
              </a:lnSpc>
              <a:buNone/>
              <a:defRPr sz="2400" b="0" i="0">
                <a:solidFill>
                  <a:schemeClr val="tx1"/>
                </a:solidFill>
                <a:latin typeface="Lab Grotesque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sv-SE"/>
              <a:t>Klicka här för att ändra brödtexten</a:t>
            </a:r>
          </a:p>
        </p:txBody>
      </p:sp>
      <p:sp>
        <p:nvSpPr>
          <p:cNvPr id="8" name="Text Placeholder 2">
            <a:extLst>
              <a:ext uri="{FF2B5EF4-FFF2-40B4-BE49-F238E27FC236}">
                <a16:creationId xmlns:a16="http://schemas.microsoft.com/office/drawing/2014/main" id="{41A10DAD-AFA7-7051-EF21-E6CDC40CAF93}"/>
              </a:ext>
            </a:extLst>
          </p:cNvPr>
          <p:cNvSpPr>
            <a:spLocks noGrp="1"/>
          </p:cNvSpPr>
          <p:nvPr>
            <p:ph type="body" idx="16" hasCustomPrompt="1"/>
          </p:nvPr>
        </p:nvSpPr>
        <p:spPr>
          <a:xfrm>
            <a:off x="6293637" y="2339431"/>
            <a:ext cx="5120783" cy="3651354"/>
          </a:xfrm>
          <a:prstGeom prst="rect">
            <a:avLst/>
          </a:prstGeom>
        </p:spPr>
        <p:txBody>
          <a:bodyPr anchor="t">
            <a:normAutofit/>
          </a:bodyPr>
          <a:lstStyle>
            <a:lvl1pPr marL="0" indent="0">
              <a:lnSpc>
                <a:spcPct val="110000"/>
              </a:lnSpc>
              <a:buNone/>
              <a:defRPr sz="2400" b="0" i="0">
                <a:solidFill>
                  <a:schemeClr val="tx1"/>
                </a:solidFill>
                <a:latin typeface="Lab Grotesque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brödtexten</a:t>
            </a:r>
          </a:p>
        </p:txBody>
      </p:sp>
      <p:sp>
        <p:nvSpPr>
          <p:cNvPr id="9" name="Text Placeholder 2">
            <a:extLst>
              <a:ext uri="{FF2B5EF4-FFF2-40B4-BE49-F238E27FC236}">
                <a16:creationId xmlns:a16="http://schemas.microsoft.com/office/drawing/2014/main" id="{177B5259-5D93-0A21-0F49-25FC1FC57467}"/>
              </a:ext>
            </a:extLst>
          </p:cNvPr>
          <p:cNvSpPr>
            <a:spLocks noGrp="1"/>
          </p:cNvSpPr>
          <p:nvPr>
            <p:ph type="body" idx="13" hasCustomPrompt="1"/>
          </p:nvPr>
        </p:nvSpPr>
        <p:spPr>
          <a:xfrm>
            <a:off x="766763" y="982579"/>
            <a:ext cx="10647657" cy="1144831"/>
          </a:xfrm>
          <a:prstGeom prst="rect">
            <a:avLst/>
          </a:prstGeom>
        </p:spPr>
        <p:txBody>
          <a:bodyPr anchor="b">
            <a:noAutofit/>
          </a:bodyPr>
          <a:lstStyle>
            <a:lvl1pPr marL="0" indent="0">
              <a:lnSpc>
                <a:spcPct val="100000"/>
              </a:lnSpc>
              <a:buNone/>
              <a:defRPr sz="3400" b="1" i="0">
                <a:solidFill>
                  <a:schemeClr val="tx1"/>
                </a:solidFill>
                <a:latin typeface="Lab Grotesque Blac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rubriken</a:t>
            </a:r>
          </a:p>
        </p:txBody>
      </p:sp>
    </p:spTree>
    <p:extLst>
      <p:ext uri="{BB962C8B-B14F-4D97-AF65-F5344CB8AC3E}">
        <p14:creationId xmlns:p14="http://schemas.microsoft.com/office/powerpoint/2010/main" val="358587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Startbild med projekt-logga">
    <p:bg>
      <p:bgPr>
        <a:solidFill>
          <a:srgbClr val="EFF2F5"/>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cxnSp>
        <p:nvCxnSpPr>
          <p:cNvPr id="9" name="Rak 8">
            <a:extLst>
              <a:ext uri="{FF2B5EF4-FFF2-40B4-BE49-F238E27FC236}">
                <a16:creationId xmlns:a16="http://schemas.microsoft.com/office/drawing/2014/main" id="{6FA73DEE-57C7-3745-832B-C21707CF35E5}"/>
              </a:ext>
            </a:extLst>
          </p:cNvPr>
          <p:cNvCxnSpPr>
            <a:cxnSpLocks/>
          </p:cNvCxnSpPr>
          <p:nvPr userDrawn="1"/>
        </p:nvCxnSpPr>
        <p:spPr>
          <a:xfrm>
            <a:off x="3054933" y="497090"/>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tshållare för bild 7">
            <a:extLst>
              <a:ext uri="{FF2B5EF4-FFF2-40B4-BE49-F238E27FC236}">
                <a16:creationId xmlns:a16="http://schemas.microsoft.com/office/drawing/2014/main" id="{6E97B7A4-AC87-FF48-9E5A-D3FDE1792E22}"/>
              </a:ext>
            </a:extLst>
          </p:cNvPr>
          <p:cNvSpPr>
            <a:spLocks noGrp="1"/>
          </p:cNvSpPr>
          <p:nvPr>
            <p:ph type="pic" sz="quarter" idx="11" hasCustomPrompt="1"/>
          </p:nvPr>
        </p:nvSpPr>
        <p:spPr>
          <a:xfrm>
            <a:off x="3506860" y="497090"/>
            <a:ext cx="2158985" cy="939800"/>
          </a:xfrm>
          <a:prstGeom prst="rect">
            <a:avLst/>
          </a:prstGeom>
        </p:spPr>
        <p:txBody>
          <a:bodyPr/>
          <a:lstStyle>
            <a:lvl1pPr marL="0" indent="0" algn="ctr">
              <a:buNone/>
              <a:defRPr sz="1600" b="1" i="0">
                <a:latin typeface="Lab Grotesque Black" pitchFamily="2" charset="0"/>
              </a:defRPr>
            </a:lvl1pPr>
          </a:lstStyle>
          <a:p>
            <a:r>
              <a:rPr lang="sv-SE"/>
              <a:t>Projekt-logga eller </a:t>
            </a:r>
            <a:r>
              <a:rPr lang="sv-SE" err="1"/>
              <a:t>sammarbetspartner</a:t>
            </a:r>
            <a:endParaRPr lang="sv-SE"/>
          </a:p>
        </p:txBody>
      </p:sp>
    </p:spTree>
    <p:extLst>
      <p:ext uri="{BB962C8B-B14F-4D97-AF65-F5344CB8AC3E}">
        <p14:creationId xmlns:p14="http://schemas.microsoft.com/office/powerpoint/2010/main" val="508182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lsida bild">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B4BFC6C1-8C2C-2E10-F5D3-9266EA09A846}"/>
              </a:ext>
            </a:extLst>
          </p:cNvPr>
          <p:cNvSpPr>
            <a:spLocks noGrp="1" noChangeAspect="1"/>
          </p:cNvSpPr>
          <p:nvPr>
            <p:ph type="pic" idx="1" hasCustomPrompt="1"/>
          </p:nvPr>
        </p:nvSpPr>
        <p:spPr>
          <a:xfrm>
            <a:off x="0" y="618754"/>
            <a:ext cx="12192001" cy="5689971"/>
          </a:xfrm>
          <a:prstGeom prst="rect">
            <a:avLst/>
          </a:prstGeom>
          <a:noFill/>
          <a:ln>
            <a:noFill/>
          </a:ln>
        </p:spPr>
        <p:txBody>
          <a:bodyPr anchor="t"/>
          <a:lstStyle>
            <a:lvl1pPr marL="0" indent="0" algn="ctr">
              <a:buNone/>
              <a:defRPr sz="3200" b="0" i="0">
                <a:latin typeface="Lab Grotesque"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a:t>
            </a:r>
            <a:br>
              <a:rPr lang="sv-SE"/>
            </a:br>
            <a:r>
              <a:rPr lang="sv-SE"/>
              <a:t>för att lägga till en bild:</a:t>
            </a:r>
            <a:endParaRPr lang="en-US"/>
          </a:p>
        </p:txBody>
      </p:sp>
      <p:sp>
        <p:nvSpPr>
          <p:cNvPr id="20" name="Text Placeholder 2">
            <a:extLst>
              <a:ext uri="{FF2B5EF4-FFF2-40B4-BE49-F238E27FC236}">
                <a16:creationId xmlns:a16="http://schemas.microsoft.com/office/drawing/2014/main" id="{90C2A308-7E83-7056-5A9C-FD59053FB58F}"/>
              </a:ext>
            </a:extLst>
          </p:cNvPr>
          <p:cNvSpPr>
            <a:spLocks noGrp="1"/>
          </p:cNvSpPr>
          <p:nvPr>
            <p:ph type="body" idx="10" hasCustomPrompt="1"/>
          </p:nvPr>
        </p:nvSpPr>
        <p:spPr>
          <a:xfrm>
            <a:off x="382474" y="2017943"/>
            <a:ext cx="4487077" cy="754113"/>
          </a:xfrm>
          <a:prstGeom prst="rect">
            <a:avLst/>
          </a:prstGeom>
        </p:spPr>
        <p:txBody>
          <a:bodyPr lIns="0" tIns="0" rIns="0" bIns="0" anchor="b">
            <a:noAutofit/>
          </a:bodyPr>
          <a:lstStyle>
            <a:lvl1pPr marL="0" indent="0">
              <a:lnSpc>
                <a:spcPct val="100000"/>
              </a:lnSpc>
              <a:buNone/>
              <a:defRPr sz="3600" b="1" i="0">
                <a:solidFill>
                  <a:schemeClr val="bg1"/>
                </a:solidFill>
                <a:latin typeface="Lab Grotesque Blac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Ändra text</a:t>
            </a:r>
          </a:p>
        </p:txBody>
      </p:sp>
      <p:sp>
        <p:nvSpPr>
          <p:cNvPr id="21" name="Text Placeholder 2">
            <a:extLst>
              <a:ext uri="{FF2B5EF4-FFF2-40B4-BE49-F238E27FC236}">
                <a16:creationId xmlns:a16="http://schemas.microsoft.com/office/drawing/2014/main" id="{5A6161F9-4388-D598-408B-C21702889CA9}"/>
              </a:ext>
            </a:extLst>
          </p:cNvPr>
          <p:cNvSpPr>
            <a:spLocks noGrp="1"/>
          </p:cNvSpPr>
          <p:nvPr>
            <p:ph type="body" idx="11" hasCustomPrompt="1"/>
          </p:nvPr>
        </p:nvSpPr>
        <p:spPr>
          <a:xfrm>
            <a:off x="382474" y="4062104"/>
            <a:ext cx="4487077" cy="1710471"/>
          </a:xfrm>
          <a:prstGeom prst="rect">
            <a:avLst/>
          </a:prstGeom>
        </p:spPr>
        <p:txBody>
          <a:bodyPr lIns="0" tIns="0" rIns="0" bIns="0">
            <a:noAutofit/>
          </a:bodyPr>
          <a:lstStyle>
            <a:lvl1pPr marL="0" indent="0">
              <a:lnSpc>
                <a:spcPct val="110000"/>
              </a:lnSpc>
              <a:buNone/>
              <a:defRPr sz="2400" b="1" i="0">
                <a:solidFill>
                  <a:schemeClr val="bg1"/>
                </a:solidFill>
                <a:latin typeface="Lab Grotesque Blac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texten</a:t>
            </a:r>
          </a:p>
        </p:txBody>
      </p:sp>
      <p:sp>
        <p:nvSpPr>
          <p:cNvPr id="23" name="Text Placeholder 2">
            <a:extLst>
              <a:ext uri="{FF2B5EF4-FFF2-40B4-BE49-F238E27FC236}">
                <a16:creationId xmlns:a16="http://schemas.microsoft.com/office/drawing/2014/main" id="{CBA38BC1-78BE-50FB-C6BF-58A928BA4A5C}"/>
              </a:ext>
            </a:extLst>
          </p:cNvPr>
          <p:cNvSpPr>
            <a:spLocks noGrp="1"/>
          </p:cNvSpPr>
          <p:nvPr>
            <p:ph type="body" idx="12" hasCustomPrompt="1"/>
          </p:nvPr>
        </p:nvSpPr>
        <p:spPr>
          <a:xfrm>
            <a:off x="382474" y="2967868"/>
            <a:ext cx="1458683" cy="892932"/>
          </a:xfrm>
          <a:prstGeom prst="rect">
            <a:avLst/>
          </a:prstGeom>
          <a:solidFill>
            <a:schemeClr val="accent1"/>
          </a:solidFill>
        </p:spPr>
        <p:txBody>
          <a:bodyPr anchor="ctr">
            <a:normAutofit/>
          </a:bodyPr>
          <a:lstStyle>
            <a:lvl1pPr marL="0" indent="0" algn="ctr">
              <a:lnSpc>
                <a:spcPct val="100000"/>
              </a:lnSpc>
              <a:buNone/>
              <a:defRPr sz="4400" b="1" i="0">
                <a:solidFill>
                  <a:schemeClr val="bg1"/>
                </a:solidFill>
                <a:latin typeface="Lab Grotesque Blac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XXX</a:t>
            </a:r>
          </a:p>
        </p:txBody>
      </p:sp>
    </p:spTree>
    <p:extLst>
      <p:ext uri="{BB962C8B-B14F-4D97-AF65-F5344CB8AC3E}">
        <p14:creationId xmlns:p14="http://schemas.microsoft.com/office/powerpoint/2010/main" val="318028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752">
          <p15:clr>
            <a:srgbClr val="FBAE40"/>
          </p15:clr>
        </p15:guide>
        <p15:guide id="3" orient="horz" pos="1865">
          <p15:clr>
            <a:srgbClr val="FBAE40"/>
          </p15:clr>
        </p15:guide>
        <p15:guide id="5" orient="horz" pos="2432">
          <p15:clr>
            <a:srgbClr val="FBAE40"/>
          </p15:clr>
        </p15:guide>
        <p15:guide id="6" orient="horz" pos="254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lsida bild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B4BFC6C1-8C2C-2E10-F5D3-9266EA09A846}"/>
              </a:ext>
            </a:extLst>
          </p:cNvPr>
          <p:cNvSpPr>
            <a:spLocks noGrp="1" noChangeAspect="1"/>
          </p:cNvSpPr>
          <p:nvPr>
            <p:ph type="pic" idx="1" hasCustomPrompt="1"/>
          </p:nvPr>
        </p:nvSpPr>
        <p:spPr>
          <a:xfrm>
            <a:off x="0" y="618754"/>
            <a:ext cx="12192001" cy="5689971"/>
          </a:xfrm>
          <a:prstGeom prst="rect">
            <a:avLst/>
          </a:prstGeom>
          <a:noFill/>
          <a:ln>
            <a:noFill/>
          </a:ln>
        </p:spPr>
        <p:txBody>
          <a:bodyPr anchor="t"/>
          <a:lstStyle>
            <a:lvl1pPr marL="0" indent="0" algn="ctr">
              <a:buNone/>
              <a:defRPr sz="3200" b="0" i="0">
                <a:latin typeface="Lab Grotesque"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a:t>
            </a:r>
            <a:br>
              <a:rPr lang="sv-SE"/>
            </a:br>
            <a:r>
              <a:rPr lang="sv-SE"/>
              <a:t>för att lägga till en bild:</a:t>
            </a:r>
            <a:endParaRPr lang="en-US"/>
          </a:p>
        </p:txBody>
      </p:sp>
      <p:sp>
        <p:nvSpPr>
          <p:cNvPr id="19" name="textruta 18">
            <a:extLst>
              <a:ext uri="{FF2B5EF4-FFF2-40B4-BE49-F238E27FC236}">
                <a16:creationId xmlns:a16="http://schemas.microsoft.com/office/drawing/2014/main" id="{859A7242-A48B-B74A-8202-1CD63763A1E2}"/>
              </a:ext>
            </a:extLst>
          </p:cNvPr>
          <p:cNvSpPr txBox="1"/>
          <p:nvPr userDrawn="1"/>
        </p:nvSpPr>
        <p:spPr>
          <a:xfrm>
            <a:off x="382474" y="6401952"/>
            <a:ext cx="5579097" cy="253916"/>
          </a:xfrm>
          <a:prstGeom prst="rect">
            <a:avLst/>
          </a:prstGeom>
          <a:noFill/>
        </p:spPr>
        <p:txBody>
          <a:bodyPr wrap="square" rtlCol="0">
            <a:spAutoFit/>
          </a:bodyPr>
          <a:lstStyle/>
          <a:p>
            <a:pPr algn="l"/>
            <a:fld id="{730728AE-D3E3-8D47-9F66-33D72B212D59}" type="slidenum">
              <a:rPr lang="sv-SE" sz="1000" smtClean="0">
                <a:solidFill>
                  <a:schemeClr val="bg1"/>
                </a:solidFill>
                <a:latin typeface="Lab Grotesque Light" pitchFamily="2" charset="0"/>
              </a:rPr>
              <a:pPr algn="l"/>
              <a:t>‹#›</a:t>
            </a:fld>
            <a:r>
              <a:rPr lang="sv-SE" sz="1000">
                <a:solidFill>
                  <a:schemeClr val="bg1"/>
                </a:solidFill>
                <a:latin typeface="Lab Grotesque Light" pitchFamily="2" charset="0"/>
              </a:rPr>
              <a:t> 	</a:t>
            </a:r>
            <a:r>
              <a:rPr lang="sv-SE" sz="1000">
                <a:solidFill>
                  <a:schemeClr val="bg1"/>
                </a:solidFill>
                <a:latin typeface="Lab Grotesque Medium" pitchFamily="2" charset="0"/>
              </a:rPr>
              <a:t>Företagsklimatet i Sverige</a:t>
            </a:r>
            <a:endParaRPr lang="sv-SE" sz="1000">
              <a:solidFill>
                <a:schemeClr val="bg1"/>
              </a:solidFill>
              <a:latin typeface="Lab Grotesque Light" pitchFamily="2" charset="0"/>
            </a:endParaRPr>
          </a:p>
        </p:txBody>
      </p:sp>
      <p:sp>
        <p:nvSpPr>
          <p:cNvPr id="20" name="Text Placeholder 2">
            <a:extLst>
              <a:ext uri="{FF2B5EF4-FFF2-40B4-BE49-F238E27FC236}">
                <a16:creationId xmlns:a16="http://schemas.microsoft.com/office/drawing/2014/main" id="{90C2A308-7E83-7056-5A9C-FD59053FB58F}"/>
              </a:ext>
            </a:extLst>
          </p:cNvPr>
          <p:cNvSpPr>
            <a:spLocks noGrp="1"/>
          </p:cNvSpPr>
          <p:nvPr>
            <p:ph type="body" idx="10" hasCustomPrompt="1"/>
          </p:nvPr>
        </p:nvSpPr>
        <p:spPr>
          <a:xfrm>
            <a:off x="7333448" y="2027187"/>
            <a:ext cx="4487077" cy="754113"/>
          </a:xfrm>
          <a:prstGeom prst="rect">
            <a:avLst/>
          </a:prstGeom>
        </p:spPr>
        <p:txBody>
          <a:bodyPr lIns="0" tIns="0" rIns="0" bIns="0" anchor="b">
            <a:noAutofit/>
          </a:bodyPr>
          <a:lstStyle>
            <a:lvl1pPr marL="0" indent="0">
              <a:lnSpc>
                <a:spcPct val="100000"/>
              </a:lnSpc>
              <a:buNone/>
              <a:defRPr sz="3600" b="1" i="0">
                <a:solidFill>
                  <a:schemeClr val="bg1"/>
                </a:solidFill>
                <a:latin typeface="Lab Grotesque Blac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Ändra text</a:t>
            </a:r>
          </a:p>
        </p:txBody>
      </p:sp>
      <p:sp>
        <p:nvSpPr>
          <p:cNvPr id="21" name="Text Placeholder 2">
            <a:extLst>
              <a:ext uri="{FF2B5EF4-FFF2-40B4-BE49-F238E27FC236}">
                <a16:creationId xmlns:a16="http://schemas.microsoft.com/office/drawing/2014/main" id="{5A6161F9-4388-D598-408B-C21702889CA9}"/>
              </a:ext>
            </a:extLst>
          </p:cNvPr>
          <p:cNvSpPr>
            <a:spLocks noGrp="1"/>
          </p:cNvSpPr>
          <p:nvPr>
            <p:ph type="body" idx="11" hasCustomPrompt="1"/>
          </p:nvPr>
        </p:nvSpPr>
        <p:spPr>
          <a:xfrm>
            <a:off x="7333448" y="4071348"/>
            <a:ext cx="4487077" cy="1710471"/>
          </a:xfrm>
          <a:prstGeom prst="rect">
            <a:avLst/>
          </a:prstGeom>
        </p:spPr>
        <p:txBody>
          <a:bodyPr lIns="0" tIns="0" rIns="0" bIns="0">
            <a:noAutofit/>
          </a:bodyPr>
          <a:lstStyle>
            <a:lvl1pPr marL="0" indent="0">
              <a:lnSpc>
                <a:spcPct val="110000"/>
              </a:lnSpc>
              <a:buNone/>
              <a:defRPr sz="2400" b="1" i="0">
                <a:solidFill>
                  <a:schemeClr val="bg1"/>
                </a:solidFill>
                <a:latin typeface="Lab Grotesque Blac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texten</a:t>
            </a:r>
          </a:p>
        </p:txBody>
      </p:sp>
      <p:sp>
        <p:nvSpPr>
          <p:cNvPr id="23" name="Text Placeholder 2">
            <a:extLst>
              <a:ext uri="{FF2B5EF4-FFF2-40B4-BE49-F238E27FC236}">
                <a16:creationId xmlns:a16="http://schemas.microsoft.com/office/drawing/2014/main" id="{CBA38BC1-78BE-50FB-C6BF-58A928BA4A5C}"/>
              </a:ext>
            </a:extLst>
          </p:cNvPr>
          <p:cNvSpPr>
            <a:spLocks noGrp="1"/>
          </p:cNvSpPr>
          <p:nvPr>
            <p:ph type="body" idx="12" hasCustomPrompt="1"/>
          </p:nvPr>
        </p:nvSpPr>
        <p:spPr>
          <a:xfrm>
            <a:off x="7333448" y="2977112"/>
            <a:ext cx="1458683" cy="892932"/>
          </a:xfrm>
          <a:prstGeom prst="rect">
            <a:avLst/>
          </a:prstGeom>
          <a:solidFill>
            <a:schemeClr val="accent1"/>
          </a:solidFill>
        </p:spPr>
        <p:txBody>
          <a:bodyPr anchor="ctr">
            <a:normAutofit/>
          </a:bodyPr>
          <a:lstStyle>
            <a:lvl1pPr marL="0" indent="0" algn="ctr">
              <a:lnSpc>
                <a:spcPct val="100000"/>
              </a:lnSpc>
              <a:buNone/>
              <a:defRPr sz="4400" b="1" i="0">
                <a:solidFill>
                  <a:schemeClr val="bg1"/>
                </a:solidFill>
                <a:latin typeface="Lab Grotesque Blac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XXX</a:t>
            </a:r>
          </a:p>
        </p:txBody>
      </p:sp>
      <p:cxnSp>
        <p:nvCxnSpPr>
          <p:cNvPr id="2" name="Rak 1">
            <a:extLst>
              <a:ext uri="{FF2B5EF4-FFF2-40B4-BE49-F238E27FC236}">
                <a16:creationId xmlns:a16="http://schemas.microsoft.com/office/drawing/2014/main" id="{17D5D94D-0625-8AD8-9093-D532BC912C34}"/>
              </a:ext>
            </a:extLst>
          </p:cNvPr>
          <p:cNvCxnSpPr>
            <a:cxnSpLocks/>
          </p:cNvCxnSpPr>
          <p:nvPr userDrawn="1"/>
        </p:nvCxnSpPr>
        <p:spPr>
          <a:xfrm>
            <a:off x="371475" y="6308725"/>
            <a:ext cx="114394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Rak 3">
            <a:extLst>
              <a:ext uri="{FF2B5EF4-FFF2-40B4-BE49-F238E27FC236}">
                <a16:creationId xmlns:a16="http://schemas.microsoft.com/office/drawing/2014/main" id="{27D76680-625A-B21C-728E-A8BD017CDCE6}"/>
              </a:ext>
            </a:extLst>
          </p:cNvPr>
          <p:cNvCxnSpPr/>
          <p:nvPr userDrawn="1"/>
        </p:nvCxnSpPr>
        <p:spPr>
          <a:xfrm>
            <a:off x="371475" y="6309899"/>
            <a:ext cx="11449050" cy="0"/>
          </a:xfrm>
          <a:prstGeom prst="line">
            <a:avLst/>
          </a:prstGeom>
          <a:ln w="889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64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752">
          <p15:clr>
            <a:srgbClr val="FBAE40"/>
          </p15:clr>
        </p15:guide>
        <p15:guide id="3" orient="horz" pos="1865">
          <p15:clr>
            <a:srgbClr val="FBAE40"/>
          </p15:clr>
        </p15:guide>
        <p15:guide id="5" orient="horz" pos="2432">
          <p15:clr>
            <a:srgbClr val="FBAE40"/>
          </p15:clr>
        </p15:guide>
        <p15:guide id="6" orient="horz" pos="254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Avslut ">
    <p:bg>
      <p:bgPr>
        <a:solidFill>
          <a:schemeClr val="tx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5EF2F5F-BFF3-9B49-B085-5BAC23257EF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3" name="Rektangel 12">
            <a:extLst>
              <a:ext uri="{FF2B5EF4-FFF2-40B4-BE49-F238E27FC236}">
                <a16:creationId xmlns:a16="http://schemas.microsoft.com/office/drawing/2014/main" id="{747E616F-8C60-35CF-F446-6936154E2197}"/>
              </a:ext>
            </a:extLst>
          </p:cNvPr>
          <p:cNvSpPr/>
          <p:nvPr userDrawn="1"/>
        </p:nvSpPr>
        <p:spPr>
          <a:xfrm>
            <a:off x="5363266"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5" name="Bildobjekt 4">
            <a:extLst>
              <a:ext uri="{FF2B5EF4-FFF2-40B4-BE49-F238E27FC236}">
                <a16:creationId xmlns:a16="http://schemas.microsoft.com/office/drawing/2014/main" id="{A6186630-E3AC-D24E-BCA1-8E95E621ED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92500" y="5815819"/>
            <a:ext cx="1378587" cy="653015"/>
          </a:xfrm>
          <a:prstGeom prst="rect">
            <a:avLst/>
          </a:prstGeom>
        </p:spPr>
      </p:pic>
      <p:pic>
        <p:nvPicPr>
          <p:cNvPr id="2" name="Bildobjekt 1" descr="En bild som visar Teckensnitt, text, Grafik, logotyp&#10;&#10;Automatiskt genererad beskrivning">
            <a:extLst>
              <a:ext uri="{FF2B5EF4-FFF2-40B4-BE49-F238E27FC236}">
                <a16:creationId xmlns:a16="http://schemas.microsoft.com/office/drawing/2014/main" id="{E0C728CA-C6E3-018A-029B-023BCF7A9B58}"/>
              </a:ext>
            </a:extLst>
          </p:cNvPr>
          <p:cNvPicPr>
            <a:picLocks noChangeAspect="1"/>
          </p:cNvPicPr>
          <p:nvPr userDrawn="1"/>
        </p:nvPicPr>
        <p:blipFill>
          <a:blip r:embed="rId3"/>
          <a:stretch>
            <a:fillRect/>
          </a:stretch>
        </p:blipFill>
        <p:spPr>
          <a:xfrm>
            <a:off x="666650" y="755962"/>
            <a:ext cx="2707196" cy="732887"/>
          </a:xfrm>
          <a:prstGeom prst="rect">
            <a:avLst/>
          </a:prstGeom>
        </p:spPr>
      </p:pic>
    </p:spTree>
    <p:extLst>
      <p:ext uri="{BB962C8B-B14F-4D97-AF65-F5344CB8AC3E}">
        <p14:creationId xmlns:p14="http://schemas.microsoft.com/office/powerpoint/2010/main" val="61146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 Startbild">
    <p:bg>
      <p:bgPr>
        <a:solidFill>
          <a:schemeClr val="tx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B275C3FD-70D0-8049-1F51-AD0E51669F0B}"/>
              </a:ext>
            </a:extLst>
          </p:cNvPr>
          <p:cNvSpPr>
            <a:spLocks noGrp="1"/>
          </p:cNvSpPr>
          <p:nvPr>
            <p:ph type="pic" sz="quarter" idx="18" hasCustomPrompt="1"/>
          </p:nvPr>
        </p:nvSpPr>
        <p:spPr>
          <a:xfrm>
            <a:off x="488950" y="1122363"/>
            <a:ext cx="11214100" cy="5290469"/>
          </a:xfrm>
          <a:custGeom>
            <a:avLst/>
            <a:gdLst>
              <a:gd name="connsiteX0" fmla="*/ 0 w 11214100"/>
              <a:gd name="connsiteY0" fmla="*/ 0 h 5235575"/>
              <a:gd name="connsiteX1" fmla="*/ 11214100 w 11214100"/>
              <a:gd name="connsiteY1" fmla="*/ 0 h 5235575"/>
              <a:gd name="connsiteX2" fmla="*/ 11214100 w 11214100"/>
              <a:gd name="connsiteY2" fmla="*/ 5235575 h 5235575"/>
              <a:gd name="connsiteX3" fmla="*/ 0 w 11214100"/>
              <a:gd name="connsiteY3" fmla="*/ 5235575 h 5235575"/>
              <a:gd name="connsiteX4" fmla="*/ 0 w 11214100"/>
              <a:gd name="connsiteY4" fmla="*/ 0 h 5235575"/>
              <a:gd name="connsiteX0" fmla="*/ 86265 w 11214100"/>
              <a:gd name="connsiteY0" fmla="*/ 724618 h 5235575"/>
              <a:gd name="connsiteX1" fmla="*/ 11214100 w 11214100"/>
              <a:gd name="connsiteY1" fmla="*/ 0 h 5235575"/>
              <a:gd name="connsiteX2" fmla="*/ 11214100 w 11214100"/>
              <a:gd name="connsiteY2" fmla="*/ 5235575 h 5235575"/>
              <a:gd name="connsiteX3" fmla="*/ 0 w 11214100"/>
              <a:gd name="connsiteY3" fmla="*/ 5235575 h 5235575"/>
              <a:gd name="connsiteX4" fmla="*/ 86265 w 11214100"/>
              <a:gd name="connsiteY4" fmla="*/ 724618 h 5235575"/>
              <a:gd name="connsiteX0" fmla="*/ 8628 w 11214100"/>
              <a:gd name="connsiteY0" fmla="*/ 707366 h 5235575"/>
              <a:gd name="connsiteX1" fmla="*/ 11214100 w 11214100"/>
              <a:gd name="connsiteY1" fmla="*/ 0 h 5235575"/>
              <a:gd name="connsiteX2" fmla="*/ 11214100 w 11214100"/>
              <a:gd name="connsiteY2" fmla="*/ 5235575 h 5235575"/>
              <a:gd name="connsiteX3" fmla="*/ 0 w 11214100"/>
              <a:gd name="connsiteY3" fmla="*/ 5235575 h 5235575"/>
              <a:gd name="connsiteX4" fmla="*/ 8628 w 11214100"/>
              <a:gd name="connsiteY4" fmla="*/ 707366 h 5235575"/>
              <a:gd name="connsiteX0" fmla="*/ 45719 w 11214100"/>
              <a:gd name="connsiteY0" fmla="*/ 736516 h 5235575"/>
              <a:gd name="connsiteX1" fmla="*/ 11214100 w 11214100"/>
              <a:gd name="connsiteY1" fmla="*/ 0 h 5235575"/>
              <a:gd name="connsiteX2" fmla="*/ 11214100 w 11214100"/>
              <a:gd name="connsiteY2" fmla="*/ 5235575 h 5235575"/>
              <a:gd name="connsiteX3" fmla="*/ 0 w 11214100"/>
              <a:gd name="connsiteY3" fmla="*/ 5235575 h 5235575"/>
              <a:gd name="connsiteX4" fmla="*/ 45719 w 11214100"/>
              <a:gd name="connsiteY4" fmla="*/ 736516 h 5235575"/>
              <a:gd name="connsiteX0" fmla="*/ 0 w 11259819"/>
              <a:gd name="connsiteY0" fmla="*/ 736516 h 5235575"/>
              <a:gd name="connsiteX1" fmla="*/ 11259819 w 11259819"/>
              <a:gd name="connsiteY1" fmla="*/ 0 h 5235575"/>
              <a:gd name="connsiteX2" fmla="*/ 11259819 w 11259819"/>
              <a:gd name="connsiteY2" fmla="*/ 5235575 h 5235575"/>
              <a:gd name="connsiteX3" fmla="*/ 45719 w 11259819"/>
              <a:gd name="connsiteY3" fmla="*/ 5235575 h 5235575"/>
              <a:gd name="connsiteX4" fmla="*/ 0 w 11259819"/>
              <a:gd name="connsiteY4" fmla="*/ 736516 h 5235575"/>
              <a:gd name="connsiteX0" fmla="*/ 0 w 11214100"/>
              <a:gd name="connsiteY0" fmla="*/ 730500 h 5235575"/>
              <a:gd name="connsiteX1" fmla="*/ 11214100 w 11214100"/>
              <a:gd name="connsiteY1" fmla="*/ 0 h 5235575"/>
              <a:gd name="connsiteX2" fmla="*/ 11214100 w 11214100"/>
              <a:gd name="connsiteY2" fmla="*/ 5235575 h 5235575"/>
              <a:gd name="connsiteX3" fmla="*/ 0 w 11214100"/>
              <a:gd name="connsiteY3" fmla="*/ 5235575 h 5235575"/>
              <a:gd name="connsiteX4" fmla="*/ 0 w 11214100"/>
              <a:gd name="connsiteY4" fmla="*/ 730500 h 523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100" h="5235575">
                <a:moveTo>
                  <a:pt x="0" y="730500"/>
                </a:moveTo>
                <a:lnTo>
                  <a:pt x="11214100" y="0"/>
                </a:lnTo>
                <a:lnTo>
                  <a:pt x="11214100" y="5235575"/>
                </a:lnTo>
                <a:lnTo>
                  <a:pt x="0" y="5235575"/>
                </a:lnTo>
                <a:lnTo>
                  <a:pt x="0" y="730500"/>
                </a:lnTo>
                <a:close/>
              </a:path>
            </a:pathLst>
          </a:custGeom>
          <a:solidFill>
            <a:schemeClr val="tx1"/>
          </a:solidFill>
        </p:spPr>
        <p:txBody>
          <a:bodyPr lIns="180000" tIns="1008000"/>
          <a:lstStyle>
            <a:lvl1pPr marL="0" indent="0">
              <a:buNone/>
              <a:defRPr sz="1050">
                <a:solidFill>
                  <a:schemeClr val="bg1"/>
                </a:solidFill>
              </a:defRPr>
            </a:lvl1pPr>
          </a:lstStyle>
          <a:p>
            <a:r>
              <a:rPr lang="sv-SE"/>
              <a:t>Klicka på ikonen i mitten för att lägga till en bild. Klicka på beskär för att flytta runt bilden i ramen.</a:t>
            </a:r>
          </a:p>
        </p:txBody>
      </p:sp>
      <p:pic>
        <p:nvPicPr>
          <p:cNvPr id="2" name="Bildobjekt 1" descr="En bild som visar Teckensnitt, text, Grafik, logotyp&#10;&#10;Automatiskt genererad beskrivning">
            <a:extLst>
              <a:ext uri="{FF2B5EF4-FFF2-40B4-BE49-F238E27FC236}">
                <a16:creationId xmlns:a16="http://schemas.microsoft.com/office/drawing/2014/main" id="{14EE83AA-AE61-D67B-9E1D-1C955D00C5AB}"/>
              </a:ext>
            </a:extLst>
          </p:cNvPr>
          <p:cNvPicPr>
            <a:picLocks noChangeAspect="1"/>
          </p:cNvPicPr>
          <p:nvPr userDrawn="1"/>
        </p:nvPicPr>
        <p:blipFill>
          <a:blip r:embed="rId2"/>
          <a:stretch>
            <a:fillRect/>
          </a:stretch>
        </p:blipFill>
        <p:spPr>
          <a:xfrm>
            <a:off x="488950" y="517500"/>
            <a:ext cx="2297793" cy="622054"/>
          </a:xfrm>
          <a:prstGeom prst="rect">
            <a:avLst/>
          </a:prstGeom>
        </p:spPr>
      </p:pic>
      <p:sp>
        <p:nvSpPr>
          <p:cNvPr id="12" name="Platshållare för text 5">
            <a:extLst>
              <a:ext uri="{FF2B5EF4-FFF2-40B4-BE49-F238E27FC236}">
                <a16:creationId xmlns:a16="http://schemas.microsoft.com/office/drawing/2014/main" id="{C002FEDF-21F7-2748-9AEA-062A1C304AF8}"/>
              </a:ext>
            </a:extLst>
          </p:cNvPr>
          <p:cNvSpPr>
            <a:spLocks noGrp="1"/>
          </p:cNvSpPr>
          <p:nvPr>
            <p:ph type="body" sz="quarter" idx="13" hasCustomPrompt="1"/>
          </p:nvPr>
        </p:nvSpPr>
        <p:spPr>
          <a:xfrm>
            <a:off x="859063" y="4118974"/>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pic>
        <p:nvPicPr>
          <p:cNvPr id="4" name="Bildobjekt 3">
            <a:extLst>
              <a:ext uri="{FF2B5EF4-FFF2-40B4-BE49-F238E27FC236}">
                <a16:creationId xmlns:a16="http://schemas.microsoft.com/office/drawing/2014/main" id="{3B49EB10-845F-4DF9-1DDB-D10F0421A437}"/>
              </a:ext>
            </a:extLst>
          </p:cNvPr>
          <p:cNvPicPr>
            <a:picLocks noChangeAspect="1"/>
          </p:cNvPicPr>
          <p:nvPr userDrawn="1"/>
        </p:nvPicPr>
        <p:blipFill>
          <a:blip r:embed="rId3"/>
          <a:stretch>
            <a:fillRect/>
          </a:stretch>
        </p:blipFill>
        <p:spPr>
          <a:xfrm>
            <a:off x="10192552" y="5582227"/>
            <a:ext cx="1442440" cy="909364"/>
          </a:xfrm>
          <a:prstGeom prst="rect">
            <a:avLst/>
          </a:prstGeom>
        </p:spPr>
      </p:pic>
    </p:spTree>
    <p:extLst>
      <p:ext uri="{BB962C8B-B14F-4D97-AF65-F5344CB8AC3E}">
        <p14:creationId xmlns:p14="http://schemas.microsoft.com/office/powerpoint/2010/main" val="1777834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drät rubrik och text">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909376B-3D90-8104-E1E2-77BD179A754C}"/>
              </a:ext>
            </a:extLst>
          </p:cNvPr>
          <p:cNvSpPr>
            <a:spLocks/>
          </p:cNvSpPr>
          <p:nvPr userDrawn="1"/>
        </p:nvSpPr>
        <p:spPr>
          <a:xfrm>
            <a:off x="0" y="622170"/>
            <a:ext cx="12192000" cy="6235830"/>
          </a:xfrm>
          <a:prstGeom prst="rect">
            <a:avLst/>
          </a:prstGeom>
          <a:solidFill>
            <a:srgbClr val="33414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33414E"/>
              </a:solidFill>
              <a:effectLst/>
              <a:uLnTx/>
              <a:uFillTx/>
              <a:latin typeface="Lab Grotesque" pitchFamily="2" charset="0"/>
              <a:ea typeface="+mn-ea"/>
              <a:cs typeface="+mn-cs"/>
            </a:endParaRPr>
          </a:p>
        </p:txBody>
      </p:sp>
      <p:pic>
        <p:nvPicPr>
          <p:cNvPr id="13" name="Bildobjekt 12" descr="En bild som visar person, inomhus, kök, vägg">
            <a:extLst>
              <a:ext uri="{FF2B5EF4-FFF2-40B4-BE49-F238E27FC236}">
                <a16:creationId xmlns:a16="http://schemas.microsoft.com/office/drawing/2014/main" id="{7A0CDC0E-5865-69D8-456A-4D8C0EAF7246}"/>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12" name="Underrubrik 2">
            <a:extLst>
              <a:ext uri="{FF2B5EF4-FFF2-40B4-BE49-F238E27FC236}">
                <a16:creationId xmlns:a16="http://schemas.microsoft.com/office/drawing/2014/main" id="{697BB78E-CC44-FDE0-BA14-BC11D66AA57A}"/>
              </a:ext>
            </a:extLst>
          </p:cNvPr>
          <p:cNvSpPr txBox="1">
            <a:spLocks/>
          </p:cNvSpPr>
          <p:nvPr userDrawn="1"/>
        </p:nvSpPr>
        <p:spPr>
          <a:xfrm>
            <a:off x="2334967" y="2508390"/>
            <a:ext cx="7522065" cy="21242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36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8583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Lodrät rubrik och text">
    <p:spTree>
      <p:nvGrpSpPr>
        <p:cNvPr id="1" name=""/>
        <p:cNvGrpSpPr/>
        <p:nvPr/>
      </p:nvGrpSpPr>
      <p:grpSpPr>
        <a:xfrm>
          <a:off x="0" y="0"/>
          <a:ext cx="0" cy="0"/>
          <a:chOff x="0" y="0"/>
          <a:chExt cx="0" cy="0"/>
        </a:xfrm>
      </p:grpSpPr>
      <p:sp>
        <p:nvSpPr>
          <p:cNvPr id="12" name="Underrubrik 2">
            <a:extLst>
              <a:ext uri="{FF2B5EF4-FFF2-40B4-BE49-F238E27FC236}">
                <a16:creationId xmlns:a16="http://schemas.microsoft.com/office/drawing/2014/main" id="{697BB78E-CC44-FDE0-BA14-BC11D66AA57A}"/>
              </a:ext>
            </a:extLst>
          </p:cNvPr>
          <p:cNvSpPr txBox="1">
            <a:spLocks/>
          </p:cNvSpPr>
          <p:nvPr userDrawn="1"/>
        </p:nvSpPr>
        <p:spPr>
          <a:xfrm>
            <a:off x="2334967" y="2508390"/>
            <a:ext cx="7522065" cy="21242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36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731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Startbild">
    <p:bg>
      <p:bgPr>
        <a:solidFill>
          <a:srgbClr val="FAEFDF"/>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43842" y="497090"/>
            <a:ext cx="1997637" cy="948519"/>
          </a:xfrm>
          <a:prstGeom prst="rect">
            <a:avLst/>
          </a:prstGeom>
        </p:spPr>
      </p:pic>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5114470" y="0"/>
            <a:ext cx="7064830" cy="6883400"/>
          </a:xfrm>
          <a:custGeom>
            <a:avLst/>
            <a:gdLst>
              <a:gd name="connsiteX0" fmla="*/ 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0 w 6074230"/>
              <a:gd name="connsiteY4" fmla="*/ 0 h 6858000"/>
              <a:gd name="connsiteX0" fmla="*/ 3276600 w 6074230"/>
              <a:gd name="connsiteY0" fmla="*/ 0 h 6870700"/>
              <a:gd name="connsiteX1" fmla="*/ 6074230 w 6074230"/>
              <a:gd name="connsiteY1" fmla="*/ 12700 h 6870700"/>
              <a:gd name="connsiteX2" fmla="*/ 6074230 w 6074230"/>
              <a:gd name="connsiteY2" fmla="*/ 6870700 h 6870700"/>
              <a:gd name="connsiteX3" fmla="*/ 0 w 6074230"/>
              <a:gd name="connsiteY3" fmla="*/ 6870700 h 6870700"/>
              <a:gd name="connsiteX4" fmla="*/ 3276600 w 6074230"/>
              <a:gd name="connsiteY4" fmla="*/ 0 h 6870700"/>
              <a:gd name="connsiteX0" fmla="*/ 187960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1879600 w 6074230"/>
              <a:gd name="connsiteY4" fmla="*/ 0 h 6858000"/>
              <a:gd name="connsiteX0" fmla="*/ 2844800 w 7039430"/>
              <a:gd name="connsiteY0" fmla="*/ 0 h 6883400"/>
              <a:gd name="connsiteX1" fmla="*/ 7039430 w 7039430"/>
              <a:gd name="connsiteY1" fmla="*/ 0 h 6883400"/>
              <a:gd name="connsiteX2" fmla="*/ 7039430 w 7039430"/>
              <a:gd name="connsiteY2" fmla="*/ 6858000 h 6883400"/>
              <a:gd name="connsiteX3" fmla="*/ 0 w 7039430"/>
              <a:gd name="connsiteY3" fmla="*/ 6883400 h 6883400"/>
              <a:gd name="connsiteX4" fmla="*/ 2844800 w 7039430"/>
              <a:gd name="connsiteY4" fmla="*/ 0 h 6883400"/>
              <a:gd name="connsiteX0" fmla="*/ 2844800 w 7064830"/>
              <a:gd name="connsiteY0" fmla="*/ 0 h 6883400"/>
              <a:gd name="connsiteX1" fmla="*/ 7064830 w 7064830"/>
              <a:gd name="connsiteY1" fmla="*/ 12700 h 6883400"/>
              <a:gd name="connsiteX2" fmla="*/ 7039430 w 7064830"/>
              <a:gd name="connsiteY2" fmla="*/ 6858000 h 6883400"/>
              <a:gd name="connsiteX3" fmla="*/ 0 w 7064830"/>
              <a:gd name="connsiteY3" fmla="*/ 6883400 h 6883400"/>
              <a:gd name="connsiteX4" fmla="*/ 2844800 w 7064830"/>
              <a:gd name="connsiteY4" fmla="*/ 0 h 6883400"/>
              <a:gd name="connsiteX0" fmla="*/ 2844800 w 7064830"/>
              <a:gd name="connsiteY0" fmla="*/ 0 h 6883400"/>
              <a:gd name="connsiteX1" fmla="*/ 7064830 w 7064830"/>
              <a:gd name="connsiteY1" fmla="*/ 12700 h 6883400"/>
              <a:gd name="connsiteX2" fmla="*/ 7052130 w 7064830"/>
              <a:gd name="connsiteY2" fmla="*/ 6870700 h 6883400"/>
              <a:gd name="connsiteX3" fmla="*/ 0 w 7064830"/>
              <a:gd name="connsiteY3" fmla="*/ 6883400 h 6883400"/>
              <a:gd name="connsiteX4" fmla="*/ 2844800 w 706483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830" h="6883400">
                <a:moveTo>
                  <a:pt x="2844800" y="0"/>
                </a:moveTo>
                <a:lnTo>
                  <a:pt x="7064830" y="12700"/>
                </a:lnTo>
                <a:cubicBezTo>
                  <a:pt x="7056363" y="2294467"/>
                  <a:pt x="7060597" y="4588933"/>
                  <a:pt x="7052130" y="6870700"/>
                </a:cubicBezTo>
                <a:lnTo>
                  <a:pt x="0" y="6883400"/>
                </a:lnTo>
                <a:lnTo>
                  <a:pt x="2844800" y="0"/>
                </a:lnTo>
                <a:close/>
              </a:path>
            </a:pathLst>
          </a:cu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4205270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Startbild">
    <p:bg>
      <p:bgPr>
        <a:solidFill>
          <a:srgbClr val="EFF2F5"/>
        </a:solidFill>
        <a:effectLst/>
      </p:bgPr>
    </p:bg>
    <p:spTree>
      <p:nvGrpSpPr>
        <p:cNvPr id="1" name=""/>
        <p:cNvGrpSpPr/>
        <p:nvPr/>
      </p:nvGrpSpPr>
      <p:grpSpPr>
        <a:xfrm>
          <a:off x="0" y="0"/>
          <a:ext cx="0" cy="0"/>
          <a:chOff x="0" y="0"/>
          <a:chExt cx="0" cy="0"/>
        </a:xfrm>
      </p:grpSpPr>
      <p:pic>
        <p:nvPicPr>
          <p:cNvPr id="8" name="Bildobjekt 7" descr="En bild som visar paraply&#10;&#10;Automatiskt genererad beskrivning">
            <a:extLst>
              <a:ext uri="{FF2B5EF4-FFF2-40B4-BE49-F238E27FC236}">
                <a16:creationId xmlns:a16="http://schemas.microsoft.com/office/drawing/2014/main" id="{91B3CA28-5094-4B46-B154-DA4C9388F35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39205" y="0"/>
            <a:ext cx="12231205" cy="6865749"/>
          </a:xfrm>
          <a:prstGeom prst="rect">
            <a:avLst/>
          </a:prstGeom>
        </p:spPr>
      </p:pic>
      <p:pic>
        <p:nvPicPr>
          <p:cNvPr id="9" name="Bild 8">
            <a:extLst>
              <a:ext uri="{FF2B5EF4-FFF2-40B4-BE49-F238E27FC236}">
                <a16:creationId xmlns:a16="http://schemas.microsoft.com/office/drawing/2014/main" id="{0EDB442F-88D5-1A43-B099-A6A3582785D7}"/>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4400" y="497090"/>
            <a:ext cx="1997637" cy="948519"/>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spTree>
    <p:extLst>
      <p:ext uri="{BB962C8B-B14F-4D97-AF65-F5344CB8AC3E}">
        <p14:creationId xmlns:p14="http://schemas.microsoft.com/office/powerpoint/2010/main" val="6792454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472699" y="2364944"/>
            <a:ext cx="4058108" cy="2958723"/>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för </a:t>
            </a:r>
            <a:br>
              <a:rPr lang="sv-SE"/>
            </a:br>
            <a:r>
              <a:rPr lang="sv-SE"/>
              <a:t>att ändra rubrik</a:t>
            </a:r>
          </a:p>
        </p:txBody>
      </p:sp>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472700" y="1935149"/>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mindre inledande rubrik</a:t>
            </a:r>
          </a:p>
        </p:txBody>
      </p:sp>
      <p:sp>
        <p:nvSpPr>
          <p:cNvPr id="3" name="Platshållare för bild 2">
            <a:extLst>
              <a:ext uri="{FF2B5EF4-FFF2-40B4-BE49-F238E27FC236}">
                <a16:creationId xmlns:a16="http://schemas.microsoft.com/office/drawing/2014/main" id="{D5B8713E-1A3F-BF42-AACE-4E4D0F255C48}"/>
              </a:ext>
            </a:extLst>
          </p:cNvPr>
          <p:cNvSpPr>
            <a:spLocks noGrp="1"/>
          </p:cNvSpPr>
          <p:nvPr>
            <p:ph type="pic" sz="quarter" idx="18"/>
          </p:nvPr>
        </p:nvSpPr>
        <p:spPr>
          <a:xfrm>
            <a:off x="5046662" y="0"/>
            <a:ext cx="7145338" cy="6858000"/>
          </a:xfrm>
          <a:prstGeom prst="rect">
            <a:avLst/>
          </a:prstGeom>
          <a:solidFill>
            <a:schemeClr val="tx1">
              <a:lumMod val="20000"/>
              <a:lumOff val="80000"/>
            </a:schemeClr>
          </a:solidFill>
        </p:spPr>
        <p:txBody>
          <a:bodyPr/>
          <a:lstStyle>
            <a:lvl1pPr>
              <a:defRPr b="1" i="0">
                <a:latin typeface="Lab Grotesque Black" pitchFamily="2" charset="0"/>
              </a:defRPr>
            </a:lvl1pPr>
          </a:lstStyle>
          <a:p>
            <a:endParaRPr lang="sv-SE"/>
          </a:p>
        </p:txBody>
      </p:sp>
      <p:pic>
        <p:nvPicPr>
          <p:cNvPr id="7" name="Bild 6">
            <a:extLst>
              <a:ext uri="{FF2B5EF4-FFF2-40B4-BE49-F238E27FC236}">
                <a16:creationId xmlns:a16="http://schemas.microsoft.com/office/drawing/2014/main" id="{5AB544D0-C715-CF4C-9E96-C7F59ECA1129}"/>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02030" y="427561"/>
            <a:ext cx="1397617" cy="663617"/>
          </a:xfrm>
          <a:prstGeom prst="rect">
            <a:avLst/>
          </a:prstGeom>
        </p:spPr>
      </p:pic>
      <p:sp>
        <p:nvSpPr>
          <p:cNvPr id="11" name="Platshållare för text 3">
            <a:extLst>
              <a:ext uri="{FF2B5EF4-FFF2-40B4-BE49-F238E27FC236}">
                <a16:creationId xmlns:a16="http://schemas.microsoft.com/office/drawing/2014/main" id="{B0C7F7D6-5987-1449-9F2C-79E934F83CF1}"/>
              </a:ext>
            </a:extLst>
          </p:cNvPr>
          <p:cNvSpPr>
            <a:spLocks noGrp="1"/>
          </p:cNvSpPr>
          <p:nvPr>
            <p:ph type="body" sz="quarter" idx="19" hasCustomPrompt="1"/>
          </p:nvPr>
        </p:nvSpPr>
        <p:spPr>
          <a:xfrm>
            <a:off x="472700" y="5337027"/>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Månad 2020</a:t>
            </a:r>
          </a:p>
        </p:txBody>
      </p:sp>
    </p:spTree>
    <p:extLst>
      <p:ext uri="{BB962C8B-B14F-4D97-AF65-F5344CB8AC3E}">
        <p14:creationId xmlns:p14="http://schemas.microsoft.com/office/powerpoint/2010/main" val="11077081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2174916" y="2783400"/>
            <a:ext cx="7842169" cy="1870292"/>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pic>
        <p:nvPicPr>
          <p:cNvPr id="5" name="Bild 4">
            <a:extLst>
              <a:ext uri="{FF2B5EF4-FFF2-40B4-BE49-F238E27FC236}">
                <a16:creationId xmlns:a16="http://schemas.microsoft.com/office/drawing/2014/main" id="{0DC7DD40-2BBE-FD47-B5D1-DCF785B0BB37}"/>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241671" y="669975"/>
            <a:ext cx="1708659" cy="811306"/>
          </a:xfrm>
          <a:prstGeom prst="rect">
            <a:avLst/>
          </a:prstGeom>
        </p:spPr>
      </p:pic>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5193556" y="5955811"/>
            <a:ext cx="1804889"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2781716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Startbild med projekt-logga">
    <p:bg>
      <p:bgPr>
        <a:solidFill>
          <a:srgbClr val="EFF2F5"/>
        </a:solidFill>
        <a:effectLst/>
      </p:bgPr>
    </p:bg>
    <p:spTree>
      <p:nvGrpSpPr>
        <p:cNvPr id="1" name=""/>
        <p:cNvGrpSpPr/>
        <p:nvPr/>
      </p:nvGrpSpPr>
      <p:grpSpPr>
        <a:xfrm>
          <a:off x="0" y="0"/>
          <a:ext cx="0" cy="0"/>
          <a:chOff x="0" y="0"/>
          <a:chExt cx="0" cy="0"/>
        </a:xfrm>
      </p:grpSpPr>
      <p:cxnSp>
        <p:nvCxnSpPr>
          <p:cNvPr id="12" name="Rak 11">
            <a:extLst>
              <a:ext uri="{FF2B5EF4-FFF2-40B4-BE49-F238E27FC236}">
                <a16:creationId xmlns:a16="http://schemas.microsoft.com/office/drawing/2014/main" id="{A744BAE6-61A3-B34C-B489-75AA9FDCA023}"/>
              </a:ext>
            </a:extLst>
          </p:cNvPr>
          <p:cNvCxnSpPr>
            <a:cxnSpLocks/>
          </p:cNvCxnSpPr>
          <p:nvPr userDrawn="1"/>
        </p:nvCxnSpPr>
        <p:spPr>
          <a:xfrm flipH="1">
            <a:off x="4741683" y="368366"/>
            <a:ext cx="2465210" cy="613612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bild 2">
            <a:extLst>
              <a:ext uri="{FF2B5EF4-FFF2-40B4-BE49-F238E27FC236}">
                <a16:creationId xmlns:a16="http://schemas.microsoft.com/office/drawing/2014/main" id="{706F194E-6202-E549-AF1F-32A3CE881F5D}"/>
              </a:ext>
            </a:extLst>
          </p:cNvPr>
          <p:cNvSpPr>
            <a:spLocks noGrp="1"/>
          </p:cNvSpPr>
          <p:nvPr>
            <p:ph type="pic" sz="quarter" idx="11" hasCustomPrompt="1"/>
          </p:nvPr>
        </p:nvSpPr>
        <p:spPr>
          <a:xfrm>
            <a:off x="9055876" y="4978398"/>
            <a:ext cx="2038118" cy="976923"/>
          </a:xfrm>
          <a:prstGeom prst="rect">
            <a:avLst/>
          </a:prstGeom>
        </p:spPr>
        <p:txBody>
          <a:bodyPr/>
          <a:lstStyle>
            <a:lvl1pPr marL="0" indent="0">
              <a:buNone/>
              <a:defRPr b="1" i="0">
                <a:solidFill>
                  <a:schemeClr val="tx1"/>
                </a:solidFill>
                <a:latin typeface="Lab Grotesque Black" pitchFamily="2" charset="0"/>
              </a:defRPr>
            </a:lvl1pPr>
          </a:lstStyle>
          <a:p>
            <a:r>
              <a:rPr lang="sv-SE"/>
              <a:t>Projekt-logotyp</a:t>
            </a:r>
          </a:p>
        </p:txBody>
      </p:sp>
      <p:pic>
        <p:nvPicPr>
          <p:cNvPr id="9" name="Bild 8">
            <a:extLst>
              <a:ext uri="{FF2B5EF4-FFF2-40B4-BE49-F238E27FC236}">
                <a16:creationId xmlns:a16="http://schemas.microsoft.com/office/drawing/2014/main" id="{A823D168-2479-9142-A21D-2C31727F041D}"/>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253012" y="967970"/>
            <a:ext cx="1670949" cy="793401"/>
          </a:xfrm>
          <a:prstGeom prst="rect">
            <a:avLst/>
          </a:prstGeom>
        </p:spPr>
      </p:pic>
      <p:sp>
        <p:nvSpPr>
          <p:cNvPr id="7" name="Title 1">
            <a:extLst>
              <a:ext uri="{FF2B5EF4-FFF2-40B4-BE49-F238E27FC236}">
                <a16:creationId xmlns:a16="http://schemas.microsoft.com/office/drawing/2014/main" id="{38A5A16F-1CF9-F049-9B18-B31DBD6FF618}"/>
              </a:ext>
            </a:extLst>
          </p:cNvPr>
          <p:cNvSpPr>
            <a:spLocks noGrp="1"/>
          </p:cNvSpPr>
          <p:nvPr>
            <p:ph type="ctrTitle" hasCustomPrompt="1"/>
          </p:nvPr>
        </p:nvSpPr>
        <p:spPr>
          <a:xfrm>
            <a:off x="3246254" y="2890740"/>
            <a:ext cx="5699492" cy="1366278"/>
          </a:xfrm>
          <a:prstGeom prst="rect">
            <a:avLst/>
          </a:prstGeom>
          <a:solidFill>
            <a:srgbClr val="EFF2F5"/>
          </a:solidFill>
        </p:spPr>
        <p:txBody>
          <a:bodyPr anchor="ctr"/>
          <a:lstStyle>
            <a:lvl1pPr algn="ctr">
              <a:lnSpc>
                <a:spcPct val="100000"/>
              </a:lnSpc>
              <a:defRPr sz="4000" b="1" i="0">
                <a:solidFill>
                  <a:schemeClr val="tx1"/>
                </a:solidFill>
                <a:latin typeface="Lab Grotesque Black" pitchFamily="2" charset="0"/>
              </a:defRPr>
            </a:lvl1pPr>
          </a:lstStyle>
          <a:p>
            <a:r>
              <a:rPr lang="sv-SE"/>
              <a:t>Klicka här för att </a:t>
            </a:r>
            <a:br>
              <a:rPr lang="sv-SE"/>
            </a:br>
            <a:r>
              <a:rPr lang="sv-SE"/>
              <a:t>ändra rubriken</a:t>
            </a:r>
            <a:endParaRPr lang="en-US"/>
          </a:p>
        </p:txBody>
      </p:sp>
    </p:spTree>
    <p:extLst>
      <p:ext uri="{BB962C8B-B14F-4D97-AF65-F5344CB8AC3E}">
        <p14:creationId xmlns:p14="http://schemas.microsoft.com/office/powerpoint/2010/main" val="758964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Startbild">
    <p:bg>
      <p:bgPr>
        <a:solidFill>
          <a:srgbClr val="33414E"/>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28664C3-8C41-D94E-B854-6A743A4DC5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pic>
        <p:nvPicPr>
          <p:cNvPr id="7" name="Bildobjekt 6">
            <a:extLst>
              <a:ext uri="{FF2B5EF4-FFF2-40B4-BE49-F238E27FC236}">
                <a16:creationId xmlns:a16="http://schemas.microsoft.com/office/drawing/2014/main" id="{C6751835-D2AA-AB44-A3AB-B210F25F6A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400" y="496800"/>
            <a:ext cx="2002431" cy="948519"/>
          </a:xfrm>
          <a:prstGeom prst="rect">
            <a:avLst/>
          </a:prstGeom>
        </p:spPr>
      </p:pic>
    </p:spTree>
    <p:extLst>
      <p:ext uri="{BB962C8B-B14F-4D97-AF65-F5344CB8AC3E}">
        <p14:creationId xmlns:p14="http://schemas.microsoft.com/office/powerpoint/2010/main" val="25920461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Startbild">
    <p:bg>
      <p:bgPr>
        <a:solidFill>
          <a:srgbClr val="EFF2F5"/>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D5815A9-6982-3E4A-9A4A-6776E60CEBC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Bild 8">
            <a:extLst>
              <a:ext uri="{FF2B5EF4-FFF2-40B4-BE49-F238E27FC236}">
                <a16:creationId xmlns:a16="http://schemas.microsoft.com/office/drawing/2014/main" id="{0EDB442F-88D5-1A43-B099-A6A3582785D7}"/>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spTree>
    <p:extLst>
      <p:ext uri="{BB962C8B-B14F-4D97-AF65-F5344CB8AC3E}">
        <p14:creationId xmlns:p14="http://schemas.microsoft.com/office/powerpoint/2010/main" val="1916914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5.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69BF4903-BCFE-2A4D-8B9E-1009F2438FB1}"/>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EDB15CE7-9CCE-9B48-92D5-5B6D76690A1B}"/>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2026-06-29</a:t>
            </a:fld>
            <a:endParaRPr lang="sv-SE"/>
          </a:p>
        </p:txBody>
      </p:sp>
      <p:sp>
        <p:nvSpPr>
          <p:cNvPr id="10" name="Platshållare för bildnummer 23">
            <a:extLst>
              <a:ext uri="{FF2B5EF4-FFF2-40B4-BE49-F238E27FC236}">
                <a16:creationId xmlns:a16="http://schemas.microsoft.com/office/drawing/2014/main" id="{E9287CFE-6CB9-9144-8EFE-8B1CCF21CC64}"/>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3146660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726" r:id="rId8"/>
    <p:sldLayoutId id="2147483727" r:id="rId9"/>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C22DE53-5253-0077-DE7F-1AAAFDAFB758}"/>
              </a:ext>
            </a:extLst>
          </p:cNvPr>
          <p:cNvSpPr>
            <a:spLocks/>
          </p:cNvSpPr>
          <p:nvPr userDrawn="1"/>
        </p:nvSpPr>
        <p:spPr>
          <a:xfrm>
            <a:off x="0" y="-12393"/>
            <a:ext cx="12192000" cy="634562"/>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sv-SE" b="0" i="0">
              <a:latin typeface="Lab Grotesque" pitchFamily="2" charset="0"/>
            </a:endParaRPr>
          </a:p>
        </p:txBody>
      </p:sp>
      <p:pic>
        <p:nvPicPr>
          <p:cNvPr id="10" name="Bildobjekt 9">
            <a:extLst>
              <a:ext uri="{FF2B5EF4-FFF2-40B4-BE49-F238E27FC236}">
                <a16:creationId xmlns:a16="http://schemas.microsoft.com/office/drawing/2014/main" id="{6EAD8A6B-E9E9-F424-9FEE-7FE646871E41}"/>
              </a:ext>
            </a:extLst>
          </p:cNvPr>
          <p:cNvPicPr>
            <a:picLocks noChangeAspect="1"/>
          </p:cNvPicPr>
          <p:nvPr userDrawn="1"/>
        </p:nvPicPr>
        <p:blipFill>
          <a:blip r:embed="rId15"/>
          <a:stretch>
            <a:fillRect/>
          </a:stretch>
        </p:blipFill>
        <p:spPr>
          <a:xfrm>
            <a:off x="373220" y="165008"/>
            <a:ext cx="2214982" cy="279757"/>
          </a:xfrm>
          <a:prstGeom prst="rect">
            <a:avLst/>
          </a:prstGeom>
        </p:spPr>
      </p:pic>
      <p:sp>
        <p:nvSpPr>
          <p:cNvPr id="3" name="textruta 2">
            <a:extLst>
              <a:ext uri="{FF2B5EF4-FFF2-40B4-BE49-F238E27FC236}">
                <a16:creationId xmlns:a16="http://schemas.microsoft.com/office/drawing/2014/main" id="{4484FAD8-7150-B4CA-AC1B-ED893D2D35D1}"/>
              </a:ext>
            </a:extLst>
          </p:cNvPr>
          <p:cNvSpPr txBox="1">
            <a:spLocks/>
          </p:cNvSpPr>
          <p:nvPr userDrawn="1"/>
        </p:nvSpPr>
        <p:spPr>
          <a:xfrm>
            <a:off x="371475" y="6443516"/>
            <a:ext cx="1963491" cy="253916"/>
          </a:xfrm>
          <a:prstGeom prst="rect">
            <a:avLst/>
          </a:prstGeom>
          <a:noFill/>
        </p:spPr>
        <p:txBody>
          <a:bodyPr wrap="square" lIns="0" rIns="90000" rtlCol="0">
            <a:spAutoFit/>
          </a:bodyPr>
          <a:lstStyle/>
          <a:p>
            <a:pPr algn="l"/>
            <a:fld id="{730728AE-D3E3-8D47-9F66-33D72B212D59}" type="slidenum">
              <a:rPr lang="sv-SE" sz="1000" smtClean="0">
                <a:latin typeface="Lab Grotesque Light" pitchFamily="2" charset="0"/>
              </a:rPr>
              <a:pPr algn="l"/>
              <a:t>‹#›</a:t>
            </a:fld>
            <a:endParaRPr lang="sv-SE" sz="1000">
              <a:latin typeface="Lab Grotesque Light" pitchFamily="2" charset="0"/>
            </a:endParaRPr>
          </a:p>
        </p:txBody>
      </p:sp>
      <p:pic>
        <p:nvPicPr>
          <p:cNvPr id="2" name="Bildobjekt 1" descr="En bild som visar fågel, papegoja&#10;&#10;Automatiskt genererad beskrivning">
            <a:extLst>
              <a:ext uri="{FF2B5EF4-FFF2-40B4-BE49-F238E27FC236}">
                <a16:creationId xmlns:a16="http://schemas.microsoft.com/office/drawing/2014/main" id="{4BBB8D37-7A14-755C-C763-8B398A12C078}"/>
              </a:ext>
            </a:extLst>
          </p:cNvPr>
          <p:cNvPicPr>
            <a:picLocks noChangeAspect="1"/>
          </p:cNvPicPr>
          <p:nvPr userDrawn="1"/>
        </p:nvPicPr>
        <p:blipFill>
          <a:blip r:embed="rId16"/>
          <a:stretch>
            <a:fillRect/>
          </a:stretch>
        </p:blipFill>
        <p:spPr>
          <a:xfrm>
            <a:off x="10081675" y="5952217"/>
            <a:ext cx="1928920" cy="1216058"/>
          </a:xfrm>
          <a:prstGeom prst="rect">
            <a:avLst/>
          </a:prstGeom>
        </p:spPr>
      </p:pic>
    </p:spTree>
    <p:extLst>
      <p:ext uri="{BB962C8B-B14F-4D97-AF65-F5344CB8AC3E}">
        <p14:creationId xmlns:p14="http://schemas.microsoft.com/office/powerpoint/2010/main" val="38710661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82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6">
          <p15:clr>
            <a:srgbClr val="F26B43"/>
          </p15:clr>
        </p15:guide>
        <p15:guide id="2" pos="234">
          <p15:clr>
            <a:srgbClr val="F26B43"/>
          </p15:clr>
        </p15:guide>
        <p15:guide id="3" orient="horz" pos="232">
          <p15:clr>
            <a:srgbClr val="F26B43"/>
          </p15:clr>
        </p15:guide>
        <p15:guide id="4" orient="horz" pos="3974">
          <p15:clr>
            <a:srgbClr val="F26B43"/>
          </p15:clr>
        </p15:guide>
        <p15:guide id="5" orient="horz" pos="4156">
          <p15:clr>
            <a:srgbClr val="F26B43"/>
          </p15:clr>
        </p15:guide>
        <p15:guide id="6" orient="horz" pos="39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33491" y="104033"/>
            <a:ext cx="1441406" cy="196843"/>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2026-06-29</a:t>
            </a:fld>
            <a:endParaRPr kumimoji="0" lang="sv-SE" sz="800" b="0" i="0" u="none" strike="noStrike" kern="1200" cap="none" spc="0" normalizeH="0" baseline="0" noProof="0">
              <a:ln>
                <a:noFill/>
              </a:ln>
              <a:solidFill>
                <a:srgbClr val="61717F"/>
              </a:solidFill>
              <a:effectLst/>
              <a:uLnTx/>
              <a:uFillTx/>
              <a:latin typeface="Lab Grotesque" pitchFamily="2" charset="0"/>
              <a:ea typeface="+mn-ea"/>
              <a:cs typeface="+mn-cs"/>
            </a:endParaRPr>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B63437-8A26-BE43-AB46-80340C37E737}" type="slidenum">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800" b="0" i="0" u="none" strike="noStrike" kern="1200" cap="none" spc="0" normalizeH="0" baseline="0" noProof="0">
              <a:ln>
                <a:noFill/>
              </a:ln>
              <a:solidFill>
                <a:srgbClr val="61717F"/>
              </a:solidFill>
              <a:effectLst/>
              <a:uLnTx/>
              <a:uFillTx/>
              <a:latin typeface="Lab Grotesque" pitchFamily="2" charset="0"/>
              <a:ea typeface="+mn-ea"/>
              <a:cs typeface="+mn-cs"/>
            </a:endParaRPr>
          </a:p>
        </p:txBody>
      </p:sp>
    </p:spTree>
    <p:extLst>
      <p:ext uri="{BB962C8B-B14F-4D97-AF65-F5344CB8AC3E}">
        <p14:creationId xmlns:p14="http://schemas.microsoft.com/office/powerpoint/2010/main" val="3843062695"/>
      </p:ext>
    </p:extLst>
  </p:cSld>
  <p:clrMap bg1="lt1" tx1="dk1" bg2="lt2" tx2="dk2" accent1="accent1" accent2="accent2" accent3="accent3" accent4="accent4" accent5="accent5" accent6="accent6" hlink="hlink" folHlink="folHlink"/>
  <p:sldLayoutIdLst>
    <p:sldLayoutId id="2147483828" r:id="rId1"/>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F06377C-12D6-1B70-F7CD-929BF97B7D30}"/>
              </a:ext>
            </a:extLst>
          </p:cNvPr>
          <p:cNvSpPr>
            <a:spLocks/>
          </p:cNvSpPr>
          <p:nvPr userDrawn="1"/>
        </p:nvSpPr>
        <p:spPr>
          <a:xfrm>
            <a:off x="0" y="-12393"/>
            <a:ext cx="12192000" cy="634562"/>
          </a:xfrm>
          <a:prstGeom prst="rect">
            <a:avLst/>
          </a:prstGeom>
          <a:solidFill>
            <a:srgbClr val="33414E"/>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Lab Grotesque" pitchFamily="2" charset="0"/>
              <a:ea typeface="+mn-ea"/>
              <a:cs typeface="+mn-cs"/>
            </a:endParaRPr>
          </a:p>
        </p:txBody>
      </p:sp>
      <p:pic>
        <p:nvPicPr>
          <p:cNvPr id="10" name="Bildobjekt 9">
            <a:extLst>
              <a:ext uri="{FF2B5EF4-FFF2-40B4-BE49-F238E27FC236}">
                <a16:creationId xmlns:a16="http://schemas.microsoft.com/office/drawing/2014/main" id="{E4947DEC-5095-175D-71E6-4C0692C2827C}"/>
              </a:ext>
            </a:extLst>
          </p:cNvPr>
          <p:cNvPicPr>
            <a:picLocks noChangeAspect="1"/>
          </p:cNvPicPr>
          <p:nvPr userDrawn="1"/>
        </p:nvPicPr>
        <p:blipFill>
          <a:blip r:embed="rId4"/>
          <a:stretch>
            <a:fillRect/>
          </a:stretch>
        </p:blipFill>
        <p:spPr>
          <a:xfrm>
            <a:off x="373220" y="165008"/>
            <a:ext cx="2214982" cy="279757"/>
          </a:xfrm>
          <a:prstGeom prst="rect">
            <a:avLst/>
          </a:prstGeom>
        </p:spPr>
      </p:pic>
    </p:spTree>
    <p:extLst>
      <p:ext uri="{BB962C8B-B14F-4D97-AF65-F5344CB8AC3E}">
        <p14:creationId xmlns:p14="http://schemas.microsoft.com/office/powerpoint/2010/main" val="2928558129"/>
      </p:ext>
    </p:extLst>
  </p:cSld>
  <p:clrMap bg1="lt1" tx1="dk1" bg2="lt2" tx2="dk2" accent1="accent1" accent2="accent2" accent3="accent3" accent4="accent4" accent5="accent5" accent6="accent6" hlink="hlink" folHlink="folHlink"/>
  <p:sldLayoutIdLst>
    <p:sldLayoutId id="2147483832" r:id="rId1"/>
    <p:sldLayoutId id="21474838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20.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5DAE3-60B4-66F1-6411-BE1352278135}"/>
            </a:ext>
          </a:extLst>
        </p:cNvPr>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46E1484F-944A-D379-4C68-EC206604A5DE}"/>
              </a:ext>
            </a:extLst>
          </p:cNvPr>
          <p:cNvPicPr>
            <a:picLocks noGrp="1" noChangeAspect="1"/>
          </p:cNvPicPr>
          <p:nvPr>
            <p:ph type="pic" sz="quarter" idx="18"/>
          </p:nvPr>
        </p:nvPicPr>
        <p:blipFill>
          <a:blip r:embed="rId3"/>
          <a:srcRect t="14600" b="14600"/>
          <a:stretch/>
        </p:blipFill>
        <p:spPr>
          <a:xfrm>
            <a:off x="488950" y="1122363"/>
            <a:ext cx="11214100" cy="5290469"/>
          </a:xfrm>
        </p:spPr>
      </p:pic>
      <p:sp>
        <p:nvSpPr>
          <p:cNvPr id="8" name="Rektangel 7">
            <a:extLst>
              <a:ext uri="{FF2B5EF4-FFF2-40B4-BE49-F238E27FC236}">
                <a16:creationId xmlns:a16="http://schemas.microsoft.com/office/drawing/2014/main" id="{80680B7D-0364-43EE-16E3-2FE905BC8CD8}"/>
              </a:ext>
            </a:extLst>
          </p:cNvPr>
          <p:cNvSpPr/>
          <p:nvPr/>
        </p:nvSpPr>
        <p:spPr>
          <a:xfrm rot="5400000" flipH="1">
            <a:off x="4655833" y="-595008"/>
            <a:ext cx="2880336" cy="11214100"/>
          </a:xfrm>
          <a:prstGeom prst="rect">
            <a:avLst/>
          </a:prstGeom>
          <a:gradFill>
            <a:gsLst>
              <a:gs pos="0">
                <a:schemeClr val="tx1"/>
              </a:gs>
              <a:gs pos="10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keep_bygg">
            <a:extLst>
              <a:ext uri="{FF2B5EF4-FFF2-40B4-BE49-F238E27FC236}">
                <a16:creationId xmlns:a16="http://schemas.microsoft.com/office/drawing/2014/main" id="{CD67B4F0-B8E2-09BB-FFB2-788971F064A7}"/>
              </a:ext>
            </a:extLst>
          </p:cNvPr>
          <p:cNvSpPr>
            <a:spLocks noGrp="1"/>
          </p:cNvSpPr>
          <p:nvPr>
            <p:ph type="body" sz="quarter" idx="13"/>
          </p:nvPr>
        </p:nvSpPr>
        <p:spPr/>
        <p:txBody>
          <a:bodyPr/>
          <a:lstStyle/>
          <a:p>
            <a:r>
              <a:rPr lang="sv-SE" sz="5400" dirty="0"/>
              <a:t>Företagsklimatet i </a:t>
            </a:r>
            <a:r>
              <a:rPr lang="sv-SE" sz="5400" dirty="0">
                <a:solidFill>
                  <a:schemeClr val="accent1"/>
                </a:solidFill>
              </a:rPr>
              <a:t>byggbranschen </a:t>
            </a:r>
            <a:r>
              <a:rPr lang="sv-SE" sz="5400" dirty="0"/>
              <a:t>2026</a:t>
            </a:r>
          </a:p>
        </p:txBody>
      </p:sp>
      <p:pic>
        <p:nvPicPr>
          <p:cNvPr id="10" name="Bildobjekt 9">
            <a:extLst>
              <a:ext uri="{FF2B5EF4-FFF2-40B4-BE49-F238E27FC236}">
                <a16:creationId xmlns:a16="http://schemas.microsoft.com/office/drawing/2014/main" id="{2822F064-6BBB-1020-4DEA-3C457A9CA449}"/>
              </a:ext>
            </a:extLst>
          </p:cNvPr>
          <p:cNvPicPr>
            <a:picLocks noChangeAspect="1"/>
          </p:cNvPicPr>
          <p:nvPr/>
        </p:nvPicPr>
        <p:blipFill>
          <a:blip r:embed="rId4"/>
          <a:stretch>
            <a:fillRect/>
          </a:stretch>
        </p:blipFill>
        <p:spPr>
          <a:xfrm>
            <a:off x="10192552" y="5582227"/>
            <a:ext cx="1442440" cy="909364"/>
          </a:xfrm>
          <a:prstGeom prst="rect">
            <a:avLst/>
          </a:prstGeom>
        </p:spPr>
      </p:pic>
    </p:spTree>
    <p:extLst>
      <p:ext uri="{BB962C8B-B14F-4D97-AF65-F5344CB8AC3E}">
        <p14:creationId xmlns:p14="http://schemas.microsoft.com/office/powerpoint/2010/main" val="2644087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
            <a:extLst>
              <a:ext uri="{FF2B5EF4-FFF2-40B4-BE49-F238E27FC236}">
                <a16:creationId xmlns:a16="http://schemas.microsoft.com/office/drawing/2014/main" id="{65DC35A1-FDB0-6ECF-27B5-8AD00AE94841}"/>
              </a:ext>
            </a:extLst>
          </p:cNvPr>
          <p:cNvSpPr txBox="1">
            <a:spLocks/>
          </p:cNvSpPr>
          <p:nvPr/>
        </p:nvSpPr>
        <p:spPr>
          <a:xfrm>
            <a:off x="799366" y="2450892"/>
            <a:ext cx="5270954" cy="362646"/>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chemeClr val="tx1"/>
                </a:solidFill>
                <a:latin typeface="Lab Grotesque Black"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800" b="1" i="0" u="none" strike="noStrike" kern="1200" cap="none" spc="0" normalizeH="0" baseline="0" noProof="0" dirty="0">
                <a:ln>
                  <a:noFill/>
                </a:ln>
                <a:solidFill>
                  <a:schemeClr val="bg1"/>
                </a:solidFill>
                <a:effectLst/>
                <a:uLnTx/>
                <a:uFillTx/>
                <a:latin typeface="Lab Grotesque Black" pitchFamily="2" charset="0"/>
                <a:ea typeface="+mn-ea"/>
                <a:cs typeface="Arial" panose="020B0604020202020204" pitchFamily="34" charset="0"/>
              </a:rPr>
              <a:t>Svenskt Näringsliv</a:t>
            </a:r>
          </a:p>
        </p:txBody>
      </p:sp>
      <p:sp>
        <p:nvSpPr>
          <p:cNvPr id="12" name="Platshållare för text 3">
            <a:extLst>
              <a:ext uri="{FF2B5EF4-FFF2-40B4-BE49-F238E27FC236}">
                <a16:creationId xmlns:a16="http://schemas.microsoft.com/office/drawing/2014/main" id="{DC3A868B-B408-8D10-F2D5-8D65E9671EFA}"/>
              </a:ext>
            </a:extLst>
          </p:cNvPr>
          <p:cNvSpPr txBox="1">
            <a:spLocks/>
          </p:cNvSpPr>
          <p:nvPr/>
        </p:nvSpPr>
        <p:spPr>
          <a:xfrm>
            <a:off x="803275" y="4755180"/>
            <a:ext cx="5270954" cy="429795"/>
          </a:xfrm>
          <a:prstGeom prst="rect">
            <a:avLst/>
          </a:prstGeom>
        </p:spPr>
        <p:txBody>
          <a:bodyPr lIns="0" anchor="t"/>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tx2"/>
                </a:solidFill>
                <a:latin typeface="Lab Grotesque Black"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800" b="1" i="0" u="none" strike="noStrike" kern="1200" cap="all" spc="0" normalizeH="0" baseline="0" noProof="0" dirty="0">
                <a:ln>
                  <a:noFill/>
                </a:ln>
                <a:solidFill>
                  <a:schemeClr val="bg1"/>
                </a:solidFill>
                <a:effectLst/>
                <a:uLnTx/>
                <a:uFillTx/>
                <a:latin typeface="Lab Grotesque Black" pitchFamily="2" charset="0"/>
                <a:ea typeface="+mn-ea"/>
                <a:cs typeface="Arial" panose="020B0604020202020204" pitchFamily="34" charset="0"/>
              </a:rPr>
              <a:t>Läs mer på foretagsklimat.se</a:t>
            </a:r>
            <a:br>
              <a:rPr kumimoji="0" lang="sv-SE" sz="1800" b="1" i="0" u="none" strike="noStrike" kern="1200" cap="all" spc="0" normalizeH="0" baseline="0" noProof="0" dirty="0">
                <a:ln>
                  <a:noFill/>
                </a:ln>
                <a:solidFill>
                  <a:schemeClr val="bg1"/>
                </a:solidFill>
                <a:effectLst/>
                <a:uLnTx/>
                <a:uFillTx/>
                <a:latin typeface="Lab Grotesque Black" pitchFamily="2" charset="0"/>
                <a:ea typeface="+mn-ea"/>
                <a:cs typeface="Arial" panose="020B0604020202020204" pitchFamily="34" charset="0"/>
              </a:rPr>
            </a:br>
            <a:endParaRPr kumimoji="0" lang="sv-SE" sz="1800" b="1" i="0" u="none" strike="noStrike" kern="1200" cap="all" spc="0" normalizeH="0" baseline="0" noProof="0" dirty="0">
              <a:ln>
                <a:noFill/>
              </a:ln>
              <a:solidFill>
                <a:schemeClr val="bg1"/>
              </a:solidFill>
              <a:effectLst/>
              <a:uLnTx/>
              <a:uFillTx/>
              <a:latin typeface="Lab Grotesque Black" pitchFamily="2" charset="0"/>
              <a:ea typeface="+mn-ea"/>
              <a:cs typeface="Arial" panose="020B0604020202020204" pitchFamily="34" charset="0"/>
            </a:endParaRPr>
          </a:p>
        </p:txBody>
      </p:sp>
      <p:sp>
        <p:nvSpPr>
          <p:cNvPr id="13" name="lan">
            <a:extLst>
              <a:ext uri="{FF2B5EF4-FFF2-40B4-BE49-F238E27FC236}">
                <a16:creationId xmlns:a16="http://schemas.microsoft.com/office/drawing/2014/main" id="{A4D5CCC3-0879-6A0D-6DE7-14180E857920}"/>
              </a:ext>
            </a:extLst>
          </p:cNvPr>
          <p:cNvSpPr txBox="1">
            <a:spLocks/>
          </p:cNvSpPr>
          <p:nvPr/>
        </p:nvSpPr>
        <p:spPr>
          <a:xfrm>
            <a:off x="799366" y="2824611"/>
            <a:ext cx="5270954" cy="401723"/>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chemeClr val="tx1"/>
                </a:solidFill>
                <a:latin typeface="Lab Grotesque Black"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2800" dirty="0">
                <a:solidFill>
                  <a:schemeClr val="bg1"/>
                </a:solidFill>
              </a:rPr>
              <a:t>Kontakt</a:t>
            </a:r>
            <a:endParaRPr kumimoji="0" lang="sv-SE" sz="2800" b="1" i="0" u="none" strike="noStrike" kern="1200" cap="none" spc="0" normalizeH="0" baseline="0" noProof="0" dirty="0">
              <a:ln>
                <a:noFill/>
              </a:ln>
              <a:solidFill>
                <a:schemeClr val="bg1"/>
              </a:solidFill>
              <a:effectLst/>
              <a:uLnTx/>
              <a:uFillTx/>
              <a:latin typeface="Lab Grotesque Black" pitchFamily="2" charset="0"/>
              <a:ea typeface="+mn-ea"/>
              <a:cs typeface="Arial" panose="020B0604020202020204" pitchFamily="34" charset="0"/>
            </a:endParaRPr>
          </a:p>
        </p:txBody>
      </p:sp>
      <p:sp>
        <p:nvSpPr>
          <p:cNvPr id="16" name="regionchef_name">
            <a:extLst>
              <a:ext uri="{FF2B5EF4-FFF2-40B4-BE49-F238E27FC236}">
                <a16:creationId xmlns:a16="http://schemas.microsoft.com/office/drawing/2014/main" id="{6327D4AB-368A-00D1-F879-7D4A983CFCD8}"/>
              </a:ext>
            </a:extLst>
          </p:cNvPr>
          <p:cNvSpPr txBox="1">
            <a:spLocks/>
          </p:cNvSpPr>
          <p:nvPr/>
        </p:nvSpPr>
        <p:spPr>
          <a:xfrm>
            <a:off x="799366" y="3340334"/>
            <a:ext cx="5270954" cy="300124"/>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chemeClr val="tx1"/>
                </a:solidFill>
                <a:latin typeface="Lab Grotesque Black"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0" dirty="0">
                <a:solidFill>
                  <a:schemeClr val="bg1"/>
                </a:solidFill>
                <a:latin typeface="Lab Grotesque" panose="00000500000000000000" pitchFamily="50" charset="0"/>
              </a:rPr>
              <a:t>Fyll i dina kontaktuppgifter här.</a:t>
            </a:r>
          </a:p>
        </p:txBody>
      </p:sp>
      <p:pic>
        <p:nvPicPr>
          <p:cNvPr id="2" name="Picture 1" descr="A picture containing text&#10;&#10;Description automatically generated">
            <a:extLst>
              <a:ext uri="{FF2B5EF4-FFF2-40B4-BE49-F238E27FC236}">
                <a16:creationId xmlns:a16="http://schemas.microsoft.com/office/drawing/2014/main" id="{DD92FAEB-4FEA-8A18-9547-5C9965F6CA6A}"/>
              </a:ext>
            </a:extLst>
          </p:cNvPr>
          <p:cNvPicPr>
            <a:picLocks noChangeAspect="1"/>
          </p:cNvPicPr>
          <p:nvPr/>
        </p:nvPicPr>
        <p:blipFill>
          <a:blip r:embed="rId3"/>
          <a:stretch>
            <a:fillRect/>
          </a:stretch>
        </p:blipFill>
        <p:spPr>
          <a:xfrm>
            <a:off x="7409219" y="247965"/>
            <a:ext cx="2707204" cy="6362069"/>
          </a:xfrm>
          <a:prstGeom prst="rect">
            <a:avLst/>
          </a:prstGeom>
        </p:spPr>
      </p:pic>
    </p:spTree>
    <p:extLst>
      <p:ext uri="{BB962C8B-B14F-4D97-AF65-F5344CB8AC3E}">
        <p14:creationId xmlns:p14="http://schemas.microsoft.com/office/powerpoint/2010/main" val="23195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D17B6-F3D0-DA84-C9B1-ADC72D433CD1}"/>
            </a:ext>
          </a:extLst>
        </p:cNvPr>
        <p:cNvGrpSpPr/>
        <p:nvPr/>
      </p:nvGrpSpPr>
      <p:grpSpPr>
        <a:xfrm>
          <a:off x="0" y="0"/>
          <a:ext cx="0" cy="0"/>
          <a:chOff x="0" y="0"/>
          <a:chExt cx="0" cy="0"/>
        </a:xfrm>
      </p:grpSpPr>
      <p:sp>
        <p:nvSpPr>
          <p:cNvPr id="4" name="o1">
            <a:extLst>
              <a:ext uri="{FF2B5EF4-FFF2-40B4-BE49-F238E27FC236}">
                <a16:creationId xmlns:a16="http://schemas.microsoft.com/office/drawing/2014/main" id="{C5C071AB-0D63-2E9A-E511-9188107C3584}"/>
              </a:ext>
            </a:extLst>
          </p:cNvPr>
          <p:cNvSpPr txBox="1">
            <a:spLocks/>
          </p:cNvSpPr>
          <p:nvPr/>
        </p:nvSpPr>
        <p:spPr>
          <a:xfrm>
            <a:off x="803276" y="908392"/>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Alla enkätfrågor över tid</a:t>
            </a:r>
          </a:p>
        </p:txBody>
      </p:sp>
      <p:sp>
        <p:nvSpPr>
          <p:cNvPr id="5" name="bransch_liten">
            <a:extLst>
              <a:ext uri="{FF2B5EF4-FFF2-40B4-BE49-F238E27FC236}">
                <a16:creationId xmlns:a16="http://schemas.microsoft.com/office/drawing/2014/main" id="{EDA1B448-8EDC-2DD2-10FB-9742D46B7F43}"/>
              </a:ext>
            </a:extLst>
          </p:cNvPr>
          <p:cNvSpPr txBox="1">
            <a:spLocks/>
          </p:cNvSpPr>
          <p:nvPr/>
        </p:nvSpPr>
        <p:spPr>
          <a:xfrm>
            <a:off x="803276" y="1336763"/>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Företagare inom byggbranschen</a:t>
            </a:r>
          </a:p>
        </p:txBody>
      </p:sp>
      <p:graphicFrame>
        <p:nvGraphicFramePr>
          <p:cNvPr id="2" name="o2">
            <a:extLst>
              <a:ext uri="{FF2B5EF4-FFF2-40B4-BE49-F238E27FC236}">
                <a16:creationId xmlns:a16="http://schemas.microsoft.com/office/drawing/2014/main" id="{2582C120-8BF8-E3BC-440B-01ECAF7BCEE2}"/>
              </a:ext>
            </a:extLst>
          </p:cNvPr>
          <p:cNvGraphicFramePr>
            <a:graphicFrameLocks noGrp="1"/>
          </p:cNvGraphicFramePr>
          <p:nvPr>
            <p:extLst>
              <p:ext uri="{D42A27DB-BD31-4B8C-83A1-F6EECF244321}">
                <p14:modId xmlns:p14="http://schemas.microsoft.com/office/powerpoint/2010/main" val="3357220283"/>
              </p:ext>
            </p:extLst>
          </p:nvPr>
        </p:nvGraphicFramePr>
        <p:xfrm>
          <a:off x="597477" y="1829572"/>
          <a:ext cx="10754740" cy="301418"/>
        </p:xfrm>
        <a:graphic>
          <a:graphicData uri="http://schemas.openxmlformats.org/drawingml/2006/table">
            <a:tbl>
              <a:tblPr firstRow="1" bandRow="1"/>
              <a:tblGrid>
                <a:gridCol w="3842510">
                  <a:extLst>
                    <a:ext uri="{9D8B030D-6E8A-4147-A177-3AD203B41FA5}">
                      <a16:colId xmlns:a16="http://schemas.microsoft.com/office/drawing/2014/main" val="20000"/>
                    </a:ext>
                  </a:extLst>
                </a:gridCol>
                <a:gridCol w="691223">
                  <a:extLst>
                    <a:ext uri="{9D8B030D-6E8A-4147-A177-3AD203B41FA5}">
                      <a16:colId xmlns:a16="http://schemas.microsoft.com/office/drawing/2014/main" val="20003"/>
                    </a:ext>
                  </a:extLst>
                </a:gridCol>
                <a:gridCol w="691223">
                  <a:extLst>
                    <a:ext uri="{9D8B030D-6E8A-4147-A177-3AD203B41FA5}">
                      <a16:colId xmlns:a16="http://schemas.microsoft.com/office/drawing/2014/main" val="20004"/>
                    </a:ext>
                  </a:extLst>
                </a:gridCol>
                <a:gridCol w="691223">
                  <a:extLst>
                    <a:ext uri="{9D8B030D-6E8A-4147-A177-3AD203B41FA5}">
                      <a16:colId xmlns:a16="http://schemas.microsoft.com/office/drawing/2014/main" val="20005"/>
                    </a:ext>
                  </a:extLst>
                </a:gridCol>
                <a:gridCol w="691223">
                  <a:extLst>
                    <a:ext uri="{9D8B030D-6E8A-4147-A177-3AD203B41FA5}">
                      <a16:colId xmlns:a16="http://schemas.microsoft.com/office/drawing/2014/main" val="20006"/>
                    </a:ext>
                  </a:extLst>
                </a:gridCol>
                <a:gridCol w="691223">
                  <a:extLst>
                    <a:ext uri="{9D8B030D-6E8A-4147-A177-3AD203B41FA5}">
                      <a16:colId xmlns:a16="http://schemas.microsoft.com/office/drawing/2014/main" val="20007"/>
                    </a:ext>
                  </a:extLst>
                </a:gridCol>
                <a:gridCol w="691223">
                  <a:extLst>
                    <a:ext uri="{9D8B030D-6E8A-4147-A177-3AD203B41FA5}">
                      <a16:colId xmlns:a16="http://schemas.microsoft.com/office/drawing/2014/main" val="20008"/>
                    </a:ext>
                  </a:extLst>
                </a:gridCol>
                <a:gridCol w="691223">
                  <a:extLst>
                    <a:ext uri="{9D8B030D-6E8A-4147-A177-3AD203B41FA5}">
                      <a16:colId xmlns:a16="http://schemas.microsoft.com/office/drawing/2014/main" val="2501456018"/>
                    </a:ext>
                  </a:extLst>
                </a:gridCol>
                <a:gridCol w="691223">
                  <a:extLst>
                    <a:ext uri="{9D8B030D-6E8A-4147-A177-3AD203B41FA5}">
                      <a16:colId xmlns:a16="http://schemas.microsoft.com/office/drawing/2014/main" val="20009"/>
                    </a:ext>
                  </a:extLst>
                </a:gridCol>
                <a:gridCol w="691223">
                  <a:extLst>
                    <a:ext uri="{9D8B030D-6E8A-4147-A177-3AD203B41FA5}">
                      <a16:colId xmlns:a16="http://schemas.microsoft.com/office/drawing/2014/main" val="3545159627"/>
                    </a:ext>
                  </a:extLst>
                </a:gridCol>
                <a:gridCol w="691223">
                  <a:extLst>
                    <a:ext uri="{9D8B030D-6E8A-4147-A177-3AD203B41FA5}">
                      <a16:colId xmlns:a16="http://schemas.microsoft.com/office/drawing/2014/main" val="1189853302"/>
                    </a:ext>
                  </a:extLst>
                </a:gridCol>
              </a:tblGrid>
              <a:tr h="301418">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l" fontAlgn="b"/>
                      <a:r>
                        <a:rPr lang="sv-SE" sz="1200" u="none" strike="noStrike" dirty="0">
                          <a:latin typeface="Lab Grotesque" panose="00000500000000000000" pitchFamily="50" charset="0"/>
                        </a:rPr>
                        <a:t>Enkätfråga</a:t>
                      </a:r>
                      <a:endParaRPr lang="sv-SE" sz="1200" b="1" i="0" u="none" strike="noStrike" dirty="0">
                        <a:solidFill>
                          <a:schemeClr val="bg1"/>
                        </a:solidFill>
                        <a:latin typeface="Lab Grotesque" panose="00000500000000000000" pitchFamily="50" charset="0"/>
                      </a:endParaRPr>
                    </a:p>
                  </a:txBody>
                  <a:tcPr marL="96000" marR="48000" marT="36000" marB="360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b"/>
                      <a:r>
                        <a:rPr lang="sv-SE" sz="1200" u="none" strike="noStrike" dirty="0">
                          <a:latin typeface="Lab Grotesque" panose="00000500000000000000" pitchFamily="50" charset="0"/>
                        </a:rPr>
                        <a:t>2017</a:t>
                      </a:r>
                      <a:endParaRPr lang="sv-SE" sz="1200" b="1" i="0" u="none" strike="noStrike" dirty="0">
                        <a:solidFill>
                          <a:schemeClr val="bg1"/>
                        </a:solidFill>
                        <a:latin typeface="Lab Grotesque" panose="00000500000000000000" pitchFamily="50" charset="0"/>
                      </a:endParaRPr>
                    </a:p>
                  </a:txBody>
                  <a:tcPr marL="96000" marR="48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b"/>
                      <a:r>
                        <a:rPr lang="sv-SE" sz="1200" u="none" strike="noStrike" dirty="0">
                          <a:latin typeface="Lab Grotesque" panose="00000500000000000000" pitchFamily="50" charset="0"/>
                        </a:rPr>
                        <a:t>2018</a:t>
                      </a:r>
                      <a:endParaRPr lang="sv-SE" sz="1200" b="1" i="0" u="none" strike="noStrike" dirty="0">
                        <a:solidFill>
                          <a:schemeClr val="bg1"/>
                        </a:solidFill>
                        <a:latin typeface="Lab Grotesque" panose="00000500000000000000" pitchFamily="50" charset="0"/>
                      </a:endParaRPr>
                    </a:p>
                  </a:txBody>
                  <a:tcPr marL="96000" marR="48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b"/>
                      <a:r>
                        <a:rPr lang="sv-SE" sz="1200" u="none" strike="noStrike" dirty="0">
                          <a:latin typeface="Lab Grotesque" panose="00000500000000000000" pitchFamily="50" charset="0"/>
                        </a:rPr>
                        <a:t>2019</a:t>
                      </a:r>
                      <a:endParaRPr lang="sv-SE" sz="1200" b="1" i="0" u="none" strike="noStrike" dirty="0">
                        <a:solidFill>
                          <a:schemeClr val="bg1"/>
                        </a:solidFill>
                        <a:latin typeface="Lab Grotesque" panose="00000500000000000000" pitchFamily="50" charset="0"/>
                      </a:endParaRPr>
                    </a:p>
                  </a:txBody>
                  <a:tcPr marL="96000" marR="48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b"/>
                      <a:r>
                        <a:rPr lang="sv-SE" sz="1200" u="none" strike="noStrike" dirty="0">
                          <a:latin typeface="Lab Grotesque" panose="00000500000000000000" pitchFamily="50" charset="0"/>
                        </a:rPr>
                        <a:t>2020</a:t>
                      </a:r>
                      <a:endParaRPr lang="sv-SE" sz="1200" b="1" i="0" u="none" strike="noStrike" dirty="0">
                        <a:solidFill>
                          <a:schemeClr val="bg1"/>
                        </a:solidFill>
                        <a:latin typeface="Lab Grotesque" panose="00000500000000000000" pitchFamily="50" charset="0"/>
                      </a:endParaRPr>
                    </a:p>
                  </a:txBody>
                  <a:tcPr marL="96000" marR="48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b"/>
                      <a:r>
                        <a:rPr lang="sv-SE" sz="1200" u="none" strike="noStrike" dirty="0">
                          <a:latin typeface="Lab Grotesque" panose="00000500000000000000" pitchFamily="50" charset="0"/>
                        </a:rPr>
                        <a:t>2021</a:t>
                      </a:r>
                      <a:endParaRPr lang="sv-SE" sz="1200" b="1" i="0" u="none" strike="noStrike" dirty="0">
                        <a:solidFill>
                          <a:schemeClr val="bg1"/>
                        </a:solidFill>
                        <a:latin typeface="Lab Grotesque" panose="00000500000000000000" pitchFamily="50" charset="0"/>
                      </a:endParaRPr>
                    </a:p>
                  </a:txBody>
                  <a:tcPr marL="96000" marR="48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b"/>
                      <a:r>
                        <a:rPr lang="sv-SE" sz="1200" u="none" strike="noStrike" dirty="0">
                          <a:latin typeface="Lab Grotesque" panose="00000500000000000000" pitchFamily="50" charset="0"/>
                        </a:rPr>
                        <a:t>2022</a:t>
                      </a:r>
                      <a:endParaRPr lang="sv-SE" sz="1200" b="1" i="0" u="none" strike="noStrike" dirty="0">
                        <a:solidFill>
                          <a:schemeClr val="bg1"/>
                        </a:solidFill>
                        <a:latin typeface="Lab Grotesque" panose="00000500000000000000" pitchFamily="50" charset="0"/>
                      </a:endParaRPr>
                    </a:p>
                  </a:txBody>
                  <a:tcPr marL="96000" marR="48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b"/>
                      <a:r>
                        <a:rPr lang="sv-SE" sz="1200" u="none" strike="noStrike" dirty="0">
                          <a:latin typeface="Lab Grotesque" panose="00000500000000000000" pitchFamily="50" charset="0"/>
                        </a:rPr>
                        <a:t>2023</a:t>
                      </a:r>
                      <a:endParaRPr lang="sv-SE" sz="1200" b="1" i="0" u="none" strike="noStrike" dirty="0">
                        <a:solidFill>
                          <a:schemeClr val="bg1"/>
                        </a:solidFill>
                        <a:latin typeface="Lab Grotesque" panose="00000500000000000000" pitchFamily="50" charset="0"/>
                      </a:endParaRPr>
                    </a:p>
                  </a:txBody>
                  <a:tcPr marL="96000" marR="48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b"/>
                      <a:r>
                        <a:rPr lang="sv-SE" sz="1200" u="none" strike="noStrike" dirty="0">
                          <a:latin typeface="Lab Grotesque" panose="00000500000000000000" pitchFamily="50" charset="0"/>
                        </a:rPr>
                        <a:t>2024</a:t>
                      </a:r>
                      <a:endParaRPr lang="sv-SE" sz="1200" b="1" i="0" u="none" strike="noStrike" dirty="0">
                        <a:solidFill>
                          <a:schemeClr val="bg1"/>
                        </a:solidFill>
                        <a:latin typeface="Lab Grotesque" panose="00000500000000000000" pitchFamily="50" charset="0"/>
                      </a:endParaRPr>
                    </a:p>
                  </a:txBody>
                  <a:tcPr marL="96000" marR="48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b"/>
                      <a:r>
                        <a:rPr lang="sv-SE" sz="1200" b="1" i="0" u="none" strike="noStrike" dirty="0">
                          <a:solidFill>
                            <a:schemeClr val="bg1"/>
                          </a:solidFill>
                          <a:latin typeface="Lab Grotesque" panose="00000500000000000000" pitchFamily="50" charset="0"/>
                        </a:rPr>
                        <a:t>2025</a:t>
                      </a:r>
                    </a:p>
                  </a:txBody>
                  <a:tcPr marL="96000" marR="48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b"/>
                      <a:r>
                        <a:rPr lang="sv-SE" sz="1200" b="1" i="0" u="none" strike="noStrike" dirty="0">
                          <a:solidFill>
                            <a:schemeClr val="bg1"/>
                          </a:solidFill>
                          <a:latin typeface="Lab Grotesque" panose="00000500000000000000" pitchFamily="50" charset="0"/>
                        </a:rPr>
                        <a:t>2026</a:t>
                      </a:r>
                    </a:p>
                  </a:txBody>
                  <a:tcPr marL="96000" marR="48000" marT="36000" marB="3600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3" name="table_allafragor_mean_tid">
            <a:extLst>
              <a:ext uri="{FF2B5EF4-FFF2-40B4-BE49-F238E27FC236}">
                <a16:creationId xmlns:a16="http://schemas.microsoft.com/office/drawing/2014/main" id="{90698ABB-3CBA-0623-DB64-B1E094D9DA75}"/>
              </a:ext>
            </a:extLst>
          </p:cNvPr>
          <p:cNvGraphicFramePr>
            <a:graphicFrameLocks noGrp="1"/>
          </p:cNvGraphicFramePr>
          <p:nvPr>
            <p:extLst>
              <p:ext uri="{D42A27DB-BD31-4B8C-83A1-F6EECF244321}">
                <p14:modId xmlns:p14="http://schemas.microsoft.com/office/powerpoint/2010/main" val="1503984875"/>
              </p:ext>
            </p:extLst>
          </p:nvPr>
        </p:nvGraphicFramePr>
        <p:xfrm>
          <a:off x="597476" y="2130989"/>
          <a:ext cx="10754740" cy="3203824"/>
        </p:xfrm>
        <a:graphic>
          <a:graphicData uri="http://schemas.openxmlformats.org/drawingml/2006/table">
            <a:tbl>
              <a:tblPr bandRow="1"/>
              <a:tblGrid>
                <a:gridCol w="3842510">
                  <a:extLst>
                    <a:ext uri="{9D8B030D-6E8A-4147-A177-3AD203B41FA5}">
                      <a16:colId xmlns:a16="http://schemas.microsoft.com/office/drawing/2014/main" val="20000"/>
                    </a:ext>
                  </a:extLst>
                </a:gridCol>
                <a:gridCol w="691223">
                  <a:extLst>
                    <a:ext uri="{9D8B030D-6E8A-4147-A177-3AD203B41FA5}">
                      <a16:colId xmlns:a16="http://schemas.microsoft.com/office/drawing/2014/main" val="20003"/>
                    </a:ext>
                  </a:extLst>
                </a:gridCol>
                <a:gridCol w="691223">
                  <a:extLst>
                    <a:ext uri="{9D8B030D-6E8A-4147-A177-3AD203B41FA5}">
                      <a16:colId xmlns:a16="http://schemas.microsoft.com/office/drawing/2014/main" val="20004"/>
                    </a:ext>
                  </a:extLst>
                </a:gridCol>
                <a:gridCol w="691223">
                  <a:extLst>
                    <a:ext uri="{9D8B030D-6E8A-4147-A177-3AD203B41FA5}">
                      <a16:colId xmlns:a16="http://schemas.microsoft.com/office/drawing/2014/main" val="20005"/>
                    </a:ext>
                  </a:extLst>
                </a:gridCol>
                <a:gridCol w="691223">
                  <a:extLst>
                    <a:ext uri="{9D8B030D-6E8A-4147-A177-3AD203B41FA5}">
                      <a16:colId xmlns:a16="http://schemas.microsoft.com/office/drawing/2014/main" val="20006"/>
                    </a:ext>
                  </a:extLst>
                </a:gridCol>
                <a:gridCol w="691223">
                  <a:extLst>
                    <a:ext uri="{9D8B030D-6E8A-4147-A177-3AD203B41FA5}">
                      <a16:colId xmlns:a16="http://schemas.microsoft.com/office/drawing/2014/main" val="20007"/>
                    </a:ext>
                  </a:extLst>
                </a:gridCol>
                <a:gridCol w="691223">
                  <a:extLst>
                    <a:ext uri="{9D8B030D-6E8A-4147-A177-3AD203B41FA5}">
                      <a16:colId xmlns:a16="http://schemas.microsoft.com/office/drawing/2014/main" val="20008"/>
                    </a:ext>
                  </a:extLst>
                </a:gridCol>
                <a:gridCol w="691223">
                  <a:extLst>
                    <a:ext uri="{9D8B030D-6E8A-4147-A177-3AD203B41FA5}">
                      <a16:colId xmlns:a16="http://schemas.microsoft.com/office/drawing/2014/main" val="2501456018"/>
                    </a:ext>
                  </a:extLst>
                </a:gridCol>
                <a:gridCol w="691223">
                  <a:extLst>
                    <a:ext uri="{9D8B030D-6E8A-4147-A177-3AD203B41FA5}">
                      <a16:colId xmlns:a16="http://schemas.microsoft.com/office/drawing/2014/main" val="20009"/>
                    </a:ext>
                  </a:extLst>
                </a:gridCol>
                <a:gridCol w="691223">
                  <a:extLst>
                    <a:ext uri="{9D8B030D-6E8A-4147-A177-3AD203B41FA5}">
                      <a16:colId xmlns:a16="http://schemas.microsoft.com/office/drawing/2014/main" val="3545159627"/>
                    </a:ext>
                  </a:extLst>
                </a:gridCol>
                <a:gridCol w="691223">
                  <a:extLst>
                    <a:ext uri="{9D8B030D-6E8A-4147-A177-3AD203B41FA5}">
                      <a16:colId xmlns:a16="http://schemas.microsoft.com/office/drawing/2014/main" val="1189853302"/>
                    </a:ext>
                  </a:extLst>
                </a:gridCol>
              </a:tblGrid>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dirty="0">
                          <a:latin typeface="Lab Grotesque" panose="00000500000000000000" pitchFamily="50" charset="0"/>
                        </a:rPr>
                        <a:t>Sammanfattande omdöme</a:t>
                      </a:r>
                      <a:endParaRPr lang="sv-SE" sz="1200" b="0" i="0" u="none" strike="noStrike" dirty="0">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extLst>
                  <a:ext uri="{0D108BD9-81ED-4DB2-BD59-A6C34878D82A}">
                    <a16:rowId xmlns:a16="http://schemas.microsoft.com/office/drawing/2014/main" val="10001"/>
                  </a:ext>
                </a:extLst>
              </a:tr>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a:latin typeface="Lab Grotesque" panose="00000500000000000000" pitchFamily="50" charset="0"/>
                        </a:rPr>
                        <a:t>Påverkan av brottslighet/otrygghet*</a:t>
                      </a:r>
                      <a:endParaRPr lang="sv-SE" sz="1200" b="0" i="0" u="none" strike="noStrike">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extLst>
                  <a:ext uri="{0D108BD9-81ED-4DB2-BD59-A6C34878D82A}">
                    <a16:rowId xmlns:a16="http://schemas.microsoft.com/office/drawing/2014/main" val="10002"/>
                  </a:ext>
                </a:extLst>
              </a:tr>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a:latin typeface="Lab Grotesque" panose="00000500000000000000" pitchFamily="50" charset="0"/>
                        </a:rPr>
                        <a:t>Infrastrukturen till och från kommunen</a:t>
                      </a:r>
                      <a:endParaRPr lang="sv-SE" sz="1200" b="0" i="0" u="none" strike="noStrike">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extLst>
                  <a:ext uri="{0D108BD9-81ED-4DB2-BD59-A6C34878D82A}">
                    <a16:rowId xmlns:a16="http://schemas.microsoft.com/office/drawing/2014/main" val="10003"/>
                  </a:ext>
                </a:extLst>
              </a:tr>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a:latin typeface="Lab Grotesque" panose="00000500000000000000" pitchFamily="50" charset="0"/>
                        </a:rPr>
                        <a:t>Konkurrens från kommunens verksamheter*</a:t>
                      </a:r>
                      <a:endParaRPr lang="sv-SE" sz="1200" b="0" i="0" u="none" strike="noStrike">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extLst>
                  <a:ext uri="{0D108BD9-81ED-4DB2-BD59-A6C34878D82A}">
                    <a16:rowId xmlns:a16="http://schemas.microsoft.com/office/drawing/2014/main" val="10004"/>
                  </a:ext>
                </a:extLst>
              </a:tr>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a:latin typeface="Lab Grotesque" panose="00000500000000000000" pitchFamily="50" charset="0"/>
                        </a:rPr>
                        <a:t>Det lokala vägnätets framkomlighet och underhåll</a:t>
                      </a:r>
                      <a:endParaRPr lang="sv-SE" sz="1200" b="0" i="0" u="none" strike="noStrike">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extLst>
                  <a:ext uri="{0D108BD9-81ED-4DB2-BD59-A6C34878D82A}">
                    <a16:rowId xmlns:a16="http://schemas.microsoft.com/office/drawing/2014/main" val="10005"/>
                  </a:ext>
                </a:extLst>
              </a:tr>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a:latin typeface="Lab Grotesque" panose="00000500000000000000" pitchFamily="50" charset="0"/>
                        </a:rPr>
                        <a:t>Kommunpolitikers attityder</a:t>
                      </a:r>
                      <a:endParaRPr lang="sv-SE" sz="1200" b="0" i="0" u="none" strike="noStrike">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extLst>
                  <a:ext uri="{0D108BD9-81ED-4DB2-BD59-A6C34878D82A}">
                    <a16:rowId xmlns:a16="http://schemas.microsoft.com/office/drawing/2014/main" val="10006"/>
                  </a:ext>
                </a:extLst>
              </a:tr>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a:latin typeface="Lab Grotesque" panose="00000500000000000000" pitchFamily="50" charset="0"/>
                        </a:rPr>
                        <a:t>Skolans samarbete med de lokala företagen**</a:t>
                      </a:r>
                      <a:endParaRPr lang="sv-SE" sz="1200" b="0" i="0" u="none" strike="noStrike">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extLst>
                  <a:ext uri="{0D108BD9-81ED-4DB2-BD59-A6C34878D82A}">
                    <a16:rowId xmlns:a16="http://schemas.microsoft.com/office/drawing/2014/main" val="10007"/>
                  </a:ext>
                </a:extLst>
              </a:tr>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a:latin typeface="Lab Grotesque" panose="00000500000000000000" pitchFamily="50" charset="0"/>
                        </a:rPr>
                        <a:t>Kommunens service och bemötande</a:t>
                      </a:r>
                      <a:endParaRPr lang="sv-SE" sz="1200" b="0" i="0" u="none" strike="noStrike">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extLst>
                  <a:ext uri="{0D108BD9-81ED-4DB2-BD59-A6C34878D82A}">
                    <a16:rowId xmlns:a16="http://schemas.microsoft.com/office/drawing/2014/main" val="10008"/>
                  </a:ext>
                </a:extLst>
              </a:tr>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dirty="0">
                          <a:latin typeface="Lab Grotesque" panose="00000500000000000000" pitchFamily="50" charset="0"/>
                        </a:rPr>
                        <a:t>Tjänstepersoner attityder</a:t>
                      </a:r>
                      <a:endParaRPr lang="sv-SE" sz="1200" b="0" i="0" u="none" strike="noStrike" dirty="0">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extLst>
                  <a:ext uri="{0D108BD9-81ED-4DB2-BD59-A6C34878D82A}">
                    <a16:rowId xmlns:a16="http://schemas.microsoft.com/office/drawing/2014/main" val="10009"/>
                  </a:ext>
                </a:extLst>
              </a:tr>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dirty="0">
                          <a:latin typeface="Lab Grotesque" panose="00000500000000000000" pitchFamily="50" charset="0"/>
                        </a:rPr>
                        <a:t>Dialog med kommunen i viktiga frågor för företagen**</a:t>
                      </a:r>
                      <a:endParaRPr lang="sv-SE" sz="1200" b="0" i="0" u="none" strike="noStrike" dirty="0">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extLst>
                  <a:ext uri="{0D108BD9-81ED-4DB2-BD59-A6C34878D82A}">
                    <a16:rowId xmlns:a16="http://schemas.microsoft.com/office/drawing/2014/main" val="10010"/>
                  </a:ext>
                </a:extLst>
              </a:tr>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dirty="0">
                          <a:latin typeface="Lab Grotesque" panose="00000500000000000000" pitchFamily="50" charset="0"/>
                        </a:rPr>
                        <a:t>Kommunens information i frågor som berör företaget**</a:t>
                      </a:r>
                      <a:endParaRPr lang="sv-SE" sz="1200" b="0" i="0" u="none" strike="noStrike" dirty="0">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extLst>
                  <a:ext uri="{0D108BD9-81ED-4DB2-BD59-A6C34878D82A}">
                    <a16:rowId xmlns:a16="http://schemas.microsoft.com/office/drawing/2014/main" val="10011"/>
                  </a:ext>
                </a:extLst>
              </a:tr>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a:latin typeface="Lab Grotesque" panose="00000500000000000000" pitchFamily="50" charset="0"/>
                        </a:rPr>
                        <a:t>Tillgång till relevant kompetens</a:t>
                      </a:r>
                      <a:endParaRPr lang="sv-SE" sz="1200" b="0" i="0" u="none" strike="noStrike">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2,6</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20000"/>
                      </a:srgbClr>
                    </a:solidFill>
                  </a:tcPr>
                </a:tc>
                <a:extLst>
                  <a:ext uri="{0D108BD9-81ED-4DB2-BD59-A6C34878D82A}">
                    <a16:rowId xmlns:a16="http://schemas.microsoft.com/office/drawing/2014/main" val="10012"/>
                  </a:ext>
                </a:extLst>
              </a:tr>
              <a:tr h="24644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08000" algn="l" rtl="0" fontAlgn="b"/>
                      <a:r>
                        <a:rPr lang="sv-SE" sz="1200" u="none" strike="noStrike">
                          <a:latin typeface="Lab Grotesque" panose="00000500000000000000" pitchFamily="50" charset="0"/>
                        </a:rPr>
                        <a:t>Upphandling</a:t>
                      </a:r>
                      <a:endParaRPr lang="sv-SE" sz="1200" b="0" i="0" u="none" strike="noStrike">
                        <a:solidFill>
                          <a:schemeClr val="tx1"/>
                        </a:solidFill>
                        <a:latin typeface="Lab Grotesque" panose="00000500000000000000" pitchFamily="50"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2,6</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C3">
                        <a:tint val="40000"/>
                      </a:srgbClr>
                    </a:solidFill>
                  </a:tcPr>
                </a:tc>
                <a:extLst>
                  <a:ext uri="{0D108BD9-81ED-4DB2-BD59-A6C34878D82A}">
                    <a16:rowId xmlns:a16="http://schemas.microsoft.com/office/drawing/2014/main" val="10013"/>
                  </a:ext>
                </a:extLst>
              </a:tr>
            </a:tbl>
          </a:graphicData>
        </a:graphic>
      </p:graphicFrame>
      <p:sp>
        <p:nvSpPr>
          <p:cNvPr id="6" name="Rectangle 5">
            <a:extLst>
              <a:ext uri="{FF2B5EF4-FFF2-40B4-BE49-F238E27FC236}">
                <a16:creationId xmlns:a16="http://schemas.microsoft.com/office/drawing/2014/main" id="{92A0D556-404A-1D07-EBD7-08FC3F1E4D20}"/>
              </a:ext>
            </a:extLst>
          </p:cNvPr>
          <p:cNvSpPr/>
          <p:nvPr/>
        </p:nvSpPr>
        <p:spPr>
          <a:xfrm>
            <a:off x="10691709" y="1829571"/>
            <a:ext cx="661666" cy="3505248"/>
          </a:xfrm>
          <a:prstGeom prst="rect">
            <a:avLst/>
          </a:prstGeom>
          <a:noFill/>
          <a:ln w="28575" cap="flat" cmpd="sng" algn="ctr">
            <a:solidFill>
              <a:srgbClr val="F33C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2400" b="0" i="0" u="none" strike="noStrike" kern="0" cap="none" spc="0" normalizeH="0" baseline="0" noProof="0">
              <a:ln>
                <a:noFill/>
              </a:ln>
              <a:solidFill>
                <a:srgbClr val="FFFFFF"/>
              </a:solidFill>
              <a:effectLst/>
              <a:uLnTx/>
              <a:uFillTx/>
              <a:latin typeface="Lab Grotesque" panose="00000500000000000000" pitchFamily="50" charset="0"/>
              <a:ea typeface="+mn-ea"/>
              <a:cs typeface="+mn-cs"/>
            </a:endParaRPr>
          </a:p>
        </p:txBody>
      </p:sp>
      <p:sp>
        <p:nvSpPr>
          <p:cNvPr id="7" name="TextBox 25">
            <a:extLst>
              <a:ext uri="{FF2B5EF4-FFF2-40B4-BE49-F238E27FC236}">
                <a16:creationId xmlns:a16="http://schemas.microsoft.com/office/drawing/2014/main" id="{2B3A7B1F-B132-5A21-62E2-37EEB5927148}"/>
              </a:ext>
            </a:extLst>
          </p:cNvPr>
          <p:cNvSpPr txBox="1"/>
          <p:nvPr/>
        </p:nvSpPr>
        <p:spPr>
          <a:xfrm>
            <a:off x="803273" y="5779322"/>
            <a:ext cx="10864008" cy="553998"/>
          </a:xfrm>
          <a:prstGeom prst="rect">
            <a:avLst/>
          </a:prstGeom>
          <a:noFill/>
        </p:spPr>
        <p:txBody>
          <a:bodyPr wrap="square" lIns="0" rtlCol="0">
            <a:spAutoFit/>
          </a:bodyPr>
          <a:lstStyle/>
          <a:p>
            <a:r>
              <a:rPr lang="sv-SE" sz="1000" dirty="0">
                <a:solidFill>
                  <a:srgbClr val="33414E"/>
                </a:solidFill>
                <a:latin typeface="Lab Grotesque" panose="00000500000000000000" pitchFamily="50" charset="0"/>
              </a:rPr>
              <a:t>Företagarnas betyg sätts på skalan: 1 = Dåligt 2 = Inte helt godtagbart 3 = Godtagbart 4 = Bra 5 = Mycket bra 6 = Utmärkt</a:t>
            </a:r>
          </a:p>
          <a:p>
            <a:r>
              <a:rPr lang="sv-SE" sz="1000" dirty="0">
                <a:solidFill>
                  <a:srgbClr val="33414E"/>
                </a:solidFill>
                <a:latin typeface="Lab Grotesque" panose="00000500000000000000" pitchFamily="50" charset="0"/>
              </a:rPr>
              <a:t>*Skala: 1 = I mycket hög utsträckning 2 = I ganska hög utsträckning 3 = I varken hög eller låg utsträckning 4 = I ganska liten utsträckning 5 = I mycket liten utsträckning 6 = Inte alls</a:t>
            </a:r>
          </a:p>
          <a:p>
            <a:r>
              <a:rPr lang="sv-SE" sz="1000" dirty="0">
                <a:solidFill>
                  <a:srgbClr val="33414E"/>
                </a:solidFill>
                <a:latin typeface="Lab Grotesque" panose="00000500000000000000" pitchFamily="50" charset="0"/>
              </a:rPr>
              <a:t>** Innan 2025  var svarsalternativen ”Skolans kontakt med det lokala näringslivet”, ” Dialog mellan företag och kommunens beslutsfattare”  respektive ” Kommunens information till företagen”</a:t>
            </a:r>
          </a:p>
        </p:txBody>
      </p:sp>
    </p:spTree>
    <p:extLst>
      <p:ext uri="{BB962C8B-B14F-4D97-AF65-F5344CB8AC3E}">
        <p14:creationId xmlns:p14="http://schemas.microsoft.com/office/powerpoint/2010/main" val="343400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antanst">
            <a:extLst>
              <a:ext uri="{FF2B5EF4-FFF2-40B4-BE49-F238E27FC236}">
                <a16:creationId xmlns:a16="http://schemas.microsoft.com/office/drawing/2014/main" id="{C2E1738F-2AEA-887E-3EC0-0C8396762194}"/>
              </a:ext>
            </a:extLst>
          </p:cNvPr>
          <p:cNvGraphicFramePr>
            <a:graphicFrameLocks noChangeAspect="1"/>
          </p:cNvGraphicFramePr>
          <p:nvPr>
            <p:extLst>
              <p:ext uri="{D42A27DB-BD31-4B8C-83A1-F6EECF244321}">
                <p14:modId xmlns:p14="http://schemas.microsoft.com/office/powerpoint/2010/main" val="1218391135"/>
              </p:ext>
            </p:extLst>
          </p:nvPr>
        </p:nvGraphicFramePr>
        <p:xfrm>
          <a:off x="4901365" y="2606631"/>
          <a:ext cx="3530258" cy="3144315"/>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10">
            <a:extLst>
              <a:ext uri="{FF2B5EF4-FFF2-40B4-BE49-F238E27FC236}">
                <a16:creationId xmlns:a16="http://schemas.microsoft.com/office/drawing/2014/main" id="{20FD4D73-D867-3FD4-A0BF-265E47456681}"/>
              </a:ext>
            </a:extLst>
          </p:cNvPr>
          <p:cNvSpPr txBox="1"/>
          <p:nvPr/>
        </p:nvSpPr>
        <p:spPr>
          <a:xfrm>
            <a:off x="5678288" y="2162426"/>
            <a:ext cx="2774799" cy="184666"/>
          </a:xfrm>
          <a:prstGeom prst="rect">
            <a:avLst/>
          </a:prstGeom>
          <a:noFill/>
        </p:spPr>
        <p:txBody>
          <a:bodyPr wrap="none" lIns="0" tIns="0" rIns="0" bIns="0" rtlCol="0">
            <a:spAutoFit/>
          </a:bodyPr>
          <a:lstStyle/>
          <a:p>
            <a:r>
              <a:rPr lang="sv-SE" sz="1200" b="1" dirty="0">
                <a:solidFill>
                  <a:srgbClr val="33414E"/>
                </a:solidFill>
                <a:latin typeface="Lab Grotesque" panose="00000500000000000000" pitchFamily="50" charset="0"/>
              </a:rPr>
              <a:t>Antal anställda bland svarande företag</a:t>
            </a:r>
          </a:p>
        </p:txBody>
      </p:sp>
      <p:sp>
        <p:nvSpPr>
          <p:cNvPr id="46" name="Text Box 7">
            <a:extLst>
              <a:ext uri="{FF2B5EF4-FFF2-40B4-BE49-F238E27FC236}">
                <a16:creationId xmlns:a16="http://schemas.microsoft.com/office/drawing/2014/main" id="{42854B30-F257-B294-0BFD-B541ABC55AD9}"/>
              </a:ext>
            </a:extLst>
          </p:cNvPr>
          <p:cNvSpPr txBox="1">
            <a:spLocks noChangeArrowheads="1"/>
          </p:cNvSpPr>
          <p:nvPr/>
        </p:nvSpPr>
        <p:spPr bwMode="auto">
          <a:xfrm>
            <a:off x="8426054" y="5438485"/>
            <a:ext cx="233394" cy="275662"/>
          </a:xfrm>
          <a:prstGeom prst="rect">
            <a:avLst/>
          </a:prstGeom>
          <a:noFill/>
          <a:ln w="9525">
            <a:noFill/>
            <a:miter lim="800000"/>
            <a:headEnd/>
            <a:tailEnd/>
          </a:ln>
          <a:effectLst/>
        </p:spPr>
        <p:txBody>
          <a:bodyPr>
            <a:spAutoFit/>
          </a:bodyPr>
          <a:lstStyle/>
          <a:p>
            <a:pPr>
              <a:spcBef>
                <a:spcPct val="50000"/>
              </a:spcBef>
              <a:defRPr/>
            </a:pPr>
            <a:r>
              <a:rPr lang="sv-SE" sz="950" kern="0" dirty="0">
                <a:solidFill>
                  <a:srgbClr val="33414E"/>
                </a:solidFill>
                <a:latin typeface="Lab Grotesque" panose="00000500000000000000" pitchFamily="50" charset="0"/>
                <a:cs typeface="Calibri" pitchFamily="34" charset="0"/>
              </a:rPr>
              <a:t>%</a:t>
            </a:r>
            <a:endParaRPr lang="en-US" sz="950" kern="0" dirty="0">
              <a:solidFill>
                <a:srgbClr val="33414E"/>
              </a:solidFill>
              <a:latin typeface="Lab Grotesque" panose="00000500000000000000" pitchFamily="50" charset="0"/>
              <a:cs typeface="Calibri" pitchFamily="34" charset="0"/>
            </a:endParaRPr>
          </a:p>
        </p:txBody>
      </p:sp>
      <p:graphicFrame>
        <p:nvGraphicFramePr>
          <p:cNvPr id="49" name="Table 2">
            <a:extLst>
              <a:ext uri="{FF2B5EF4-FFF2-40B4-BE49-F238E27FC236}">
                <a16:creationId xmlns:a16="http://schemas.microsoft.com/office/drawing/2014/main" id="{F9D8FA46-0E81-F2BA-2D9D-9B06A2CEC96C}"/>
              </a:ext>
            </a:extLst>
          </p:cNvPr>
          <p:cNvGraphicFramePr>
            <a:graphicFrameLocks noGrp="1"/>
          </p:cNvGraphicFramePr>
          <p:nvPr>
            <p:extLst>
              <p:ext uri="{D42A27DB-BD31-4B8C-83A1-F6EECF244321}">
                <p14:modId xmlns:p14="http://schemas.microsoft.com/office/powerpoint/2010/main" val="3303943005"/>
              </p:ext>
            </p:extLst>
          </p:nvPr>
        </p:nvGraphicFramePr>
        <p:xfrm>
          <a:off x="5760292" y="2732227"/>
          <a:ext cx="714209" cy="2706258"/>
        </p:xfrm>
        <a:graphic>
          <a:graphicData uri="http://schemas.openxmlformats.org/drawingml/2006/table">
            <a:tbl>
              <a:tblPr firstRow="1" bandRow="1"/>
              <a:tblGrid>
                <a:gridCol w="714209">
                  <a:extLst>
                    <a:ext uri="{9D8B030D-6E8A-4147-A177-3AD203B41FA5}">
                      <a16:colId xmlns:a16="http://schemas.microsoft.com/office/drawing/2014/main" val="434721633"/>
                    </a:ext>
                  </a:extLst>
                </a:gridCol>
              </a:tblGrid>
              <a:tr h="451043">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r"/>
                      <a:r>
                        <a:rPr lang="sv-SE" sz="950" b="0" noProof="0">
                          <a:solidFill>
                            <a:schemeClr val="tx1"/>
                          </a:solidFill>
                          <a:latin typeface="Lab Grotesque" panose="00000500000000000000" pitchFamily="50" charset="0"/>
                        </a:rPr>
                        <a:t>Inga</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45104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sv-SE" sz="950" b="0" noProof="0">
                          <a:solidFill>
                            <a:schemeClr val="tx1"/>
                          </a:solidFill>
                          <a:latin typeface="Lab Grotesque" panose="00000500000000000000" pitchFamily="50" charset="0"/>
                        </a:rPr>
                        <a:t>1-5</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45104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sv-SE" sz="950" b="0" noProof="0">
                          <a:solidFill>
                            <a:schemeClr val="tx1"/>
                          </a:solidFill>
                          <a:latin typeface="Lab Grotesque" panose="00000500000000000000" pitchFamily="50" charset="0"/>
                        </a:rPr>
                        <a:t>6-25</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45104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sv-SE" sz="950" b="0" noProof="0">
                          <a:solidFill>
                            <a:schemeClr val="tx1"/>
                          </a:solidFill>
                          <a:latin typeface="Lab Grotesque" panose="00000500000000000000" pitchFamily="50" charset="0"/>
                        </a:rPr>
                        <a:t>26-50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45104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sv-SE" sz="950" b="0" noProof="0">
                          <a:solidFill>
                            <a:schemeClr val="tx1"/>
                          </a:solidFill>
                          <a:latin typeface="Lab Grotesque" panose="00000500000000000000" pitchFamily="50" charset="0"/>
                        </a:rPr>
                        <a:t>51-100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45104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sv-SE" sz="950" b="0" noProof="0">
                          <a:solidFill>
                            <a:schemeClr val="tx1"/>
                          </a:solidFill>
                          <a:latin typeface="Lab Grotesque" panose="00000500000000000000" pitchFamily="50" charset="0"/>
                        </a:rPr>
                        <a:t>Fler än 100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8" name="bransch_liten">
            <a:extLst>
              <a:ext uri="{FF2B5EF4-FFF2-40B4-BE49-F238E27FC236}">
                <a16:creationId xmlns:a16="http://schemas.microsoft.com/office/drawing/2014/main" id="{35316C12-2802-9F85-6893-806FF581C257}"/>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Om undersökningen i byggbranschen</a:t>
            </a:r>
          </a:p>
        </p:txBody>
      </p:sp>
      <p:sp>
        <p:nvSpPr>
          <p:cNvPr id="9" name="o1">
            <a:extLst>
              <a:ext uri="{FF2B5EF4-FFF2-40B4-BE49-F238E27FC236}">
                <a16:creationId xmlns:a16="http://schemas.microsoft.com/office/drawing/2014/main" id="{DB9DE3FA-F302-7742-A96C-15FF7FF4F8D3}"/>
              </a:ext>
            </a:extLst>
          </p:cNvPr>
          <p:cNvSpPr/>
          <p:nvPr/>
        </p:nvSpPr>
        <p:spPr>
          <a:xfrm>
            <a:off x="1839146" y="2103181"/>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sv-SE" sz="1600">
              <a:solidFill>
                <a:schemeClr val="tx1"/>
              </a:solidFill>
              <a:latin typeface="Lab Grotesque" panose="00000500000000000000" pitchFamily="50" charset="0"/>
            </a:endParaRPr>
          </a:p>
        </p:txBody>
      </p:sp>
      <p:sp>
        <p:nvSpPr>
          <p:cNvPr id="11" name="o3">
            <a:extLst>
              <a:ext uri="{FF2B5EF4-FFF2-40B4-BE49-F238E27FC236}">
                <a16:creationId xmlns:a16="http://schemas.microsoft.com/office/drawing/2014/main" id="{870FD7E2-2F60-341D-8B87-8F98056FBD36}"/>
              </a:ext>
            </a:extLst>
          </p:cNvPr>
          <p:cNvSpPr/>
          <p:nvPr/>
        </p:nvSpPr>
        <p:spPr>
          <a:xfrm>
            <a:off x="1839146" y="3352519"/>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sv-SE" sz="1600">
              <a:solidFill>
                <a:schemeClr val="tx1"/>
              </a:solidFill>
              <a:latin typeface="Lab Grotesque" panose="00000500000000000000" pitchFamily="50" charset="0"/>
            </a:endParaRPr>
          </a:p>
        </p:txBody>
      </p:sp>
      <p:grpSp>
        <p:nvGrpSpPr>
          <p:cNvPr id="12" name="Grupp 20">
            <a:extLst>
              <a:ext uri="{FF2B5EF4-FFF2-40B4-BE49-F238E27FC236}">
                <a16:creationId xmlns:a16="http://schemas.microsoft.com/office/drawing/2014/main" id="{C9118CAC-0E13-70D5-09D4-31BFB06A7641}"/>
              </a:ext>
            </a:extLst>
          </p:cNvPr>
          <p:cNvGrpSpPr/>
          <p:nvPr/>
        </p:nvGrpSpPr>
        <p:grpSpPr>
          <a:xfrm>
            <a:off x="812129" y="2103181"/>
            <a:ext cx="1022400" cy="1022484"/>
            <a:chOff x="790062" y="2084131"/>
            <a:chExt cx="1022400" cy="1022484"/>
          </a:xfrm>
        </p:grpSpPr>
        <p:sp>
          <p:nvSpPr>
            <p:cNvPr id="13" name="Rektangel 11">
              <a:extLst>
                <a:ext uri="{FF2B5EF4-FFF2-40B4-BE49-F238E27FC236}">
                  <a16:creationId xmlns:a16="http://schemas.microsoft.com/office/drawing/2014/main" id="{0C65E031-AFBF-E3FD-3B0C-565932797D12}"/>
                </a:ext>
              </a:extLst>
            </p:cNvPr>
            <p:cNvSpPr/>
            <p:nvPr/>
          </p:nvSpPr>
          <p:spPr>
            <a:xfrm>
              <a:off x="790062" y="2084131"/>
              <a:ext cx="1022400" cy="1022484"/>
            </a:xfrm>
            <a:prstGeom prst="rect">
              <a:avLst/>
            </a:prstGeom>
            <a:solidFill>
              <a:srgbClr val="FFCC0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endParaRPr lang="sv-SE" sz="1600">
                <a:solidFill>
                  <a:schemeClr val="tx1"/>
                </a:solidFill>
                <a:latin typeface="Lab Grotesque" panose="00000500000000000000" pitchFamily="50" charset="0"/>
              </a:endParaRPr>
            </a:p>
          </p:txBody>
        </p:sp>
        <p:pic>
          <p:nvPicPr>
            <p:cNvPr id="14" name="Bildobjekt 18" descr="En bild som visar text&#10;&#10;Automatiskt genererad beskrivning">
              <a:extLst>
                <a:ext uri="{FF2B5EF4-FFF2-40B4-BE49-F238E27FC236}">
                  <a16:creationId xmlns:a16="http://schemas.microsoft.com/office/drawing/2014/main" id="{3DC88E71-7CDD-1D10-90F1-2A2AC03FFE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351" y="2286718"/>
              <a:ext cx="617817" cy="617817"/>
            </a:xfrm>
            <a:prstGeom prst="rect">
              <a:avLst/>
            </a:prstGeom>
          </p:spPr>
        </p:pic>
      </p:grpSp>
      <p:grpSp>
        <p:nvGrpSpPr>
          <p:cNvPr id="15" name="Grupp 2">
            <a:extLst>
              <a:ext uri="{FF2B5EF4-FFF2-40B4-BE49-F238E27FC236}">
                <a16:creationId xmlns:a16="http://schemas.microsoft.com/office/drawing/2014/main" id="{8A54BC12-F856-8A98-0D2B-90C9B6A3CB59}"/>
              </a:ext>
            </a:extLst>
          </p:cNvPr>
          <p:cNvGrpSpPr/>
          <p:nvPr/>
        </p:nvGrpSpPr>
        <p:grpSpPr>
          <a:xfrm>
            <a:off x="812129" y="3352519"/>
            <a:ext cx="1022400" cy="1022484"/>
            <a:chOff x="790062" y="4396157"/>
            <a:chExt cx="1022400" cy="1022484"/>
          </a:xfrm>
        </p:grpSpPr>
        <p:sp>
          <p:nvSpPr>
            <p:cNvPr id="16" name="Rektangel 15">
              <a:extLst>
                <a:ext uri="{FF2B5EF4-FFF2-40B4-BE49-F238E27FC236}">
                  <a16:creationId xmlns:a16="http://schemas.microsoft.com/office/drawing/2014/main" id="{70FD0944-5AFD-F5D5-5431-65D4240DFD7A}"/>
                </a:ext>
              </a:extLst>
            </p:cNvPr>
            <p:cNvSpPr/>
            <p:nvPr/>
          </p:nvSpPr>
          <p:spPr>
            <a:xfrm>
              <a:off x="790062" y="4396157"/>
              <a:ext cx="1022400" cy="1022484"/>
            </a:xfrm>
            <a:prstGeom prst="rect">
              <a:avLst/>
            </a:prstGeom>
            <a:solidFill>
              <a:srgbClr val="5F7F9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endParaRPr lang="sv-SE" sz="1600">
                <a:solidFill>
                  <a:schemeClr val="tx1"/>
                </a:solidFill>
                <a:latin typeface="Lab Grotesque" panose="00000500000000000000" pitchFamily="50" charset="0"/>
              </a:endParaRPr>
            </a:p>
          </p:txBody>
        </p:sp>
        <p:pic>
          <p:nvPicPr>
            <p:cNvPr id="17" name="Bildobjekt 26">
              <a:extLst>
                <a:ext uri="{FF2B5EF4-FFF2-40B4-BE49-F238E27FC236}">
                  <a16:creationId xmlns:a16="http://schemas.microsoft.com/office/drawing/2014/main" id="{8AE3B48E-355C-786D-A5B2-BE35FD20D6C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77325" y="4622147"/>
              <a:ext cx="652004" cy="570503"/>
            </a:xfrm>
            <a:prstGeom prst="rect">
              <a:avLst/>
            </a:prstGeom>
          </p:spPr>
        </p:pic>
      </p:grpSp>
      <p:sp>
        <p:nvSpPr>
          <p:cNvPr id="18" name="o4">
            <a:extLst>
              <a:ext uri="{FF2B5EF4-FFF2-40B4-BE49-F238E27FC236}">
                <a16:creationId xmlns:a16="http://schemas.microsoft.com/office/drawing/2014/main" id="{3765B7B5-59F0-8531-6E22-1C13CC68C0CB}"/>
              </a:ext>
            </a:extLst>
          </p:cNvPr>
          <p:cNvSpPr txBox="1"/>
          <p:nvPr/>
        </p:nvSpPr>
        <p:spPr>
          <a:xfrm>
            <a:off x="1964771" y="3564237"/>
            <a:ext cx="3203995" cy="584775"/>
          </a:xfrm>
          <a:prstGeom prst="rect">
            <a:avLst/>
          </a:prstGeom>
          <a:noFill/>
        </p:spPr>
        <p:txBody>
          <a:bodyPr wrap="square" rtlCol="0">
            <a:spAutoFit/>
          </a:bodyPr>
          <a:lstStyle/>
          <a:p>
            <a:r>
              <a:rPr lang="sv-SE" sz="1600" b="1">
                <a:solidFill>
                  <a:schemeClr val="tx1"/>
                </a:solidFill>
                <a:latin typeface="Lab Grotesque" panose="00000500000000000000" pitchFamily="50" charset="0"/>
              </a:rPr>
              <a:t>Andel medlemsföretag bland svarande</a:t>
            </a:r>
            <a:r>
              <a:rPr lang="sv-SE" sz="1600">
                <a:solidFill>
                  <a:schemeClr val="tx1"/>
                </a:solidFill>
                <a:latin typeface="Lab Grotesque" panose="00000500000000000000" pitchFamily="50" charset="0"/>
              </a:rPr>
              <a:t>:</a:t>
            </a:r>
          </a:p>
        </p:txBody>
      </p:sp>
      <p:sp>
        <p:nvSpPr>
          <p:cNvPr id="19" name="o5">
            <a:extLst>
              <a:ext uri="{FF2B5EF4-FFF2-40B4-BE49-F238E27FC236}">
                <a16:creationId xmlns:a16="http://schemas.microsoft.com/office/drawing/2014/main" id="{C32C5F98-D5FB-6AE5-2FD0-C3551D7ACB34}"/>
              </a:ext>
            </a:extLst>
          </p:cNvPr>
          <p:cNvSpPr txBox="1"/>
          <p:nvPr/>
        </p:nvSpPr>
        <p:spPr>
          <a:xfrm>
            <a:off x="1904658" y="2486633"/>
            <a:ext cx="3117367" cy="338554"/>
          </a:xfrm>
          <a:prstGeom prst="rect">
            <a:avLst/>
          </a:prstGeom>
          <a:noFill/>
        </p:spPr>
        <p:txBody>
          <a:bodyPr wrap="square" rtlCol="0">
            <a:spAutoFit/>
          </a:bodyPr>
          <a:lstStyle/>
          <a:p>
            <a:r>
              <a:rPr lang="sv-SE" sz="1600" b="1" dirty="0">
                <a:solidFill>
                  <a:schemeClr val="tx1"/>
                </a:solidFill>
                <a:latin typeface="Lab Grotesque" panose="00000500000000000000" pitchFamily="50" charset="0"/>
              </a:rPr>
              <a:t>Antal svarande företag</a:t>
            </a:r>
            <a:r>
              <a:rPr lang="sv-SE" sz="1600" b="1" dirty="0">
                <a:latin typeface="Lab Grotesque" panose="00000500000000000000" pitchFamily="50" charset="0"/>
              </a:rPr>
              <a:t>:</a:t>
            </a:r>
            <a:endParaRPr lang="sv-SE" sz="1600" dirty="0">
              <a:solidFill>
                <a:schemeClr val="tx1"/>
              </a:solidFill>
              <a:latin typeface="Lab Grotesque" panose="00000500000000000000" pitchFamily="50" charset="0"/>
            </a:endParaRPr>
          </a:p>
        </p:txBody>
      </p:sp>
      <p:sp>
        <p:nvSpPr>
          <p:cNvPr id="20" name="o4">
            <a:extLst>
              <a:ext uri="{FF2B5EF4-FFF2-40B4-BE49-F238E27FC236}">
                <a16:creationId xmlns:a16="http://schemas.microsoft.com/office/drawing/2014/main" id="{5E6F51FE-F247-235A-5B04-800DDA79833A}"/>
              </a:ext>
            </a:extLst>
          </p:cNvPr>
          <p:cNvSpPr txBox="1"/>
          <p:nvPr/>
        </p:nvSpPr>
        <p:spPr>
          <a:xfrm>
            <a:off x="1904659" y="2778479"/>
            <a:ext cx="3117367" cy="338554"/>
          </a:xfrm>
          <a:prstGeom prst="rect">
            <a:avLst/>
          </a:prstGeom>
          <a:noFill/>
        </p:spPr>
        <p:txBody>
          <a:bodyPr wrap="square" rtlCol="0">
            <a:spAutoFit/>
          </a:bodyPr>
          <a:lstStyle/>
          <a:p>
            <a:r>
              <a:rPr lang="sv-SE" sz="1600" b="1" dirty="0">
                <a:latin typeface="Lab Grotesque" panose="00000500000000000000" pitchFamily="50" charset="0"/>
              </a:rPr>
              <a:t>Svarsfrekvens: </a:t>
            </a:r>
            <a:endParaRPr lang="sv-SE" sz="1600" dirty="0">
              <a:latin typeface="Lab Grotesque" panose="00000500000000000000" pitchFamily="50" charset="0"/>
            </a:endParaRPr>
          </a:p>
        </p:txBody>
      </p:sp>
      <p:sp>
        <p:nvSpPr>
          <p:cNvPr id="24" name="svarsfrekvens_kommun">
            <a:extLst>
              <a:ext uri="{FF2B5EF4-FFF2-40B4-BE49-F238E27FC236}">
                <a16:creationId xmlns:a16="http://schemas.microsoft.com/office/drawing/2014/main" id="{8BB49CA6-04D2-EA81-683A-D5AD6788D483}"/>
              </a:ext>
            </a:extLst>
          </p:cNvPr>
          <p:cNvSpPr txBox="1"/>
          <p:nvPr/>
        </p:nvSpPr>
        <p:spPr>
          <a:xfrm>
            <a:off x="3404591" y="2787652"/>
            <a:ext cx="1689358" cy="338554"/>
          </a:xfrm>
          <a:prstGeom prst="rect">
            <a:avLst/>
          </a:prstGeom>
          <a:noFill/>
        </p:spPr>
        <p:txBody>
          <a:bodyPr wrap="square" rtlCol="0">
            <a:spAutoFit/>
          </a:bodyPr>
          <a:lstStyle/>
          <a:p>
            <a:r>
              <a:rPr lang="sv-SE" sz="1600" dirty="0">
                <a:latin typeface="Lab Grotesque" panose="00000500000000000000" pitchFamily="50" charset="0"/>
              </a:rPr>
              <a:t>39 %</a:t>
            </a:r>
          </a:p>
        </p:txBody>
      </p:sp>
      <p:sp>
        <p:nvSpPr>
          <p:cNvPr id="25" name="antal_svar_kommun">
            <a:extLst>
              <a:ext uri="{FF2B5EF4-FFF2-40B4-BE49-F238E27FC236}">
                <a16:creationId xmlns:a16="http://schemas.microsoft.com/office/drawing/2014/main" id="{6D9CB641-D5AC-FE9A-4E13-BC0F9569B8FD}"/>
              </a:ext>
            </a:extLst>
          </p:cNvPr>
          <p:cNvSpPr txBox="1"/>
          <p:nvPr/>
        </p:nvSpPr>
        <p:spPr>
          <a:xfrm>
            <a:off x="4212583" y="2503343"/>
            <a:ext cx="923955" cy="338554"/>
          </a:xfrm>
          <a:prstGeom prst="rect">
            <a:avLst/>
          </a:prstGeom>
          <a:noFill/>
        </p:spPr>
        <p:txBody>
          <a:bodyPr wrap="square" rtlCol="0">
            <a:spAutoFit/>
          </a:bodyPr>
          <a:lstStyle/>
          <a:p>
            <a:r>
              <a:rPr lang="sv-SE" sz="1600" dirty="0">
                <a:solidFill>
                  <a:schemeClr val="tx1"/>
                </a:solidFill>
                <a:latin typeface="Lab Grotesque" panose="00000500000000000000" pitchFamily="50" charset="0"/>
              </a:rPr>
              <a:t>6984</a:t>
            </a:r>
          </a:p>
        </p:txBody>
      </p:sp>
      <p:sp>
        <p:nvSpPr>
          <p:cNvPr id="26" name="andel_medlem_kommun">
            <a:extLst>
              <a:ext uri="{FF2B5EF4-FFF2-40B4-BE49-F238E27FC236}">
                <a16:creationId xmlns:a16="http://schemas.microsoft.com/office/drawing/2014/main" id="{F1EB2301-A73D-31CD-4E36-86304DFD30BF}"/>
              </a:ext>
            </a:extLst>
          </p:cNvPr>
          <p:cNvSpPr txBox="1"/>
          <p:nvPr/>
        </p:nvSpPr>
        <p:spPr>
          <a:xfrm>
            <a:off x="2944130" y="3809376"/>
            <a:ext cx="2192408" cy="338554"/>
          </a:xfrm>
          <a:prstGeom prst="rect">
            <a:avLst/>
          </a:prstGeom>
          <a:noFill/>
        </p:spPr>
        <p:txBody>
          <a:bodyPr wrap="square" rtlCol="0">
            <a:spAutoFit/>
          </a:bodyPr>
          <a:lstStyle/>
          <a:p>
            <a:r>
              <a:rPr lang="sv-SE" sz="1600" dirty="0">
                <a:latin typeface="Lab Grotesque" panose="00000500000000000000" pitchFamily="50" charset="0"/>
              </a:rPr>
              <a:t>69 %</a:t>
            </a:r>
          </a:p>
        </p:txBody>
      </p:sp>
      <p:sp>
        <p:nvSpPr>
          <p:cNvPr id="2" name="o5">
            <a:extLst>
              <a:ext uri="{FF2B5EF4-FFF2-40B4-BE49-F238E27FC236}">
                <a16:creationId xmlns:a16="http://schemas.microsoft.com/office/drawing/2014/main" id="{C8C77390-DC5A-20DC-24D0-DFA8E5867CDE}"/>
              </a:ext>
            </a:extLst>
          </p:cNvPr>
          <p:cNvSpPr txBox="1"/>
          <p:nvPr/>
        </p:nvSpPr>
        <p:spPr>
          <a:xfrm>
            <a:off x="1919271" y="2200610"/>
            <a:ext cx="3117367" cy="338554"/>
          </a:xfrm>
          <a:prstGeom prst="rect">
            <a:avLst/>
          </a:prstGeom>
          <a:noFill/>
        </p:spPr>
        <p:txBody>
          <a:bodyPr wrap="square" rtlCol="0">
            <a:spAutoFit/>
          </a:bodyPr>
          <a:lstStyle/>
          <a:p>
            <a:r>
              <a:rPr lang="sv-SE" sz="1600" b="1" dirty="0">
                <a:solidFill>
                  <a:srgbClr val="33414E"/>
                </a:solidFill>
                <a:latin typeface="Lab Grotesque" panose="00000500000000000000" pitchFamily="50" charset="0"/>
              </a:rPr>
              <a:t>Antal enkäter: </a:t>
            </a:r>
            <a:endParaRPr lang="sv-SE" sz="1600" dirty="0">
              <a:solidFill>
                <a:srgbClr val="33414E"/>
              </a:solidFill>
              <a:latin typeface="Lab Grotesque" panose="00000500000000000000" pitchFamily="50" charset="0"/>
            </a:endParaRPr>
          </a:p>
        </p:txBody>
      </p:sp>
      <p:sp>
        <p:nvSpPr>
          <p:cNvPr id="3" name="antal_enkäter_ftg">
            <a:extLst>
              <a:ext uri="{FF2B5EF4-FFF2-40B4-BE49-F238E27FC236}">
                <a16:creationId xmlns:a16="http://schemas.microsoft.com/office/drawing/2014/main" id="{CF94F010-9795-821C-4E18-A2C553400C30}"/>
              </a:ext>
            </a:extLst>
          </p:cNvPr>
          <p:cNvSpPr txBox="1"/>
          <p:nvPr/>
        </p:nvSpPr>
        <p:spPr>
          <a:xfrm>
            <a:off x="3334159" y="2215406"/>
            <a:ext cx="1144933" cy="338554"/>
          </a:xfrm>
          <a:prstGeom prst="rect">
            <a:avLst/>
          </a:prstGeom>
          <a:noFill/>
        </p:spPr>
        <p:txBody>
          <a:bodyPr wrap="square" rtlCol="0">
            <a:spAutoFit/>
          </a:bodyPr>
          <a:lstStyle/>
          <a:p>
            <a:r>
              <a:rPr lang="sv-SE" sz="1600" dirty="0">
                <a:solidFill>
                  <a:srgbClr val="33414E"/>
                </a:solidFill>
                <a:latin typeface="Lab Grotesque" panose="00000500000000000000" pitchFamily="50" charset="0"/>
              </a:rPr>
              <a:t>18426</a:t>
            </a:r>
          </a:p>
        </p:txBody>
      </p:sp>
    </p:spTree>
    <p:extLst>
      <p:ext uri="{BB962C8B-B14F-4D97-AF65-F5344CB8AC3E}">
        <p14:creationId xmlns:p14="http://schemas.microsoft.com/office/powerpoint/2010/main" val="111335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44810-DC3E-96AA-8B8D-DBBBEC10737A}"/>
            </a:ext>
          </a:extLst>
        </p:cNvPr>
        <p:cNvGrpSpPr/>
        <p:nvPr/>
      </p:nvGrpSpPr>
      <p:grpSpPr>
        <a:xfrm>
          <a:off x="0" y="0"/>
          <a:ext cx="0" cy="0"/>
          <a:chOff x="0" y="0"/>
          <a:chExt cx="0" cy="0"/>
        </a:xfrm>
      </p:grpSpPr>
      <p:graphicFrame>
        <p:nvGraphicFramePr>
          <p:cNvPr id="14" name="foretagsklimat_mean_bransch">
            <a:extLst>
              <a:ext uri="{FF2B5EF4-FFF2-40B4-BE49-F238E27FC236}">
                <a16:creationId xmlns:a16="http://schemas.microsoft.com/office/drawing/2014/main" id="{D850B0A1-3601-3AE7-2E65-31976E8A4B12}"/>
              </a:ext>
            </a:extLst>
          </p:cNvPr>
          <p:cNvGraphicFramePr>
            <a:graphicFrameLocks/>
          </p:cNvGraphicFramePr>
          <p:nvPr>
            <p:extLst>
              <p:ext uri="{D42A27DB-BD31-4B8C-83A1-F6EECF244321}">
                <p14:modId xmlns:p14="http://schemas.microsoft.com/office/powerpoint/2010/main" val="272273945"/>
              </p:ext>
            </p:extLst>
          </p:nvPr>
        </p:nvGraphicFramePr>
        <p:xfrm>
          <a:off x="2656084" y="1697343"/>
          <a:ext cx="8800810" cy="4961641"/>
        </p:xfrm>
        <a:graphic>
          <a:graphicData uri="http://schemas.openxmlformats.org/drawingml/2006/chart">
            <c:chart xmlns:c="http://schemas.openxmlformats.org/drawingml/2006/chart" xmlns:r="http://schemas.openxmlformats.org/officeDocument/2006/relationships" r:id="rId3"/>
          </a:graphicData>
        </a:graphic>
      </p:graphicFrame>
      <p:sp>
        <p:nvSpPr>
          <p:cNvPr id="15" name="original_slide">
            <a:extLst>
              <a:ext uri="{FF2B5EF4-FFF2-40B4-BE49-F238E27FC236}">
                <a16:creationId xmlns:a16="http://schemas.microsoft.com/office/drawing/2014/main" id="{6F43E159-52F0-24AC-8F9A-99FD5FF8048D}"/>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dirty="0">
                <a:ln>
                  <a:noFill/>
                </a:ln>
                <a:solidFill>
                  <a:srgbClr val="33414E"/>
                </a:solidFill>
                <a:effectLst/>
                <a:uLnTx/>
                <a:uFillTx/>
                <a:latin typeface="Lab Grotesque Black" pitchFamily="2" charset="0"/>
                <a:ea typeface="+mj-ea"/>
                <a:cs typeface="+mj-cs"/>
              </a:rPr>
              <a:t>Sammanfattande omdöme på företagsklimatet i kommunen</a:t>
            </a:r>
          </a:p>
        </p:txBody>
      </p:sp>
      <p:sp>
        <p:nvSpPr>
          <p:cNvPr id="16" name="lan_omrade">
            <a:extLst>
              <a:ext uri="{FF2B5EF4-FFF2-40B4-BE49-F238E27FC236}">
                <a16:creationId xmlns:a16="http://schemas.microsoft.com/office/drawing/2014/main" id="{041BF989-9C6C-3187-1AB0-03445BA72A80}"/>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400" b="0" i="0" u="none" strike="noStrike" kern="1200" cap="none" spc="0" normalizeH="0" baseline="0" noProof="0" dirty="0">
                <a:ln>
                  <a:noFill/>
                </a:ln>
                <a:solidFill>
                  <a:srgbClr val="33414E"/>
                </a:solidFill>
                <a:effectLst/>
                <a:uLnTx/>
                <a:uFillTx/>
                <a:latin typeface="Lab Grotesque Black" pitchFamily="2" charset="0"/>
                <a:ea typeface="+mj-ea"/>
                <a:cs typeface="+mj-cs"/>
              </a:rPr>
              <a:t>Branschvis</a:t>
            </a:r>
          </a:p>
        </p:txBody>
      </p:sp>
      <p:graphicFrame>
        <p:nvGraphicFramePr>
          <p:cNvPr id="17" name="Table 2">
            <a:extLst>
              <a:ext uri="{FF2B5EF4-FFF2-40B4-BE49-F238E27FC236}">
                <a16:creationId xmlns:a16="http://schemas.microsoft.com/office/drawing/2014/main" id="{EF906F41-A8B6-B9B6-0AB8-34BBF4F45E29}"/>
              </a:ext>
            </a:extLst>
          </p:cNvPr>
          <p:cNvGraphicFramePr>
            <a:graphicFrameLocks noGrp="1"/>
          </p:cNvGraphicFramePr>
          <p:nvPr/>
        </p:nvGraphicFramePr>
        <p:xfrm>
          <a:off x="800583" y="1877793"/>
          <a:ext cx="1809747" cy="3561144"/>
        </p:xfrm>
        <a:graphic>
          <a:graphicData uri="http://schemas.openxmlformats.org/drawingml/2006/table">
            <a:tbl>
              <a:tblPr firstRow="1" bandRow="1"/>
              <a:tblGrid>
                <a:gridCol w="1809747">
                  <a:extLst>
                    <a:ext uri="{9D8B030D-6E8A-4147-A177-3AD203B41FA5}">
                      <a16:colId xmlns:a16="http://schemas.microsoft.com/office/drawing/2014/main" val="434721633"/>
                    </a:ext>
                  </a:extLst>
                </a:gridCol>
              </a:tblGrid>
              <a:tr h="59352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sv-SE" sz="1400" b="0" noProof="0" dirty="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sv-SE" sz="1400" b="0" noProof="0" dirty="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sv-SE" sz="1400" b="0" noProof="0" dirty="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sv-SE" sz="1400" b="0" noProof="0" dirty="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Tree>
    <p:extLst>
      <p:ext uri="{BB962C8B-B14F-4D97-AF65-F5344CB8AC3E}">
        <p14:creationId xmlns:p14="http://schemas.microsoft.com/office/powerpoint/2010/main" val="314504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AF344972-6D08-D286-DA55-2272634197D7}"/>
              </a:ext>
            </a:extLst>
          </p:cNvPr>
          <p:cNvPicPr>
            <a:picLocks noGrp="1" noChangeAspect="1"/>
          </p:cNvPicPr>
          <p:nvPr>
            <p:ph type="pic" idx="1"/>
          </p:nvPr>
        </p:nvPicPr>
        <p:blipFill>
          <a:blip r:embed="rId3"/>
          <a:srcRect t="19532" b="3706"/>
          <a:stretch>
            <a:fillRect/>
          </a:stretch>
        </p:blipFill>
        <p:spPr>
          <a:xfrm>
            <a:off x="0" y="618754"/>
            <a:ext cx="12192001" cy="6239246"/>
          </a:xfrm>
        </p:spPr>
      </p:pic>
      <p:sp>
        <p:nvSpPr>
          <p:cNvPr id="6" name="Rektangel 5">
            <a:extLst>
              <a:ext uri="{FF2B5EF4-FFF2-40B4-BE49-F238E27FC236}">
                <a16:creationId xmlns:a16="http://schemas.microsoft.com/office/drawing/2014/main" id="{01E83932-9E45-15ED-2403-0F87E5E474E7}"/>
              </a:ext>
            </a:extLst>
          </p:cNvPr>
          <p:cNvSpPr/>
          <p:nvPr/>
        </p:nvSpPr>
        <p:spPr>
          <a:xfrm flipH="1">
            <a:off x="4250724" y="618754"/>
            <a:ext cx="7941276" cy="6239246"/>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0" name="Rektangel 9">
            <a:extLst>
              <a:ext uri="{FF2B5EF4-FFF2-40B4-BE49-F238E27FC236}">
                <a16:creationId xmlns:a16="http://schemas.microsoft.com/office/drawing/2014/main" id="{58464C76-E77D-4724-FC38-7E105ADC2709}"/>
              </a:ext>
            </a:extLst>
          </p:cNvPr>
          <p:cNvSpPr/>
          <p:nvPr/>
        </p:nvSpPr>
        <p:spPr>
          <a:xfrm rot="16200000" flipH="1">
            <a:off x="5290370" y="-4671612"/>
            <a:ext cx="1611263" cy="12192000"/>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 name="kommunkontakt_haftkontakt">
            <a:extLst>
              <a:ext uri="{FF2B5EF4-FFF2-40B4-BE49-F238E27FC236}">
                <a16:creationId xmlns:a16="http://schemas.microsoft.com/office/drawing/2014/main" id="{AA58C512-1C6C-D082-C91A-2B1AF378F8FE}"/>
              </a:ext>
            </a:extLst>
          </p:cNvPr>
          <p:cNvSpPr>
            <a:spLocks noGrp="1"/>
          </p:cNvSpPr>
          <p:nvPr>
            <p:ph type="body" idx="12"/>
          </p:nvPr>
        </p:nvSpPr>
        <p:spPr>
          <a:xfrm>
            <a:off x="5617512" y="1498819"/>
            <a:ext cx="2792536" cy="1462402"/>
          </a:xfrm>
          <a:solidFill>
            <a:schemeClr val="accent1"/>
          </a:solidFill>
          <a:ln>
            <a:noFill/>
          </a:ln>
        </p:spPr>
        <p:txBody>
          <a:bodyPr>
            <a:normAutofit/>
          </a:bodyPr>
          <a:lstStyle/>
          <a:p>
            <a:r>
              <a:rPr lang="sv-SE" sz="8000" dirty="0"/>
              <a:t>58 %</a:t>
            </a:r>
          </a:p>
        </p:txBody>
      </p:sp>
      <p:sp>
        <p:nvSpPr>
          <p:cNvPr id="4" name="Platshållare för text 3">
            <a:extLst>
              <a:ext uri="{FF2B5EF4-FFF2-40B4-BE49-F238E27FC236}">
                <a16:creationId xmlns:a16="http://schemas.microsoft.com/office/drawing/2014/main" id="{2965F70F-D0B0-CC3A-6F3F-30E029F3DFB5}"/>
              </a:ext>
            </a:extLst>
          </p:cNvPr>
          <p:cNvSpPr>
            <a:spLocks noGrp="1"/>
          </p:cNvSpPr>
          <p:nvPr>
            <p:ph type="body" idx="11"/>
          </p:nvPr>
        </p:nvSpPr>
        <p:spPr>
          <a:xfrm>
            <a:off x="8761783" y="1349957"/>
            <a:ext cx="3078481" cy="1611264"/>
          </a:xfrm>
          <a:solidFill>
            <a:schemeClr val="tx1">
              <a:alpha val="27000"/>
            </a:schemeClr>
          </a:solidFill>
          <a:effectLst>
            <a:softEdge rad="114300"/>
          </a:effectLst>
        </p:spPr>
        <p:txBody>
          <a:bodyPr>
            <a:noAutofit/>
          </a:bodyPr>
          <a:lstStyle/>
          <a:p>
            <a:r>
              <a:rPr lang="sv-SE" sz="2700" dirty="0"/>
              <a:t>av företagen har haft </a:t>
            </a:r>
            <a:r>
              <a:rPr lang="sv-SE" sz="2700" dirty="0">
                <a:solidFill>
                  <a:schemeClr val="accent1"/>
                </a:solidFill>
              </a:rPr>
              <a:t>kontakt med kommunen </a:t>
            </a:r>
            <a:r>
              <a:rPr lang="sv-SE" sz="2700" dirty="0"/>
              <a:t>det senaste året.</a:t>
            </a:r>
          </a:p>
        </p:txBody>
      </p:sp>
    </p:spTree>
    <p:extLst>
      <p:ext uri="{BB962C8B-B14F-4D97-AF65-F5344CB8AC3E}">
        <p14:creationId xmlns:p14="http://schemas.microsoft.com/office/powerpoint/2010/main" val="54830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73612-1034-1948-99A2-4D0670A289B8}"/>
            </a:ext>
          </a:extLst>
        </p:cNvPr>
        <p:cNvGrpSpPr/>
        <p:nvPr/>
      </p:nvGrpSpPr>
      <p:grpSpPr>
        <a:xfrm>
          <a:off x="0" y="0"/>
          <a:ext cx="0" cy="0"/>
          <a:chOff x="0" y="0"/>
          <a:chExt cx="0" cy="0"/>
        </a:xfrm>
      </p:grpSpPr>
      <p:pic>
        <p:nvPicPr>
          <p:cNvPr id="8" name="Platshållare för bild 7" descr="En bild som visar klädsel, person, fotbeklädnader, utomhus&#10;&#10;Automatiskt genererad beskrivning">
            <a:extLst>
              <a:ext uri="{FF2B5EF4-FFF2-40B4-BE49-F238E27FC236}">
                <a16:creationId xmlns:a16="http://schemas.microsoft.com/office/drawing/2014/main" id="{5C7DAA41-0260-5273-5522-3C459012763E}"/>
              </a:ext>
            </a:extLst>
          </p:cNvPr>
          <p:cNvPicPr>
            <a:picLocks noGrp="1" noChangeAspect="1"/>
          </p:cNvPicPr>
          <p:nvPr>
            <p:ph type="pic" idx="1"/>
          </p:nvPr>
        </p:nvPicPr>
        <p:blipFill>
          <a:blip r:embed="rId3"/>
          <a:srcRect t="31751" b="28226"/>
          <a:stretch/>
        </p:blipFill>
        <p:spPr>
          <a:xfrm>
            <a:off x="0" y="618754"/>
            <a:ext cx="12192001" cy="6239246"/>
          </a:xfrm>
        </p:spPr>
      </p:pic>
      <p:sp>
        <p:nvSpPr>
          <p:cNvPr id="6" name="Rektangel 5">
            <a:extLst>
              <a:ext uri="{FF2B5EF4-FFF2-40B4-BE49-F238E27FC236}">
                <a16:creationId xmlns:a16="http://schemas.microsoft.com/office/drawing/2014/main" id="{9BDC8B14-4E94-F725-9663-DD49599FADBE}"/>
              </a:ext>
            </a:extLst>
          </p:cNvPr>
          <p:cNvSpPr/>
          <p:nvPr/>
        </p:nvSpPr>
        <p:spPr>
          <a:xfrm flipH="1">
            <a:off x="4250724" y="618754"/>
            <a:ext cx="7941276" cy="6239246"/>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0" name="Rektangel 9">
            <a:extLst>
              <a:ext uri="{FF2B5EF4-FFF2-40B4-BE49-F238E27FC236}">
                <a16:creationId xmlns:a16="http://schemas.microsoft.com/office/drawing/2014/main" id="{3C0F5771-2F26-C0FA-C5D6-17383B324A69}"/>
              </a:ext>
            </a:extLst>
          </p:cNvPr>
          <p:cNvSpPr/>
          <p:nvPr/>
        </p:nvSpPr>
        <p:spPr>
          <a:xfrm rot="16200000" flipH="1">
            <a:off x="2976378" y="-2357623"/>
            <a:ext cx="6239246" cy="12192001"/>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 name="Bildobjekt 2" descr="En bild som visar inomhus, person, kök, disk">
            <a:extLst>
              <a:ext uri="{FF2B5EF4-FFF2-40B4-BE49-F238E27FC236}">
                <a16:creationId xmlns:a16="http://schemas.microsoft.com/office/drawing/2014/main" id="{59F0B5A3-2F01-976D-B334-2D52421D57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826"/>
          <a:stretch/>
        </p:blipFill>
        <p:spPr>
          <a:xfrm>
            <a:off x="-1" y="618753"/>
            <a:ext cx="12192000" cy="6239247"/>
          </a:xfrm>
          <a:prstGeom prst="rect">
            <a:avLst/>
          </a:prstGeom>
        </p:spPr>
      </p:pic>
      <p:sp>
        <p:nvSpPr>
          <p:cNvPr id="11" name="Rektangel 10">
            <a:extLst>
              <a:ext uri="{FF2B5EF4-FFF2-40B4-BE49-F238E27FC236}">
                <a16:creationId xmlns:a16="http://schemas.microsoft.com/office/drawing/2014/main" id="{887108A4-4651-4FD5-90D1-AF1A10F2D8F7}"/>
              </a:ext>
            </a:extLst>
          </p:cNvPr>
          <p:cNvSpPr/>
          <p:nvPr/>
        </p:nvSpPr>
        <p:spPr>
          <a:xfrm rot="10800000" flipH="1">
            <a:off x="0" y="618752"/>
            <a:ext cx="7941276" cy="6239246"/>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Rektangel 11">
            <a:extLst>
              <a:ext uri="{FF2B5EF4-FFF2-40B4-BE49-F238E27FC236}">
                <a16:creationId xmlns:a16="http://schemas.microsoft.com/office/drawing/2014/main" id="{B6DD6855-2A89-AB48-614E-059943B63B0B}"/>
              </a:ext>
            </a:extLst>
          </p:cNvPr>
          <p:cNvSpPr/>
          <p:nvPr/>
        </p:nvSpPr>
        <p:spPr>
          <a:xfrm rot="16200000" flipH="1">
            <a:off x="2976372" y="-2357625"/>
            <a:ext cx="6239247" cy="12192000"/>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7" name="Bildobjekt 6">
            <a:extLst>
              <a:ext uri="{FF2B5EF4-FFF2-40B4-BE49-F238E27FC236}">
                <a16:creationId xmlns:a16="http://schemas.microsoft.com/office/drawing/2014/main" id="{1ED97140-F2B7-7DB9-E19C-D8110289FF8E}"/>
              </a:ext>
            </a:extLst>
          </p:cNvPr>
          <p:cNvPicPr>
            <a:picLocks noChangeAspect="1"/>
          </p:cNvPicPr>
          <p:nvPr/>
        </p:nvPicPr>
        <p:blipFill rotWithShape="1">
          <a:blip r:embed="rId5"/>
          <a:srcRect t="2717" b="6305"/>
          <a:stretch/>
        </p:blipFill>
        <p:spPr>
          <a:xfrm>
            <a:off x="-11" y="618751"/>
            <a:ext cx="12192000" cy="6239249"/>
          </a:xfrm>
          <a:prstGeom prst="rect">
            <a:avLst/>
          </a:prstGeom>
        </p:spPr>
      </p:pic>
      <p:sp>
        <p:nvSpPr>
          <p:cNvPr id="2" name="Rektangel 1">
            <a:extLst>
              <a:ext uri="{FF2B5EF4-FFF2-40B4-BE49-F238E27FC236}">
                <a16:creationId xmlns:a16="http://schemas.microsoft.com/office/drawing/2014/main" id="{E52EDC2D-D494-9529-AA64-DF5E33F162A0}"/>
              </a:ext>
            </a:extLst>
          </p:cNvPr>
          <p:cNvSpPr/>
          <p:nvPr/>
        </p:nvSpPr>
        <p:spPr>
          <a:xfrm rot="16200000" flipH="1">
            <a:off x="5290370" y="-4671612"/>
            <a:ext cx="1611263" cy="12192000"/>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 name="brottslighet_pavarkar_negativt">
            <a:extLst>
              <a:ext uri="{FF2B5EF4-FFF2-40B4-BE49-F238E27FC236}">
                <a16:creationId xmlns:a16="http://schemas.microsoft.com/office/drawing/2014/main" id="{68B51B32-588B-C82A-E298-BE24A62AAE93}"/>
              </a:ext>
            </a:extLst>
          </p:cNvPr>
          <p:cNvSpPr>
            <a:spLocks noGrp="1"/>
          </p:cNvSpPr>
          <p:nvPr>
            <p:ph type="body" idx="12"/>
          </p:nvPr>
        </p:nvSpPr>
        <p:spPr>
          <a:xfrm>
            <a:off x="2635236" y="2108200"/>
            <a:ext cx="2670801" cy="1406289"/>
          </a:xfrm>
          <a:solidFill>
            <a:schemeClr val="accent1"/>
          </a:solidFill>
          <a:ln>
            <a:noFill/>
          </a:ln>
        </p:spPr>
        <p:txBody>
          <a:bodyPr>
            <a:normAutofit/>
          </a:bodyPr>
          <a:lstStyle/>
          <a:p>
            <a:r>
              <a:rPr lang="sv-SE" sz="8000" dirty="0"/>
              <a:t>16 %</a:t>
            </a:r>
          </a:p>
        </p:txBody>
      </p:sp>
      <p:sp>
        <p:nvSpPr>
          <p:cNvPr id="4" name="Platshållare för text 3">
            <a:extLst>
              <a:ext uri="{FF2B5EF4-FFF2-40B4-BE49-F238E27FC236}">
                <a16:creationId xmlns:a16="http://schemas.microsoft.com/office/drawing/2014/main" id="{37015E4D-9ADF-E121-D373-DD4600571180}"/>
              </a:ext>
            </a:extLst>
          </p:cNvPr>
          <p:cNvSpPr>
            <a:spLocks noGrp="1"/>
          </p:cNvSpPr>
          <p:nvPr>
            <p:ph type="body" idx="11"/>
          </p:nvPr>
        </p:nvSpPr>
        <p:spPr>
          <a:xfrm>
            <a:off x="5616935" y="2108200"/>
            <a:ext cx="4449698" cy="1406290"/>
          </a:xfrm>
        </p:spPr>
        <p:txBody>
          <a:bodyPr>
            <a:normAutofit/>
          </a:bodyPr>
          <a:lstStyle/>
          <a:p>
            <a:r>
              <a:rPr lang="sv-SE" sz="2800" dirty="0"/>
              <a:t>av företagen upplever att </a:t>
            </a:r>
            <a:r>
              <a:rPr lang="sv-SE" sz="2800" dirty="0">
                <a:solidFill>
                  <a:schemeClr val="accent1"/>
                </a:solidFill>
              </a:rPr>
              <a:t>brottslighet och otrygghet </a:t>
            </a:r>
            <a:r>
              <a:rPr lang="sv-SE" sz="2800" dirty="0"/>
              <a:t>påverkar dem negativt.</a:t>
            </a:r>
          </a:p>
        </p:txBody>
      </p:sp>
    </p:spTree>
    <p:extLst>
      <p:ext uri="{BB962C8B-B14F-4D97-AF65-F5344CB8AC3E}">
        <p14:creationId xmlns:p14="http://schemas.microsoft.com/office/powerpoint/2010/main" val="38361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57D11-A09F-0566-EB30-B86EC1941F86}"/>
            </a:ext>
          </a:extLst>
        </p:cNvPr>
        <p:cNvGrpSpPr/>
        <p:nvPr/>
      </p:nvGrpSpPr>
      <p:grpSpPr>
        <a:xfrm>
          <a:off x="0" y="0"/>
          <a:ext cx="0" cy="0"/>
          <a:chOff x="0" y="0"/>
          <a:chExt cx="0" cy="0"/>
        </a:xfrm>
      </p:grpSpPr>
      <p:pic>
        <p:nvPicPr>
          <p:cNvPr id="8" name="Platshållare för bild 7" descr="En bild som visar klädsel, person, fotbeklädnader, utomhus&#10;&#10;Automatiskt genererad beskrivning">
            <a:extLst>
              <a:ext uri="{FF2B5EF4-FFF2-40B4-BE49-F238E27FC236}">
                <a16:creationId xmlns:a16="http://schemas.microsoft.com/office/drawing/2014/main" id="{C5594EAB-89BF-1C98-22CF-ACF29382BADA}"/>
              </a:ext>
            </a:extLst>
          </p:cNvPr>
          <p:cNvPicPr>
            <a:picLocks noGrp="1" noChangeAspect="1"/>
          </p:cNvPicPr>
          <p:nvPr>
            <p:ph type="pic" idx="1"/>
          </p:nvPr>
        </p:nvPicPr>
        <p:blipFill>
          <a:blip r:embed="rId3"/>
          <a:srcRect t="31751" b="28226"/>
          <a:stretch/>
        </p:blipFill>
        <p:spPr>
          <a:xfrm>
            <a:off x="0" y="618754"/>
            <a:ext cx="12192001" cy="6239246"/>
          </a:xfrm>
        </p:spPr>
      </p:pic>
      <p:sp>
        <p:nvSpPr>
          <p:cNvPr id="6" name="Rektangel 5">
            <a:extLst>
              <a:ext uri="{FF2B5EF4-FFF2-40B4-BE49-F238E27FC236}">
                <a16:creationId xmlns:a16="http://schemas.microsoft.com/office/drawing/2014/main" id="{BD85B6A6-5A19-015D-03F6-DBA7C4978A2C}"/>
              </a:ext>
            </a:extLst>
          </p:cNvPr>
          <p:cNvSpPr/>
          <p:nvPr/>
        </p:nvSpPr>
        <p:spPr>
          <a:xfrm flipH="1">
            <a:off x="4250724" y="618754"/>
            <a:ext cx="7941276" cy="6239246"/>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0" name="Rektangel 9">
            <a:extLst>
              <a:ext uri="{FF2B5EF4-FFF2-40B4-BE49-F238E27FC236}">
                <a16:creationId xmlns:a16="http://schemas.microsoft.com/office/drawing/2014/main" id="{96921D8E-5B32-76B3-3E0A-884632FBBEAC}"/>
              </a:ext>
            </a:extLst>
          </p:cNvPr>
          <p:cNvSpPr/>
          <p:nvPr/>
        </p:nvSpPr>
        <p:spPr>
          <a:xfrm rot="16200000" flipH="1">
            <a:off x="2976378" y="-2357623"/>
            <a:ext cx="6239246" cy="12192001"/>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 name="Bildobjekt 2" descr="En bild som visar inomhus, person, kök, disk">
            <a:extLst>
              <a:ext uri="{FF2B5EF4-FFF2-40B4-BE49-F238E27FC236}">
                <a16:creationId xmlns:a16="http://schemas.microsoft.com/office/drawing/2014/main" id="{70A41145-F34D-49E4-0F94-3B7AEDC2A8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826"/>
          <a:stretch/>
        </p:blipFill>
        <p:spPr>
          <a:xfrm>
            <a:off x="-1" y="618753"/>
            <a:ext cx="12192000" cy="6239247"/>
          </a:xfrm>
          <a:prstGeom prst="rect">
            <a:avLst/>
          </a:prstGeom>
        </p:spPr>
      </p:pic>
      <p:sp>
        <p:nvSpPr>
          <p:cNvPr id="11" name="Rektangel 10">
            <a:extLst>
              <a:ext uri="{FF2B5EF4-FFF2-40B4-BE49-F238E27FC236}">
                <a16:creationId xmlns:a16="http://schemas.microsoft.com/office/drawing/2014/main" id="{72B9D4AC-5C8B-BF78-2510-04CA1FA5B13A}"/>
              </a:ext>
            </a:extLst>
          </p:cNvPr>
          <p:cNvSpPr/>
          <p:nvPr/>
        </p:nvSpPr>
        <p:spPr>
          <a:xfrm rot="10800000" flipH="1">
            <a:off x="0" y="618752"/>
            <a:ext cx="7941276" cy="6239246"/>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Rektangel 11">
            <a:extLst>
              <a:ext uri="{FF2B5EF4-FFF2-40B4-BE49-F238E27FC236}">
                <a16:creationId xmlns:a16="http://schemas.microsoft.com/office/drawing/2014/main" id="{C88FFE51-0560-5A6D-C945-F0ED828ED3CC}"/>
              </a:ext>
            </a:extLst>
          </p:cNvPr>
          <p:cNvSpPr/>
          <p:nvPr/>
        </p:nvSpPr>
        <p:spPr>
          <a:xfrm rot="16200000" flipH="1">
            <a:off x="2976372" y="-2357625"/>
            <a:ext cx="6239247" cy="12192000"/>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7" name="Bildobjekt 6">
            <a:extLst>
              <a:ext uri="{FF2B5EF4-FFF2-40B4-BE49-F238E27FC236}">
                <a16:creationId xmlns:a16="http://schemas.microsoft.com/office/drawing/2014/main" id="{4AA59DC0-B9BA-4963-1442-61C8CE2330F8}"/>
              </a:ext>
            </a:extLst>
          </p:cNvPr>
          <p:cNvPicPr>
            <a:picLocks noChangeAspect="1"/>
          </p:cNvPicPr>
          <p:nvPr/>
        </p:nvPicPr>
        <p:blipFill rotWithShape="1">
          <a:blip r:embed="rId5"/>
          <a:srcRect t="2717" b="6305"/>
          <a:stretch/>
        </p:blipFill>
        <p:spPr>
          <a:xfrm>
            <a:off x="-11" y="618751"/>
            <a:ext cx="12192000" cy="6239249"/>
          </a:xfrm>
          <a:prstGeom prst="rect">
            <a:avLst/>
          </a:prstGeom>
        </p:spPr>
      </p:pic>
      <p:pic>
        <p:nvPicPr>
          <p:cNvPr id="9" name="Bildobjekt 8">
            <a:extLst>
              <a:ext uri="{FF2B5EF4-FFF2-40B4-BE49-F238E27FC236}">
                <a16:creationId xmlns:a16="http://schemas.microsoft.com/office/drawing/2014/main" id="{4DCCE4FC-9EE8-847B-067B-5328D5BC4FB4}"/>
              </a:ext>
            </a:extLst>
          </p:cNvPr>
          <p:cNvPicPr>
            <a:picLocks noChangeAspect="1"/>
          </p:cNvPicPr>
          <p:nvPr/>
        </p:nvPicPr>
        <p:blipFill>
          <a:blip r:embed="rId6"/>
          <a:srcRect t="11589" b="11589"/>
          <a:stretch/>
        </p:blipFill>
        <p:spPr>
          <a:xfrm>
            <a:off x="-135" y="618748"/>
            <a:ext cx="12191998" cy="6239249"/>
          </a:xfrm>
          <a:prstGeom prst="rect">
            <a:avLst/>
          </a:prstGeom>
        </p:spPr>
      </p:pic>
      <p:sp>
        <p:nvSpPr>
          <p:cNvPr id="13" name="Rektangel 12">
            <a:extLst>
              <a:ext uri="{FF2B5EF4-FFF2-40B4-BE49-F238E27FC236}">
                <a16:creationId xmlns:a16="http://schemas.microsoft.com/office/drawing/2014/main" id="{466018A2-87D5-86AF-9FD8-1D75516676EE}"/>
              </a:ext>
            </a:extLst>
          </p:cNvPr>
          <p:cNvSpPr/>
          <p:nvPr/>
        </p:nvSpPr>
        <p:spPr>
          <a:xfrm flipH="1">
            <a:off x="4237575" y="618754"/>
            <a:ext cx="7954404" cy="6239246"/>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4" name="Rektangel 13">
            <a:extLst>
              <a:ext uri="{FF2B5EF4-FFF2-40B4-BE49-F238E27FC236}">
                <a16:creationId xmlns:a16="http://schemas.microsoft.com/office/drawing/2014/main" id="{93F0EEC5-E5D1-A984-2D2C-CEB2E1C17409}"/>
              </a:ext>
            </a:extLst>
          </p:cNvPr>
          <p:cNvSpPr/>
          <p:nvPr/>
        </p:nvSpPr>
        <p:spPr>
          <a:xfrm rot="16200000" flipH="1">
            <a:off x="4910337" y="-4291632"/>
            <a:ext cx="2371194" cy="12191956"/>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komupp_bristfallig">
            <a:extLst>
              <a:ext uri="{FF2B5EF4-FFF2-40B4-BE49-F238E27FC236}">
                <a16:creationId xmlns:a16="http://schemas.microsoft.com/office/drawing/2014/main" id="{E5E56E87-91A5-A49B-A963-0E2B2C31406C}"/>
              </a:ext>
            </a:extLst>
          </p:cNvPr>
          <p:cNvSpPr>
            <a:spLocks noGrp="1"/>
          </p:cNvSpPr>
          <p:nvPr>
            <p:ph type="body" idx="12"/>
          </p:nvPr>
        </p:nvSpPr>
        <p:spPr>
          <a:xfrm>
            <a:off x="8731169" y="1465902"/>
            <a:ext cx="2670801" cy="1415922"/>
          </a:xfrm>
          <a:solidFill>
            <a:schemeClr val="accent1"/>
          </a:solidFill>
          <a:ln>
            <a:solidFill>
              <a:schemeClr val="accent1"/>
            </a:solidFill>
          </a:ln>
        </p:spPr>
        <p:txBody>
          <a:bodyPr>
            <a:normAutofit/>
          </a:bodyPr>
          <a:lstStyle/>
          <a:p>
            <a:r>
              <a:rPr lang="sv-SE" sz="8000" dirty="0"/>
              <a:t>34 %</a:t>
            </a:r>
          </a:p>
        </p:txBody>
      </p:sp>
      <p:sp>
        <p:nvSpPr>
          <p:cNvPr id="4" name="Platshållare för text 3">
            <a:extLst>
              <a:ext uri="{FF2B5EF4-FFF2-40B4-BE49-F238E27FC236}">
                <a16:creationId xmlns:a16="http://schemas.microsoft.com/office/drawing/2014/main" id="{7A36D443-C304-7C90-A2E7-853C0D365B24}"/>
              </a:ext>
            </a:extLst>
          </p:cNvPr>
          <p:cNvSpPr>
            <a:spLocks noGrp="1"/>
          </p:cNvSpPr>
          <p:nvPr>
            <p:ph type="body" idx="11"/>
          </p:nvPr>
        </p:nvSpPr>
        <p:spPr>
          <a:xfrm>
            <a:off x="9154577" y="3159121"/>
            <a:ext cx="3050435" cy="3080125"/>
          </a:xfrm>
        </p:spPr>
        <p:txBody>
          <a:bodyPr>
            <a:normAutofit/>
          </a:bodyPr>
          <a:lstStyle/>
          <a:p>
            <a:r>
              <a:rPr lang="sv-SE" sz="2600" dirty="0"/>
              <a:t>av företagen upplever att </a:t>
            </a:r>
            <a:br>
              <a:rPr lang="sv-SE" sz="2600" dirty="0"/>
            </a:br>
            <a:r>
              <a:rPr lang="sv-SE" sz="2600" dirty="0">
                <a:solidFill>
                  <a:schemeClr val="accent1"/>
                </a:solidFill>
              </a:rPr>
              <a:t>kommunens upphandling </a:t>
            </a:r>
            <a:br>
              <a:rPr lang="sv-SE" sz="2600" dirty="0"/>
            </a:br>
            <a:r>
              <a:rPr lang="sv-SE" sz="2600" dirty="0"/>
              <a:t>är bristfällig.</a:t>
            </a:r>
          </a:p>
        </p:txBody>
      </p:sp>
    </p:spTree>
    <p:extLst>
      <p:ext uri="{BB962C8B-B14F-4D97-AF65-F5344CB8AC3E}">
        <p14:creationId xmlns:p14="http://schemas.microsoft.com/office/powerpoint/2010/main" val="121715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78FE3-B903-DCAC-5935-4F16EC716BBE}"/>
            </a:ext>
          </a:extLst>
        </p:cNvPr>
        <p:cNvGrpSpPr/>
        <p:nvPr/>
      </p:nvGrpSpPr>
      <p:grpSpPr>
        <a:xfrm>
          <a:off x="0" y="0"/>
          <a:ext cx="0" cy="0"/>
          <a:chOff x="0" y="0"/>
          <a:chExt cx="0" cy="0"/>
        </a:xfrm>
      </p:grpSpPr>
      <p:pic>
        <p:nvPicPr>
          <p:cNvPr id="8" name="Platshållare för bild 7" descr="En bild som visar klädsel, person, fotbeklädnader, utomhus&#10;&#10;Automatiskt genererad beskrivning">
            <a:extLst>
              <a:ext uri="{FF2B5EF4-FFF2-40B4-BE49-F238E27FC236}">
                <a16:creationId xmlns:a16="http://schemas.microsoft.com/office/drawing/2014/main" id="{B05FF9FD-C80C-72C4-A9ED-AEC3F587A512}"/>
              </a:ext>
            </a:extLst>
          </p:cNvPr>
          <p:cNvPicPr>
            <a:picLocks noGrp="1" noChangeAspect="1"/>
          </p:cNvPicPr>
          <p:nvPr>
            <p:ph type="pic" idx="1"/>
          </p:nvPr>
        </p:nvPicPr>
        <p:blipFill>
          <a:blip r:embed="rId3"/>
          <a:srcRect t="31751" b="28226"/>
          <a:stretch/>
        </p:blipFill>
        <p:spPr>
          <a:xfrm>
            <a:off x="0" y="618754"/>
            <a:ext cx="12192001" cy="6239246"/>
          </a:xfrm>
        </p:spPr>
      </p:pic>
      <p:sp>
        <p:nvSpPr>
          <p:cNvPr id="6" name="Rektangel 5">
            <a:extLst>
              <a:ext uri="{FF2B5EF4-FFF2-40B4-BE49-F238E27FC236}">
                <a16:creationId xmlns:a16="http://schemas.microsoft.com/office/drawing/2014/main" id="{453E16FF-8D2C-0A64-9C9D-DEF1AA2AB6B4}"/>
              </a:ext>
            </a:extLst>
          </p:cNvPr>
          <p:cNvSpPr/>
          <p:nvPr/>
        </p:nvSpPr>
        <p:spPr>
          <a:xfrm flipH="1">
            <a:off x="4250724" y="618754"/>
            <a:ext cx="7941276" cy="6239246"/>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0" name="Rektangel 9">
            <a:extLst>
              <a:ext uri="{FF2B5EF4-FFF2-40B4-BE49-F238E27FC236}">
                <a16:creationId xmlns:a16="http://schemas.microsoft.com/office/drawing/2014/main" id="{430CB0C7-070D-979F-1BA8-E505EA6524F1}"/>
              </a:ext>
            </a:extLst>
          </p:cNvPr>
          <p:cNvSpPr/>
          <p:nvPr/>
        </p:nvSpPr>
        <p:spPr>
          <a:xfrm rot="16200000" flipH="1">
            <a:off x="2976378" y="-2357623"/>
            <a:ext cx="6239246" cy="12192001"/>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 name="Bildobjekt 2" descr="En bild som visar inomhus, person, kök, disk">
            <a:extLst>
              <a:ext uri="{FF2B5EF4-FFF2-40B4-BE49-F238E27FC236}">
                <a16:creationId xmlns:a16="http://schemas.microsoft.com/office/drawing/2014/main" id="{B3E29D2F-832A-7ED8-C571-05E2917948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826"/>
          <a:stretch/>
        </p:blipFill>
        <p:spPr>
          <a:xfrm>
            <a:off x="-1" y="618753"/>
            <a:ext cx="12192000" cy="6239247"/>
          </a:xfrm>
          <a:prstGeom prst="rect">
            <a:avLst/>
          </a:prstGeom>
        </p:spPr>
      </p:pic>
      <p:sp>
        <p:nvSpPr>
          <p:cNvPr id="11" name="Rektangel 10">
            <a:extLst>
              <a:ext uri="{FF2B5EF4-FFF2-40B4-BE49-F238E27FC236}">
                <a16:creationId xmlns:a16="http://schemas.microsoft.com/office/drawing/2014/main" id="{3D98D692-A275-50A3-FBB9-1892934D7F31}"/>
              </a:ext>
            </a:extLst>
          </p:cNvPr>
          <p:cNvSpPr/>
          <p:nvPr/>
        </p:nvSpPr>
        <p:spPr>
          <a:xfrm rot="10800000" flipH="1">
            <a:off x="0" y="618752"/>
            <a:ext cx="7941276" cy="6239246"/>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Rektangel 11">
            <a:extLst>
              <a:ext uri="{FF2B5EF4-FFF2-40B4-BE49-F238E27FC236}">
                <a16:creationId xmlns:a16="http://schemas.microsoft.com/office/drawing/2014/main" id="{D908C0FC-2659-303A-7C37-0183309CE8CB}"/>
              </a:ext>
            </a:extLst>
          </p:cNvPr>
          <p:cNvSpPr/>
          <p:nvPr/>
        </p:nvSpPr>
        <p:spPr>
          <a:xfrm rot="16200000" flipH="1">
            <a:off x="2976372" y="-2357625"/>
            <a:ext cx="6239247" cy="12192000"/>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3" name="Rektangel 12">
            <a:extLst>
              <a:ext uri="{FF2B5EF4-FFF2-40B4-BE49-F238E27FC236}">
                <a16:creationId xmlns:a16="http://schemas.microsoft.com/office/drawing/2014/main" id="{BB55ED1E-2BCC-3C5C-3D63-6AC9DC4881F1}"/>
              </a:ext>
            </a:extLst>
          </p:cNvPr>
          <p:cNvSpPr/>
          <p:nvPr/>
        </p:nvSpPr>
        <p:spPr>
          <a:xfrm flipH="1">
            <a:off x="4237575" y="618754"/>
            <a:ext cx="7954404" cy="6239246"/>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4" name="Bildobjekt 13">
            <a:extLst>
              <a:ext uri="{FF2B5EF4-FFF2-40B4-BE49-F238E27FC236}">
                <a16:creationId xmlns:a16="http://schemas.microsoft.com/office/drawing/2014/main" id="{22C45D45-2110-F44B-2BE0-FE71C2330811}"/>
              </a:ext>
            </a:extLst>
          </p:cNvPr>
          <p:cNvPicPr>
            <a:picLocks noChangeAspect="1"/>
          </p:cNvPicPr>
          <p:nvPr/>
        </p:nvPicPr>
        <p:blipFill>
          <a:blip r:embed="rId5"/>
          <a:srcRect t="822" b="22310"/>
          <a:stretch>
            <a:fillRect/>
          </a:stretch>
        </p:blipFill>
        <p:spPr>
          <a:xfrm>
            <a:off x="-1" y="631108"/>
            <a:ext cx="12175385" cy="6239249"/>
          </a:xfrm>
          <a:prstGeom prst="rect">
            <a:avLst/>
          </a:prstGeom>
        </p:spPr>
      </p:pic>
      <p:sp>
        <p:nvSpPr>
          <p:cNvPr id="15" name="Rektangel 14">
            <a:extLst>
              <a:ext uri="{FF2B5EF4-FFF2-40B4-BE49-F238E27FC236}">
                <a16:creationId xmlns:a16="http://schemas.microsoft.com/office/drawing/2014/main" id="{79F2CCC8-95B5-9A6C-62F9-5E06F38D06AC}"/>
              </a:ext>
            </a:extLst>
          </p:cNvPr>
          <p:cNvSpPr/>
          <p:nvPr/>
        </p:nvSpPr>
        <p:spPr>
          <a:xfrm flipH="1">
            <a:off x="4217554" y="600471"/>
            <a:ext cx="7974445" cy="6239246"/>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Rektangel 1">
            <a:extLst>
              <a:ext uri="{FF2B5EF4-FFF2-40B4-BE49-F238E27FC236}">
                <a16:creationId xmlns:a16="http://schemas.microsoft.com/office/drawing/2014/main" id="{D8B80E7F-1C7E-B55F-70BE-451223B10275}"/>
              </a:ext>
            </a:extLst>
          </p:cNvPr>
          <p:cNvSpPr/>
          <p:nvPr/>
        </p:nvSpPr>
        <p:spPr>
          <a:xfrm rot="5400000" flipH="1">
            <a:off x="3917723" y="-1387305"/>
            <a:ext cx="4323322" cy="12192001"/>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kompetensforsorjning_bristfallig">
            <a:extLst>
              <a:ext uri="{FF2B5EF4-FFF2-40B4-BE49-F238E27FC236}">
                <a16:creationId xmlns:a16="http://schemas.microsoft.com/office/drawing/2014/main" id="{E13A4DAC-F28B-5BB8-9B9A-EBDC17A59969}"/>
              </a:ext>
            </a:extLst>
          </p:cNvPr>
          <p:cNvSpPr>
            <a:spLocks noGrp="1"/>
          </p:cNvSpPr>
          <p:nvPr>
            <p:ph type="body" idx="12"/>
          </p:nvPr>
        </p:nvSpPr>
        <p:spPr>
          <a:xfrm>
            <a:off x="8008553" y="2547035"/>
            <a:ext cx="2888042" cy="1406897"/>
          </a:xfrm>
          <a:solidFill>
            <a:schemeClr val="accent1"/>
          </a:solidFill>
          <a:ln>
            <a:noFill/>
          </a:ln>
        </p:spPr>
        <p:txBody>
          <a:bodyPr>
            <a:normAutofit/>
          </a:bodyPr>
          <a:lstStyle/>
          <a:p>
            <a:r>
              <a:rPr lang="sv-SE" sz="8000" dirty="0"/>
              <a:t>39 %</a:t>
            </a:r>
          </a:p>
        </p:txBody>
      </p:sp>
      <p:sp>
        <p:nvSpPr>
          <p:cNvPr id="4" name="Platshållare för text 3">
            <a:extLst>
              <a:ext uri="{FF2B5EF4-FFF2-40B4-BE49-F238E27FC236}">
                <a16:creationId xmlns:a16="http://schemas.microsoft.com/office/drawing/2014/main" id="{057D6F5D-0B95-020C-2D63-6B36FE8EEC5B}"/>
              </a:ext>
            </a:extLst>
          </p:cNvPr>
          <p:cNvSpPr>
            <a:spLocks noGrp="1"/>
          </p:cNvSpPr>
          <p:nvPr>
            <p:ph type="body" idx="11"/>
          </p:nvPr>
        </p:nvSpPr>
        <p:spPr>
          <a:xfrm>
            <a:off x="7609826" y="4142545"/>
            <a:ext cx="4112274" cy="2305359"/>
          </a:xfrm>
        </p:spPr>
        <p:txBody>
          <a:bodyPr>
            <a:normAutofit/>
          </a:bodyPr>
          <a:lstStyle/>
          <a:p>
            <a:r>
              <a:rPr lang="sv-SE" sz="2600" dirty="0"/>
              <a:t>av företagen upplever att </a:t>
            </a:r>
            <a:r>
              <a:rPr lang="sv-SE" sz="2600" dirty="0">
                <a:solidFill>
                  <a:schemeClr val="accent1"/>
                </a:solidFill>
              </a:rPr>
              <a:t>kompetensförsörjningen</a:t>
            </a:r>
            <a:r>
              <a:rPr lang="sv-SE" sz="2600" dirty="0"/>
              <a:t> fungerar dåligt eller inte helt godtagbart.</a:t>
            </a:r>
          </a:p>
        </p:txBody>
      </p:sp>
      <p:sp>
        <p:nvSpPr>
          <p:cNvPr id="7" name="Rektangel 6">
            <a:extLst>
              <a:ext uri="{FF2B5EF4-FFF2-40B4-BE49-F238E27FC236}">
                <a16:creationId xmlns:a16="http://schemas.microsoft.com/office/drawing/2014/main" id="{1848C43F-9B27-633A-BDEE-00048BA5FFE5}"/>
              </a:ext>
            </a:extLst>
          </p:cNvPr>
          <p:cNvSpPr/>
          <p:nvPr/>
        </p:nvSpPr>
        <p:spPr>
          <a:xfrm rot="16200000" flipH="1">
            <a:off x="5278570" y="-4678141"/>
            <a:ext cx="1634727" cy="12191956"/>
          </a:xfrm>
          <a:prstGeom prst="rect">
            <a:avLst/>
          </a:prstGeom>
          <a:gradFill>
            <a:gsLst>
              <a:gs pos="0">
                <a:schemeClr val="tx1"/>
              </a:gs>
              <a:gs pos="90000">
                <a:schemeClr val="dk1">
                  <a:satMod val="103000"/>
                  <a:tint val="73000"/>
                  <a:lumMod val="93000"/>
                  <a:alpha val="0"/>
                </a:schemeClr>
              </a:gs>
              <a:gs pos="100000">
                <a:schemeClr val="dk1">
                  <a:satMod val="109000"/>
                  <a:tint val="81000"/>
                  <a:alpha val="0"/>
                  <a:lumMod val="10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398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2717F"/>
        </a:solidFill>
        <a:effectLst/>
      </p:bgPr>
    </p:bg>
    <p:spTree>
      <p:nvGrpSpPr>
        <p:cNvPr id="1" name="">
          <a:extLst>
            <a:ext uri="{FF2B5EF4-FFF2-40B4-BE49-F238E27FC236}">
              <a16:creationId xmlns:a16="http://schemas.microsoft.com/office/drawing/2014/main" id="{AB23989B-C577-E99C-507A-B9071B3A2E84}"/>
            </a:ext>
          </a:extLst>
        </p:cNvPr>
        <p:cNvGrpSpPr/>
        <p:nvPr/>
      </p:nvGrpSpPr>
      <p:grpSpPr>
        <a:xfrm>
          <a:off x="0" y="0"/>
          <a:ext cx="0" cy="0"/>
          <a:chOff x="0" y="0"/>
          <a:chExt cx="0" cy="0"/>
        </a:xfrm>
      </p:grpSpPr>
      <p:sp>
        <p:nvSpPr>
          <p:cNvPr id="3" name="o1">
            <a:extLst>
              <a:ext uri="{FF2B5EF4-FFF2-40B4-BE49-F238E27FC236}">
                <a16:creationId xmlns:a16="http://schemas.microsoft.com/office/drawing/2014/main" id="{873F356A-7485-63A5-85A4-D59BF46CD363}"/>
              </a:ext>
            </a:extLst>
          </p:cNvPr>
          <p:cNvSpPr txBox="1">
            <a:spLocks/>
          </p:cNvSpPr>
          <p:nvPr/>
        </p:nvSpPr>
        <p:spPr>
          <a:xfrm>
            <a:off x="783398" y="1130838"/>
            <a:ext cx="1105047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FFFFFF"/>
                </a:solidFill>
                <a:effectLst/>
                <a:uLnTx/>
                <a:uFillTx/>
                <a:latin typeface="Lab Grotesque Black" pitchFamily="2" charset="0"/>
                <a:ea typeface="+mj-ea"/>
                <a:cs typeface="+mj-cs"/>
              </a:rPr>
              <a:t>Lokala tillväxthinder</a:t>
            </a:r>
          </a:p>
        </p:txBody>
      </p:sp>
      <p:sp>
        <p:nvSpPr>
          <p:cNvPr id="20" name="Rektangel 3">
            <a:extLst>
              <a:ext uri="{FF2B5EF4-FFF2-40B4-BE49-F238E27FC236}">
                <a16:creationId xmlns:a16="http://schemas.microsoft.com/office/drawing/2014/main" id="{9E907040-FEAE-A37C-5738-3FE01129A075}"/>
              </a:ext>
            </a:extLst>
          </p:cNvPr>
          <p:cNvSpPr/>
          <p:nvPr/>
        </p:nvSpPr>
        <p:spPr>
          <a:xfrm>
            <a:off x="830487" y="1951293"/>
            <a:ext cx="522888" cy="500104"/>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a:ln>
                  <a:noFill/>
                </a:ln>
                <a:solidFill>
                  <a:srgbClr val="FFFFFF"/>
                </a:solidFill>
                <a:effectLst/>
                <a:uLnTx/>
                <a:uFillTx/>
                <a:latin typeface="Lab Grotesque Black" panose="00000A00000000000000" pitchFamily="50" charset="0"/>
                <a:ea typeface="+mn-ea"/>
                <a:cs typeface="+mn-cs"/>
              </a:rPr>
              <a:t>1</a:t>
            </a:r>
          </a:p>
        </p:txBody>
      </p:sp>
      <p:sp>
        <p:nvSpPr>
          <p:cNvPr id="21" name="Rektangel 30">
            <a:extLst>
              <a:ext uri="{FF2B5EF4-FFF2-40B4-BE49-F238E27FC236}">
                <a16:creationId xmlns:a16="http://schemas.microsoft.com/office/drawing/2014/main" id="{07E658B6-1EBC-1E7E-EB8C-B41E885E72CE}"/>
              </a:ext>
            </a:extLst>
          </p:cNvPr>
          <p:cNvSpPr/>
          <p:nvPr/>
        </p:nvSpPr>
        <p:spPr>
          <a:xfrm>
            <a:off x="830487" y="2589932"/>
            <a:ext cx="522889" cy="500104"/>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dirty="0">
                <a:ln>
                  <a:noFill/>
                </a:ln>
                <a:solidFill>
                  <a:srgbClr val="FFFFFF"/>
                </a:solidFill>
                <a:effectLst/>
                <a:uLnTx/>
                <a:uFillTx/>
                <a:latin typeface="Lab Grotesque Black" panose="00000A00000000000000" pitchFamily="50" charset="0"/>
                <a:ea typeface="+mn-ea"/>
                <a:cs typeface="+mn-cs"/>
              </a:rPr>
              <a:t>2</a:t>
            </a:r>
          </a:p>
        </p:txBody>
      </p:sp>
      <p:sp>
        <p:nvSpPr>
          <p:cNvPr id="22" name="Rektangel 33">
            <a:extLst>
              <a:ext uri="{FF2B5EF4-FFF2-40B4-BE49-F238E27FC236}">
                <a16:creationId xmlns:a16="http://schemas.microsoft.com/office/drawing/2014/main" id="{E45D7E10-E90D-48A1-5D50-820E927FE21E}"/>
              </a:ext>
            </a:extLst>
          </p:cNvPr>
          <p:cNvSpPr/>
          <p:nvPr/>
        </p:nvSpPr>
        <p:spPr>
          <a:xfrm>
            <a:off x="830486" y="3215116"/>
            <a:ext cx="522889" cy="500104"/>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a:ln>
                  <a:noFill/>
                </a:ln>
                <a:solidFill>
                  <a:srgbClr val="FFFFFF"/>
                </a:solidFill>
                <a:effectLst/>
                <a:uLnTx/>
                <a:uFillTx/>
                <a:latin typeface="Lab Grotesque Black" panose="00000A00000000000000" pitchFamily="50" charset="0"/>
                <a:ea typeface="+mn-ea"/>
                <a:cs typeface="+mn-cs"/>
              </a:rPr>
              <a:t>3</a:t>
            </a:r>
          </a:p>
        </p:txBody>
      </p:sp>
      <p:sp>
        <p:nvSpPr>
          <p:cNvPr id="23" name="Rektangel 36">
            <a:extLst>
              <a:ext uri="{FF2B5EF4-FFF2-40B4-BE49-F238E27FC236}">
                <a16:creationId xmlns:a16="http://schemas.microsoft.com/office/drawing/2014/main" id="{3A505500-A251-7A4B-373C-9D3ACACC5C27}"/>
              </a:ext>
            </a:extLst>
          </p:cNvPr>
          <p:cNvSpPr/>
          <p:nvPr/>
        </p:nvSpPr>
        <p:spPr>
          <a:xfrm>
            <a:off x="830486" y="3850709"/>
            <a:ext cx="522889" cy="500104"/>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a:ln>
                  <a:noFill/>
                </a:ln>
                <a:solidFill>
                  <a:srgbClr val="FFFFFF"/>
                </a:solidFill>
                <a:effectLst/>
                <a:uLnTx/>
                <a:uFillTx/>
                <a:latin typeface="Lab Grotesque Black" panose="00000A00000000000000" pitchFamily="50" charset="0"/>
                <a:ea typeface="+mn-ea"/>
                <a:cs typeface="+mn-cs"/>
              </a:rPr>
              <a:t>4</a:t>
            </a:r>
          </a:p>
        </p:txBody>
      </p:sp>
      <p:sp>
        <p:nvSpPr>
          <p:cNvPr id="24" name="Rektangel 39">
            <a:extLst>
              <a:ext uri="{FF2B5EF4-FFF2-40B4-BE49-F238E27FC236}">
                <a16:creationId xmlns:a16="http://schemas.microsoft.com/office/drawing/2014/main" id="{8871838E-AC59-C237-BA8D-B04E1E607BBB}"/>
              </a:ext>
            </a:extLst>
          </p:cNvPr>
          <p:cNvSpPr/>
          <p:nvPr/>
        </p:nvSpPr>
        <p:spPr>
          <a:xfrm>
            <a:off x="830486" y="4486302"/>
            <a:ext cx="522889" cy="500104"/>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dirty="0">
                <a:ln>
                  <a:noFill/>
                </a:ln>
                <a:solidFill>
                  <a:srgbClr val="FFFFFF"/>
                </a:solidFill>
                <a:effectLst/>
                <a:uLnTx/>
                <a:uFillTx/>
                <a:latin typeface="Lab Grotesque Black" panose="00000A00000000000000" pitchFamily="50" charset="0"/>
                <a:ea typeface="+mn-ea"/>
                <a:cs typeface="+mn-cs"/>
              </a:rPr>
              <a:t>5</a:t>
            </a:r>
          </a:p>
        </p:txBody>
      </p:sp>
      <p:sp>
        <p:nvSpPr>
          <p:cNvPr id="36" name="Rektangel 35">
            <a:extLst>
              <a:ext uri="{FF2B5EF4-FFF2-40B4-BE49-F238E27FC236}">
                <a16:creationId xmlns:a16="http://schemas.microsoft.com/office/drawing/2014/main" id="{1DA442BB-C453-F2D3-D1E9-B6870E22C8A2}"/>
              </a:ext>
            </a:extLst>
          </p:cNvPr>
          <p:cNvSpPr/>
          <p:nvPr/>
        </p:nvSpPr>
        <p:spPr>
          <a:xfrm>
            <a:off x="9826172" y="6281636"/>
            <a:ext cx="2204908" cy="457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4" name="Bildobjekt 33" descr="En bild som visar grafisk design, Grafik, affisch, design&#10;&#10;Automatiskt genererad beskrivning">
            <a:extLst>
              <a:ext uri="{FF2B5EF4-FFF2-40B4-BE49-F238E27FC236}">
                <a16:creationId xmlns:a16="http://schemas.microsoft.com/office/drawing/2014/main" id="{EC5F7684-29E5-C655-DDD6-3E494714476B}"/>
              </a:ext>
            </a:extLst>
          </p:cNvPr>
          <p:cNvPicPr>
            <a:picLocks noChangeAspect="1"/>
          </p:cNvPicPr>
          <p:nvPr/>
        </p:nvPicPr>
        <p:blipFill>
          <a:blip r:embed="rId3"/>
          <a:stretch>
            <a:fillRect/>
          </a:stretch>
        </p:blipFill>
        <p:spPr>
          <a:xfrm>
            <a:off x="10516666" y="5816011"/>
            <a:ext cx="1514414" cy="954396"/>
          </a:xfrm>
          <a:prstGeom prst="rect">
            <a:avLst/>
          </a:prstGeom>
        </p:spPr>
      </p:pic>
      <p:graphicFrame>
        <p:nvGraphicFramePr>
          <p:cNvPr id="2" name="table_tillväxt">
            <a:extLst>
              <a:ext uri="{FF2B5EF4-FFF2-40B4-BE49-F238E27FC236}">
                <a16:creationId xmlns:a16="http://schemas.microsoft.com/office/drawing/2014/main" id="{C6DED05D-CE7F-2845-4979-DD4631E1751F}"/>
              </a:ext>
            </a:extLst>
          </p:cNvPr>
          <p:cNvGraphicFramePr>
            <a:graphicFrameLocks noGrp="1"/>
          </p:cNvGraphicFramePr>
          <p:nvPr>
            <p:extLst>
              <p:ext uri="{D42A27DB-BD31-4B8C-83A1-F6EECF244321}">
                <p14:modId xmlns:p14="http://schemas.microsoft.com/office/powerpoint/2010/main" val="1933515080"/>
              </p:ext>
            </p:extLst>
          </p:nvPr>
        </p:nvGraphicFramePr>
        <p:xfrm>
          <a:off x="1544035" y="1841233"/>
          <a:ext cx="6129776" cy="4586395"/>
        </p:xfrm>
        <a:graphic>
          <a:graphicData uri="http://schemas.openxmlformats.org/drawingml/2006/table">
            <a:tbl>
              <a:tblPr bandRow="1">
                <a:tableStyleId>{2D5ABB26-0587-4C30-8999-92F81FD0307C}</a:tableStyleId>
              </a:tblPr>
              <a:tblGrid>
                <a:gridCol w="6129776">
                  <a:extLst>
                    <a:ext uri="{9D8B030D-6E8A-4147-A177-3AD203B41FA5}">
                      <a16:colId xmlns:a16="http://schemas.microsoft.com/office/drawing/2014/main" val="401959244"/>
                    </a:ext>
                  </a:extLst>
                </a:gridCol>
              </a:tblGrid>
              <a:tr h="644596">
                <a:tc>
                  <a:txBody>
                    <a:bodyPr/>
                    <a:lstStyle/>
                    <a:p>
                      <a:r>
                        <a:rPr lang="sv-SE" sz="1800" kern="1200" dirty="0">
                          <a:solidFill>
                            <a:schemeClr val="bg1"/>
                          </a:solidFill>
                          <a:latin typeface="Lab Grotesque" panose="00000500000000000000" pitchFamily="50" charset="0"/>
                          <a:ea typeface="+mn-ea"/>
                          <a:cs typeface="+mn-cs"/>
                        </a:rPr>
                        <a:t>Svårt att hitta medarbetare med relevant kompetens (35 %)</a:t>
                      </a:r>
                    </a:p>
                  </a:txBody>
                  <a:tcPr marL="0" marR="0" marT="0" marB="0" anchor="ctr"/>
                </a:tc>
                <a:extLst>
                  <a:ext uri="{0D108BD9-81ED-4DB2-BD59-A6C34878D82A}">
                    <a16:rowId xmlns:a16="http://schemas.microsoft.com/office/drawing/2014/main" val="757697755"/>
                  </a:ext>
                </a:extLst>
              </a:tr>
              <a:tr h="663977">
                <a:tc>
                  <a:txBody>
                    <a:bodyPr/>
                    <a:lstStyle/>
                    <a:p>
                      <a:r>
                        <a:rPr kumimoji="0" lang="sv-SE" sz="1800" b="0" i="0" u="none" strike="noStrike" kern="1200" cap="none" spc="0" normalizeH="0" baseline="0" noProof="0">
                          <a:ln>
                            <a:noFill/>
                          </a:ln>
                          <a:solidFill>
                            <a:srgbClr val="FFFFFF"/>
                          </a:solidFill>
                          <a:effectLst/>
                          <a:uLnTx/>
                          <a:uFillTx/>
                          <a:latin typeface="Lab Grotesque" panose="00000500000000000000" pitchFamily="50" charset="0"/>
                          <a:ea typeface="+mn-ea"/>
                          <a:cs typeface="+mn-cs"/>
                        </a:rPr>
                        <a:t>Kommunens upphandling (22 %)</a:t>
                      </a:r>
                      <a:endParaRPr lang="sv-SE" sz="1800" kern="1200" dirty="0">
                        <a:solidFill>
                          <a:schemeClr val="bg1"/>
                        </a:solidFill>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2013086058"/>
                  </a:ext>
                </a:extLst>
              </a:tr>
              <a:tr h="629390">
                <a:tc>
                  <a:txBody>
                    <a:bodyPr/>
                    <a:lstStyle/>
                    <a:p>
                      <a:r>
                        <a:rPr kumimoji="0" lang="sv-SE" sz="1800" b="0"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Kommunens tillstånds- och tillsynshantering (12 %)</a:t>
                      </a:r>
                      <a:endParaRPr lang="sv-SE" sz="1800" kern="1200" dirty="0">
                        <a:solidFill>
                          <a:schemeClr val="bg1"/>
                        </a:solidFill>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84254044"/>
                  </a:ext>
                </a:extLst>
              </a:tr>
              <a:tr h="647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FFFFF"/>
                          </a:solidFill>
                          <a:effectLst/>
                          <a:uLnTx/>
                          <a:uFillTx/>
                          <a:latin typeface="Lab Grotesque" panose="00000500000000000000" pitchFamily="50" charset="0"/>
                          <a:ea typeface="+mn-ea"/>
                          <a:cs typeface="+mn-cs"/>
                        </a:rPr>
                        <a:t>Brister i det lokala vägnätet (11 %)</a:t>
                      </a:r>
                      <a:endParaRPr lang="sv-SE" sz="1800" kern="1200" dirty="0">
                        <a:solidFill>
                          <a:schemeClr val="bg1"/>
                        </a:solidFill>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2251765040"/>
                  </a:ext>
                </a:extLst>
              </a:tr>
              <a:tr h="6386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Brott och otrygghet (9 %)</a:t>
                      </a:r>
                      <a:endParaRPr lang="sv-SE" sz="1800" kern="1200" dirty="0">
                        <a:solidFill>
                          <a:schemeClr val="bg1"/>
                        </a:solidFill>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563075912"/>
                  </a:ext>
                </a:extLst>
              </a:tr>
              <a:tr h="6241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FFFFF"/>
                          </a:solidFill>
                          <a:effectLst/>
                          <a:uLnTx/>
                          <a:uFillTx/>
                          <a:latin typeface="Lab Grotesque" panose="00000500000000000000" pitchFamily="50" charset="0"/>
                          <a:ea typeface="+mn-ea"/>
                          <a:cs typeface="+mn-cs"/>
                        </a:rPr>
                        <a:t>Kommunen bedriver konkurrerande verksamhet (8 %)</a:t>
                      </a:r>
                      <a:endParaRPr lang="sv-SE" sz="1800" kern="1200" dirty="0">
                        <a:solidFill>
                          <a:schemeClr val="bg1"/>
                        </a:solidFill>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973970625"/>
                  </a:ext>
                </a:extLst>
              </a:tr>
              <a:tr h="7380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Instabil och otillräcklig energiförsörjning (3 %)</a:t>
                      </a:r>
                      <a:endParaRPr lang="sv-SE" sz="1800" kern="1200" dirty="0">
                        <a:solidFill>
                          <a:schemeClr val="bg1"/>
                        </a:solidFill>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325007150"/>
                  </a:ext>
                </a:extLst>
              </a:tr>
            </a:tbl>
          </a:graphicData>
        </a:graphic>
      </p:graphicFrame>
      <p:sp>
        <p:nvSpPr>
          <p:cNvPr id="6" name="Rektangel 5">
            <a:extLst>
              <a:ext uri="{FF2B5EF4-FFF2-40B4-BE49-F238E27FC236}">
                <a16:creationId xmlns:a16="http://schemas.microsoft.com/office/drawing/2014/main" id="{3F69818B-BAF3-E4AD-C2F1-5DD89C3CCAA7}"/>
              </a:ext>
            </a:extLst>
          </p:cNvPr>
          <p:cNvSpPr/>
          <p:nvPr/>
        </p:nvSpPr>
        <p:spPr>
          <a:xfrm>
            <a:off x="7039085" y="5833666"/>
            <a:ext cx="5065486" cy="956549"/>
          </a:xfrm>
          <a:prstGeom prst="rect">
            <a:avLst/>
          </a:prstGeom>
          <a:solidFill>
            <a:srgbClr val="62717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5" name="Bildobjekt 6">
            <a:extLst>
              <a:ext uri="{FF2B5EF4-FFF2-40B4-BE49-F238E27FC236}">
                <a16:creationId xmlns:a16="http://schemas.microsoft.com/office/drawing/2014/main" id="{8CA4D31E-F9CF-9447-4BAB-2BDFB6C042DD}"/>
              </a:ext>
            </a:extLst>
          </p:cNvPr>
          <p:cNvPicPr>
            <a:picLocks noChangeAspect="1"/>
          </p:cNvPicPr>
          <p:nvPr/>
        </p:nvPicPr>
        <p:blipFill>
          <a:blip r:embed="rId4"/>
          <a:srcRect l="1676" t="10181" r="178" b="7169"/>
          <a:stretch>
            <a:fillRect/>
          </a:stretch>
        </p:blipFill>
        <p:spPr>
          <a:xfrm>
            <a:off x="7369237" y="750400"/>
            <a:ext cx="4822763" cy="6091970"/>
          </a:xfrm>
          <a:prstGeom prst="rect">
            <a:avLst/>
          </a:prstGeom>
          <a:effectLst>
            <a:softEdge rad="635000"/>
          </a:effectLst>
        </p:spPr>
      </p:pic>
      <p:sp>
        <p:nvSpPr>
          <p:cNvPr id="4" name="Rektangel 39">
            <a:extLst>
              <a:ext uri="{FF2B5EF4-FFF2-40B4-BE49-F238E27FC236}">
                <a16:creationId xmlns:a16="http://schemas.microsoft.com/office/drawing/2014/main" id="{9E64EF64-4876-88E0-84FF-78BACC77460B}"/>
              </a:ext>
            </a:extLst>
          </p:cNvPr>
          <p:cNvSpPr/>
          <p:nvPr/>
        </p:nvSpPr>
        <p:spPr>
          <a:xfrm>
            <a:off x="830486" y="5121895"/>
            <a:ext cx="522889" cy="500104"/>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dirty="0">
                <a:ln>
                  <a:noFill/>
                </a:ln>
                <a:solidFill>
                  <a:srgbClr val="FFFFFF"/>
                </a:solidFill>
                <a:effectLst/>
                <a:uLnTx/>
                <a:uFillTx/>
                <a:latin typeface="Lab Grotesque Black" panose="00000A00000000000000" pitchFamily="50" charset="0"/>
                <a:ea typeface="+mn-ea"/>
                <a:cs typeface="+mn-cs"/>
              </a:rPr>
              <a:t>6</a:t>
            </a:r>
          </a:p>
        </p:txBody>
      </p:sp>
      <p:sp>
        <p:nvSpPr>
          <p:cNvPr id="7" name="Rektangel 39">
            <a:extLst>
              <a:ext uri="{FF2B5EF4-FFF2-40B4-BE49-F238E27FC236}">
                <a16:creationId xmlns:a16="http://schemas.microsoft.com/office/drawing/2014/main" id="{12965193-3A82-0C27-EEE1-EFD711471BD7}"/>
              </a:ext>
            </a:extLst>
          </p:cNvPr>
          <p:cNvSpPr/>
          <p:nvPr/>
        </p:nvSpPr>
        <p:spPr>
          <a:xfrm>
            <a:off x="830486" y="5770504"/>
            <a:ext cx="522889" cy="500104"/>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dirty="0">
                <a:ln>
                  <a:noFill/>
                </a:ln>
                <a:solidFill>
                  <a:srgbClr val="FFFFFF"/>
                </a:solidFill>
                <a:effectLst/>
                <a:uLnTx/>
                <a:uFillTx/>
                <a:latin typeface="Lab Grotesque Black" panose="00000A00000000000000" pitchFamily="50" charset="0"/>
                <a:ea typeface="+mn-ea"/>
                <a:cs typeface="+mn-cs"/>
              </a:rPr>
              <a:t>7</a:t>
            </a:r>
          </a:p>
        </p:txBody>
      </p:sp>
    </p:spTree>
    <p:extLst>
      <p:ext uri="{BB962C8B-B14F-4D97-AF65-F5344CB8AC3E}">
        <p14:creationId xmlns:p14="http://schemas.microsoft.com/office/powerpoint/2010/main" val="268871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B23989B-C577-E99C-507A-B9071B3A2E84}"/>
            </a:ext>
          </a:extLst>
        </p:cNvPr>
        <p:cNvGrpSpPr/>
        <p:nvPr/>
      </p:nvGrpSpPr>
      <p:grpSpPr>
        <a:xfrm>
          <a:off x="0" y="0"/>
          <a:ext cx="0" cy="0"/>
          <a:chOff x="0" y="0"/>
          <a:chExt cx="0" cy="0"/>
        </a:xfrm>
      </p:grpSpPr>
      <p:sp>
        <p:nvSpPr>
          <p:cNvPr id="3" name="o1">
            <a:extLst>
              <a:ext uri="{FF2B5EF4-FFF2-40B4-BE49-F238E27FC236}">
                <a16:creationId xmlns:a16="http://schemas.microsoft.com/office/drawing/2014/main" id="{873F356A-7485-63A5-85A4-D59BF46CD363}"/>
              </a:ext>
            </a:extLst>
          </p:cNvPr>
          <p:cNvSpPr txBox="1">
            <a:spLocks/>
          </p:cNvSpPr>
          <p:nvPr/>
        </p:nvSpPr>
        <p:spPr>
          <a:xfrm>
            <a:off x="783398" y="956549"/>
            <a:ext cx="1105047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solidFill>
                  <a:schemeClr val="bg1"/>
                </a:solidFill>
              </a:rPr>
              <a:t>Så kan företagsklimatet förbättras</a:t>
            </a:r>
          </a:p>
        </p:txBody>
      </p:sp>
      <p:sp>
        <p:nvSpPr>
          <p:cNvPr id="4" name="lan_omrade">
            <a:extLst>
              <a:ext uri="{FF2B5EF4-FFF2-40B4-BE49-F238E27FC236}">
                <a16:creationId xmlns:a16="http://schemas.microsoft.com/office/drawing/2014/main" id="{254AB6CC-C055-DE96-755A-454F655A732E}"/>
              </a:ext>
            </a:extLst>
          </p:cNvPr>
          <p:cNvSpPr txBox="1">
            <a:spLocks/>
          </p:cNvSpPr>
          <p:nvPr/>
        </p:nvSpPr>
        <p:spPr>
          <a:xfrm>
            <a:off x="783398" y="1384920"/>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a:solidFill>
                  <a:schemeClr val="bg1"/>
                </a:solidFill>
              </a:rPr>
              <a:t>Företagens högst prioriterade åtgärder</a:t>
            </a:r>
          </a:p>
        </p:txBody>
      </p:sp>
      <p:sp>
        <p:nvSpPr>
          <p:cNvPr id="20" name="Rektangel 3">
            <a:extLst>
              <a:ext uri="{FF2B5EF4-FFF2-40B4-BE49-F238E27FC236}">
                <a16:creationId xmlns:a16="http://schemas.microsoft.com/office/drawing/2014/main" id="{9E907040-FEAE-A37C-5738-3FE01129A075}"/>
              </a:ext>
            </a:extLst>
          </p:cNvPr>
          <p:cNvSpPr/>
          <p:nvPr/>
        </p:nvSpPr>
        <p:spPr>
          <a:xfrm>
            <a:off x="783398" y="2180967"/>
            <a:ext cx="665601" cy="665601"/>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a:ln>
                  <a:noFill/>
                </a:ln>
                <a:solidFill>
                  <a:srgbClr val="FFFFFF"/>
                </a:solidFill>
                <a:effectLst/>
                <a:uLnTx/>
                <a:uFillTx/>
                <a:latin typeface="Lab Grotesque Black" panose="00000A00000000000000" pitchFamily="50" charset="0"/>
                <a:ea typeface="+mn-ea"/>
                <a:cs typeface="+mn-cs"/>
              </a:rPr>
              <a:t>1</a:t>
            </a:r>
          </a:p>
        </p:txBody>
      </p:sp>
      <p:sp>
        <p:nvSpPr>
          <p:cNvPr id="21" name="Rektangel 30">
            <a:extLst>
              <a:ext uri="{FF2B5EF4-FFF2-40B4-BE49-F238E27FC236}">
                <a16:creationId xmlns:a16="http://schemas.microsoft.com/office/drawing/2014/main" id="{07E658B6-1EBC-1E7E-EB8C-B41E885E72CE}"/>
              </a:ext>
            </a:extLst>
          </p:cNvPr>
          <p:cNvSpPr/>
          <p:nvPr/>
        </p:nvSpPr>
        <p:spPr>
          <a:xfrm>
            <a:off x="783398" y="2974464"/>
            <a:ext cx="665601" cy="665601"/>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a:ln>
                  <a:noFill/>
                </a:ln>
                <a:solidFill>
                  <a:srgbClr val="FFFFFF"/>
                </a:solidFill>
                <a:effectLst/>
                <a:uLnTx/>
                <a:uFillTx/>
                <a:latin typeface="Lab Grotesque Black" panose="00000A00000000000000" pitchFamily="50" charset="0"/>
                <a:ea typeface="+mn-ea"/>
                <a:cs typeface="+mn-cs"/>
              </a:rPr>
              <a:t>2</a:t>
            </a:r>
          </a:p>
        </p:txBody>
      </p:sp>
      <p:sp>
        <p:nvSpPr>
          <p:cNvPr id="22" name="Rektangel 33">
            <a:extLst>
              <a:ext uri="{FF2B5EF4-FFF2-40B4-BE49-F238E27FC236}">
                <a16:creationId xmlns:a16="http://schemas.microsoft.com/office/drawing/2014/main" id="{E45D7E10-E90D-48A1-5D50-820E927FE21E}"/>
              </a:ext>
            </a:extLst>
          </p:cNvPr>
          <p:cNvSpPr/>
          <p:nvPr/>
        </p:nvSpPr>
        <p:spPr>
          <a:xfrm>
            <a:off x="783398" y="3767961"/>
            <a:ext cx="665601" cy="665601"/>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a:ln>
                  <a:noFill/>
                </a:ln>
                <a:solidFill>
                  <a:srgbClr val="FFFFFF"/>
                </a:solidFill>
                <a:effectLst/>
                <a:uLnTx/>
                <a:uFillTx/>
                <a:latin typeface="Lab Grotesque Black" panose="00000A00000000000000" pitchFamily="50" charset="0"/>
                <a:ea typeface="+mn-ea"/>
                <a:cs typeface="+mn-cs"/>
              </a:rPr>
              <a:t>3</a:t>
            </a:r>
          </a:p>
        </p:txBody>
      </p:sp>
      <p:sp>
        <p:nvSpPr>
          <p:cNvPr id="23" name="Rektangel 36">
            <a:extLst>
              <a:ext uri="{FF2B5EF4-FFF2-40B4-BE49-F238E27FC236}">
                <a16:creationId xmlns:a16="http://schemas.microsoft.com/office/drawing/2014/main" id="{3A505500-A251-7A4B-373C-9D3ACACC5C27}"/>
              </a:ext>
            </a:extLst>
          </p:cNvPr>
          <p:cNvSpPr/>
          <p:nvPr/>
        </p:nvSpPr>
        <p:spPr>
          <a:xfrm>
            <a:off x="783398" y="4561458"/>
            <a:ext cx="665601" cy="665601"/>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a:ln>
                  <a:noFill/>
                </a:ln>
                <a:solidFill>
                  <a:srgbClr val="FFFFFF"/>
                </a:solidFill>
                <a:effectLst/>
                <a:uLnTx/>
                <a:uFillTx/>
                <a:latin typeface="Lab Grotesque Black" panose="00000A00000000000000" pitchFamily="50" charset="0"/>
                <a:ea typeface="+mn-ea"/>
                <a:cs typeface="+mn-cs"/>
              </a:rPr>
              <a:t>4</a:t>
            </a:r>
          </a:p>
        </p:txBody>
      </p:sp>
      <p:sp>
        <p:nvSpPr>
          <p:cNvPr id="24" name="Rektangel 39">
            <a:extLst>
              <a:ext uri="{FF2B5EF4-FFF2-40B4-BE49-F238E27FC236}">
                <a16:creationId xmlns:a16="http://schemas.microsoft.com/office/drawing/2014/main" id="{8871838E-AC59-C237-BA8D-B04E1E607BBB}"/>
              </a:ext>
            </a:extLst>
          </p:cNvPr>
          <p:cNvSpPr/>
          <p:nvPr/>
        </p:nvSpPr>
        <p:spPr>
          <a:xfrm>
            <a:off x="783398" y="5354955"/>
            <a:ext cx="665601" cy="665601"/>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a:ln>
                  <a:noFill/>
                </a:ln>
                <a:solidFill>
                  <a:srgbClr val="FFFFFF"/>
                </a:solidFill>
                <a:effectLst/>
                <a:uLnTx/>
                <a:uFillTx/>
                <a:latin typeface="Lab Grotesque Black" panose="00000A00000000000000" pitchFamily="50" charset="0"/>
                <a:ea typeface="+mn-ea"/>
                <a:cs typeface="+mn-cs"/>
              </a:rPr>
              <a:t>5</a:t>
            </a:r>
          </a:p>
        </p:txBody>
      </p:sp>
      <p:sp>
        <p:nvSpPr>
          <p:cNvPr id="36" name="Rektangel 35">
            <a:extLst>
              <a:ext uri="{FF2B5EF4-FFF2-40B4-BE49-F238E27FC236}">
                <a16:creationId xmlns:a16="http://schemas.microsoft.com/office/drawing/2014/main" id="{1DA442BB-C453-F2D3-D1E9-B6870E22C8A2}"/>
              </a:ext>
            </a:extLst>
          </p:cNvPr>
          <p:cNvSpPr/>
          <p:nvPr/>
        </p:nvSpPr>
        <p:spPr>
          <a:xfrm>
            <a:off x="9826172" y="6281636"/>
            <a:ext cx="2204908" cy="457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4" name="Bildobjekt 33" descr="En bild som visar grafisk design, Grafik, affisch, design&#10;&#10;Automatiskt genererad beskrivning">
            <a:extLst>
              <a:ext uri="{FF2B5EF4-FFF2-40B4-BE49-F238E27FC236}">
                <a16:creationId xmlns:a16="http://schemas.microsoft.com/office/drawing/2014/main" id="{EC5F7684-29E5-C655-DDD6-3E494714476B}"/>
              </a:ext>
            </a:extLst>
          </p:cNvPr>
          <p:cNvPicPr>
            <a:picLocks noChangeAspect="1"/>
          </p:cNvPicPr>
          <p:nvPr/>
        </p:nvPicPr>
        <p:blipFill>
          <a:blip r:embed="rId3"/>
          <a:stretch>
            <a:fillRect/>
          </a:stretch>
        </p:blipFill>
        <p:spPr>
          <a:xfrm>
            <a:off x="10516666" y="5816011"/>
            <a:ext cx="1514414" cy="954396"/>
          </a:xfrm>
          <a:prstGeom prst="rect">
            <a:avLst/>
          </a:prstGeom>
        </p:spPr>
      </p:pic>
      <p:graphicFrame>
        <p:nvGraphicFramePr>
          <p:cNvPr id="2" name="table_kommunatgarder">
            <a:extLst>
              <a:ext uri="{FF2B5EF4-FFF2-40B4-BE49-F238E27FC236}">
                <a16:creationId xmlns:a16="http://schemas.microsoft.com/office/drawing/2014/main" id="{C6DED05D-CE7F-2845-4979-DD4631E1751F}"/>
              </a:ext>
            </a:extLst>
          </p:cNvPr>
          <p:cNvGraphicFramePr>
            <a:graphicFrameLocks noGrp="1"/>
          </p:cNvGraphicFramePr>
          <p:nvPr>
            <p:extLst>
              <p:ext uri="{D42A27DB-BD31-4B8C-83A1-F6EECF244321}">
                <p14:modId xmlns:p14="http://schemas.microsoft.com/office/powerpoint/2010/main" val="2840620140"/>
              </p:ext>
            </p:extLst>
          </p:nvPr>
        </p:nvGraphicFramePr>
        <p:xfrm>
          <a:off x="1698624" y="2180966"/>
          <a:ext cx="6311901" cy="3839590"/>
        </p:xfrm>
        <a:graphic>
          <a:graphicData uri="http://schemas.openxmlformats.org/drawingml/2006/table">
            <a:tbl>
              <a:tblPr bandRow="1">
                <a:tableStyleId>{2D5ABB26-0587-4C30-8999-92F81FD0307C}</a:tableStyleId>
              </a:tblPr>
              <a:tblGrid>
                <a:gridCol w="6311901">
                  <a:extLst>
                    <a:ext uri="{9D8B030D-6E8A-4147-A177-3AD203B41FA5}">
                      <a16:colId xmlns:a16="http://schemas.microsoft.com/office/drawing/2014/main" val="401959244"/>
                    </a:ext>
                  </a:extLst>
                </a:gridCol>
              </a:tblGrid>
              <a:tr h="767918">
                <a:tc>
                  <a:txBody>
                    <a:bodyPr/>
                    <a:lstStyle/>
                    <a:p>
                      <a:r>
                        <a:rPr lang="sv-SE" sz="1800" kern="1200" dirty="0">
                          <a:solidFill>
                            <a:schemeClr val="bg1"/>
                          </a:solidFill>
                          <a:latin typeface="Lab Grotesque" panose="00000500000000000000" pitchFamily="50" charset="0"/>
                          <a:ea typeface="+mn-ea"/>
                          <a:cs typeface="+mn-cs"/>
                        </a:rPr>
                        <a:t>Enklare att delta i upphandlingar (39 %)</a:t>
                      </a:r>
                    </a:p>
                  </a:txBody>
                  <a:tcPr marL="0" marR="0" marT="0" marB="0" anchor="ctr"/>
                </a:tc>
                <a:extLst>
                  <a:ext uri="{0D108BD9-81ED-4DB2-BD59-A6C34878D82A}">
                    <a16:rowId xmlns:a16="http://schemas.microsoft.com/office/drawing/2014/main" val="757697755"/>
                  </a:ext>
                </a:extLst>
              </a:tr>
              <a:tr h="767918">
                <a:tc>
                  <a:txBody>
                    <a:bodyPr/>
                    <a:lstStyle/>
                    <a:p>
                      <a:r>
                        <a:rPr lang="sv-SE" sz="1800" kern="1200" dirty="0">
                          <a:solidFill>
                            <a:schemeClr val="bg1"/>
                          </a:solidFill>
                          <a:latin typeface="Lab Grotesque" panose="00000500000000000000" pitchFamily="50" charset="0"/>
                          <a:ea typeface="+mn-ea"/>
                          <a:cs typeface="+mn-cs"/>
                        </a:rPr>
                        <a:t>Kortare handläggningstider (37 %)</a:t>
                      </a:r>
                    </a:p>
                  </a:txBody>
                  <a:tcPr marL="0" marR="0" marT="0" marB="0" anchor="ctr"/>
                </a:tc>
                <a:extLst>
                  <a:ext uri="{0D108BD9-81ED-4DB2-BD59-A6C34878D82A}">
                    <a16:rowId xmlns:a16="http://schemas.microsoft.com/office/drawing/2014/main" val="2013086058"/>
                  </a:ext>
                </a:extLst>
              </a:tr>
              <a:tr h="767918">
                <a:tc>
                  <a:txBody>
                    <a:bodyPr/>
                    <a:lstStyle/>
                    <a:p>
                      <a:r>
                        <a:rPr lang="sv-SE" sz="1800" kern="1200" dirty="0">
                          <a:solidFill>
                            <a:schemeClr val="bg1"/>
                          </a:solidFill>
                          <a:latin typeface="Lab Grotesque" panose="00000500000000000000" pitchFamily="50" charset="0"/>
                          <a:ea typeface="+mn-ea"/>
                          <a:cs typeface="+mn-cs"/>
                        </a:rPr>
                        <a:t>Bättre förståelse för företagande hos kommunens beslutsfattare (34 %)</a:t>
                      </a:r>
                    </a:p>
                  </a:txBody>
                  <a:tcPr marL="0" marR="0" marT="0" marB="0" anchor="ctr"/>
                </a:tc>
                <a:extLst>
                  <a:ext uri="{0D108BD9-81ED-4DB2-BD59-A6C34878D82A}">
                    <a16:rowId xmlns:a16="http://schemas.microsoft.com/office/drawing/2014/main" val="84254044"/>
                  </a:ext>
                </a:extLst>
              </a:tr>
              <a:tr h="767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a:solidFill>
                            <a:schemeClr val="bg1"/>
                          </a:solidFill>
                          <a:latin typeface="Lab Grotesque" panose="00000500000000000000" pitchFamily="50" charset="0"/>
                          <a:ea typeface="+mn-ea"/>
                          <a:cs typeface="+mn-cs"/>
                        </a:rPr>
                        <a:t>Bättre dialog mellan kommunen och företagen (34 %)</a:t>
                      </a:r>
                    </a:p>
                  </a:txBody>
                  <a:tcPr marL="0" marR="0" marT="0" marB="0" anchor="ctr"/>
                </a:tc>
                <a:extLst>
                  <a:ext uri="{0D108BD9-81ED-4DB2-BD59-A6C34878D82A}">
                    <a16:rowId xmlns:a16="http://schemas.microsoft.com/office/drawing/2014/main" val="2251765040"/>
                  </a:ext>
                </a:extLst>
              </a:tr>
              <a:tr h="767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a:solidFill>
                            <a:schemeClr val="bg1"/>
                          </a:solidFill>
                          <a:latin typeface="Lab Grotesque" panose="00000500000000000000" pitchFamily="50" charset="0"/>
                          <a:ea typeface="+mn-ea"/>
                          <a:cs typeface="+mn-cs"/>
                        </a:rPr>
                        <a:t>Minskad brottslighet och ökad trygghet (32 %)</a:t>
                      </a:r>
                    </a:p>
                  </a:txBody>
                  <a:tcPr marL="0" marR="0" marT="0" marB="0" anchor="ctr"/>
                </a:tc>
                <a:extLst>
                  <a:ext uri="{0D108BD9-81ED-4DB2-BD59-A6C34878D82A}">
                    <a16:rowId xmlns:a16="http://schemas.microsoft.com/office/drawing/2014/main" val="1563075912"/>
                  </a:ext>
                </a:extLst>
              </a:tr>
            </a:tbl>
          </a:graphicData>
        </a:graphic>
      </p:graphicFrame>
      <p:pic>
        <p:nvPicPr>
          <p:cNvPr id="6" name="Bildobjekt 6">
            <a:extLst>
              <a:ext uri="{FF2B5EF4-FFF2-40B4-BE49-F238E27FC236}">
                <a16:creationId xmlns:a16="http://schemas.microsoft.com/office/drawing/2014/main" id="{74F202E5-9301-392B-2232-11550093A7E7}"/>
              </a:ext>
            </a:extLst>
          </p:cNvPr>
          <p:cNvPicPr>
            <a:picLocks noChangeAspect="1"/>
          </p:cNvPicPr>
          <p:nvPr/>
        </p:nvPicPr>
        <p:blipFill>
          <a:blip r:embed="rId4"/>
          <a:srcRect t="2113" b="2113"/>
          <a:stretch/>
        </p:blipFill>
        <p:spPr>
          <a:xfrm>
            <a:off x="7418294" y="211065"/>
            <a:ext cx="4773706" cy="6858000"/>
          </a:xfrm>
          <a:prstGeom prst="rect">
            <a:avLst/>
          </a:prstGeom>
          <a:effectLst>
            <a:softEdge rad="635000"/>
          </a:effectLst>
        </p:spPr>
      </p:pic>
    </p:spTree>
    <p:extLst>
      <p:ext uri="{BB962C8B-B14F-4D97-AF65-F5344CB8AC3E}">
        <p14:creationId xmlns:p14="http://schemas.microsoft.com/office/powerpoint/2010/main" val="15415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artbild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2DA95882-ACD9-4C5B-A95F-3EA624035C91}"/>
    </a:ext>
  </a:extLst>
</a:theme>
</file>

<file path=ppt/theme/theme2.xml><?xml version="1.0" encoding="utf-8"?>
<a:theme xmlns:a="http://schemas.openxmlformats.org/drawingml/2006/main" name="Helsidor">
  <a:themeElements>
    <a:clrScheme name="Svenskt Näringsliv">
      <a:dk1>
        <a:srgbClr val="33414E"/>
      </a:dk1>
      <a:lt1>
        <a:srgbClr val="FFFFFF"/>
      </a:lt1>
      <a:dk2>
        <a:srgbClr val="71B396"/>
      </a:dk2>
      <a:lt2>
        <a:srgbClr val="61717F"/>
      </a:lt2>
      <a:accent1>
        <a:srgbClr val="EA8F12"/>
      </a:accent1>
      <a:accent2>
        <a:srgbClr val="346B5C"/>
      </a:accent2>
      <a:accent3>
        <a:srgbClr val="61717F"/>
      </a:accent3>
      <a:accent4>
        <a:srgbClr val="000000"/>
      </a:accent4>
      <a:accent5>
        <a:srgbClr val="71B396"/>
      </a:accent5>
      <a:accent6>
        <a:srgbClr val="000000"/>
      </a:accent6>
      <a:hlink>
        <a:srgbClr val="EA8F12"/>
      </a:hlink>
      <a:folHlink>
        <a:srgbClr val="EA8F1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tarsida med bild">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C9CB4830-37BA-49D8-91BF-3C064F46905E}"/>
    </a:ext>
  </a:extLst>
</a:theme>
</file>

<file path=ppt/theme/theme4.xml><?xml version="1.0" encoding="utf-8"?>
<a:theme xmlns:a="http://schemas.openxmlformats.org/drawingml/2006/main" name="1_Utan SN-logoty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9ebfa50-0c69-4bcb-97a2-d2537c367348">
      <Terms xmlns="http://schemas.microsoft.com/office/infopath/2007/PartnerControls"/>
    </lcf76f155ced4ddcb4097134ff3c332f>
    <TaxCatchAll xmlns="d8cf2b75-2989-4eac-90c2-7cfcf39ea21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473C3864B8DE2468FF0F369E9FDE0E0" ma:contentTypeVersion="19" ma:contentTypeDescription="Skapa ett nytt dokument." ma:contentTypeScope="" ma:versionID="7246d86a347446ac6f16563f2f626c78">
  <xsd:schema xmlns:xsd="http://www.w3.org/2001/XMLSchema" xmlns:xs="http://www.w3.org/2001/XMLSchema" xmlns:p="http://schemas.microsoft.com/office/2006/metadata/properties" xmlns:ns2="19ebfa50-0c69-4bcb-97a2-d2537c367348" xmlns:ns3="d8cf2b75-2989-4eac-90c2-7cfcf39ea21f" targetNamespace="http://schemas.microsoft.com/office/2006/metadata/properties" ma:root="true" ma:fieldsID="73bcbf2998970494352624619a692b25" ns2:_="" ns3:_="">
    <xsd:import namespace="19ebfa50-0c69-4bcb-97a2-d2537c367348"/>
    <xsd:import namespace="d8cf2b75-2989-4eac-90c2-7cfcf39ea2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ebfa50-0c69-4bcb-97a2-d2537c3673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cf2b75-2989-4eac-90c2-7cfcf39ea21f"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b7c95fc8-b18d-47c3-8340-f2ce48279657}" ma:internalName="TaxCatchAll" ma:showField="CatchAllData" ma:web="d8cf2b75-2989-4eac-90c2-7cfcf39ea2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3548EC-6030-4E80-B715-375C2839CDA3}">
  <ds:schemaRefs>
    <ds:schemaRef ds:uri="http://schemas.microsoft.com/sharepoint/v3/contenttype/forms"/>
  </ds:schemaRefs>
</ds:datastoreItem>
</file>

<file path=customXml/itemProps2.xml><?xml version="1.0" encoding="utf-8"?>
<ds:datastoreItem xmlns:ds="http://schemas.openxmlformats.org/officeDocument/2006/customXml" ds:itemID="{F40D4B72-5F84-4DB5-AD2F-9A29F268FCA5}">
  <ds:schemaRefs>
    <ds:schemaRef ds:uri="19ebfa50-0c69-4bcb-97a2-d2537c367348"/>
    <ds:schemaRef ds:uri="d8cf2b75-2989-4eac-90c2-7cfcf39ea2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148E395-D2A6-4762-A03E-FA53F93283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ebfa50-0c69-4bcb-97a2-d2537c367348"/>
    <ds:schemaRef ds:uri="d8cf2b75-2989-4eac-90c2-7cfcf39ea2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SN-powerpoint-mall-SV</Template>
  <TotalTime>6398</TotalTime>
  <Words>1182</Words>
  <Application>Microsoft Office PowerPoint</Application>
  <PresentationFormat>Bredbild</PresentationFormat>
  <Paragraphs>305</Paragraphs>
  <Slides>11</Slides>
  <Notes>11</Notes>
  <HiddenSlides>0</HiddenSlides>
  <MMClips>0</MMClips>
  <ScaleCrop>false</ScaleCrop>
  <HeadingPairs>
    <vt:vector size="6" baseType="variant">
      <vt:variant>
        <vt:lpstr>Använt teckensnitt</vt:lpstr>
      </vt:variant>
      <vt:variant>
        <vt:i4>9</vt:i4>
      </vt:variant>
      <vt:variant>
        <vt:lpstr>Tema</vt:lpstr>
      </vt:variant>
      <vt:variant>
        <vt:i4>4</vt:i4>
      </vt:variant>
      <vt:variant>
        <vt:lpstr>Bildrubriker</vt:lpstr>
      </vt:variant>
      <vt:variant>
        <vt:i4>11</vt:i4>
      </vt:variant>
    </vt:vector>
  </HeadingPairs>
  <TitlesOfParts>
    <vt:vector size="24" baseType="lpstr">
      <vt:lpstr>Lab Grotesque</vt:lpstr>
      <vt:lpstr>Lab Grotesque Light Italic</vt:lpstr>
      <vt:lpstr>Lab Grotesque Black</vt:lpstr>
      <vt:lpstr>Arial</vt:lpstr>
      <vt:lpstr>Lab Grotesque Medium</vt:lpstr>
      <vt:lpstr>Times New Roman</vt:lpstr>
      <vt:lpstr>Aptos</vt:lpstr>
      <vt:lpstr>Lab Grotesque Light</vt:lpstr>
      <vt:lpstr>Calibri</vt:lpstr>
      <vt:lpstr>Startbilder</vt:lpstr>
      <vt:lpstr>Helsidor</vt:lpstr>
      <vt:lpstr>Starsida med bild</vt:lpstr>
      <vt:lpstr>1_Utan SN-logotyp</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Ronja Nyman</dc:creator>
  <cp:lastModifiedBy>Lars Kriss</cp:lastModifiedBy>
  <cp:revision>158</cp:revision>
  <dcterms:created xsi:type="dcterms:W3CDTF">2021-11-02T12:09:38Z</dcterms:created>
  <dcterms:modified xsi:type="dcterms:W3CDTF">2026-06-29T12:31:15Z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0x0101007473C3864B8DE2468FF0F369E9FDE0E0</vt:lpwstr>
  </property>
  <property fmtid="{D5CDD505-2E9C-101B-9397-08002B2CF9AE}" pid="3" name="MediaServiceImageTags">
    <vt:lpwstr/>
  </property>
</Properties>
</file>