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handoutMasterIdLst>
    <p:handoutMasterId r:id="rId12"/>
  </p:handoutMasterIdLst>
  <p:sldIdLst>
    <p:sldId id="256" r:id="rId5"/>
    <p:sldId id="2147477678" r:id="rId6"/>
    <p:sldId id="2147477679" r:id="rId7"/>
    <p:sldId id="2147477680" r:id="rId8"/>
    <p:sldId id="2147477681" r:id="rId9"/>
    <p:sldId id="301" r:id="rId10"/>
  </p:sldIdLst>
  <p:sldSz cx="9144000" cy="5143500" type="screen16x9"/>
  <p:notesSz cx="6797675" cy="9926638"/>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1643" userDrawn="1">
          <p15:clr>
            <a:srgbClr val="A4A3A4"/>
          </p15:clr>
        </p15:guide>
        <p15:guide id="5"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Sundström" initials="MS" lastIdx="2" clrIdx="0">
    <p:extLst>
      <p:ext uri="{19B8F6BF-5375-455C-9EA6-DF929625EA0E}">
        <p15:presenceInfo xmlns:p15="http://schemas.microsoft.com/office/powerpoint/2012/main" userId="85e1c8dd21356a8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t format, tabellrutnä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just format 3 - Dekorfärg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Format med tema 1 - dekorfärg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90" autoAdjust="0"/>
    <p:restoredTop sz="95878" autoAdjust="0"/>
  </p:normalViewPr>
  <p:slideViewPr>
    <p:cSldViewPr snapToGrid="0" snapToObjects="1">
      <p:cViewPr varScale="1">
        <p:scale>
          <a:sx n="148" d="100"/>
          <a:sy n="148" d="100"/>
        </p:scale>
        <p:origin x="258" y="114"/>
      </p:cViewPr>
      <p:guideLst>
        <p:guide orient="horz" pos="1643"/>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9" d="100"/>
        <a:sy n="69" d="100"/>
      </p:scale>
      <p:origin x="0" y="0"/>
    </p:cViewPr>
  </p:sorterViewPr>
  <p:notesViewPr>
    <p:cSldViewPr snapToGrid="0" snapToObjects="1" showGuides="1">
      <p:cViewPr varScale="1">
        <p:scale>
          <a:sx n="113" d="100"/>
          <a:sy n="113" d="100"/>
        </p:scale>
        <p:origin x="-5178" y="-12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4892F76-4DEA-8540-B0F4-E39BE53245A7}" type="datetimeFigureOut">
              <a:rPr lang="sv-SE" smtClean="0"/>
              <a:pPr/>
              <a:t>2024-10-22</a:t>
            </a:fld>
            <a:endParaRPr lang="sv-SE" dirty="0"/>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E5E6A52-0245-AB4E-89F7-C993879F91A1}" type="slidenum">
              <a:rPr lang="sv-SE" smtClean="0"/>
              <a:pPr/>
              <a:t>‹#›</a:t>
            </a:fld>
            <a:endParaRPr lang="sv-SE" dirty="0"/>
          </a:p>
        </p:txBody>
      </p:sp>
    </p:spTree>
    <p:extLst>
      <p:ext uri="{BB962C8B-B14F-4D97-AF65-F5344CB8AC3E}">
        <p14:creationId xmlns:p14="http://schemas.microsoft.com/office/powerpoint/2010/main" val="30263370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0448DBA-C48E-B142-BF50-521E7697D1FB}" type="datetimeFigureOut">
              <a:rPr lang="sv-SE" smtClean="0"/>
              <a:pPr/>
              <a:t>2024-10-22</a:t>
            </a:fld>
            <a:endParaRPr lang="sv-SE" dirty="0"/>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4AAD6F3-EC9F-CF48-99E7-2F18019CBFB6}" type="slidenum">
              <a:rPr lang="sv-SE" smtClean="0"/>
              <a:pPr/>
              <a:t>‹#›</a:t>
            </a:fld>
            <a:endParaRPr lang="sv-SE" dirty="0"/>
          </a:p>
        </p:txBody>
      </p:sp>
    </p:spTree>
    <p:extLst>
      <p:ext uri="{BB962C8B-B14F-4D97-AF65-F5344CB8AC3E}">
        <p14:creationId xmlns:p14="http://schemas.microsoft.com/office/powerpoint/2010/main" val="168610417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4AAD6F3-EC9F-CF48-99E7-2F18019CBFB6}" type="slidenum">
              <a:rPr lang="sv-SE" smtClean="0"/>
              <a:pPr/>
              <a:t>1</a:t>
            </a:fld>
            <a:endParaRPr lang="sv-SE" dirty="0"/>
          </a:p>
        </p:txBody>
      </p:sp>
    </p:spTree>
    <p:extLst>
      <p:ext uri="{BB962C8B-B14F-4D97-AF65-F5344CB8AC3E}">
        <p14:creationId xmlns:p14="http://schemas.microsoft.com/office/powerpoint/2010/main" val="2007423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8A8E5F-BD1F-45D4-88BF-9C49B6D8C46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7535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8A8E5F-BD1F-45D4-88BF-9C49B6D8C46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5326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8A8E5F-BD1F-45D4-88BF-9C49B6D8C46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5610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8A8E5F-BD1F-45D4-88BF-9C49B6D8C46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691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C8A8E5F-BD1F-45D4-88BF-9C49B6D8C46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137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bild, utfallande">
    <p:spTree>
      <p:nvGrpSpPr>
        <p:cNvPr id="1" name=""/>
        <p:cNvGrpSpPr/>
        <p:nvPr/>
      </p:nvGrpSpPr>
      <p:grpSpPr>
        <a:xfrm>
          <a:off x="0" y="0"/>
          <a:ext cx="0" cy="0"/>
          <a:chOff x="0" y="0"/>
          <a:chExt cx="0" cy="0"/>
        </a:xfrm>
      </p:grpSpPr>
      <p:sp>
        <p:nvSpPr>
          <p:cNvPr id="9" name="Platshållare för bild 8"/>
          <p:cNvSpPr>
            <a:spLocks noGrp="1"/>
          </p:cNvSpPr>
          <p:nvPr>
            <p:ph type="pic" sz="quarter" idx="14" hasCustomPrompt="1"/>
          </p:nvPr>
        </p:nvSpPr>
        <p:spPr>
          <a:xfrm>
            <a:off x="0" y="0"/>
            <a:ext cx="9144000" cy="5143500"/>
          </a:xfrm>
          <a:solidFill>
            <a:schemeClr val="accent5"/>
          </a:solidFill>
        </p:spPr>
        <p:txBody>
          <a:bodyPr tIns="72000" anchor="t">
            <a:normAutofit/>
          </a:bodyPr>
          <a:lstStyle>
            <a:lvl1pPr algn="ctr">
              <a:defRPr sz="1000"/>
            </a:lvl1pPr>
          </a:lstStyle>
          <a:p>
            <a:r>
              <a:rPr lang="sv-SE" dirty="0"/>
              <a:t>Klicka här och infoga bild via knappen Bild i menyflik Infoga</a:t>
            </a:r>
          </a:p>
        </p:txBody>
      </p:sp>
      <p:sp>
        <p:nvSpPr>
          <p:cNvPr id="2" name="Rubrik 1"/>
          <p:cNvSpPr>
            <a:spLocks noGrp="1"/>
          </p:cNvSpPr>
          <p:nvPr>
            <p:ph type="title" hasCustomPrompt="1"/>
          </p:nvPr>
        </p:nvSpPr>
        <p:spPr>
          <a:xfrm>
            <a:off x="358775" y="1008000"/>
            <a:ext cx="8426450" cy="1782000"/>
          </a:xfrm>
          <a:effectLst/>
        </p:spPr>
        <p:txBody>
          <a:bodyPr anchor="b"/>
          <a:lstStyle>
            <a:lvl1pPr algn="ctr">
              <a:lnSpc>
                <a:spcPct val="85000"/>
              </a:lnSpc>
              <a:defRPr sz="4000" kern="0" spc="-80" baseline="0">
                <a:solidFill>
                  <a:schemeClr val="bg1"/>
                </a:solidFill>
              </a:defRPr>
            </a:lvl1pPr>
          </a:lstStyle>
          <a:p>
            <a:r>
              <a:rPr lang="sv-SE" dirty="0"/>
              <a:t>Lägg till rubrik</a:t>
            </a:r>
          </a:p>
        </p:txBody>
      </p:sp>
      <p:sp>
        <p:nvSpPr>
          <p:cNvPr id="7" name="Platshållare för text 6"/>
          <p:cNvSpPr>
            <a:spLocks noGrp="1"/>
          </p:cNvSpPr>
          <p:nvPr>
            <p:ph type="body" sz="quarter" idx="13" hasCustomPrompt="1"/>
          </p:nvPr>
        </p:nvSpPr>
        <p:spPr>
          <a:xfrm>
            <a:off x="358775" y="2916000"/>
            <a:ext cx="8426450" cy="979725"/>
          </a:xfrm>
        </p:spPr>
        <p:txBody>
          <a:bodyPr>
            <a:normAutofit/>
          </a:bodyPr>
          <a:lstStyle>
            <a:lvl1pPr algn="ctr">
              <a:lnSpc>
                <a:spcPct val="95000"/>
              </a:lnSpc>
              <a:defRPr sz="1800">
                <a:solidFill>
                  <a:schemeClr val="bg1"/>
                </a:solidFill>
              </a:defRPr>
            </a:lvl1pPr>
          </a:lstStyle>
          <a:p>
            <a:pPr lvl="0"/>
            <a:r>
              <a:rPr lang="sv-SE" dirty="0"/>
              <a:t>Lägg till underrubrik</a:t>
            </a:r>
          </a:p>
        </p:txBody>
      </p:sp>
    </p:spTree>
    <p:extLst>
      <p:ext uri="{BB962C8B-B14F-4D97-AF65-F5344CB8AC3E}">
        <p14:creationId xmlns:p14="http://schemas.microsoft.com/office/powerpoint/2010/main" val="2045192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pitelbild, utfallande, rubrik vänster">
    <p:spTree>
      <p:nvGrpSpPr>
        <p:cNvPr id="1" name=""/>
        <p:cNvGrpSpPr/>
        <p:nvPr/>
      </p:nvGrpSpPr>
      <p:grpSpPr>
        <a:xfrm>
          <a:off x="0" y="0"/>
          <a:ext cx="0" cy="0"/>
          <a:chOff x="0" y="0"/>
          <a:chExt cx="0" cy="0"/>
        </a:xfrm>
      </p:grpSpPr>
      <p:sp>
        <p:nvSpPr>
          <p:cNvPr id="9" name="Platshållare för bild 8"/>
          <p:cNvSpPr>
            <a:spLocks noGrp="1"/>
          </p:cNvSpPr>
          <p:nvPr>
            <p:ph type="pic" sz="quarter" idx="14" hasCustomPrompt="1"/>
          </p:nvPr>
        </p:nvSpPr>
        <p:spPr>
          <a:xfrm>
            <a:off x="0" y="0"/>
            <a:ext cx="9144000" cy="5143500"/>
          </a:xfrm>
          <a:solidFill>
            <a:schemeClr val="accent5"/>
          </a:solidFill>
        </p:spPr>
        <p:txBody>
          <a:bodyPr tIns="72000" anchor="t">
            <a:normAutofit/>
          </a:bodyPr>
          <a:lstStyle>
            <a:lvl1pPr algn="ctr">
              <a:defRPr sz="1000"/>
            </a:lvl1pPr>
          </a:lstStyle>
          <a:p>
            <a:r>
              <a:rPr lang="sv-SE" dirty="0"/>
              <a:t>Klicka här och infoga bild via knappen Bild i menyflik Infoga</a:t>
            </a:r>
          </a:p>
        </p:txBody>
      </p:sp>
      <p:sp>
        <p:nvSpPr>
          <p:cNvPr id="2" name="Rubrik 1"/>
          <p:cNvSpPr>
            <a:spLocks noGrp="1"/>
          </p:cNvSpPr>
          <p:nvPr>
            <p:ph type="title" hasCustomPrompt="1"/>
          </p:nvPr>
        </p:nvSpPr>
        <p:spPr>
          <a:xfrm>
            <a:off x="358775" y="1733550"/>
            <a:ext cx="3571875" cy="2736850"/>
          </a:xfrm>
          <a:effectLst/>
        </p:spPr>
        <p:txBody>
          <a:bodyPr anchor="t">
            <a:normAutofit/>
          </a:bodyPr>
          <a:lstStyle>
            <a:lvl1pPr algn="l">
              <a:lnSpc>
                <a:spcPct val="85000"/>
              </a:lnSpc>
              <a:defRPr sz="4000" kern="0" spc="-80" baseline="0">
                <a:solidFill>
                  <a:schemeClr val="bg1"/>
                </a:solidFill>
              </a:defRPr>
            </a:lvl1pPr>
          </a:lstStyle>
          <a:p>
            <a:r>
              <a:rPr lang="sv-SE" dirty="0"/>
              <a:t>Klicka här </a:t>
            </a:r>
            <a:br>
              <a:rPr lang="sv-SE" dirty="0"/>
            </a:br>
            <a:r>
              <a:rPr lang="sv-SE" dirty="0"/>
              <a:t>för att lägga till rubrik</a:t>
            </a:r>
          </a:p>
        </p:txBody>
      </p:sp>
      <p:sp>
        <p:nvSpPr>
          <p:cNvPr id="7" name="Platshållare för text 6"/>
          <p:cNvSpPr>
            <a:spLocks noGrp="1"/>
          </p:cNvSpPr>
          <p:nvPr>
            <p:ph type="body" sz="quarter" idx="13" hasCustomPrompt="1"/>
          </p:nvPr>
        </p:nvSpPr>
        <p:spPr>
          <a:xfrm>
            <a:off x="4572001" y="1789200"/>
            <a:ext cx="4213224" cy="2699200"/>
          </a:xfrm>
        </p:spPr>
        <p:txBody>
          <a:bodyPr anchor="t">
            <a:normAutofit/>
          </a:bodyPr>
          <a:lstStyle>
            <a:lvl1pPr algn="l">
              <a:defRPr sz="1800">
                <a:solidFill>
                  <a:schemeClr val="bg1"/>
                </a:solidFill>
              </a:defRPr>
            </a:lvl1pPr>
          </a:lstStyle>
          <a:p>
            <a:pPr lvl="0"/>
            <a:r>
              <a:rPr lang="sv-SE" dirty="0"/>
              <a:t>Lägg till text. </a:t>
            </a:r>
          </a:p>
        </p:txBody>
      </p:sp>
    </p:spTree>
    <p:extLst>
      <p:ext uri="{BB962C8B-B14F-4D97-AF65-F5344CB8AC3E}">
        <p14:creationId xmlns:p14="http://schemas.microsoft.com/office/powerpoint/2010/main" val="573400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apitelbild, rubrik vänster, sidfot">
    <p:spTree>
      <p:nvGrpSpPr>
        <p:cNvPr id="1" name=""/>
        <p:cNvGrpSpPr/>
        <p:nvPr/>
      </p:nvGrpSpPr>
      <p:grpSpPr>
        <a:xfrm>
          <a:off x="0" y="0"/>
          <a:ext cx="0" cy="0"/>
          <a:chOff x="0" y="0"/>
          <a:chExt cx="0" cy="0"/>
        </a:xfrm>
      </p:grpSpPr>
      <p:sp>
        <p:nvSpPr>
          <p:cNvPr id="9" name="Platshållare för bild 8"/>
          <p:cNvSpPr>
            <a:spLocks noGrp="1"/>
          </p:cNvSpPr>
          <p:nvPr>
            <p:ph type="pic" sz="quarter" idx="14" hasCustomPrompt="1"/>
          </p:nvPr>
        </p:nvSpPr>
        <p:spPr>
          <a:xfrm>
            <a:off x="0" y="0"/>
            <a:ext cx="9144000" cy="4470401"/>
          </a:xfrm>
          <a:solidFill>
            <a:schemeClr val="accent5"/>
          </a:solidFill>
        </p:spPr>
        <p:txBody>
          <a:bodyPr tIns="72000" anchor="t">
            <a:normAutofit/>
          </a:bodyPr>
          <a:lstStyle>
            <a:lvl1pPr algn="ctr">
              <a:defRPr sz="1000" baseline="0"/>
            </a:lvl1pPr>
          </a:lstStyle>
          <a:p>
            <a:r>
              <a:rPr lang="sv-SE" dirty="0"/>
              <a:t>Klicka här och infoga bild via knappen Bild i menyflik Infoga</a:t>
            </a:r>
          </a:p>
        </p:txBody>
      </p:sp>
      <p:sp>
        <p:nvSpPr>
          <p:cNvPr id="6" name="Platshållare för datum 5"/>
          <p:cNvSpPr>
            <a:spLocks noGrp="1"/>
          </p:cNvSpPr>
          <p:nvPr>
            <p:ph type="dt" sz="half" idx="15"/>
          </p:nvPr>
        </p:nvSpPr>
        <p:spPr/>
        <p:txBody>
          <a:bodyPr/>
          <a:lstStyle/>
          <a:p>
            <a:fld id="{6197A741-32FE-4B10-9566-D0EB1FDD61E1}" type="datetime1">
              <a:rPr lang="sv-SE" smtClean="0"/>
              <a:t>2024-10-22</a:t>
            </a:fld>
            <a:endParaRPr lang="sv-SE" dirty="0"/>
          </a:p>
        </p:txBody>
      </p:sp>
      <p:sp>
        <p:nvSpPr>
          <p:cNvPr id="8" name="Platshållare för sidfot 7"/>
          <p:cNvSpPr>
            <a:spLocks noGrp="1"/>
          </p:cNvSpPr>
          <p:nvPr>
            <p:ph type="ftr" sz="quarter" idx="16"/>
          </p:nvPr>
        </p:nvSpPr>
        <p:spPr/>
        <p:txBody>
          <a:bodyPr/>
          <a:lstStyle/>
          <a:p>
            <a:r>
              <a:rPr lang="sv-SE"/>
              <a:t>Sidfotstext (ändras under Meny Infoga och knappen Sidhuvud/Sidfot)</a:t>
            </a:r>
            <a:endParaRPr lang="sv-SE" dirty="0"/>
          </a:p>
        </p:txBody>
      </p:sp>
      <p:sp>
        <p:nvSpPr>
          <p:cNvPr id="10" name="Platshållare för bildnummer 9"/>
          <p:cNvSpPr>
            <a:spLocks noGrp="1"/>
          </p:cNvSpPr>
          <p:nvPr>
            <p:ph type="sldNum" sz="quarter" idx="17"/>
          </p:nvPr>
        </p:nvSpPr>
        <p:spPr/>
        <p:txBody>
          <a:bodyPr/>
          <a:lstStyle/>
          <a:p>
            <a:fld id="{E9DBCB7B-D4FD-EE41-85F0-B6F7A4EFC557}" type="slidenum">
              <a:rPr lang="sv-SE" smtClean="0"/>
              <a:pPr/>
              <a:t>‹#›</a:t>
            </a:fld>
            <a:endParaRPr lang="sv-SE" dirty="0"/>
          </a:p>
        </p:txBody>
      </p:sp>
      <p:sp>
        <p:nvSpPr>
          <p:cNvPr id="11" name="Rubrik 1">
            <a:extLst>
              <a:ext uri="{FF2B5EF4-FFF2-40B4-BE49-F238E27FC236}">
                <a16:creationId xmlns:a16="http://schemas.microsoft.com/office/drawing/2014/main" id="{48F918F8-630B-4938-985C-5534B6A3F70F}"/>
              </a:ext>
            </a:extLst>
          </p:cNvPr>
          <p:cNvSpPr>
            <a:spLocks noGrp="1"/>
          </p:cNvSpPr>
          <p:nvPr>
            <p:ph type="title" hasCustomPrompt="1"/>
          </p:nvPr>
        </p:nvSpPr>
        <p:spPr>
          <a:xfrm>
            <a:off x="358775" y="1476000"/>
            <a:ext cx="3571875" cy="2419725"/>
          </a:xfrm>
          <a:effectLst/>
        </p:spPr>
        <p:txBody>
          <a:bodyPr anchor="t">
            <a:normAutofit/>
          </a:bodyPr>
          <a:lstStyle>
            <a:lvl1pPr algn="l">
              <a:lnSpc>
                <a:spcPct val="85000"/>
              </a:lnSpc>
              <a:defRPr sz="4000" kern="0" spc="-80" baseline="0">
                <a:solidFill>
                  <a:schemeClr val="bg1"/>
                </a:solidFill>
              </a:defRPr>
            </a:lvl1pPr>
          </a:lstStyle>
          <a:p>
            <a:r>
              <a:rPr lang="sv-SE" dirty="0"/>
              <a:t>Klicka här </a:t>
            </a:r>
            <a:br>
              <a:rPr lang="sv-SE" dirty="0"/>
            </a:br>
            <a:r>
              <a:rPr lang="sv-SE" dirty="0"/>
              <a:t>för att lägga till rubrik</a:t>
            </a:r>
          </a:p>
        </p:txBody>
      </p:sp>
      <p:sp>
        <p:nvSpPr>
          <p:cNvPr id="12" name="Platshållare för text 6">
            <a:extLst>
              <a:ext uri="{FF2B5EF4-FFF2-40B4-BE49-F238E27FC236}">
                <a16:creationId xmlns:a16="http://schemas.microsoft.com/office/drawing/2014/main" id="{3A13E8D7-97BB-45CA-8B7E-2A21911C4A75}"/>
              </a:ext>
            </a:extLst>
          </p:cNvPr>
          <p:cNvSpPr>
            <a:spLocks noGrp="1"/>
          </p:cNvSpPr>
          <p:nvPr>
            <p:ph type="body" sz="quarter" idx="13" hasCustomPrompt="1"/>
          </p:nvPr>
        </p:nvSpPr>
        <p:spPr>
          <a:xfrm>
            <a:off x="4572001" y="1530000"/>
            <a:ext cx="4213224" cy="2383725"/>
          </a:xfrm>
        </p:spPr>
        <p:txBody>
          <a:bodyPr anchor="t">
            <a:normAutofit/>
          </a:bodyPr>
          <a:lstStyle>
            <a:lvl1pPr algn="l">
              <a:defRPr sz="1800">
                <a:solidFill>
                  <a:schemeClr val="bg1"/>
                </a:solidFill>
              </a:defRPr>
            </a:lvl1pPr>
          </a:lstStyle>
          <a:p>
            <a:pPr lvl="0"/>
            <a:r>
              <a:rPr lang="sv-SE" dirty="0"/>
              <a:t>Lägg till text. </a:t>
            </a:r>
          </a:p>
        </p:txBody>
      </p:sp>
    </p:spTree>
    <p:extLst>
      <p:ext uri="{BB962C8B-B14F-4D97-AF65-F5344CB8AC3E}">
        <p14:creationId xmlns:p14="http://schemas.microsoft.com/office/powerpoint/2010/main" val="937171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bild avdelare (1)">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58775" y="1012825"/>
            <a:ext cx="8426450" cy="1447801"/>
          </a:xfrm>
        </p:spPr>
        <p:txBody>
          <a:bodyPr anchor="b"/>
          <a:lstStyle>
            <a:lvl1pPr algn="ctr">
              <a:lnSpc>
                <a:spcPct val="85000"/>
              </a:lnSpc>
              <a:defRPr sz="4000" kern="0" spc="-80" baseline="0"/>
            </a:lvl1pPr>
          </a:lstStyle>
          <a:p>
            <a:r>
              <a:rPr lang="sv-SE" dirty="0"/>
              <a:t>Lägg till rubrik</a:t>
            </a:r>
          </a:p>
        </p:txBody>
      </p:sp>
      <p:sp>
        <p:nvSpPr>
          <p:cNvPr id="10" name="Platshållare för text 6"/>
          <p:cNvSpPr>
            <a:spLocks noGrp="1"/>
          </p:cNvSpPr>
          <p:nvPr>
            <p:ph type="body" sz="quarter" idx="13" hasCustomPrompt="1"/>
          </p:nvPr>
        </p:nvSpPr>
        <p:spPr>
          <a:xfrm>
            <a:off x="358775" y="3051175"/>
            <a:ext cx="8426450" cy="720725"/>
          </a:xfrm>
        </p:spPr>
        <p:txBody>
          <a:bodyPr/>
          <a:lstStyle>
            <a:lvl1pPr algn="ctr">
              <a:lnSpc>
                <a:spcPct val="95000"/>
              </a:lnSpc>
              <a:defRPr sz="1800"/>
            </a:lvl1pPr>
          </a:lstStyle>
          <a:p>
            <a:pPr lvl="0"/>
            <a:r>
              <a:rPr lang="sv-SE" dirty="0"/>
              <a:t>Lägg till underrubrik</a:t>
            </a:r>
          </a:p>
        </p:txBody>
      </p:sp>
      <p:sp>
        <p:nvSpPr>
          <p:cNvPr id="15" name="Frihandsfigur 14"/>
          <p:cNvSpPr>
            <a:spLocks noChangeAspect="1"/>
          </p:cNvSpPr>
          <p:nvPr userDrawn="1"/>
        </p:nvSpPr>
        <p:spPr>
          <a:xfrm>
            <a:off x="2592000" y="2701633"/>
            <a:ext cx="3960000" cy="108535"/>
          </a:xfrm>
          <a:custGeom>
            <a:avLst/>
            <a:gdLst>
              <a:gd name="connsiteX0" fmla="*/ 0 w 4997450"/>
              <a:gd name="connsiteY0" fmla="*/ 3176 h 117477"/>
              <a:gd name="connsiteX1" fmla="*/ 355600 w 4997450"/>
              <a:gd name="connsiteY1" fmla="*/ 117476 h 117477"/>
              <a:gd name="connsiteX2" fmla="*/ 714375 w 4997450"/>
              <a:gd name="connsiteY2" fmla="*/ 6351 h 117477"/>
              <a:gd name="connsiteX3" fmla="*/ 1066800 w 4997450"/>
              <a:gd name="connsiteY3" fmla="*/ 117476 h 117477"/>
              <a:gd name="connsiteX4" fmla="*/ 1431925 w 4997450"/>
              <a:gd name="connsiteY4" fmla="*/ 3176 h 117477"/>
              <a:gd name="connsiteX5" fmla="*/ 1784350 w 4997450"/>
              <a:gd name="connsiteY5" fmla="*/ 117476 h 117477"/>
              <a:gd name="connsiteX6" fmla="*/ 2143125 w 4997450"/>
              <a:gd name="connsiteY6" fmla="*/ 1 h 117477"/>
              <a:gd name="connsiteX7" fmla="*/ 2498725 w 4997450"/>
              <a:gd name="connsiteY7" fmla="*/ 114301 h 117477"/>
              <a:gd name="connsiteX8" fmla="*/ 2857500 w 4997450"/>
              <a:gd name="connsiteY8" fmla="*/ 6351 h 117477"/>
              <a:gd name="connsiteX9" fmla="*/ 3213100 w 4997450"/>
              <a:gd name="connsiteY9" fmla="*/ 114301 h 117477"/>
              <a:gd name="connsiteX10" fmla="*/ 3571875 w 4997450"/>
              <a:gd name="connsiteY10" fmla="*/ 3176 h 117477"/>
              <a:gd name="connsiteX11" fmla="*/ 3924300 w 4997450"/>
              <a:gd name="connsiteY11" fmla="*/ 117476 h 117477"/>
              <a:gd name="connsiteX12" fmla="*/ 4289425 w 4997450"/>
              <a:gd name="connsiteY12" fmla="*/ 3176 h 117477"/>
              <a:gd name="connsiteX13" fmla="*/ 4641850 w 4997450"/>
              <a:gd name="connsiteY13" fmla="*/ 117476 h 117477"/>
              <a:gd name="connsiteX14" fmla="*/ 4997450 w 4997450"/>
              <a:gd name="connsiteY14" fmla="*/ 3176 h 117477"/>
              <a:gd name="connsiteX0" fmla="*/ 0 w 4997450"/>
              <a:gd name="connsiteY0" fmla="*/ 3176 h 117477"/>
              <a:gd name="connsiteX1" fmla="*/ 355600 w 4997450"/>
              <a:gd name="connsiteY1" fmla="*/ 117476 h 117477"/>
              <a:gd name="connsiteX2" fmla="*/ 714375 w 4997450"/>
              <a:gd name="connsiteY2" fmla="*/ 6351 h 117477"/>
              <a:gd name="connsiteX3" fmla="*/ 1066800 w 4997450"/>
              <a:gd name="connsiteY3" fmla="*/ 117476 h 117477"/>
              <a:gd name="connsiteX4" fmla="*/ 1431925 w 4997450"/>
              <a:gd name="connsiteY4" fmla="*/ 3176 h 117477"/>
              <a:gd name="connsiteX5" fmla="*/ 1784350 w 4997450"/>
              <a:gd name="connsiteY5" fmla="*/ 117476 h 117477"/>
              <a:gd name="connsiteX6" fmla="*/ 2143125 w 4997450"/>
              <a:gd name="connsiteY6" fmla="*/ 1 h 117477"/>
              <a:gd name="connsiteX7" fmla="*/ 2498725 w 4997450"/>
              <a:gd name="connsiteY7" fmla="*/ 114301 h 117477"/>
              <a:gd name="connsiteX8" fmla="*/ 2857500 w 4997450"/>
              <a:gd name="connsiteY8" fmla="*/ 6351 h 117477"/>
              <a:gd name="connsiteX9" fmla="*/ 3213100 w 4997450"/>
              <a:gd name="connsiteY9" fmla="*/ 114301 h 117477"/>
              <a:gd name="connsiteX10" fmla="*/ 3571875 w 4997450"/>
              <a:gd name="connsiteY10" fmla="*/ 3176 h 117477"/>
              <a:gd name="connsiteX11" fmla="*/ 3924300 w 4997450"/>
              <a:gd name="connsiteY11" fmla="*/ 117476 h 117477"/>
              <a:gd name="connsiteX12" fmla="*/ 4289425 w 4997450"/>
              <a:gd name="connsiteY12" fmla="*/ 3176 h 117477"/>
              <a:gd name="connsiteX13" fmla="*/ 4641850 w 4997450"/>
              <a:gd name="connsiteY13" fmla="*/ 117476 h 117477"/>
              <a:gd name="connsiteX14" fmla="*/ 4997450 w 4997450"/>
              <a:gd name="connsiteY14" fmla="*/ 3176 h 117477"/>
              <a:gd name="connsiteX0" fmla="*/ 0 w 4997450"/>
              <a:gd name="connsiteY0" fmla="*/ 3176 h 117563"/>
              <a:gd name="connsiteX1" fmla="*/ 355600 w 4997450"/>
              <a:gd name="connsiteY1" fmla="*/ 117476 h 117563"/>
              <a:gd name="connsiteX2" fmla="*/ 714375 w 4997450"/>
              <a:gd name="connsiteY2" fmla="*/ 6351 h 117563"/>
              <a:gd name="connsiteX3" fmla="*/ 1066800 w 4997450"/>
              <a:gd name="connsiteY3" fmla="*/ 117476 h 117563"/>
              <a:gd name="connsiteX4" fmla="*/ 1431925 w 4997450"/>
              <a:gd name="connsiteY4" fmla="*/ 3176 h 117563"/>
              <a:gd name="connsiteX5" fmla="*/ 1784350 w 4997450"/>
              <a:gd name="connsiteY5" fmla="*/ 117476 h 117563"/>
              <a:gd name="connsiteX6" fmla="*/ 2143125 w 4997450"/>
              <a:gd name="connsiteY6" fmla="*/ 1 h 117563"/>
              <a:gd name="connsiteX7" fmla="*/ 2498725 w 4997450"/>
              <a:gd name="connsiteY7" fmla="*/ 114301 h 117563"/>
              <a:gd name="connsiteX8" fmla="*/ 2857500 w 4997450"/>
              <a:gd name="connsiteY8" fmla="*/ 6351 h 117563"/>
              <a:gd name="connsiteX9" fmla="*/ 3213100 w 4997450"/>
              <a:gd name="connsiteY9" fmla="*/ 114301 h 117563"/>
              <a:gd name="connsiteX10" fmla="*/ 3571875 w 4997450"/>
              <a:gd name="connsiteY10" fmla="*/ 3176 h 117563"/>
              <a:gd name="connsiteX11" fmla="*/ 3924300 w 4997450"/>
              <a:gd name="connsiteY11" fmla="*/ 117476 h 117563"/>
              <a:gd name="connsiteX12" fmla="*/ 4289425 w 4997450"/>
              <a:gd name="connsiteY12" fmla="*/ 3176 h 117563"/>
              <a:gd name="connsiteX13" fmla="*/ 4641850 w 4997450"/>
              <a:gd name="connsiteY13" fmla="*/ 117476 h 117563"/>
              <a:gd name="connsiteX14" fmla="*/ 4997450 w 4997450"/>
              <a:gd name="connsiteY14" fmla="*/ 3176 h 117563"/>
              <a:gd name="connsiteX0" fmla="*/ 0 w 4997450"/>
              <a:gd name="connsiteY0" fmla="*/ 3176 h 117563"/>
              <a:gd name="connsiteX1" fmla="*/ 355600 w 4997450"/>
              <a:gd name="connsiteY1" fmla="*/ 117476 h 117563"/>
              <a:gd name="connsiteX2" fmla="*/ 714375 w 4997450"/>
              <a:gd name="connsiteY2" fmla="*/ 6351 h 117563"/>
              <a:gd name="connsiteX3" fmla="*/ 1066800 w 4997450"/>
              <a:gd name="connsiteY3" fmla="*/ 117476 h 117563"/>
              <a:gd name="connsiteX4" fmla="*/ 1431925 w 4997450"/>
              <a:gd name="connsiteY4" fmla="*/ 3176 h 117563"/>
              <a:gd name="connsiteX5" fmla="*/ 1784350 w 4997450"/>
              <a:gd name="connsiteY5" fmla="*/ 117476 h 117563"/>
              <a:gd name="connsiteX6" fmla="*/ 2143125 w 4997450"/>
              <a:gd name="connsiteY6" fmla="*/ 1 h 117563"/>
              <a:gd name="connsiteX7" fmla="*/ 2498725 w 4997450"/>
              <a:gd name="connsiteY7" fmla="*/ 114301 h 117563"/>
              <a:gd name="connsiteX8" fmla="*/ 2857500 w 4997450"/>
              <a:gd name="connsiteY8" fmla="*/ 6351 h 117563"/>
              <a:gd name="connsiteX9" fmla="*/ 3213100 w 4997450"/>
              <a:gd name="connsiteY9" fmla="*/ 114301 h 117563"/>
              <a:gd name="connsiteX10" fmla="*/ 3571875 w 4997450"/>
              <a:gd name="connsiteY10" fmla="*/ 3176 h 117563"/>
              <a:gd name="connsiteX11" fmla="*/ 3924300 w 4997450"/>
              <a:gd name="connsiteY11" fmla="*/ 117476 h 117563"/>
              <a:gd name="connsiteX12" fmla="*/ 4289425 w 4997450"/>
              <a:gd name="connsiteY12" fmla="*/ 3176 h 117563"/>
              <a:gd name="connsiteX13" fmla="*/ 4641850 w 4997450"/>
              <a:gd name="connsiteY13" fmla="*/ 117476 h 117563"/>
              <a:gd name="connsiteX14" fmla="*/ 4997450 w 4997450"/>
              <a:gd name="connsiteY14" fmla="*/ 3176 h 117563"/>
              <a:gd name="connsiteX0" fmla="*/ 0 w 4997450"/>
              <a:gd name="connsiteY0" fmla="*/ 3176 h 117765"/>
              <a:gd name="connsiteX1" fmla="*/ 355600 w 4997450"/>
              <a:gd name="connsiteY1" fmla="*/ 117476 h 117765"/>
              <a:gd name="connsiteX2" fmla="*/ 714375 w 4997450"/>
              <a:gd name="connsiteY2" fmla="*/ 6351 h 117765"/>
              <a:gd name="connsiteX3" fmla="*/ 1066800 w 4997450"/>
              <a:gd name="connsiteY3" fmla="*/ 117476 h 117765"/>
              <a:gd name="connsiteX4" fmla="*/ 1431925 w 4997450"/>
              <a:gd name="connsiteY4" fmla="*/ 3176 h 117765"/>
              <a:gd name="connsiteX5" fmla="*/ 1784350 w 4997450"/>
              <a:gd name="connsiteY5" fmla="*/ 117476 h 117765"/>
              <a:gd name="connsiteX6" fmla="*/ 2143125 w 4997450"/>
              <a:gd name="connsiteY6" fmla="*/ 1 h 117765"/>
              <a:gd name="connsiteX7" fmla="*/ 2498725 w 4997450"/>
              <a:gd name="connsiteY7" fmla="*/ 114301 h 117765"/>
              <a:gd name="connsiteX8" fmla="*/ 2857500 w 4997450"/>
              <a:gd name="connsiteY8" fmla="*/ 6351 h 117765"/>
              <a:gd name="connsiteX9" fmla="*/ 3213100 w 4997450"/>
              <a:gd name="connsiteY9" fmla="*/ 114301 h 117765"/>
              <a:gd name="connsiteX10" fmla="*/ 3571875 w 4997450"/>
              <a:gd name="connsiteY10" fmla="*/ 3176 h 117765"/>
              <a:gd name="connsiteX11" fmla="*/ 3924300 w 4997450"/>
              <a:gd name="connsiteY11" fmla="*/ 117476 h 117765"/>
              <a:gd name="connsiteX12" fmla="*/ 4289425 w 4997450"/>
              <a:gd name="connsiteY12" fmla="*/ 3176 h 117765"/>
              <a:gd name="connsiteX13" fmla="*/ 4641850 w 4997450"/>
              <a:gd name="connsiteY13" fmla="*/ 117476 h 117765"/>
              <a:gd name="connsiteX14" fmla="*/ 4997450 w 4997450"/>
              <a:gd name="connsiteY14" fmla="*/ 3176 h 117765"/>
              <a:gd name="connsiteX0" fmla="*/ 0 w 4997450"/>
              <a:gd name="connsiteY0" fmla="*/ 3176 h 117765"/>
              <a:gd name="connsiteX1" fmla="*/ 355600 w 4997450"/>
              <a:gd name="connsiteY1" fmla="*/ 117476 h 117765"/>
              <a:gd name="connsiteX2" fmla="*/ 714375 w 4997450"/>
              <a:gd name="connsiteY2" fmla="*/ 6351 h 117765"/>
              <a:gd name="connsiteX3" fmla="*/ 1066800 w 4997450"/>
              <a:gd name="connsiteY3" fmla="*/ 117476 h 117765"/>
              <a:gd name="connsiteX4" fmla="*/ 1431925 w 4997450"/>
              <a:gd name="connsiteY4" fmla="*/ 3176 h 117765"/>
              <a:gd name="connsiteX5" fmla="*/ 1784350 w 4997450"/>
              <a:gd name="connsiteY5" fmla="*/ 117476 h 117765"/>
              <a:gd name="connsiteX6" fmla="*/ 2143125 w 4997450"/>
              <a:gd name="connsiteY6" fmla="*/ 1 h 117765"/>
              <a:gd name="connsiteX7" fmla="*/ 2498725 w 4997450"/>
              <a:gd name="connsiteY7" fmla="*/ 114301 h 117765"/>
              <a:gd name="connsiteX8" fmla="*/ 2857500 w 4997450"/>
              <a:gd name="connsiteY8" fmla="*/ 6351 h 117765"/>
              <a:gd name="connsiteX9" fmla="*/ 3213100 w 4997450"/>
              <a:gd name="connsiteY9" fmla="*/ 114301 h 117765"/>
              <a:gd name="connsiteX10" fmla="*/ 3571875 w 4997450"/>
              <a:gd name="connsiteY10" fmla="*/ 3176 h 117765"/>
              <a:gd name="connsiteX11" fmla="*/ 3924300 w 4997450"/>
              <a:gd name="connsiteY11" fmla="*/ 117476 h 117765"/>
              <a:gd name="connsiteX12" fmla="*/ 4289425 w 4997450"/>
              <a:gd name="connsiteY12" fmla="*/ 3176 h 117765"/>
              <a:gd name="connsiteX13" fmla="*/ 4641850 w 4997450"/>
              <a:gd name="connsiteY13" fmla="*/ 117476 h 117765"/>
              <a:gd name="connsiteX14" fmla="*/ 4997450 w 4997450"/>
              <a:gd name="connsiteY14" fmla="*/ 3176 h 117765"/>
              <a:gd name="connsiteX0" fmla="*/ 0 w 4997450"/>
              <a:gd name="connsiteY0" fmla="*/ 3176 h 117765"/>
              <a:gd name="connsiteX1" fmla="*/ 355600 w 4997450"/>
              <a:gd name="connsiteY1" fmla="*/ 117476 h 117765"/>
              <a:gd name="connsiteX2" fmla="*/ 714375 w 4997450"/>
              <a:gd name="connsiteY2" fmla="*/ 6351 h 117765"/>
              <a:gd name="connsiteX3" fmla="*/ 1066800 w 4997450"/>
              <a:gd name="connsiteY3" fmla="*/ 117476 h 117765"/>
              <a:gd name="connsiteX4" fmla="*/ 1431925 w 4997450"/>
              <a:gd name="connsiteY4" fmla="*/ 3176 h 117765"/>
              <a:gd name="connsiteX5" fmla="*/ 1784350 w 4997450"/>
              <a:gd name="connsiteY5" fmla="*/ 117476 h 117765"/>
              <a:gd name="connsiteX6" fmla="*/ 2143125 w 4997450"/>
              <a:gd name="connsiteY6" fmla="*/ 1 h 117765"/>
              <a:gd name="connsiteX7" fmla="*/ 2498725 w 4997450"/>
              <a:gd name="connsiteY7" fmla="*/ 114301 h 117765"/>
              <a:gd name="connsiteX8" fmla="*/ 2857500 w 4997450"/>
              <a:gd name="connsiteY8" fmla="*/ 6351 h 117765"/>
              <a:gd name="connsiteX9" fmla="*/ 3213100 w 4997450"/>
              <a:gd name="connsiteY9" fmla="*/ 114301 h 117765"/>
              <a:gd name="connsiteX10" fmla="*/ 3571875 w 4997450"/>
              <a:gd name="connsiteY10" fmla="*/ 3176 h 117765"/>
              <a:gd name="connsiteX11" fmla="*/ 3924300 w 4997450"/>
              <a:gd name="connsiteY11" fmla="*/ 117476 h 117765"/>
              <a:gd name="connsiteX12" fmla="*/ 4289425 w 4997450"/>
              <a:gd name="connsiteY12" fmla="*/ 3176 h 117765"/>
              <a:gd name="connsiteX13" fmla="*/ 4641850 w 4997450"/>
              <a:gd name="connsiteY13" fmla="*/ 117476 h 117765"/>
              <a:gd name="connsiteX14" fmla="*/ 4997450 w 4997450"/>
              <a:gd name="connsiteY14" fmla="*/ 3176 h 117765"/>
              <a:gd name="connsiteX0" fmla="*/ 0 w 4997450"/>
              <a:gd name="connsiteY0" fmla="*/ 3176 h 117765"/>
              <a:gd name="connsiteX1" fmla="*/ 355600 w 4997450"/>
              <a:gd name="connsiteY1" fmla="*/ 117476 h 117765"/>
              <a:gd name="connsiteX2" fmla="*/ 714375 w 4997450"/>
              <a:gd name="connsiteY2" fmla="*/ 6351 h 117765"/>
              <a:gd name="connsiteX3" fmla="*/ 1066800 w 4997450"/>
              <a:gd name="connsiteY3" fmla="*/ 117476 h 117765"/>
              <a:gd name="connsiteX4" fmla="*/ 1431925 w 4997450"/>
              <a:gd name="connsiteY4" fmla="*/ 3176 h 117765"/>
              <a:gd name="connsiteX5" fmla="*/ 1784350 w 4997450"/>
              <a:gd name="connsiteY5" fmla="*/ 117476 h 117765"/>
              <a:gd name="connsiteX6" fmla="*/ 2143125 w 4997450"/>
              <a:gd name="connsiteY6" fmla="*/ 1 h 117765"/>
              <a:gd name="connsiteX7" fmla="*/ 2498725 w 4997450"/>
              <a:gd name="connsiteY7" fmla="*/ 114301 h 117765"/>
              <a:gd name="connsiteX8" fmla="*/ 2857500 w 4997450"/>
              <a:gd name="connsiteY8" fmla="*/ 6351 h 117765"/>
              <a:gd name="connsiteX9" fmla="*/ 3213100 w 4997450"/>
              <a:gd name="connsiteY9" fmla="*/ 114301 h 117765"/>
              <a:gd name="connsiteX10" fmla="*/ 3571875 w 4997450"/>
              <a:gd name="connsiteY10" fmla="*/ 3176 h 117765"/>
              <a:gd name="connsiteX11" fmla="*/ 3924300 w 4997450"/>
              <a:gd name="connsiteY11" fmla="*/ 117476 h 117765"/>
              <a:gd name="connsiteX12" fmla="*/ 4289425 w 4997450"/>
              <a:gd name="connsiteY12" fmla="*/ 3176 h 117765"/>
              <a:gd name="connsiteX13" fmla="*/ 4641850 w 4997450"/>
              <a:gd name="connsiteY13" fmla="*/ 117476 h 117765"/>
              <a:gd name="connsiteX14" fmla="*/ 4997450 w 4997450"/>
              <a:gd name="connsiteY14" fmla="*/ 3176 h 117765"/>
              <a:gd name="connsiteX0" fmla="*/ 0 w 4997450"/>
              <a:gd name="connsiteY0" fmla="*/ 3176 h 117765"/>
              <a:gd name="connsiteX1" fmla="*/ 355600 w 4997450"/>
              <a:gd name="connsiteY1" fmla="*/ 117476 h 117765"/>
              <a:gd name="connsiteX2" fmla="*/ 714375 w 4997450"/>
              <a:gd name="connsiteY2" fmla="*/ 6351 h 117765"/>
              <a:gd name="connsiteX3" fmla="*/ 1066800 w 4997450"/>
              <a:gd name="connsiteY3" fmla="*/ 117476 h 117765"/>
              <a:gd name="connsiteX4" fmla="*/ 1431925 w 4997450"/>
              <a:gd name="connsiteY4" fmla="*/ 3176 h 117765"/>
              <a:gd name="connsiteX5" fmla="*/ 1784350 w 4997450"/>
              <a:gd name="connsiteY5" fmla="*/ 117476 h 117765"/>
              <a:gd name="connsiteX6" fmla="*/ 2143125 w 4997450"/>
              <a:gd name="connsiteY6" fmla="*/ 1 h 117765"/>
              <a:gd name="connsiteX7" fmla="*/ 2498725 w 4997450"/>
              <a:gd name="connsiteY7" fmla="*/ 114301 h 117765"/>
              <a:gd name="connsiteX8" fmla="*/ 2857500 w 4997450"/>
              <a:gd name="connsiteY8" fmla="*/ 6351 h 117765"/>
              <a:gd name="connsiteX9" fmla="*/ 3213100 w 4997450"/>
              <a:gd name="connsiteY9" fmla="*/ 114301 h 117765"/>
              <a:gd name="connsiteX10" fmla="*/ 3571875 w 4997450"/>
              <a:gd name="connsiteY10" fmla="*/ 3176 h 117765"/>
              <a:gd name="connsiteX11" fmla="*/ 3924300 w 4997450"/>
              <a:gd name="connsiteY11" fmla="*/ 117476 h 117765"/>
              <a:gd name="connsiteX12" fmla="*/ 4289425 w 4997450"/>
              <a:gd name="connsiteY12" fmla="*/ 3176 h 117765"/>
              <a:gd name="connsiteX13" fmla="*/ 4641850 w 4997450"/>
              <a:gd name="connsiteY13" fmla="*/ 117476 h 117765"/>
              <a:gd name="connsiteX14" fmla="*/ 4997450 w 4997450"/>
              <a:gd name="connsiteY14" fmla="*/ 3176 h 117765"/>
              <a:gd name="connsiteX0" fmla="*/ 0 w 4997450"/>
              <a:gd name="connsiteY0" fmla="*/ 3176 h 117765"/>
              <a:gd name="connsiteX1" fmla="*/ 355600 w 4997450"/>
              <a:gd name="connsiteY1" fmla="*/ 117476 h 117765"/>
              <a:gd name="connsiteX2" fmla="*/ 714375 w 4997450"/>
              <a:gd name="connsiteY2" fmla="*/ 6351 h 117765"/>
              <a:gd name="connsiteX3" fmla="*/ 1066800 w 4997450"/>
              <a:gd name="connsiteY3" fmla="*/ 117476 h 117765"/>
              <a:gd name="connsiteX4" fmla="*/ 1431925 w 4997450"/>
              <a:gd name="connsiteY4" fmla="*/ 3176 h 117765"/>
              <a:gd name="connsiteX5" fmla="*/ 1784350 w 4997450"/>
              <a:gd name="connsiteY5" fmla="*/ 117476 h 117765"/>
              <a:gd name="connsiteX6" fmla="*/ 2143125 w 4997450"/>
              <a:gd name="connsiteY6" fmla="*/ 1 h 117765"/>
              <a:gd name="connsiteX7" fmla="*/ 2498725 w 4997450"/>
              <a:gd name="connsiteY7" fmla="*/ 114301 h 117765"/>
              <a:gd name="connsiteX8" fmla="*/ 2857500 w 4997450"/>
              <a:gd name="connsiteY8" fmla="*/ 6351 h 117765"/>
              <a:gd name="connsiteX9" fmla="*/ 3213100 w 4997450"/>
              <a:gd name="connsiteY9" fmla="*/ 114301 h 117765"/>
              <a:gd name="connsiteX10" fmla="*/ 3571875 w 4997450"/>
              <a:gd name="connsiteY10" fmla="*/ 3176 h 117765"/>
              <a:gd name="connsiteX11" fmla="*/ 3924300 w 4997450"/>
              <a:gd name="connsiteY11" fmla="*/ 117476 h 117765"/>
              <a:gd name="connsiteX12" fmla="*/ 4289425 w 4997450"/>
              <a:gd name="connsiteY12" fmla="*/ 3176 h 117765"/>
              <a:gd name="connsiteX13" fmla="*/ 4641850 w 4997450"/>
              <a:gd name="connsiteY13" fmla="*/ 117476 h 117765"/>
              <a:gd name="connsiteX14" fmla="*/ 4997450 w 4997450"/>
              <a:gd name="connsiteY14" fmla="*/ 3176 h 117765"/>
              <a:gd name="connsiteX0" fmla="*/ 0 w 4997450"/>
              <a:gd name="connsiteY0" fmla="*/ 3176 h 117758"/>
              <a:gd name="connsiteX1" fmla="*/ 355600 w 4997450"/>
              <a:gd name="connsiteY1" fmla="*/ 117476 h 117758"/>
              <a:gd name="connsiteX2" fmla="*/ 714375 w 4997450"/>
              <a:gd name="connsiteY2" fmla="*/ 6351 h 117758"/>
              <a:gd name="connsiteX3" fmla="*/ 1066800 w 4997450"/>
              <a:gd name="connsiteY3" fmla="*/ 117476 h 117758"/>
              <a:gd name="connsiteX4" fmla="*/ 1431925 w 4997450"/>
              <a:gd name="connsiteY4" fmla="*/ 3176 h 117758"/>
              <a:gd name="connsiteX5" fmla="*/ 1784350 w 4997450"/>
              <a:gd name="connsiteY5" fmla="*/ 117476 h 117758"/>
              <a:gd name="connsiteX6" fmla="*/ 2143125 w 4997450"/>
              <a:gd name="connsiteY6" fmla="*/ 1 h 117758"/>
              <a:gd name="connsiteX7" fmla="*/ 2498725 w 4997450"/>
              <a:gd name="connsiteY7" fmla="*/ 114301 h 117758"/>
              <a:gd name="connsiteX8" fmla="*/ 2857500 w 4997450"/>
              <a:gd name="connsiteY8" fmla="*/ 6351 h 117758"/>
              <a:gd name="connsiteX9" fmla="*/ 3213100 w 4997450"/>
              <a:gd name="connsiteY9" fmla="*/ 114301 h 117758"/>
              <a:gd name="connsiteX10" fmla="*/ 3571875 w 4997450"/>
              <a:gd name="connsiteY10" fmla="*/ 3176 h 117758"/>
              <a:gd name="connsiteX11" fmla="*/ 3924300 w 4997450"/>
              <a:gd name="connsiteY11" fmla="*/ 117476 h 117758"/>
              <a:gd name="connsiteX12" fmla="*/ 4289425 w 4997450"/>
              <a:gd name="connsiteY12" fmla="*/ 3176 h 117758"/>
              <a:gd name="connsiteX13" fmla="*/ 4641850 w 4997450"/>
              <a:gd name="connsiteY13" fmla="*/ 117476 h 117758"/>
              <a:gd name="connsiteX14" fmla="*/ 4997450 w 4997450"/>
              <a:gd name="connsiteY14" fmla="*/ 3176 h 117758"/>
              <a:gd name="connsiteX0" fmla="*/ 0 w 4997450"/>
              <a:gd name="connsiteY0" fmla="*/ 3176 h 117561"/>
              <a:gd name="connsiteX1" fmla="*/ 355600 w 4997450"/>
              <a:gd name="connsiteY1" fmla="*/ 117476 h 117561"/>
              <a:gd name="connsiteX2" fmla="*/ 714375 w 4997450"/>
              <a:gd name="connsiteY2" fmla="*/ 6351 h 117561"/>
              <a:gd name="connsiteX3" fmla="*/ 1066800 w 4997450"/>
              <a:gd name="connsiteY3" fmla="*/ 117476 h 117561"/>
              <a:gd name="connsiteX4" fmla="*/ 1431925 w 4997450"/>
              <a:gd name="connsiteY4" fmla="*/ 3176 h 117561"/>
              <a:gd name="connsiteX5" fmla="*/ 1784350 w 4997450"/>
              <a:gd name="connsiteY5" fmla="*/ 117476 h 117561"/>
              <a:gd name="connsiteX6" fmla="*/ 2143125 w 4997450"/>
              <a:gd name="connsiteY6" fmla="*/ 1 h 117561"/>
              <a:gd name="connsiteX7" fmla="*/ 2498725 w 4997450"/>
              <a:gd name="connsiteY7" fmla="*/ 114301 h 117561"/>
              <a:gd name="connsiteX8" fmla="*/ 2857500 w 4997450"/>
              <a:gd name="connsiteY8" fmla="*/ 6351 h 117561"/>
              <a:gd name="connsiteX9" fmla="*/ 3213100 w 4997450"/>
              <a:gd name="connsiteY9" fmla="*/ 114301 h 117561"/>
              <a:gd name="connsiteX10" fmla="*/ 3571875 w 4997450"/>
              <a:gd name="connsiteY10" fmla="*/ 3176 h 117561"/>
              <a:gd name="connsiteX11" fmla="*/ 3924300 w 4997450"/>
              <a:gd name="connsiteY11" fmla="*/ 117476 h 117561"/>
              <a:gd name="connsiteX12" fmla="*/ 4289425 w 4997450"/>
              <a:gd name="connsiteY12" fmla="*/ 3176 h 117561"/>
              <a:gd name="connsiteX13" fmla="*/ 4641850 w 4997450"/>
              <a:gd name="connsiteY13" fmla="*/ 117476 h 117561"/>
              <a:gd name="connsiteX14" fmla="*/ 4997450 w 4997450"/>
              <a:gd name="connsiteY14" fmla="*/ 3176 h 117561"/>
              <a:gd name="connsiteX0" fmla="*/ 0 w 4997450"/>
              <a:gd name="connsiteY0" fmla="*/ 3176 h 117561"/>
              <a:gd name="connsiteX1" fmla="*/ 355600 w 4997450"/>
              <a:gd name="connsiteY1" fmla="*/ 117476 h 117561"/>
              <a:gd name="connsiteX2" fmla="*/ 714375 w 4997450"/>
              <a:gd name="connsiteY2" fmla="*/ 6351 h 117561"/>
              <a:gd name="connsiteX3" fmla="*/ 1066800 w 4997450"/>
              <a:gd name="connsiteY3" fmla="*/ 117476 h 117561"/>
              <a:gd name="connsiteX4" fmla="*/ 1431925 w 4997450"/>
              <a:gd name="connsiteY4" fmla="*/ 3176 h 117561"/>
              <a:gd name="connsiteX5" fmla="*/ 1784350 w 4997450"/>
              <a:gd name="connsiteY5" fmla="*/ 117476 h 117561"/>
              <a:gd name="connsiteX6" fmla="*/ 2143125 w 4997450"/>
              <a:gd name="connsiteY6" fmla="*/ 1 h 117561"/>
              <a:gd name="connsiteX7" fmla="*/ 2498725 w 4997450"/>
              <a:gd name="connsiteY7" fmla="*/ 114301 h 117561"/>
              <a:gd name="connsiteX8" fmla="*/ 2857500 w 4997450"/>
              <a:gd name="connsiteY8" fmla="*/ 6351 h 117561"/>
              <a:gd name="connsiteX9" fmla="*/ 3213100 w 4997450"/>
              <a:gd name="connsiteY9" fmla="*/ 114301 h 117561"/>
              <a:gd name="connsiteX10" fmla="*/ 3571875 w 4997450"/>
              <a:gd name="connsiteY10" fmla="*/ 3176 h 117561"/>
              <a:gd name="connsiteX11" fmla="*/ 3924300 w 4997450"/>
              <a:gd name="connsiteY11" fmla="*/ 117476 h 117561"/>
              <a:gd name="connsiteX12" fmla="*/ 4289425 w 4997450"/>
              <a:gd name="connsiteY12" fmla="*/ 3176 h 117561"/>
              <a:gd name="connsiteX13" fmla="*/ 4641850 w 4997450"/>
              <a:gd name="connsiteY13" fmla="*/ 117476 h 117561"/>
              <a:gd name="connsiteX14" fmla="*/ 4997450 w 4997450"/>
              <a:gd name="connsiteY14" fmla="*/ 3176 h 117561"/>
              <a:gd name="connsiteX0" fmla="*/ 0 w 4997450"/>
              <a:gd name="connsiteY0" fmla="*/ 3176 h 117561"/>
              <a:gd name="connsiteX1" fmla="*/ 355600 w 4997450"/>
              <a:gd name="connsiteY1" fmla="*/ 117476 h 117561"/>
              <a:gd name="connsiteX2" fmla="*/ 714375 w 4997450"/>
              <a:gd name="connsiteY2" fmla="*/ 6351 h 117561"/>
              <a:gd name="connsiteX3" fmla="*/ 1066800 w 4997450"/>
              <a:gd name="connsiteY3" fmla="*/ 117476 h 117561"/>
              <a:gd name="connsiteX4" fmla="*/ 1431925 w 4997450"/>
              <a:gd name="connsiteY4" fmla="*/ 3176 h 117561"/>
              <a:gd name="connsiteX5" fmla="*/ 1784350 w 4997450"/>
              <a:gd name="connsiteY5" fmla="*/ 117476 h 117561"/>
              <a:gd name="connsiteX6" fmla="*/ 2143125 w 4997450"/>
              <a:gd name="connsiteY6" fmla="*/ 1 h 117561"/>
              <a:gd name="connsiteX7" fmla="*/ 2498725 w 4997450"/>
              <a:gd name="connsiteY7" fmla="*/ 114301 h 117561"/>
              <a:gd name="connsiteX8" fmla="*/ 2857500 w 4997450"/>
              <a:gd name="connsiteY8" fmla="*/ 6351 h 117561"/>
              <a:gd name="connsiteX9" fmla="*/ 3213100 w 4997450"/>
              <a:gd name="connsiteY9" fmla="*/ 114301 h 117561"/>
              <a:gd name="connsiteX10" fmla="*/ 3571875 w 4997450"/>
              <a:gd name="connsiteY10" fmla="*/ 3176 h 117561"/>
              <a:gd name="connsiteX11" fmla="*/ 3924300 w 4997450"/>
              <a:gd name="connsiteY11" fmla="*/ 117476 h 117561"/>
              <a:gd name="connsiteX12" fmla="*/ 4289425 w 4997450"/>
              <a:gd name="connsiteY12" fmla="*/ 3176 h 117561"/>
              <a:gd name="connsiteX13" fmla="*/ 4641850 w 4997450"/>
              <a:gd name="connsiteY13" fmla="*/ 117476 h 117561"/>
              <a:gd name="connsiteX14" fmla="*/ 4997450 w 4997450"/>
              <a:gd name="connsiteY14" fmla="*/ 3176 h 117561"/>
              <a:gd name="connsiteX0" fmla="*/ 0 w 4997450"/>
              <a:gd name="connsiteY0" fmla="*/ 3176 h 117477"/>
              <a:gd name="connsiteX1" fmla="*/ 355600 w 4997450"/>
              <a:gd name="connsiteY1" fmla="*/ 117476 h 117477"/>
              <a:gd name="connsiteX2" fmla="*/ 714375 w 4997450"/>
              <a:gd name="connsiteY2" fmla="*/ 6351 h 117477"/>
              <a:gd name="connsiteX3" fmla="*/ 1066800 w 4997450"/>
              <a:gd name="connsiteY3" fmla="*/ 117476 h 117477"/>
              <a:gd name="connsiteX4" fmla="*/ 1431925 w 4997450"/>
              <a:gd name="connsiteY4" fmla="*/ 3176 h 117477"/>
              <a:gd name="connsiteX5" fmla="*/ 1784350 w 4997450"/>
              <a:gd name="connsiteY5" fmla="*/ 117476 h 117477"/>
              <a:gd name="connsiteX6" fmla="*/ 2143125 w 4997450"/>
              <a:gd name="connsiteY6" fmla="*/ 1 h 117477"/>
              <a:gd name="connsiteX7" fmla="*/ 2498725 w 4997450"/>
              <a:gd name="connsiteY7" fmla="*/ 114301 h 117477"/>
              <a:gd name="connsiteX8" fmla="*/ 2857500 w 4997450"/>
              <a:gd name="connsiteY8" fmla="*/ 6351 h 117477"/>
              <a:gd name="connsiteX9" fmla="*/ 3213100 w 4997450"/>
              <a:gd name="connsiteY9" fmla="*/ 114301 h 117477"/>
              <a:gd name="connsiteX10" fmla="*/ 3571875 w 4997450"/>
              <a:gd name="connsiteY10" fmla="*/ 3176 h 117477"/>
              <a:gd name="connsiteX11" fmla="*/ 3924300 w 4997450"/>
              <a:gd name="connsiteY11" fmla="*/ 117476 h 117477"/>
              <a:gd name="connsiteX12" fmla="*/ 4289425 w 4997450"/>
              <a:gd name="connsiteY12" fmla="*/ 3176 h 117477"/>
              <a:gd name="connsiteX13" fmla="*/ 4641850 w 4997450"/>
              <a:gd name="connsiteY13" fmla="*/ 117476 h 117477"/>
              <a:gd name="connsiteX14" fmla="*/ 4997450 w 4997450"/>
              <a:gd name="connsiteY14" fmla="*/ 3176 h 117477"/>
              <a:gd name="connsiteX0" fmla="*/ 0 w 4997450"/>
              <a:gd name="connsiteY0" fmla="*/ 3176 h 117477"/>
              <a:gd name="connsiteX1" fmla="*/ 355600 w 4997450"/>
              <a:gd name="connsiteY1" fmla="*/ 117476 h 117477"/>
              <a:gd name="connsiteX2" fmla="*/ 714375 w 4997450"/>
              <a:gd name="connsiteY2" fmla="*/ 6351 h 117477"/>
              <a:gd name="connsiteX3" fmla="*/ 1066800 w 4997450"/>
              <a:gd name="connsiteY3" fmla="*/ 117476 h 117477"/>
              <a:gd name="connsiteX4" fmla="*/ 1431925 w 4997450"/>
              <a:gd name="connsiteY4" fmla="*/ 3176 h 117477"/>
              <a:gd name="connsiteX5" fmla="*/ 1784350 w 4997450"/>
              <a:gd name="connsiteY5" fmla="*/ 117476 h 117477"/>
              <a:gd name="connsiteX6" fmla="*/ 2143125 w 4997450"/>
              <a:gd name="connsiteY6" fmla="*/ 1 h 117477"/>
              <a:gd name="connsiteX7" fmla="*/ 2498725 w 4997450"/>
              <a:gd name="connsiteY7" fmla="*/ 114301 h 117477"/>
              <a:gd name="connsiteX8" fmla="*/ 2857500 w 4997450"/>
              <a:gd name="connsiteY8" fmla="*/ 6351 h 117477"/>
              <a:gd name="connsiteX9" fmla="*/ 3213100 w 4997450"/>
              <a:gd name="connsiteY9" fmla="*/ 114301 h 117477"/>
              <a:gd name="connsiteX10" fmla="*/ 3571875 w 4997450"/>
              <a:gd name="connsiteY10" fmla="*/ 3176 h 117477"/>
              <a:gd name="connsiteX11" fmla="*/ 3924300 w 4997450"/>
              <a:gd name="connsiteY11" fmla="*/ 117476 h 117477"/>
              <a:gd name="connsiteX12" fmla="*/ 4289425 w 4997450"/>
              <a:gd name="connsiteY12" fmla="*/ 3176 h 117477"/>
              <a:gd name="connsiteX13" fmla="*/ 4641850 w 4997450"/>
              <a:gd name="connsiteY13" fmla="*/ 117476 h 117477"/>
              <a:gd name="connsiteX14" fmla="*/ 4997450 w 4997450"/>
              <a:gd name="connsiteY14" fmla="*/ 3176 h 117477"/>
              <a:gd name="connsiteX0" fmla="*/ 0 w 4997450"/>
              <a:gd name="connsiteY0" fmla="*/ 3176 h 117477"/>
              <a:gd name="connsiteX1" fmla="*/ 355600 w 4997450"/>
              <a:gd name="connsiteY1" fmla="*/ 117476 h 117477"/>
              <a:gd name="connsiteX2" fmla="*/ 714375 w 4997450"/>
              <a:gd name="connsiteY2" fmla="*/ 6351 h 117477"/>
              <a:gd name="connsiteX3" fmla="*/ 1066800 w 4997450"/>
              <a:gd name="connsiteY3" fmla="*/ 117476 h 117477"/>
              <a:gd name="connsiteX4" fmla="*/ 1431925 w 4997450"/>
              <a:gd name="connsiteY4" fmla="*/ 3176 h 117477"/>
              <a:gd name="connsiteX5" fmla="*/ 1784350 w 4997450"/>
              <a:gd name="connsiteY5" fmla="*/ 117476 h 117477"/>
              <a:gd name="connsiteX6" fmla="*/ 2143125 w 4997450"/>
              <a:gd name="connsiteY6" fmla="*/ 1 h 117477"/>
              <a:gd name="connsiteX7" fmla="*/ 2498725 w 4997450"/>
              <a:gd name="connsiteY7" fmla="*/ 114301 h 117477"/>
              <a:gd name="connsiteX8" fmla="*/ 2857500 w 4997450"/>
              <a:gd name="connsiteY8" fmla="*/ 6351 h 117477"/>
              <a:gd name="connsiteX9" fmla="*/ 3213100 w 4997450"/>
              <a:gd name="connsiteY9" fmla="*/ 114301 h 117477"/>
              <a:gd name="connsiteX10" fmla="*/ 3571875 w 4997450"/>
              <a:gd name="connsiteY10" fmla="*/ 3176 h 117477"/>
              <a:gd name="connsiteX11" fmla="*/ 3924300 w 4997450"/>
              <a:gd name="connsiteY11" fmla="*/ 117476 h 117477"/>
              <a:gd name="connsiteX12" fmla="*/ 4289425 w 4997450"/>
              <a:gd name="connsiteY12" fmla="*/ 3176 h 117477"/>
              <a:gd name="connsiteX13" fmla="*/ 4641850 w 4997450"/>
              <a:gd name="connsiteY13" fmla="*/ 117476 h 117477"/>
              <a:gd name="connsiteX14" fmla="*/ 4997450 w 4997450"/>
              <a:gd name="connsiteY14" fmla="*/ 3176 h 117477"/>
              <a:gd name="connsiteX0" fmla="*/ 0 w 4997450"/>
              <a:gd name="connsiteY0" fmla="*/ 3176 h 117477"/>
              <a:gd name="connsiteX1" fmla="*/ 355600 w 4997450"/>
              <a:gd name="connsiteY1" fmla="*/ 117476 h 117477"/>
              <a:gd name="connsiteX2" fmla="*/ 714375 w 4997450"/>
              <a:gd name="connsiteY2" fmla="*/ 6351 h 117477"/>
              <a:gd name="connsiteX3" fmla="*/ 1066800 w 4997450"/>
              <a:gd name="connsiteY3" fmla="*/ 117476 h 117477"/>
              <a:gd name="connsiteX4" fmla="*/ 1431925 w 4997450"/>
              <a:gd name="connsiteY4" fmla="*/ 3176 h 117477"/>
              <a:gd name="connsiteX5" fmla="*/ 1784350 w 4997450"/>
              <a:gd name="connsiteY5" fmla="*/ 117476 h 117477"/>
              <a:gd name="connsiteX6" fmla="*/ 2143125 w 4997450"/>
              <a:gd name="connsiteY6" fmla="*/ 1 h 117477"/>
              <a:gd name="connsiteX7" fmla="*/ 2498725 w 4997450"/>
              <a:gd name="connsiteY7" fmla="*/ 114301 h 117477"/>
              <a:gd name="connsiteX8" fmla="*/ 2857500 w 4997450"/>
              <a:gd name="connsiteY8" fmla="*/ 6351 h 117477"/>
              <a:gd name="connsiteX9" fmla="*/ 3213100 w 4997450"/>
              <a:gd name="connsiteY9" fmla="*/ 114301 h 117477"/>
              <a:gd name="connsiteX10" fmla="*/ 3571875 w 4997450"/>
              <a:gd name="connsiteY10" fmla="*/ 3176 h 117477"/>
              <a:gd name="connsiteX11" fmla="*/ 3924300 w 4997450"/>
              <a:gd name="connsiteY11" fmla="*/ 117476 h 117477"/>
              <a:gd name="connsiteX12" fmla="*/ 4289425 w 4997450"/>
              <a:gd name="connsiteY12" fmla="*/ 3176 h 117477"/>
              <a:gd name="connsiteX13" fmla="*/ 4641850 w 4997450"/>
              <a:gd name="connsiteY13" fmla="*/ 117476 h 117477"/>
              <a:gd name="connsiteX14" fmla="*/ 4997450 w 4997450"/>
              <a:gd name="connsiteY14" fmla="*/ 3176 h 117477"/>
              <a:gd name="connsiteX0" fmla="*/ 0 w 4997450"/>
              <a:gd name="connsiteY0" fmla="*/ 3176 h 117477"/>
              <a:gd name="connsiteX1" fmla="*/ 355600 w 4997450"/>
              <a:gd name="connsiteY1" fmla="*/ 117476 h 117477"/>
              <a:gd name="connsiteX2" fmla="*/ 714375 w 4997450"/>
              <a:gd name="connsiteY2" fmla="*/ 6351 h 117477"/>
              <a:gd name="connsiteX3" fmla="*/ 1066800 w 4997450"/>
              <a:gd name="connsiteY3" fmla="*/ 117476 h 117477"/>
              <a:gd name="connsiteX4" fmla="*/ 1431925 w 4997450"/>
              <a:gd name="connsiteY4" fmla="*/ 3176 h 117477"/>
              <a:gd name="connsiteX5" fmla="*/ 1784350 w 4997450"/>
              <a:gd name="connsiteY5" fmla="*/ 117476 h 117477"/>
              <a:gd name="connsiteX6" fmla="*/ 2143125 w 4997450"/>
              <a:gd name="connsiteY6" fmla="*/ 1 h 117477"/>
              <a:gd name="connsiteX7" fmla="*/ 2498725 w 4997450"/>
              <a:gd name="connsiteY7" fmla="*/ 114301 h 117477"/>
              <a:gd name="connsiteX8" fmla="*/ 2857500 w 4997450"/>
              <a:gd name="connsiteY8" fmla="*/ 6351 h 117477"/>
              <a:gd name="connsiteX9" fmla="*/ 3213100 w 4997450"/>
              <a:gd name="connsiteY9" fmla="*/ 114301 h 117477"/>
              <a:gd name="connsiteX10" fmla="*/ 3571875 w 4997450"/>
              <a:gd name="connsiteY10" fmla="*/ 3176 h 117477"/>
              <a:gd name="connsiteX11" fmla="*/ 3924300 w 4997450"/>
              <a:gd name="connsiteY11" fmla="*/ 117476 h 117477"/>
              <a:gd name="connsiteX12" fmla="*/ 4289425 w 4997450"/>
              <a:gd name="connsiteY12" fmla="*/ 3176 h 117477"/>
              <a:gd name="connsiteX13" fmla="*/ 4641850 w 4997450"/>
              <a:gd name="connsiteY13" fmla="*/ 117476 h 117477"/>
              <a:gd name="connsiteX14" fmla="*/ 4997450 w 4997450"/>
              <a:gd name="connsiteY14" fmla="*/ 3176 h 117477"/>
              <a:gd name="connsiteX0" fmla="*/ 0 w 4997450"/>
              <a:gd name="connsiteY0" fmla="*/ 3176 h 117477"/>
              <a:gd name="connsiteX1" fmla="*/ 355600 w 4997450"/>
              <a:gd name="connsiteY1" fmla="*/ 117476 h 117477"/>
              <a:gd name="connsiteX2" fmla="*/ 714375 w 4997450"/>
              <a:gd name="connsiteY2" fmla="*/ 6351 h 117477"/>
              <a:gd name="connsiteX3" fmla="*/ 1066800 w 4997450"/>
              <a:gd name="connsiteY3" fmla="*/ 117476 h 117477"/>
              <a:gd name="connsiteX4" fmla="*/ 1431925 w 4997450"/>
              <a:gd name="connsiteY4" fmla="*/ 3176 h 117477"/>
              <a:gd name="connsiteX5" fmla="*/ 1784350 w 4997450"/>
              <a:gd name="connsiteY5" fmla="*/ 117476 h 117477"/>
              <a:gd name="connsiteX6" fmla="*/ 2143125 w 4997450"/>
              <a:gd name="connsiteY6" fmla="*/ 1 h 117477"/>
              <a:gd name="connsiteX7" fmla="*/ 2498725 w 4997450"/>
              <a:gd name="connsiteY7" fmla="*/ 114301 h 117477"/>
              <a:gd name="connsiteX8" fmla="*/ 2857500 w 4997450"/>
              <a:gd name="connsiteY8" fmla="*/ 6351 h 117477"/>
              <a:gd name="connsiteX9" fmla="*/ 3213100 w 4997450"/>
              <a:gd name="connsiteY9" fmla="*/ 114301 h 117477"/>
              <a:gd name="connsiteX10" fmla="*/ 3571875 w 4997450"/>
              <a:gd name="connsiteY10" fmla="*/ 3176 h 117477"/>
              <a:gd name="connsiteX11" fmla="*/ 3924300 w 4997450"/>
              <a:gd name="connsiteY11" fmla="*/ 117476 h 117477"/>
              <a:gd name="connsiteX12" fmla="*/ 4289425 w 4997450"/>
              <a:gd name="connsiteY12" fmla="*/ 3176 h 117477"/>
              <a:gd name="connsiteX13" fmla="*/ 4641850 w 4997450"/>
              <a:gd name="connsiteY13" fmla="*/ 117476 h 117477"/>
              <a:gd name="connsiteX14" fmla="*/ 4997450 w 4997450"/>
              <a:gd name="connsiteY14" fmla="*/ 3176 h 117477"/>
              <a:gd name="connsiteX0" fmla="*/ 0 w 4997450"/>
              <a:gd name="connsiteY0" fmla="*/ 3176 h 117477"/>
              <a:gd name="connsiteX1" fmla="*/ 355600 w 4997450"/>
              <a:gd name="connsiteY1" fmla="*/ 117476 h 117477"/>
              <a:gd name="connsiteX2" fmla="*/ 714375 w 4997450"/>
              <a:gd name="connsiteY2" fmla="*/ 6351 h 117477"/>
              <a:gd name="connsiteX3" fmla="*/ 1066800 w 4997450"/>
              <a:gd name="connsiteY3" fmla="*/ 117476 h 117477"/>
              <a:gd name="connsiteX4" fmla="*/ 1431925 w 4997450"/>
              <a:gd name="connsiteY4" fmla="*/ 3176 h 117477"/>
              <a:gd name="connsiteX5" fmla="*/ 1784350 w 4997450"/>
              <a:gd name="connsiteY5" fmla="*/ 117476 h 117477"/>
              <a:gd name="connsiteX6" fmla="*/ 2143125 w 4997450"/>
              <a:gd name="connsiteY6" fmla="*/ 1 h 117477"/>
              <a:gd name="connsiteX7" fmla="*/ 2498725 w 4997450"/>
              <a:gd name="connsiteY7" fmla="*/ 114301 h 117477"/>
              <a:gd name="connsiteX8" fmla="*/ 2857500 w 4997450"/>
              <a:gd name="connsiteY8" fmla="*/ 6351 h 117477"/>
              <a:gd name="connsiteX9" fmla="*/ 3213100 w 4997450"/>
              <a:gd name="connsiteY9" fmla="*/ 114301 h 117477"/>
              <a:gd name="connsiteX10" fmla="*/ 3571875 w 4997450"/>
              <a:gd name="connsiteY10" fmla="*/ 3176 h 117477"/>
              <a:gd name="connsiteX11" fmla="*/ 3924300 w 4997450"/>
              <a:gd name="connsiteY11" fmla="*/ 117476 h 117477"/>
              <a:gd name="connsiteX12" fmla="*/ 4289425 w 4997450"/>
              <a:gd name="connsiteY12" fmla="*/ 3176 h 117477"/>
              <a:gd name="connsiteX13" fmla="*/ 4641850 w 4997450"/>
              <a:gd name="connsiteY13" fmla="*/ 117476 h 117477"/>
              <a:gd name="connsiteX14" fmla="*/ 4997450 w 4997450"/>
              <a:gd name="connsiteY14" fmla="*/ 3176 h 117477"/>
              <a:gd name="connsiteX0" fmla="*/ 0 w 4997450"/>
              <a:gd name="connsiteY0" fmla="*/ 3176 h 117477"/>
              <a:gd name="connsiteX1" fmla="*/ 355600 w 4997450"/>
              <a:gd name="connsiteY1" fmla="*/ 117476 h 117477"/>
              <a:gd name="connsiteX2" fmla="*/ 714375 w 4997450"/>
              <a:gd name="connsiteY2" fmla="*/ 6351 h 117477"/>
              <a:gd name="connsiteX3" fmla="*/ 1066800 w 4997450"/>
              <a:gd name="connsiteY3" fmla="*/ 117476 h 117477"/>
              <a:gd name="connsiteX4" fmla="*/ 1431925 w 4997450"/>
              <a:gd name="connsiteY4" fmla="*/ 3176 h 117477"/>
              <a:gd name="connsiteX5" fmla="*/ 1784350 w 4997450"/>
              <a:gd name="connsiteY5" fmla="*/ 117476 h 117477"/>
              <a:gd name="connsiteX6" fmla="*/ 2143125 w 4997450"/>
              <a:gd name="connsiteY6" fmla="*/ 1 h 117477"/>
              <a:gd name="connsiteX7" fmla="*/ 2498725 w 4997450"/>
              <a:gd name="connsiteY7" fmla="*/ 114301 h 117477"/>
              <a:gd name="connsiteX8" fmla="*/ 2857500 w 4997450"/>
              <a:gd name="connsiteY8" fmla="*/ 6351 h 117477"/>
              <a:gd name="connsiteX9" fmla="*/ 3213100 w 4997450"/>
              <a:gd name="connsiteY9" fmla="*/ 114301 h 117477"/>
              <a:gd name="connsiteX10" fmla="*/ 3571875 w 4997450"/>
              <a:gd name="connsiteY10" fmla="*/ 3176 h 117477"/>
              <a:gd name="connsiteX11" fmla="*/ 3924300 w 4997450"/>
              <a:gd name="connsiteY11" fmla="*/ 117476 h 117477"/>
              <a:gd name="connsiteX12" fmla="*/ 4289425 w 4997450"/>
              <a:gd name="connsiteY12" fmla="*/ 3176 h 117477"/>
              <a:gd name="connsiteX13" fmla="*/ 4641850 w 4997450"/>
              <a:gd name="connsiteY13" fmla="*/ 117476 h 117477"/>
              <a:gd name="connsiteX14" fmla="*/ 4997450 w 4997450"/>
              <a:gd name="connsiteY14" fmla="*/ 3176 h 117477"/>
              <a:gd name="connsiteX0" fmla="*/ 0 w 4997450"/>
              <a:gd name="connsiteY0" fmla="*/ 3176 h 117477"/>
              <a:gd name="connsiteX1" fmla="*/ 355600 w 4997450"/>
              <a:gd name="connsiteY1" fmla="*/ 117476 h 117477"/>
              <a:gd name="connsiteX2" fmla="*/ 714375 w 4997450"/>
              <a:gd name="connsiteY2" fmla="*/ 6351 h 117477"/>
              <a:gd name="connsiteX3" fmla="*/ 1066800 w 4997450"/>
              <a:gd name="connsiteY3" fmla="*/ 117476 h 117477"/>
              <a:gd name="connsiteX4" fmla="*/ 1431925 w 4997450"/>
              <a:gd name="connsiteY4" fmla="*/ 3176 h 117477"/>
              <a:gd name="connsiteX5" fmla="*/ 1784350 w 4997450"/>
              <a:gd name="connsiteY5" fmla="*/ 117476 h 117477"/>
              <a:gd name="connsiteX6" fmla="*/ 2143125 w 4997450"/>
              <a:gd name="connsiteY6" fmla="*/ 1 h 117477"/>
              <a:gd name="connsiteX7" fmla="*/ 2498725 w 4997450"/>
              <a:gd name="connsiteY7" fmla="*/ 114301 h 117477"/>
              <a:gd name="connsiteX8" fmla="*/ 2857500 w 4997450"/>
              <a:gd name="connsiteY8" fmla="*/ 6351 h 117477"/>
              <a:gd name="connsiteX9" fmla="*/ 3213100 w 4997450"/>
              <a:gd name="connsiteY9" fmla="*/ 114301 h 117477"/>
              <a:gd name="connsiteX10" fmla="*/ 3571875 w 4997450"/>
              <a:gd name="connsiteY10" fmla="*/ 3176 h 117477"/>
              <a:gd name="connsiteX11" fmla="*/ 3924300 w 4997450"/>
              <a:gd name="connsiteY11" fmla="*/ 117476 h 117477"/>
              <a:gd name="connsiteX12" fmla="*/ 4289425 w 4997450"/>
              <a:gd name="connsiteY12" fmla="*/ 3176 h 117477"/>
              <a:gd name="connsiteX13" fmla="*/ 4641850 w 4997450"/>
              <a:gd name="connsiteY13" fmla="*/ 117476 h 117477"/>
              <a:gd name="connsiteX14" fmla="*/ 4997450 w 4997450"/>
              <a:gd name="connsiteY14" fmla="*/ 3176 h 117477"/>
              <a:gd name="connsiteX0" fmla="*/ 0 w 4997450"/>
              <a:gd name="connsiteY0" fmla="*/ 3176 h 117477"/>
              <a:gd name="connsiteX1" fmla="*/ 355600 w 4997450"/>
              <a:gd name="connsiteY1" fmla="*/ 117476 h 117477"/>
              <a:gd name="connsiteX2" fmla="*/ 714375 w 4997450"/>
              <a:gd name="connsiteY2" fmla="*/ 6351 h 117477"/>
              <a:gd name="connsiteX3" fmla="*/ 1066800 w 4997450"/>
              <a:gd name="connsiteY3" fmla="*/ 117476 h 117477"/>
              <a:gd name="connsiteX4" fmla="*/ 1431925 w 4997450"/>
              <a:gd name="connsiteY4" fmla="*/ 3176 h 117477"/>
              <a:gd name="connsiteX5" fmla="*/ 1784350 w 4997450"/>
              <a:gd name="connsiteY5" fmla="*/ 117476 h 117477"/>
              <a:gd name="connsiteX6" fmla="*/ 2143125 w 4997450"/>
              <a:gd name="connsiteY6" fmla="*/ 1 h 117477"/>
              <a:gd name="connsiteX7" fmla="*/ 2498725 w 4997450"/>
              <a:gd name="connsiteY7" fmla="*/ 114301 h 117477"/>
              <a:gd name="connsiteX8" fmla="*/ 2857500 w 4997450"/>
              <a:gd name="connsiteY8" fmla="*/ 6351 h 117477"/>
              <a:gd name="connsiteX9" fmla="*/ 3213100 w 4997450"/>
              <a:gd name="connsiteY9" fmla="*/ 114301 h 117477"/>
              <a:gd name="connsiteX10" fmla="*/ 3571875 w 4997450"/>
              <a:gd name="connsiteY10" fmla="*/ 3176 h 117477"/>
              <a:gd name="connsiteX11" fmla="*/ 3924300 w 4997450"/>
              <a:gd name="connsiteY11" fmla="*/ 117476 h 117477"/>
              <a:gd name="connsiteX12" fmla="*/ 4289425 w 4997450"/>
              <a:gd name="connsiteY12" fmla="*/ 3176 h 117477"/>
              <a:gd name="connsiteX13" fmla="*/ 4641850 w 4997450"/>
              <a:gd name="connsiteY13" fmla="*/ 117476 h 117477"/>
              <a:gd name="connsiteX14" fmla="*/ 4997450 w 4997450"/>
              <a:gd name="connsiteY14" fmla="*/ 3176 h 117477"/>
              <a:gd name="connsiteX0" fmla="*/ 0 w 4997450"/>
              <a:gd name="connsiteY0" fmla="*/ 3176 h 117563"/>
              <a:gd name="connsiteX1" fmla="*/ 355600 w 4997450"/>
              <a:gd name="connsiteY1" fmla="*/ 117476 h 117563"/>
              <a:gd name="connsiteX2" fmla="*/ 714375 w 4997450"/>
              <a:gd name="connsiteY2" fmla="*/ 6351 h 117563"/>
              <a:gd name="connsiteX3" fmla="*/ 1066800 w 4997450"/>
              <a:gd name="connsiteY3" fmla="*/ 117476 h 117563"/>
              <a:gd name="connsiteX4" fmla="*/ 1431925 w 4997450"/>
              <a:gd name="connsiteY4" fmla="*/ 3176 h 117563"/>
              <a:gd name="connsiteX5" fmla="*/ 1784350 w 4997450"/>
              <a:gd name="connsiteY5" fmla="*/ 117476 h 117563"/>
              <a:gd name="connsiteX6" fmla="*/ 2143125 w 4997450"/>
              <a:gd name="connsiteY6" fmla="*/ 1 h 117563"/>
              <a:gd name="connsiteX7" fmla="*/ 2498725 w 4997450"/>
              <a:gd name="connsiteY7" fmla="*/ 114301 h 117563"/>
              <a:gd name="connsiteX8" fmla="*/ 2857500 w 4997450"/>
              <a:gd name="connsiteY8" fmla="*/ 6351 h 117563"/>
              <a:gd name="connsiteX9" fmla="*/ 3213100 w 4997450"/>
              <a:gd name="connsiteY9" fmla="*/ 114301 h 117563"/>
              <a:gd name="connsiteX10" fmla="*/ 3571875 w 4997450"/>
              <a:gd name="connsiteY10" fmla="*/ 3176 h 117563"/>
              <a:gd name="connsiteX11" fmla="*/ 3924300 w 4997450"/>
              <a:gd name="connsiteY11" fmla="*/ 117476 h 117563"/>
              <a:gd name="connsiteX12" fmla="*/ 4289425 w 4997450"/>
              <a:gd name="connsiteY12" fmla="*/ 3176 h 117563"/>
              <a:gd name="connsiteX13" fmla="*/ 4641850 w 4997450"/>
              <a:gd name="connsiteY13" fmla="*/ 117476 h 117563"/>
              <a:gd name="connsiteX14" fmla="*/ 4997450 w 4997450"/>
              <a:gd name="connsiteY14" fmla="*/ 3176 h 117563"/>
              <a:gd name="connsiteX0" fmla="*/ 0 w 4997450"/>
              <a:gd name="connsiteY0" fmla="*/ 8466 h 122853"/>
              <a:gd name="connsiteX1" fmla="*/ 355600 w 4997450"/>
              <a:gd name="connsiteY1" fmla="*/ 122766 h 122853"/>
              <a:gd name="connsiteX2" fmla="*/ 714375 w 4997450"/>
              <a:gd name="connsiteY2" fmla="*/ 11641 h 122853"/>
              <a:gd name="connsiteX3" fmla="*/ 1066800 w 4997450"/>
              <a:gd name="connsiteY3" fmla="*/ 122766 h 122853"/>
              <a:gd name="connsiteX4" fmla="*/ 1431925 w 4997450"/>
              <a:gd name="connsiteY4" fmla="*/ 8466 h 122853"/>
              <a:gd name="connsiteX5" fmla="*/ 1784350 w 4997450"/>
              <a:gd name="connsiteY5" fmla="*/ 122766 h 122853"/>
              <a:gd name="connsiteX6" fmla="*/ 2143125 w 4997450"/>
              <a:gd name="connsiteY6" fmla="*/ 5291 h 122853"/>
              <a:gd name="connsiteX7" fmla="*/ 2498725 w 4997450"/>
              <a:gd name="connsiteY7" fmla="*/ 119591 h 122853"/>
              <a:gd name="connsiteX8" fmla="*/ 2857500 w 4997450"/>
              <a:gd name="connsiteY8" fmla="*/ 11641 h 122853"/>
              <a:gd name="connsiteX9" fmla="*/ 3213100 w 4997450"/>
              <a:gd name="connsiteY9" fmla="*/ 119591 h 122853"/>
              <a:gd name="connsiteX10" fmla="*/ 3571875 w 4997450"/>
              <a:gd name="connsiteY10" fmla="*/ 8466 h 122853"/>
              <a:gd name="connsiteX11" fmla="*/ 3924300 w 4997450"/>
              <a:gd name="connsiteY11" fmla="*/ 122766 h 122853"/>
              <a:gd name="connsiteX12" fmla="*/ 4289425 w 4997450"/>
              <a:gd name="connsiteY12" fmla="*/ 8466 h 122853"/>
              <a:gd name="connsiteX13" fmla="*/ 4997450 w 4997450"/>
              <a:gd name="connsiteY13" fmla="*/ 8466 h 122853"/>
              <a:gd name="connsiteX0" fmla="*/ 0 w 4289425"/>
              <a:gd name="connsiteY0" fmla="*/ 3177 h 117564"/>
              <a:gd name="connsiteX1" fmla="*/ 355600 w 4289425"/>
              <a:gd name="connsiteY1" fmla="*/ 117477 h 117564"/>
              <a:gd name="connsiteX2" fmla="*/ 714375 w 4289425"/>
              <a:gd name="connsiteY2" fmla="*/ 6352 h 117564"/>
              <a:gd name="connsiteX3" fmla="*/ 1066800 w 4289425"/>
              <a:gd name="connsiteY3" fmla="*/ 117477 h 117564"/>
              <a:gd name="connsiteX4" fmla="*/ 1431925 w 4289425"/>
              <a:gd name="connsiteY4" fmla="*/ 3177 h 117564"/>
              <a:gd name="connsiteX5" fmla="*/ 1784350 w 4289425"/>
              <a:gd name="connsiteY5" fmla="*/ 117477 h 117564"/>
              <a:gd name="connsiteX6" fmla="*/ 2143125 w 4289425"/>
              <a:gd name="connsiteY6" fmla="*/ 2 h 117564"/>
              <a:gd name="connsiteX7" fmla="*/ 2498725 w 4289425"/>
              <a:gd name="connsiteY7" fmla="*/ 114302 h 117564"/>
              <a:gd name="connsiteX8" fmla="*/ 2857500 w 4289425"/>
              <a:gd name="connsiteY8" fmla="*/ 6352 h 117564"/>
              <a:gd name="connsiteX9" fmla="*/ 3213100 w 4289425"/>
              <a:gd name="connsiteY9" fmla="*/ 114302 h 117564"/>
              <a:gd name="connsiteX10" fmla="*/ 3571875 w 4289425"/>
              <a:gd name="connsiteY10" fmla="*/ 3177 h 117564"/>
              <a:gd name="connsiteX11" fmla="*/ 3924300 w 4289425"/>
              <a:gd name="connsiteY11" fmla="*/ 117477 h 117564"/>
              <a:gd name="connsiteX12" fmla="*/ 4289425 w 4289425"/>
              <a:gd name="connsiteY12" fmla="*/ 3177 h 117564"/>
              <a:gd name="connsiteX0" fmla="*/ 0 w 4289425"/>
              <a:gd name="connsiteY0" fmla="*/ 3177 h 117564"/>
              <a:gd name="connsiteX1" fmla="*/ 355600 w 4289425"/>
              <a:gd name="connsiteY1" fmla="*/ 117477 h 117564"/>
              <a:gd name="connsiteX2" fmla="*/ 714375 w 4289425"/>
              <a:gd name="connsiteY2" fmla="*/ 6352 h 117564"/>
              <a:gd name="connsiteX3" fmla="*/ 1066800 w 4289425"/>
              <a:gd name="connsiteY3" fmla="*/ 117477 h 117564"/>
              <a:gd name="connsiteX4" fmla="*/ 1431925 w 4289425"/>
              <a:gd name="connsiteY4" fmla="*/ 3177 h 117564"/>
              <a:gd name="connsiteX5" fmla="*/ 1784350 w 4289425"/>
              <a:gd name="connsiteY5" fmla="*/ 117477 h 117564"/>
              <a:gd name="connsiteX6" fmla="*/ 2143125 w 4289425"/>
              <a:gd name="connsiteY6" fmla="*/ 2 h 117564"/>
              <a:gd name="connsiteX7" fmla="*/ 2498725 w 4289425"/>
              <a:gd name="connsiteY7" fmla="*/ 114302 h 117564"/>
              <a:gd name="connsiteX8" fmla="*/ 2857500 w 4289425"/>
              <a:gd name="connsiteY8" fmla="*/ 6352 h 117564"/>
              <a:gd name="connsiteX9" fmla="*/ 3213100 w 4289425"/>
              <a:gd name="connsiteY9" fmla="*/ 114302 h 117564"/>
              <a:gd name="connsiteX10" fmla="*/ 3571875 w 4289425"/>
              <a:gd name="connsiteY10" fmla="*/ 3177 h 117564"/>
              <a:gd name="connsiteX11" fmla="*/ 3924300 w 4289425"/>
              <a:gd name="connsiteY11" fmla="*/ 117477 h 117564"/>
              <a:gd name="connsiteX12" fmla="*/ 4289425 w 4289425"/>
              <a:gd name="connsiteY12" fmla="*/ 3177 h 11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89425" h="117564">
                <a:moveTo>
                  <a:pt x="0" y="3177"/>
                </a:moveTo>
                <a:cubicBezTo>
                  <a:pt x="175419" y="2912"/>
                  <a:pt x="192088" y="116948"/>
                  <a:pt x="355600" y="117477"/>
                </a:cubicBezTo>
                <a:cubicBezTo>
                  <a:pt x="519112" y="118006"/>
                  <a:pt x="525992" y="6352"/>
                  <a:pt x="714375" y="6352"/>
                </a:cubicBezTo>
                <a:cubicBezTo>
                  <a:pt x="902758" y="6352"/>
                  <a:pt x="899583" y="121181"/>
                  <a:pt x="1066800" y="117477"/>
                </a:cubicBezTo>
                <a:cubicBezTo>
                  <a:pt x="1234017" y="113773"/>
                  <a:pt x="1261533" y="3177"/>
                  <a:pt x="1431925" y="3177"/>
                </a:cubicBezTo>
                <a:cubicBezTo>
                  <a:pt x="1602317" y="3177"/>
                  <a:pt x="1618192" y="118006"/>
                  <a:pt x="1784350" y="117477"/>
                </a:cubicBezTo>
                <a:cubicBezTo>
                  <a:pt x="1950508" y="116948"/>
                  <a:pt x="1970088" y="531"/>
                  <a:pt x="2143125" y="2"/>
                </a:cubicBezTo>
                <a:cubicBezTo>
                  <a:pt x="2316162" y="-527"/>
                  <a:pt x="2332038" y="110069"/>
                  <a:pt x="2498725" y="114302"/>
                </a:cubicBezTo>
                <a:cubicBezTo>
                  <a:pt x="2665412" y="118535"/>
                  <a:pt x="2678113" y="6352"/>
                  <a:pt x="2857500" y="6352"/>
                </a:cubicBezTo>
                <a:cubicBezTo>
                  <a:pt x="3036887" y="6352"/>
                  <a:pt x="3027363" y="111656"/>
                  <a:pt x="3213100" y="114302"/>
                </a:cubicBezTo>
                <a:cubicBezTo>
                  <a:pt x="3398837" y="116948"/>
                  <a:pt x="3383492" y="2648"/>
                  <a:pt x="3571875" y="3177"/>
                </a:cubicBezTo>
                <a:cubicBezTo>
                  <a:pt x="3760258" y="3706"/>
                  <a:pt x="3747558" y="117477"/>
                  <a:pt x="3924300" y="117477"/>
                </a:cubicBezTo>
                <a:cubicBezTo>
                  <a:pt x="4101042" y="117477"/>
                  <a:pt x="4116917" y="6352"/>
                  <a:pt x="4289425" y="3177"/>
                </a:cubicBezTo>
              </a:path>
            </a:pathLst>
          </a:custGeom>
          <a:ln w="88900">
            <a:solidFill>
              <a:schemeClr val="accent2"/>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dirty="0"/>
          </a:p>
        </p:txBody>
      </p:sp>
      <p:sp>
        <p:nvSpPr>
          <p:cNvPr id="6" name="Platshållare för datum 5"/>
          <p:cNvSpPr>
            <a:spLocks noGrp="1"/>
          </p:cNvSpPr>
          <p:nvPr>
            <p:ph type="dt" sz="half" idx="14"/>
          </p:nvPr>
        </p:nvSpPr>
        <p:spPr/>
        <p:txBody>
          <a:bodyPr/>
          <a:lstStyle/>
          <a:p>
            <a:fld id="{A3593C01-06A8-47D6-9BD6-93C18FF3B383}" type="datetime1">
              <a:rPr lang="sv-SE" smtClean="0"/>
              <a:t>2024-10-22</a:t>
            </a:fld>
            <a:endParaRPr lang="sv-SE" dirty="0"/>
          </a:p>
        </p:txBody>
      </p:sp>
      <p:sp>
        <p:nvSpPr>
          <p:cNvPr id="7" name="Platshållare för sidfot 6"/>
          <p:cNvSpPr>
            <a:spLocks noGrp="1"/>
          </p:cNvSpPr>
          <p:nvPr>
            <p:ph type="ftr" sz="quarter" idx="15"/>
          </p:nvPr>
        </p:nvSpPr>
        <p:spPr/>
        <p:txBody>
          <a:bodyPr/>
          <a:lstStyle/>
          <a:p>
            <a:r>
              <a:rPr lang="sv-SE"/>
              <a:t>Sidfotstext (ändras under Meny Infoga och knappen Sidhuvud/Sidfot)</a:t>
            </a:r>
            <a:endParaRPr lang="sv-SE" dirty="0"/>
          </a:p>
        </p:txBody>
      </p:sp>
      <p:sp>
        <p:nvSpPr>
          <p:cNvPr id="8" name="Platshållare för bildnummer 7"/>
          <p:cNvSpPr>
            <a:spLocks noGrp="1"/>
          </p:cNvSpPr>
          <p:nvPr>
            <p:ph type="sldNum" sz="quarter" idx="16"/>
          </p:nvPr>
        </p:nvSpPr>
        <p:spPr/>
        <p:txBody>
          <a:bodyPr/>
          <a:lstStyle/>
          <a:p>
            <a:fld id="{E9DBCB7B-D4FD-EE41-85F0-B6F7A4EFC557}" type="slidenum">
              <a:rPr lang="sv-SE" smtClean="0"/>
              <a:pPr/>
              <a:t>‹#›</a:t>
            </a:fld>
            <a:endParaRPr lang="sv-SE" dirty="0"/>
          </a:p>
        </p:txBody>
      </p:sp>
    </p:spTree>
    <p:extLst>
      <p:ext uri="{BB962C8B-B14F-4D97-AF65-F5344CB8AC3E}">
        <p14:creationId xmlns:p14="http://schemas.microsoft.com/office/powerpoint/2010/main" val="1783799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elbild avdelare (2)">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58775" y="1012825"/>
            <a:ext cx="8426450" cy="1447801"/>
          </a:xfrm>
        </p:spPr>
        <p:txBody>
          <a:bodyPr anchor="b"/>
          <a:lstStyle>
            <a:lvl1pPr algn="ctr">
              <a:lnSpc>
                <a:spcPct val="85000"/>
              </a:lnSpc>
              <a:defRPr sz="4000" kern="0" spc="-80" baseline="0"/>
            </a:lvl1pPr>
          </a:lstStyle>
          <a:p>
            <a:r>
              <a:rPr lang="sv-SE" dirty="0"/>
              <a:t>Lägg till rubrik</a:t>
            </a:r>
          </a:p>
        </p:txBody>
      </p:sp>
      <p:sp>
        <p:nvSpPr>
          <p:cNvPr id="10" name="Platshållare för text 6"/>
          <p:cNvSpPr>
            <a:spLocks noGrp="1"/>
          </p:cNvSpPr>
          <p:nvPr>
            <p:ph type="body" sz="quarter" idx="13" hasCustomPrompt="1"/>
          </p:nvPr>
        </p:nvSpPr>
        <p:spPr>
          <a:xfrm>
            <a:off x="358775" y="3051175"/>
            <a:ext cx="8426450" cy="720725"/>
          </a:xfrm>
        </p:spPr>
        <p:txBody>
          <a:bodyPr/>
          <a:lstStyle>
            <a:lvl1pPr algn="ctr">
              <a:lnSpc>
                <a:spcPct val="95000"/>
              </a:lnSpc>
              <a:defRPr sz="1800"/>
            </a:lvl1pPr>
          </a:lstStyle>
          <a:p>
            <a:pPr lvl="0"/>
            <a:r>
              <a:rPr lang="sv-SE" dirty="0"/>
              <a:t>Lägg till underrubrik</a:t>
            </a:r>
          </a:p>
        </p:txBody>
      </p:sp>
      <p:grpSp>
        <p:nvGrpSpPr>
          <p:cNvPr id="8" name="Grupp 7"/>
          <p:cNvGrpSpPr/>
          <p:nvPr userDrawn="1"/>
        </p:nvGrpSpPr>
        <p:grpSpPr>
          <a:xfrm>
            <a:off x="3171613" y="2655331"/>
            <a:ext cx="2800774" cy="198000"/>
            <a:chOff x="2637836" y="1858575"/>
            <a:chExt cx="2800774" cy="198000"/>
          </a:xfrm>
        </p:grpSpPr>
        <p:sp>
          <p:nvSpPr>
            <p:cNvPr id="9" name="Ellips 8"/>
            <p:cNvSpPr>
              <a:spLocks noChangeAspect="1"/>
            </p:cNvSpPr>
            <p:nvPr userDrawn="1"/>
          </p:nvSpPr>
          <p:spPr>
            <a:xfrm>
              <a:off x="4720056" y="1858575"/>
              <a:ext cx="198000" cy="198000"/>
            </a:xfrm>
            <a:prstGeom prst="ellipse">
              <a:avLst/>
            </a:prstGeom>
            <a:noFill/>
            <a:ln w="76200">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dirty="0"/>
            </a:p>
          </p:txBody>
        </p:sp>
        <p:sp>
          <p:nvSpPr>
            <p:cNvPr id="12" name="Ellips 11"/>
            <p:cNvSpPr>
              <a:spLocks noChangeAspect="1"/>
            </p:cNvSpPr>
            <p:nvPr userDrawn="1"/>
          </p:nvSpPr>
          <p:spPr>
            <a:xfrm>
              <a:off x="4199501" y="1858575"/>
              <a:ext cx="198000" cy="198000"/>
            </a:xfrm>
            <a:prstGeom prst="ellipse">
              <a:avLst/>
            </a:prstGeom>
            <a:noFill/>
            <a:ln w="762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dirty="0"/>
            </a:p>
          </p:txBody>
        </p:sp>
        <p:sp>
          <p:nvSpPr>
            <p:cNvPr id="13" name="Ellips 12"/>
            <p:cNvSpPr>
              <a:spLocks noChangeAspect="1"/>
            </p:cNvSpPr>
            <p:nvPr userDrawn="1"/>
          </p:nvSpPr>
          <p:spPr>
            <a:xfrm>
              <a:off x="5240610" y="1858575"/>
              <a:ext cx="198000" cy="198000"/>
            </a:xfrm>
            <a:custGeom>
              <a:avLst/>
              <a:gdLst>
                <a:gd name="connsiteX0" fmla="*/ 0 w 198000"/>
                <a:gd name="connsiteY0" fmla="*/ 99000 h 198000"/>
                <a:gd name="connsiteX1" fmla="*/ 99000 w 198000"/>
                <a:gd name="connsiteY1" fmla="*/ 0 h 198000"/>
                <a:gd name="connsiteX2" fmla="*/ 198000 w 198000"/>
                <a:gd name="connsiteY2" fmla="*/ 99000 h 198000"/>
                <a:gd name="connsiteX3" fmla="*/ 99000 w 198000"/>
                <a:gd name="connsiteY3" fmla="*/ 198000 h 198000"/>
                <a:gd name="connsiteX4" fmla="*/ 0 w 198000"/>
                <a:gd name="connsiteY4" fmla="*/ 99000 h 198000"/>
                <a:gd name="connsiteX0" fmla="*/ 99000 w 198000"/>
                <a:gd name="connsiteY0" fmla="*/ 198000 h 289440"/>
                <a:gd name="connsiteX1" fmla="*/ 0 w 198000"/>
                <a:gd name="connsiteY1" fmla="*/ 99000 h 289440"/>
                <a:gd name="connsiteX2" fmla="*/ 99000 w 198000"/>
                <a:gd name="connsiteY2" fmla="*/ 0 h 289440"/>
                <a:gd name="connsiteX3" fmla="*/ 198000 w 198000"/>
                <a:gd name="connsiteY3" fmla="*/ 99000 h 289440"/>
                <a:gd name="connsiteX4" fmla="*/ 190440 w 198000"/>
                <a:gd name="connsiteY4" fmla="*/ 289440 h 289440"/>
                <a:gd name="connsiteX0" fmla="*/ 99000 w 198000"/>
                <a:gd name="connsiteY0" fmla="*/ 198000 h 198000"/>
                <a:gd name="connsiteX1" fmla="*/ 0 w 198000"/>
                <a:gd name="connsiteY1" fmla="*/ 99000 h 198000"/>
                <a:gd name="connsiteX2" fmla="*/ 99000 w 198000"/>
                <a:gd name="connsiteY2" fmla="*/ 0 h 198000"/>
                <a:gd name="connsiteX3" fmla="*/ 198000 w 198000"/>
                <a:gd name="connsiteY3" fmla="*/ 99000 h 198000"/>
              </a:gdLst>
              <a:ahLst/>
              <a:cxnLst>
                <a:cxn ang="0">
                  <a:pos x="connsiteX0" y="connsiteY0"/>
                </a:cxn>
                <a:cxn ang="0">
                  <a:pos x="connsiteX1" y="connsiteY1"/>
                </a:cxn>
                <a:cxn ang="0">
                  <a:pos x="connsiteX2" y="connsiteY2"/>
                </a:cxn>
                <a:cxn ang="0">
                  <a:pos x="connsiteX3" y="connsiteY3"/>
                </a:cxn>
              </a:cxnLst>
              <a:rect l="l" t="t" r="r" b="b"/>
              <a:pathLst>
                <a:path w="198000" h="198000">
                  <a:moveTo>
                    <a:pt x="99000" y="198000"/>
                  </a:moveTo>
                  <a:cubicBezTo>
                    <a:pt x="44324" y="198000"/>
                    <a:pt x="0" y="153676"/>
                    <a:pt x="0" y="99000"/>
                  </a:cubicBezTo>
                  <a:cubicBezTo>
                    <a:pt x="0" y="44324"/>
                    <a:pt x="44324" y="0"/>
                    <a:pt x="99000" y="0"/>
                  </a:cubicBezTo>
                  <a:cubicBezTo>
                    <a:pt x="153676" y="0"/>
                    <a:pt x="198000" y="44324"/>
                    <a:pt x="198000" y="99000"/>
                  </a:cubicBezTo>
                </a:path>
              </a:pathLst>
            </a:custGeom>
            <a:noFill/>
            <a:ln w="762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dirty="0"/>
            </a:p>
          </p:txBody>
        </p:sp>
        <p:sp>
          <p:nvSpPr>
            <p:cNvPr id="14" name="Ellips 13"/>
            <p:cNvSpPr>
              <a:spLocks noChangeAspect="1"/>
            </p:cNvSpPr>
            <p:nvPr userDrawn="1"/>
          </p:nvSpPr>
          <p:spPr>
            <a:xfrm>
              <a:off x="3678946" y="1858575"/>
              <a:ext cx="198000" cy="198000"/>
            </a:xfrm>
            <a:prstGeom prst="ellipse">
              <a:avLst/>
            </a:prstGeom>
            <a:noFill/>
            <a:ln w="762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dirty="0"/>
            </a:p>
          </p:txBody>
        </p:sp>
        <p:sp>
          <p:nvSpPr>
            <p:cNvPr id="15" name="Ellips 12"/>
            <p:cNvSpPr>
              <a:spLocks noChangeAspect="1"/>
            </p:cNvSpPr>
            <p:nvPr userDrawn="1"/>
          </p:nvSpPr>
          <p:spPr>
            <a:xfrm rot="10800000">
              <a:off x="3158391" y="1858575"/>
              <a:ext cx="198000" cy="198000"/>
            </a:xfrm>
            <a:custGeom>
              <a:avLst/>
              <a:gdLst>
                <a:gd name="connsiteX0" fmla="*/ 0 w 198000"/>
                <a:gd name="connsiteY0" fmla="*/ 99000 h 198000"/>
                <a:gd name="connsiteX1" fmla="*/ 99000 w 198000"/>
                <a:gd name="connsiteY1" fmla="*/ 0 h 198000"/>
                <a:gd name="connsiteX2" fmla="*/ 198000 w 198000"/>
                <a:gd name="connsiteY2" fmla="*/ 99000 h 198000"/>
                <a:gd name="connsiteX3" fmla="*/ 99000 w 198000"/>
                <a:gd name="connsiteY3" fmla="*/ 198000 h 198000"/>
                <a:gd name="connsiteX4" fmla="*/ 0 w 198000"/>
                <a:gd name="connsiteY4" fmla="*/ 99000 h 198000"/>
                <a:gd name="connsiteX0" fmla="*/ 99000 w 198000"/>
                <a:gd name="connsiteY0" fmla="*/ 198000 h 289440"/>
                <a:gd name="connsiteX1" fmla="*/ 0 w 198000"/>
                <a:gd name="connsiteY1" fmla="*/ 99000 h 289440"/>
                <a:gd name="connsiteX2" fmla="*/ 99000 w 198000"/>
                <a:gd name="connsiteY2" fmla="*/ 0 h 289440"/>
                <a:gd name="connsiteX3" fmla="*/ 198000 w 198000"/>
                <a:gd name="connsiteY3" fmla="*/ 99000 h 289440"/>
                <a:gd name="connsiteX4" fmla="*/ 190440 w 198000"/>
                <a:gd name="connsiteY4" fmla="*/ 289440 h 289440"/>
                <a:gd name="connsiteX0" fmla="*/ 99000 w 198000"/>
                <a:gd name="connsiteY0" fmla="*/ 198000 h 198000"/>
                <a:gd name="connsiteX1" fmla="*/ 0 w 198000"/>
                <a:gd name="connsiteY1" fmla="*/ 99000 h 198000"/>
                <a:gd name="connsiteX2" fmla="*/ 99000 w 198000"/>
                <a:gd name="connsiteY2" fmla="*/ 0 h 198000"/>
                <a:gd name="connsiteX3" fmla="*/ 198000 w 198000"/>
                <a:gd name="connsiteY3" fmla="*/ 99000 h 198000"/>
              </a:gdLst>
              <a:ahLst/>
              <a:cxnLst>
                <a:cxn ang="0">
                  <a:pos x="connsiteX0" y="connsiteY0"/>
                </a:cxn>
                <a:cxn ang="0">
                  <a:pos x="connsiteX1" y="connsiteY1"/>
                </a:cxn>
                <a:cxn ang="0">
                  <a:pos x="connsiteX2" y="connsiteY2"/>
                </a:cxn>
                <a:cxn ang="0">
                  <a:pos x="connsiteX3" y="connsiteY3"/>
                </a:cxn>
              </a:cxnLst>
              <a:rect l="l" t="t" r="r" b="b"/>
              <a:pathLst>
                <a:path w="198000" h="198000">
                  <a:moveTo>
                    <a:pt x="99000" y="198000"/>
                  </a:moveTo>
                  <a:cubicBezTo>
                    <a:pt x="44324" y="198000"/>
                    <a:pt x="0" y="153676"/>
                    <a:pt x="0" y="99000"/>
                  </a:cubicBezTo>
                  <a:cubicBezTo>
                    <a:pt x="0" y="44324"/>
                    <a:pt x="44324" y="0"/>
                    <a:pt x="99000" y="0"/>
                  </a:cubicBezTo>
                  <a:cubicBezTo>
                    <a:pt x="153676" y="0"/>
                    <a:pt x="198000" y="44324"/>
                    <a:pt x="198000" y="99000"/>
                  </a:cubicBezTo>
                </a:path>
              </a:pathLst>
            </a:custGeom>
            <a:noFill/>
            <a:ln w="762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dirty="0"/>
            </a:p>
          </p:txBody>
        </p:sp>
        <p:sp>
          <p:nvSpPr>
            <p:cNvPr id="16" name="Ellips 15"/>
            <p:cNvSpPr>
              <a:spLocks noChangeAspect="1"/>
            </p:cNvSpPr>
            <p:nvPr userDrawn="1"/>
          </p:nvSpPr>
          <p:spPr>
            <a:xfrm>
              <a:off x="2637836" y="1858575"/>
              <a:ext cx="198000" cy="198000"/>
            </a:xfrm>
            <a:prstGeom prst="ellipse">
              <a:avLst/>
            </a:prstGeom>
            <a:noFill/>
            <a:ln w="76200">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sv-SE" dirty="0"/>
            </a:p>
          </p:txBody>
        </p:sp>
      </p:grpSp>
      <p:sp>
        <p:nvSpPr>
          <p:cNvPr id="6" name="Platshållare för datum 5"/>
          <p:cNvSpPr>
            <a:spLocks noGrp="1"/>
          </p:cNvSpPr>
          <p:nvPr>
            <p:ph type="dt" sz="half" idx="14"/>
          </p:nvPr>
        </p:nvSpPr>
        <p:spPr/>
        <p:txBody>
          <a:bodyPr/>
          <a:lstStyle/>
          <a:p>
            <a:fld id="{FD473398-8263-4E64-A890-0BBE835AF91B}" type="datetime1">
              <a:rPr lang="sv-SE" smtClean="0"/>
              <a:t>2024-10-22</a:t>
            </a:fld>
            <a:endParaRPr lang="sv-SE" dirty="0"/>
          </a:p>
        </p:txBody>
      </p:sp>
      <p:sp>
        <p:nvSpPr>
          <p:cNvPr id="7" name="Platshållare för sidfot 6"/>
          <p:cNvSpPr>
            <a:spLocks noGrp="1"/>
          </p:cNvSpPr>
          <p:nvPr>
            <p:ph type="ftr" sz="quarter" idx="15"/>
          </p:nvPr>
        </p:nvSpPr>
        <p:spPr/>
        <p:txBody>
          <a:bodyPr/>
          <a:lstStyle/>
          <a:p>
            <a:r>
              <a:rPr lang="sv-SE"/>
              <a:t>Sidfotstext (ändras under Meny Infoga och knappen Sidhuvud/Sidfot)</a:t>
            </a:r>
            <a:endParaRPr lang="sv-SE" dirty="0"/>
          </a:p>
        </p:txBody>
      </p:sp>
      <p:sp>
        <p:nvSpPr>
          <p:cNvPr id="11" name="Platshållare för bildnummer 10"/>
          <p:cNvSpPr>
            <a:spLocks noGrp="1"/>
          </p:cNvSpPr>
          <p:nvPr>
            <p:ph type="sldNum" sz="quarter" idx="16"/>
          </p:nvPr>
        </p:nvSpPr>
        <p:spPr/>
        <p:txBody>
          <a:bodyPr/>
          <a:lstStyle/>
          <a:p>
            <a:fld id="{E9DBCB7B-D4FD-EE41-85F0-B6F7A4EFC557}" type="slidenum">
              <a:rPr lang="sv-SE" smtClean="0"/>
              <a:pPr/>
              <a:t>‹#›</a:t>
            </a:fld>
            <a:endParaRPr lang="sv-SE" dirty="0"/>
          </a:p>
        </p:txBody>
      </p:sp>
    </p:spTree>
    <p:extLst>
      <p:ext uri="{BB962C8B-B14F-4D97-AF65-F5344CB8AC3E}">
        <p14:creationId xmlns:p14="http://schemas.microsoft.com/office/powerpoint/2010/main" val="236735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bild avdelare (3)">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58775" y="1012825"/>
            <a:ext cx="8426450" cy="1446801"/>
          </a:xfrm>
        </p:spPr>
        <p:txBody>
          <a:bodyPr anchor="b"/>
          <a:lstStyle>
            <a:lvl1pPr algn="ctr">
              <a:lnSpc>
                <a:spcPct val="85000"/>
              </a:lnSpc>
              <a:defRPr sz="4000" kern="0" spc="-80" baseline="0">
                <a:solidFill>
                  <a:schemeClr val="accent1"/>
                </a:solidFill>
              </a:defRPr>
            </a:lvl1pPr>
          </a:lstStyle>
          <a:p>
            <a:r>
              <a:rPr lang="sv-SE" dirty="0"/>
              <a:t>Lägg till rubrik</a:t>
            </a:r>
          </a:p>
        </p:txBody>
      </p:sp>
      <p:sp>
        <p:nvSpPr>
          <p:cNvPr id="10" name="Platshållare för text 6"/>
          <p:cNvSpPr>
            <a:spLocks noGrp="1"/>
          </p:cNvSpPr>
          <p:nvPr>
            <p:ph type="body" sz="quarter" idx="13" hasCustomPrompt="1"/>
          </p:nvPr>
        </p:nvSpPr>
        <p:spPr>
          <a:xfrm>
            <a:off x="358775" y="2613600"/>
            <a:ext cx="8426450" cy="415349"/>
          </a:xfrm>
        </p:spPr>
        <p:txBody>
          <a:bodyPr/>
          <a:lstStyle>
            <a:lvl1pPr algn="ctr">
              <a:lnSpc>
                <a:spcPct val="95000"/>
              </a:lnSpc>
              <a:defRPr sz="1800">
                <a:solidFill>
                  <a:schemeClr val="accent1"/>
                </a:solidFill>
              </a:defRPr>
            </a:lvl1pPr>
          </a:lstStyle>
          <a:p>
            <a:pPr lvl="0"/>
            <a:r>
              <a:rPr lang="sv-SE" dirty="0"/>
              <a:t>Lägg till underrubrik</a:t>
            </a:r>
          </a:p>
        </p:txBody>
      </p:sp>
      <p:grpSp>
        <p:nvGrpSpPr>
          <p:cNvPr id="8" name="Grupp 7"/>
          <p:cNvGrpSpPr/>
          <p:nvPr userDrawn="1"/>
        </p:nvGrpSpPr>
        <p:grpSpPr>
          <a:xfrm>
            <a:off x="3123136" y="2988000"/>
            <a:ext cx="3043777" cy="414001"/>
            <a:chOff x="2435957" y="2828543"/>
            <a:chExt cx="3043777" cy="414001"/>
          </a:xfrm>
        </p:grpSpPr>
        <p:sp>
          <p:nvSpPr>
            <p:cNvPr id="7" name="Rektangel 6"/>
            <p:cNvSpPr/>
            <p:nvPr userDrawn="1"/>
          </p:nvSpPr>
          <p:spPr>
            <a:xfrm rot="18900000">
              <a:off x="2435957" y="2828545"/>
              <a:ext cx="98425" cy="41399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19" name="Rektangel 18"/>
            <p:cNvSpPr/>
            <p:nvPr userDrawn="1"/>
          </p:nvSpPr>
          <p:spPr>
            <a:xfrm rot="18900000">
              <a:off x="2926849" y="2828544"/>
              <a:ext cx="98425" cy="41399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20" name="Rektangel 19"/>
            <p:cNvSpPr/>
            <p:nvPr userDrawn="1"/>
          </p:nvSpPr>
          <p:spPr>
            <a:xfrm rot="18900000">
              <a:off x="3417741" y="2828544"/>
              <a:ext cx="98425" cy="41399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21" name="Rektangel 20"/>
            <p:cNvSpPr/>
            <p:nvPr userDrawn="1"/>
          </p:nvSpPr>
          <p:spPr>
            <a:xfrm rot="18900000">
              <a:off x="3908633" y="2828544"/>
              <a:ext cx="98425" cy="41399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22" name="Rektangel 21"/>
            <p:cNvSpPr/>
            <p:nvPr userDrawn="1"/>
          </p:nvSpPr>
          <p:spPr>
            <a:xfrm rot="18900000">
              <a:off x="4399525" y="2828544"/>
              <a:ext cx="98425" cy="413999"/>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23" name="Rektangel 22"/>
            <p:cNvSpPr/>
            <p:nvPr userDrawn="1"/>
          </p:nvSpPr>
          <p:spPr>
            <a:xfrm rot="18900000">
              <a:off x="4890417" y="2828544"/>
              <a:ext cx="98425" cy="41399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24" name="Rektangel 23"/>
            <p:cNvSpPr/>
            <p:nvPr userDrawn="1"/>
          </p:nvSpPr>
          <p:spPr>
            <a:xfrm rot="18900000">
              <a:off x="5381309" y="2828543"/>
              <a:ext cx="98425" cy="413999"/>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grpSp>
      <p:sp>
        <p:nvSpPr>
          <p:cNvPr id="6" name="Platshållare för datum 5"/>
          <p:cNvSpPr>
            <a:spLocks noGrp="1"/>
          </p:cNvSpPr>
          <p:nvPr>
            <p:ph type="dt" sz="half" idx="14"/>
          </p:nvPr>
        </p:nvSpPr>
        <p:spPr/>
        <p:txBody>
          <a:bodyPr/>
          <a:lstStyle/>
          <a:p>
            <a:fld id="{D7F2DD12-968B-4D31-82BE-08331D46D257}" type="datetime1">
              <a:rPr lang="sv-SE" smtClean="0"/>
              <a:t>2024-10-22</a:t>
            </a:fld>
            <a:endParaRPr lang="sv-SE" dirty="0"/>
          </a:p>
        </p:txBody>
      </p:sp>
      <p:sp>
        <p:nvSpPr>
          <p:cNvPr id="9" name="Platshållare för sidfot 8"/>
          <p:cNvSpPr>
            <a:spLocks noGrp="1"/>
          </p:cNvSpPr>
          <p:nvPr>
            <p:ph type="ftr" sz="quarter" idx="15"/>
          </p:nvPr>
        </p:nvSpPr>
        <p:spPr/>
        <p:txBody>
          <a:bodyPr/>
          <a:lstStyle/>
          <a:p>
            <a:r>
              <a:rPr lang="sv-SE"/>
              <a:t>Sidfotstext (ändras under Meny Infoga och knappen Sidhuvud/Sidfot)</a:t>
            </a:r>
            <a:endParaRPr lang="sv-SE" dirty="0"/>
          </a:p>
        </p:txBody>
      </p:sp>
      <p:sp>
        <p:nvSpPr>
          <p:cNvPr id="11" name="Platshållare för bildnummer 10"/>
          <p:cNvSpPr>
            <a:spLocks noGrp="1"/>
          </p:cNvSpPr>
          <p:nvPr>
            <p:ph type="sldNum" sz="quarter" idx="16"/>
          </p:nvPr>
        </p:nvSpPr>
        <p:spPr/>
        <p:txBody>
          <a:bodyPr/>
          <a:lstStyle/>
          <a:p>
            <a:fld id="{E9DBCB7B-D4FD-EE41-85F0-B6F7A4EFC557}" type="slidenum">
              <a:rPr lang="sv-SE" smtClean="0"/>
              <a:pPr/>
              <a:t>‹#›</a:t>
            </a:fld>
            <a:endParaRPr lang="sv-SE" dirty="0"/>
          </a:p>
        </p:txBody>
      </p:sp>
    </p:spTree>
    <p:extLst>
      <p:ext uri="{BB962C8B-B14F-4D97-AF65-F5344CB8AC3E}">
        <p14:creationId xmlns:p14="http://schemas.microsoft.com/office/powerpoint/2010/main" val="95473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bild avdelare (4)">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58775" y="1012825"/>
            <a:ext cx="8426450" cy="1447801"/>
          </a:xfrm>
        </p:spPr>
        <p:txBody>
          <a:bodyPr anchor="b"/>
          <a:lstStyle>
            <a:lvl1pPr algn="ctr">
              <a:lnSpc>
                <a:spcPct val="85000"/>
              </a:lnSpc>
              <a:defRPr sz="4000" kern="0" spc="-80" baseline="0"/>
            </a:lvl1pPr>
          </a:lstStyle>
          <a:p>
            <a:r>
              <a:rPr lang="sv-SE" dirty="0"/>
              <a:t>Lägg till rubrik</a:t>
            </a:r>
          </a:p>
        </p:txBody>
      </p:sp>
      <p:sp>
        <p:nvSpPr>
          <p:cNvPr id="10" name="Platshållare för text 6"/>
          <p:cNvSpPr>
            <a:spLocks noGrp="1"/>
          </p:cNvSpPr>
          <p:nvPr>
            <p:ph type="body" sz="quarter" idx="13" hasCustomPrompt="1"/>
          </p:nvPr>
        </p:nvSpPr>
        <p:spPr>
          <a:xfrm>
            <a:off x="358775" y="3051175"/>
            <a:ext cx="8426450" cy="720725"/>
          </a:xfrm>
        </p:spPr>
        <p:txBody>
          <a:bodyPr/>
          <a:lstStyle>
            <a:lvl1pPr algn="ctr">
              <a:lnSpc>
                <a:spcPct val="95000"/>
              </a:lnSpc>
              <a:defRPr sz="1800"/>
            </a:lvl1pPr>
          </a:lstStyle>
          <a:p>
            <a:pPr lvl="0"/>
            <a:r>
              <a:rPr lang="sv-SE" dirty="0"/>
              <a:t>Lägg till underrubrik</a:t>
            </a:r>
          </a:p>
        </p:txBody>
      </p:sp>
      <p:grpSp>
        <p:nvGrpSpPr>
          <p:cNvPr id="7" name="Grupp 6"/>
          <p:cNvGrpSpPr/>
          <p:nvPr userDrawn="1"/>
        </p:nvGrpSpPr>
        <p:grpSpPr>
          <a:xfrm>
            <a:off x="2592000" y="2709414"/>
            <a:ext cx="3960000" cy="92971"/>
            <a:chOff x="2592000" y="2709414"/>
            <a:chExt cx="3960000" cy="92971"/>
          </a:xfrm>
        </p:grpSpPr>
        <p:sp>
          <p:nvSpPr>
            <p:cNvPr id="6" name="Rektangel 5"/>
            <p:cNvSpPr/>
            <p:nvPr userDrawn="1"/>
          </p:nvSpPr>
          <p:spPr>
            <a:xfrm>
              <a:off x="2592000" y="2709414"/>
              <a:ext cx="313125" cy="92971"/>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12" name="Rektangel 11"/>
            <p:cNvSpPr/>
            <p:nvPr userDrawn="1"/>
          </p:nvSpPr>
          <p:spPr>
            <a:xfrm>
              <a:off x="3199812" y="2709414"/>
              <a:ext cx="313125" cy="92971"/>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13" name="Rektangel 12"/>
            <p:cNvSpPr/>
            <p:nvPr userDrawn="1"/>
          </p:nvSpPr>
          <p:spPr>
            <a:xfrm>
              <a:off x="3807625" y="2709414"/>
              <a:ext cx="313125" cy="92971"/>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14" name="Rektangel 13"/>
            <p:cNvSpPr/>
            <p:nvPr userDrawn="1"/>
          </p:nvSpPr>
          <p:spPr>
            <a:xfrm>
              <a:off x="4415438" y="2709414"/>
              <a:ext cx="313125" cy="92971"/>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15" name="Rektangel 14"/>
            <p:cNvSpPr/>
            <p:nvPr userDrawn="1"/>
          </p:nvSpPr>
          <p:spPr>
            <a:xfrm>
              <a:off x="5023251" y="2709414"/>
              <a:ext cx="313125" cy="92971"/>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16" name="Rektangel 15"/>
            <p:cNvSpPr/>
            <p:nvPr userDrawn="1"/>
          </p:nvSpPr>
          <p:spPr>
            <a:xfrm>
              <a:off x="5631063" y="2709414"/>
              <a:ext cx="313125" cy="92971"/>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17" name="Rektangel 16"/>
            <p:cNvSpPr/>
            <p:nvPr userDrawn="1"/>
          </p:nvSpPr>
          <p:spPr>
            <a:xfrm>
              <a:off x="6238875" y="2709414"/>
              <a:ext cx="313125" cy="92971"/>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grpSp>
      <p:sp>
        <p:nvSpPr>
          <p:cNvPr id="8" name="Platshållare för datum 7"/>
          <p:cNvSpPr>
            <a:spLocks noGrp="1"/>
          </p:cNvSpPr>
          <p:nvPr>
            <p:ph type="dt" sz="half" idx="14"/>
          </p:nvPr>
        </p:nvSpPr>
        <p:spPr/>
        <p:txBody>
          <a:bodyPr/>
          <a:lstStyle/>
          <a:p>
            <a:fld id="{D41B2F4A-BE21-4025-AF47-46EF6ED8595B}" type="datetime1">
              <a:rPr lang="sv-SE" smtClean="0"/>
              <a:t>2024-10-22</a:t>
            </a:fld>
            <a:endParaRPr lang="sv-SE" dirty="0"/>
          </a:p>
        </p:txBody>
      </p:sp>
      <p:sp>
        <p:nvSpPr>
          <p:cNvPr id="9" name="Platshållare för sidfot 8"/>
          <p:cNvSpPr>
            <a:spLocks noGrp="1"/>
          </p:cNvSpPr>
          <p:nvPr>
            <p:ph type="ftr" sz="quarter" idx="15"/>
          </p:nvPr>
        </p:nvSpPr>
        <p:spPr/>
        <p:txBody>
          <a:bodyPr/>
          <a:lstStyle/>
          <a:p>
            <a:r>
              <a:rPr lang="sv-SE"/>
              <a:t>Sidfotstext (ändras under Meny Infoga och knappen Sidhuvud/Sidfot)</a:t>
            </a:r>
            <a:endParaRPr lang="sv-SE" dirty="0"/>
          </a:p>
        </p:txBody>
      </p:sp>
      <p:sp>
        <p:nvSpPr>
          <p:cNvPr id="11" name="Platshållare för bildnummer 10"/>
          <p:cNvSpPr>
            <a:spLocks noGrp="1"/>
          </p:cNvSpPr>
          <p:nvPr>
            <p:ph type="sldNum" sz="quarter" idx="16"/>
          </p:nvPr>
        </p:nvSpPr>
        <p:spPr/>
        <p:txBody>
          <a:bodyPr/>
          <a:lstStyle/>
          <a:p>
            <a:fld id="{E9DBCB7B-D4FD-EE41-85F0-B6F7A4EFC557}" type="slidenum">
              <a:rPr lang="sv-SE" smtClean="0"/>
              <a:pPr/>
              <a:t>‹#›</a:t>
            </a:fld>
            <a:endParaRPr lang="sv-SE" dirty="0"/>
          </a:p>
        </p:txBody>
      </p:sp>
    </p:spTree>
    <p:extLst>
      <p:ext uri="{BB962C8B-B14F-4D97-AF65-F5344CB8AC3E}">
        <p14:creationId xmlns:p14="http://schemas.microsoft.com/office/powerpoint/2010/main" val="17042948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8C6628-DB45-42E7-A81E-30290FE114C1}"/>
              </a:ext>
            </a:extLst>
          </p:cNvPr>
          <p:cNvSpPr>
            <a:spLocks noGrp="1"/>
          </p:cNvSpPr>
          <p:nvPr>
            <p:ph type="title" hasCustomPrompt="1"/>
          </p:nvPr>
        </p:nvSpPr>
        <p:spPr/>
        <p:txBody>
          <a:bodyPr/>
          <a:lstStyle>
            <a:lvl1pPr>
              <a:defRPr/>
            </a:lvl1pPr>
          </a:lstStyle>
          <a:p>
            <a:r>
              <a:rPr lang="sv-SE" dirty="0"/>
              <a:t>Lägg till rubrik</a:t>
            </a:r>
          </a:p>
        </p:txBody>
      </p:sp>
      <p:sp>
        <p:nvSpPr>
          <p:cNvPr id="3" name="Platshållare för datum 2">
            <a:extLst>
              <a:ext uri="{FF2B5EF4-FFF2-40B4-BE49-F238E27FC236}">
                <a16:creationId xmlns:a16="http://schemas.microsoft.com/office/drawing/2014/main" id="{0E4E7DDD-A34D-4542-AC1B-E551D89B6B64}"/>
              </a:ext>
            </a:extLst>
          </p:cNvPr>
          <p:cNvSpPr>
            <a:spLocks noGrp="1"/>
          </p:cNvSpPr>
          <p:nvPr>
            <p:ph type="dt" sz="half" idx="10"/>
          </p:nvPr>
        </p:nvSpPr>
        <p:spPr/>
        <p:txBody>
          <a:bodyPr/>
          <a:lstStyle/>
          <a:p>
            <a:fld id="{A61E3574-E8A4-4CB0-AAED-C1C054B3D91E}" type="datetime1">
              <a:rPr lang="sv-SE" smtClean="0"/>
              <a:t>2024-10-22</a:t>
            </a:fld>
            <a:endParaRPr lang="sv-SE" dirty="0"/>
          </a:p>
        </p:txBody>
      </p:sp>
      <p:sp>
        <p:nvSpPr>
          <p:cNvPr id="4" name="Platshållare för sidfot 3">
            <a:extLst>
              <a:ext uri="{FF2B5EF4-FFF2-40B4-BE49-F238E27FC236}">
                <a16:creationId xmlns:a16="http://schemas.microsoft.com/office/drawing/2014/main" id="{8187DA18-3640-4ECA-AF96-5C0B1711C493}"/>
              </a:ext>
            </a:extLst>
          </p:cNvPr>
          <p:cNvSpPr>
            <a:spLocks noGrp="1"/>
          </p:cNvSpPr>
          <p:nvPr>
            <p:ph type="ftr" sz="quarter" idx="11"/>
          </p:nvPr>
        </p:nvSpPr>
        <p:spPr/>
        <p:txBody>
          <a:bodyPr/>
          <a:lstStyle/>
          <a:p>
            <a:r>
              <a:rPr lang="sv-SE"/>
              <a:t>Sidfotstext (ändras under Meny Infoga och knappen Sidhuvud/Sidfot)</a:t>
            </a:r>
            <a:endParaRPr lang="sv-SE" dirty="0"/>
          </a:p>
        </p:txBody>
      </p:sp>
      <p:sp>
        <p:nvSpPr>
          <p:cNvPr id="5" name="Platshållare för bildnummer 4">
            <a:extLst>
              <a:ext uri="{FF2B5EF4-FFF2-40B4-BE49-F238E27FC236}">
                <a16:creationId xmlns:a16="http://schemas.microsoft.com/office/drawing/2014/main" id="{C6AC03A7-6564-4B9C-944F-07AE414981BF}"/>
              </a:ext>
            </a:extLst>
          </p:cNvPr>
          <p:cNvSpPr>
            <a:spLocks noGrp="1"/>
          </p:cNvSpPr>
          <p:nvPr>
            <p:ph type="sldNum" sz="quarter" idx="12"/>
          </p:nvPr>
        </p:nvSpPr>
        <p:spPr/>
        <p:txBody>
          <a:bodyPr/>
          <a:lstStyle/>
          <a:p>
            <a:fld id="{E9DBCB7B-D4FD-EE41-85F0-B6F7A4EFC557}" type="slidenum">
              <a:rPr lang="sv-SE" smtClean="0"/>
              <a:pPr/>
              <a:t>‹#›</a:t>
            </a:fld>
            <a:endParaRPr lang="sv-SE" dirty="0"/>
          </a:p>
        </p:txBody>
      </p:sp>
    </p:spTree>
    <p:extLst>
      <p:ext uri="{BB962C8B-B14F-4D97-AF65-F5344CB8AC3E}">
        <p14:creationId xmlns:p14="http://schemas.microsoft.com/office/powerpoint/2010/main" val="1747966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4304A9-AB1F-4FC0-A308-05A2ABAE6F49}"/>
              </a:ext>
            </a:extLst>
          </p:cNvPr>
          <p:cNvSpPr>
            <a:spLocks noGrp="1"/>
          </p:cNvSpPr>
          <p:nvPr>
            <p:ph type="title" hasCustomPrompt="1"/>
          </p:nvPr>
        </p:nvSpPr>
        <p:spPr/>
        <p:txBody>
          <a:bodyPr/>
          <a:lstStyle/>
          <a:p>
            <a:r>
              <a:rPr lang="sv-SE" dirty="0"/>
              <a:t>Lägg till rubrik</a:t>
            </a:r>
          </a:p>
        </p:txBody>
      </p:sp>
      <p:sp>
        <p:nvSpPr>
          <p:cNvPr id="3" name="Platshållare för datum 2">
            <a:extLst>
              <a:ext uri="{FF2B5EF4-FFF2-40B4-BE49-F238E27FC236}">
                <a16:creationId xmlns:a16="http://schemas.microsoft.com/office/drawing/2014/main" id="{20748732-0971-4FEA-ABD1-69385C3B0004}"/>
              </a:ext>
            </a:extLst>
          </p:cNvPr>
          <p:cNvSpPr>
            <a:spLocks noGrp="1"/>
          </p:cNvSpPr>
          <p:nvPr>
            <p:ph type="dt" sz="half" idx="10"/>
          </p:nvPr>
        </p:nvSpPr>
        <p:spPr/>
        <p:txBody>
          <a:bodyPr/>
          <a:lstStyle/>
          <a:p>
            <a:fld id="{AADE401B-79DB-4C64-86A3-85EDDE9B6F2E}" type="datetime1">
              <a:rPr lang="sv-SE" smtClean="0"/>
              <a:t>2024-10-22</a:t>
            </a:fld>
            <a:endParaRPr lang="sv-SE" dirty="0"/>
          </a:p>
        </p:txBody>
      </p:sp>
      <p:sp>
        <p:nvSpPr>
          <p:cNvPr id="4" name="Platshållare för sidfot 3">
            <a:extLst>
              <a:ext uri="{FF2B5EF4-FFF2-40B4-BE49-F238E27FC236}">
                <a16:creationId xmlns:a16="http://schemas.microsoft.com/office/drawing/2014/main" id="{38734AEE-519F-42A1-986C-102148BDA6D3}"/>
              </a:ext>
            </a:extLst>
          </p:cNvPr>
          <p:cNvSpPr>
            <a:spLocks noGrp="1"/>
          </p:cNvSpPr>
          <p:nvPr>
            <p:ph type="ftr" sz="quarter" idx="11"/>
          </p:nvPr>
        </p:nvSpPr>
        <p:spPr/>
        <p:txBody>
          <a:bodyPr/>
          <a:lstStyle/>
          <a:p>
            <a:r>
              <a:rPr lang="sv-SE"/>
              <a:t>Sidfotstext (ändras under Meny Infoga och knappen Sidhuvud/Sidfot)</a:t>
            </a:r>
            <a:endParaRPr lang="sv-SE" dirty="0"/>
          </a:p>
        </p:txBody>
      </p:sp>
      <p:sp>
        <p:nvSpPr>
          <p:cNvPr id="5" name="Platshållare för bildnummer 4">
            <a:extLst>
              <a:ext uri="{FF2B5EF4-FFF2-40B4-BE49-F238E27FC236}">
                <a16:creationId xmlns:a16="http://schemas.microsoft.com/office/drawing/2014/main" id="{15E0B101-04F6-4AB3-AEBE-3B170B8AD499}"/>
              </a:ext>
            </a:extLst>
          </p:cNvPr>
          <p:cNvSpPr>
            <a:spLocks noGrp="1"/>
          </p:cNvSpPr>
          <p:nvPr>
            <p:ph type="sldNum" sz="quarter" idx="12"/>
          </p:nvPr>
        </p:nvSpPr>
        <p:spPr/>
        <p:txBody>
          <a:bodyPr/>
          <a:lstStyle/>
          <a:p>
            <a:fld id="{E9DBCB7B-D4FD-EE41-85F0-B6F7A4EFC557}" type="slidenum">
              <a:rPr lang="sv-SE" smtClean="0"/>
              <a:pPr/>
              <a:t>‹#›</a:t>
            </a:fld>
            <a:endParaRPr lang="sv-SE" dirty="0"/>
          </a:p>
        </p:txBody>
      </p:sp>
      <p:sp>
        <p:nvSpPr>
          <p:cNvPr id="7" name="Platshållare för innehåll 6">
            <a:extLst>
              <a:ext uri="{FF2B5EF4-FFF2-40B4-BE49-F238E27FC236}">
                <a16:creationId xmlns:a16="http://schemas.microsoft.com/office/drawing/2014/main" id="{394EB835-DD35-405B-932E-86D3D8869618}"/>
              </a:ext>
            </a:extLst>
          </p:cNvPr>
          <p:cNvSpPr>
            <a:spLocks noGrp="1"/>
          </p:cNvSpPr>
          <p:nvPr>
            <p:ph sz="quarter" idx="13"/>
          </p:nvPr>
        </p:nvSpPr>
        <p:spPr>
          <a:xfrm>
            <a:off x="358776" y="1012825"/>
            <a:ext cx="8426450" cy="34575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980576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bjekt med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58775" y="358774"/>
            <a:ext cx="8426450" cy="565151"/>
          </a:xfrm>
        </p:spPr>
        <p:txBody>
          <a:bodyPr/>
          <a:lstStyle/>
          <a:p>
            <a:r>
              <a:rPr lang="sv-SE" dirty="0"/>
              <a:t>Lägg till rubrik</a:t>
            </a:r>
          </a:p>
        </p:txBody>
      </p:sp>
      <p:sp>
        <p:nvSpPr>
          <p:cNvPr id="7" name="Platshållare för text 6"/>
          <p:cNvSpPr>
            <a:spLocks noGrp="1"/>
          </p:cNvSpPr>
          <p:nvPr>
            <p:ph type="body" sz="quarter" idx="18" hasCustomPrompt="1"/>
          </p:nvPr>
        </p:nvSpPr>
        <p:spPr>
          <a:xfrm>
            <a:off x="358775" y="1011600"/>
            <a:ext cx="8426450" cy="288000"/>
          </a:xfrm>
        </p:spPr>
        <p:txBody>
          <a:bodyPr>
            <a:normAutofit/>
          </a:bodyPr>
          <a:lstStyle>
            <a:lvl1pPr>
              <a:defRPr sz="1500" b="1" spc="0" baseline="0">
                <a:latin typeface="+mn-lt"/>
                <a:cs typeface="FrankRuehl" panose="020B0604020202020204" pitchFamily="34" charset="-79"/>
              </a:defRPr>
            </a:lvl1pPr>
          </a:lstStyle>
          <a:p>
            <a:pPr lvl="0"/>
            <a:r>
              <a:rPr lang="sv-SE" dirty="0"/>
              <a:t>Lägg till rubrik</a:t>
            </a:r>
          </a:p>
        </p:txBody>
      </p:sp>
      <p:sp>
        <p:nvSpPr>
          <p:cNvPr id="8" name="Platshållare för innehåll 7"/>
          <p:cNvSpPr>
            <a:spLocks noGrp="1"/>
          </p:cNvSpPr>
          <p:nvPr>
            <p:ph sz="quarter" idx="13"/>
          </p:nvPr>
        </p:nvSpPr>
        <p:spPr>
          <a:xfrm>
            <a:off x="358775" y="1299600"/>
            <a:ext cx="8426450" cy="31708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datum 5"/>
          <p:cNvSpPr>
            <a:spLocks noGrp="1"/>
          </p:cNvSpPr>
          <p:nvPr>
            <p:ph type="dt" sz="half" idx="20"/>
          </p:nvPr>
        </p:nvSpPr>
        <p:spPr/>
        <p:txBody>
          <a:bodyPr/>
          <a:lstStyle/>
          <a:p>
            <a:fld id="{081C61DF-044C-4787-BDCC-15E56F6EFA50}" type="datetime1">
              <a:rPr lang="sv-SE" smtClean="0"/>
              <a:t>2024-10-22</a:t>
            </a:fld>
            <a:endParaRPr lang="sv-SE" dirty="0"/>
          </a:p>
        </p:txBody>
      </p:sp>
      <p:sp>
        <p:nvSpPr>
          <p:cNvPr id="9" name="Platshållare för sidfot 8"/>
          <p:cNvSpPr>
            <a:spLocks noGrp="1"/>
          </p:cNvSpPr>
          <p:nvPr>
            <p:ph type="ftr" sz="quarter" idx="21"/>
          </p:nvPr>
        </p:nvSpPr>
        <p:spPr/>
        <p:txBody>
          <a:bodyPr/>
          <a:lstStyle/>
          <a:p>
            <a:r>
              <a:rPr lang="sv-SE"/>
              <a:t>Sidfotstext (ändras under Meny Infoga och knappen Sidhuvud/Sidfot)</a:t>
            </a:r>
            <a:endParaRPr lang="sv-SE" dirty="0"/>
          </a:p>
        </p:txBody>
      </p:sp>
      <p:sp>
        <p:nvSpPr>
          <p:cNvPr id="11" name="Platshållare för bildnummer 10"/>
          <p:cNvSpPr>
            <a:spLocks noGrp="1"/>
          </p:cNvSpPr>
          <p:nvPr>
            <p:ph type="sldNum" sz="quarter" idx="22"/>
          </p:nvPr>
        </p:nvSpPr>
        <p:spPr/>
        <p:txBody>
          <a:bodyPr/>
          <a:lstStyle/>
          <a:p>
            <a:fld id="{E9DBCB7B-D4FD-EE41-85F0-B6F7A4EFC557}" type="slidenum">
              <a:rPr lang="sv-SE" smtClean="0"/>
              <a:pPr/>
              <a:t>‹#›</a:t>
            </a:fld>
            <a:endParaRPr lang="sv-SE" dirty="0"/>
          </a:p>
        </p:txBody>
      </p:sp>
    </p:spTree>
    <p:extLst>
      <p:ext uri="{BB962C8B-B14F-4D97-AF65-F5344CB8AC3E}">
        <p14:creationId xmlns:p14="http://schemas.microsoft.com/office/powerpoint/2010/main" val="1922021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2 objekt med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58775" y="358774"/>
            <a:ext cx="8426450" cy="565151"/>
          </a:xfrm>
        </p:spPr>
        <p:txBody>
          <a:bodyPr/>
          <a:lstStyle/>
          <a:p>
            <a:r>
              <a:rPr lang="sv-SE" dirty="0"/>
              <a:t>Lägg till rubrik</a:t>
            </a:r>
          </a:p>
        </p:txBody>
      </p:sp>
      <p:sp>
        <p:nvSpPr>
          <p:cNvPr id="7" name="Platshållare för text 6"/>
          <p:cNvSpPr>
            <a:spLocks noGrp="1"/>
          </p:cNvSpPr>
          <p:nvPr>
            <p:ph type="body" sz="quarter" idx="18" hasCustomPrompt="1"/>
          </p:nvPr>
        </p:nvSpPr>
        <p:spPr>
          <a:xfrm>
            <a:off x="358775" y="1011600"/>
            <a:ext cx="4140200" cy="288000"/>
          </a:xfrm>
        </p:spPr>
        <p:txBody>
          <a:bodyPr>
            <a:normAutofit/>
          </a:bodyPr>
          <a:lstStyle>
            <a:lvl1pPr>
              <a:defRPr sz="1500" b="1" spc="0" baseline="0">
                <a:latin typeface="+mn-lt"/>
                <a:cs typeface="FrankRuehl" panose="020B0604020202020204" pitchFamily="34" charset="-79"/>
              </a:defRPr>
            </a:lvl1pPr>
          </a:lstStyle>
          <a:p>
            <a:pPr lvl="0"/>
            <a:r>
              <a:rPr lang="sv-SE" dirty="0"/>
              <a:t>Lägg till rubrik</a:t>
            </a:r>
          </a:p>
        </p:txBody>
      </p:sp>
      <p:sp>
        <p:nvSpPr>
          <p:cNvPr id="8" name="Platshållare för innehåll 7"/>
          <p:cNvSpPr>
            <a:spLocks noGrp="1"/>
          </p:cNvSpPr>
          <p:nvPr>
            <p:ph sz="quarter" idx="13"/>
          </p:nvPr>
        </p:nvSpPr>
        <p:spPr>
          <a:xfrm>
            <a:off x="358775" y="1299600"/>
            <a:ext cx="4140200" cy="3171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3" name="Platshållare för text 12"/>
          <p:cNvSpPr>
            <a:spLocks noGrp="1"/>
          </p:cNvSpPr>
          <p:nvPr>
            <p:ph type="body" sz="quarter" idx="19" hasCustomPrompt="1"/>
          </p:nvPr>
        </p:nvSpPr>
        <p:spPr>
          <a:xfrm>
            <a:off x="4645025" y="1011600"/>
            <a:ext cx="4140200" cy="288000"/>
          </a:xfrm>
        </p:spPr>
        <p:txBody>
          <a:bodyPr>
            <a:normAutofit/>
          </a:bodyPr>
          <a:lstStyle>
            <a:lvl1pPr>
              <a:defRPr sz="1500" b="1" spc="0" baseline="0">
                <a:latin typeface="+mn-lt"/>
              </a:defRPr>
            </a:lvl1pPr>
          </a:lstStyle>
          <a:p>
            <a:pPr lvl="0"/>
            <a:r>
              <a:rPr lang="sv-SE" dirty="0"/>
              <a:t>Lägg till rubrik</a:t>
            </a:r>
          </a:p>
        </p:txBody>
      </p:sp>
      <p:sp>
        <p:nvSpPr>
          <p:cNvPr id="10" name="Platshållare för innehåll 7"/>
          <p:cNvSpPr>
            <a:spLocks noGrp="1"/>
          </p:cNvSpPr>
          <p:nvPr>
            <p:ph sz="quarter" idx="15"/>
          </p:nvPr>
        </p:nvSpPr>
        <p:spPr>
          <a:xfrm>
            <a:off x="4645025" y="1299600"/>
            <a:ext cx="4140200" cy="31716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datum 5"/>
          <p:cNvSpPr>
            <a:spLocks noGrp="1"/>
          </p:cNvSpPr>
          <p:nvPr>
            <p:ph type="dt" sz="half" idx="20"/>
          </p:nvPr>
        </p:nvSpPr>
        <p:spPr/>
        <p:txBody>
          <a:bodyPr/>
          <a:lstStyle/>
          <a:p>
            <a:fld id="{3266ADCB-94AC-403A-8336-AF182BD94B2E}" type="datetime1">
              <a:rPr lang="sv-SE" smtClean="0"/>
              <a:t>2024-10-22</a:t>
            </a:fld>
            <a:endParaRPr lang="sv-SE" dirty="0"/>
          </a:p>
        </p:txBody>
      </p:sp>
      <p:sp>
        <p:nvSpPr>
          <p:cNvPr id="9" name="Platshållare för sidfot 8"/>
          <p:cNvSpPr>
            <a:spLocks noGrp="1"/>
          </p:cNvSpPr>
          <p:nvPr>
            <p:ph type="ftr" sz="quarter" idx="21"/>
          </p:nvPr>
        </p:nvSpPr>
        <p:spPr/>
        <p:txBody>
          <a:bodyPr/>
          <a:lstStyle/>
          <a:p>
            <a:r>
              <a:rPr lang="sv-SE"/>
              <a:t>Sidfotstext (ändras under Meny Infoga och knappen Sidhuvud/Sidfot)</a:t>
            </a:r>
            <a:endParaRPr lang="sv-SE" dirty="0"/>
          </a:p>
        </p:txBody>
      </p:sp>
      <p:sp>
        <p:nvSpPr>
          <p:cNvPr id="11" name="Platshållare för bildnummer 10"/>
          <p:cNvSpPr>
            <a:spLocks noGrp="1"/>
          </p:cNvSpPr>
          <p:nvPr>
            <p:ph type="sldNum" sz="quarter" idx="22"/>
          </p:nvPr>
        </p:nvSpPr>
        <p:spPr/>
        <p:txBody>
          <a:bodyPr/>
          <a:lstStyle/>
          <a:p>
            <a:fld id="{E9DBCB7B-D4FD-EE41-85F0-B6F7A4EFC557}" type="slidenum">
              <a:rPr lang="sv-SE" smtClean="0"/>
              <a:pPr/>
              <a:t>‹#›</a:t>
            </a:fld>
            <a:endParaRPr lang="sv-SE" dirty="0"/>
          </a:p>
        </p:txBody>
      </p:sp>
    </p:spTree>
    <p:extLst>
      <p:ext uri="{BB962C8B-B14F-4D97-AF65-F5344CB8AC3E}">
        <p14:creationId xmlns:p14="http://schemas.microsoft.com/office/powerpoint/2010/main" val="2403382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bild, sidfot">
    <p:spTree>
      <p:nvGrpSpPr>
        <p:cNvPr id="1" name=""/>
        <p:cNvGrpSpPr/>
        <p:nvPr/>
      </p:nvGrpSpPr>
      <p:grpSpPr>
        <a:xfrm>
          <a:off x="0" y="0"/>
          <a:ext cx="0" cy="0"/>
          <a:chOff x="0" y="0"/>
          <a:chExt cx="0" cy="0"/>
        </a:xfrm>
      </p:grpSpPr>
      <p:sp>
        <p:nvSpPr>
          <p:cNvPr id="9" name="Platshållare för bild 8"/>
          <p:cNvSpPr>
            <a:spLocks noGrp="1"/>
          </p:cNvSpPr>
          <p:nvPr>
            <p:ph type="pic" sz="quarter" idx="14" hasCustomPrompt="1"/>
          </p:nvPr>
        </p:nvSpPr>
        <p:spPr>
          <a:xfrm>
            <a:off x="0" y="0"/>
            <a:ext cx="9144000" cy="4470401"/>
          </a:xfrm>
          <a:solidFill>
            <a:schemeClr val="accent5"/>
          </a:solidFill>
        </p:spPr>
        <p:txBody>
          <a:bodyPr tIns="72000" anchor="t">
            <a:normAutofit/>
          </a:bodyPr>
          <a:lstStyle>
            <a:lvl1pPr algn="ctr">
              <a:defRPr sz="1000" baseline="0"/>
            </a:lvl1pPr>
          </a:lstStyle>
          <a:p>
            <a:r>
              <a:rPr lang="sv-SE" dirty="0"/>
              <a:t>Klicka här och infoga bild via knappen Bild i menyflik Infoga</a:t>
            </a:r>
          </a:p>
        </p:txBody>
      </p:sp>
      <p:sp>
        <p:nvSpPr>
          <p:cNvPr id="2" name="Rubrik 1"/>
          <p:cNvSpPr>
            <a:spLocks noGrp="1"/>
          </p:cNvSpPr>
          <p:nvPr>
            <p:ph type="title" hasCustomPrompt="1"/>
          </p:nvPr>
        </p:nvSpPr>
        <p:spPr>
          <a:xfrm>
            <a:off x="358775" y="1008000"/>
            <a:ext cx="8426450" cy="1404000"/>
          </a:xfrm>
        </p:spPr>
        <p:txBody>
          <a:bodyPr anchor="b"/>
          <a:lstStyle>
            <a:lvl1pPr algn="ctr">
              <a:lnSpc>
                <a:spcPct val="85000"/>
              </a:lnSpc>
              <a:defRPr sz="4000" kern="0" spc="-80" baseline="0">
                <a:solidFill>
                  <a:schemeClr val="bg1"/>
                </a:solidFill>
                <a:effectLst/>
              </a:defRPr>
            </a:lvl1pPr>
          </a:lstStyle>
          <a:p>
            <a:r>
              <a:rPr lang="sv-SE" dirty="0"/>
              <a:t>Lägg till rubrik</a:t>
            </a:r>
          </a:p>
        </p:txBody>
      </p:sp>
      <p:sp>
        <p:nvSpPr>
          <p:cNvPr id="7" name="Platshållare för text 6"/>
          <p:cNvSpPr>
            <a:spLocks noGrp="1"/>
          </p:cNvSpPr>
          <p:nvPr>
            <p:ph type="body" sz="quarter" idx="13" hasCustomPrompt="1"/>
          </p:nvPr>
        </p:nvSpPr>
        <p:spPr>
          <a:xfrm>
            <a:off x="358775" y="2538000"/>
            <a:ext cx="8426450" cy="1213263"/>
          </a:xfrm>
        </p:spPr>
        <p:txBody>
          <a:bodyPr>
            <a:normAutofit/>
          </a:bodyPr>
          <a:lstStyle>
            <a:lvl1pPr algn="ctr">
              <a:lnSpc>
                <a:spcPct val="95000"/>
              </a:lnSpc>
              <a:defRPr sz="1800" baseline="0">
                <a:solidFill>
                  <a:schemeClr val="bg1"/>
                </a:solidFill>
              </a:defRPr>
            </a:lvl1pPr>
          </a:lstStyle>
          <a:p>
            <a:pPr lvl="0"/>
            <a:r>
              <a:rPr lang="sv-SE" dirty="0"/>
              <a:t>Lägg till underrubrik</a:t>
            </a:r>
          </a:p>
        </p:txBody>
      </p:sp>
      <p:sp>
        <p:nvSpPr>
          <p:cNvPr id="6" name="Platshållare för datum 5"/>
          <p:cNvSpPr>
            <a:spLocks noGrp="1"/>
          </p:cNvSpPr>
          <p:nvPr>
            <p:ph type="dt" sz="half" idx="15"/>
          </p:nvPr>
        </p:nvSpPr>
        <p:spPr/>
        <p:txBody>
          <a:bodyPr/>
          <a:lstStyle/>
          <a:p>
            <a:fld id="{8AB03F4C-A04A-48D4-A689-746FE3AE619F}" type="datetime1">
              <a:rPr lang="sv-SE" smtClean="0"/>
              <a:t>2024-10-22</a:t>
            </a:fld>
            <a:endParaRPr lang="sv-SE" dirty="0"/>
          </a:p>
        </p:txBody>
      </p:sp>
      <p:sp>
        <p:nvSpPr>
          <p:cNvPr id="8" name="Platshållare för sidfot 7"/>
          <p:cNvSpPr>
            <a:spLocks noGrp="1"/>
          </p:cNvSpPr>
          <p:nvPr>
            <p:ph type="ftr" sz="quarter" idx="16"/>
          </p:nvPr>
        </p:nvSpPr>
        <p:spPr/>
        <p:txBody>
          <a:bodyPr/>
          <a:lstStyle/>
          <a:p>
            <a:r>
              <a:rPr lang="sv-SE"/>
              <a:t>Sidfotstext (ändras under Meny Infoga och knappen Sidhuvud/Sidfot)</a:t>
            </a:r>
            <a:endParaRPr lang="sv-SE" dirty="0"/>
          </a:p>
        </p:txBody>
      </p:sp>
      <p:sp>
        <p:nvSpPr>
          <p:cNvPr id="10" name="Platshållare för bildnummer 9"/>
          <p:cNvSpPr>
            <a:spLocks noGrp="1"/>
          </p:cNvSpPr>
          <p:nvPr>
            <p:ph type="sldNum" sz="quarter" idx="17"/>
          </p:nvPr>
        </p:nvSpPr>
        <p:spPr/>
        <p:txBody>
          <a:bodyPr/>
          <a:lstStyle/>
          <a:p>
            <a:fld id="{E9DBCB7B-D4FD-EE41-85F0-B6F7A4EFC557}" type="slidenum">
              <a:rPr lang="sv-SE" smtClean="0"/>
              <a:pPr/>
              <a:t>‹#›</a:t>
            </a:fld>
            <a:endParaRPr lang="sv-SE" dirty="0"/>
          </a:p>
        </p:txBody>
      </p:sp>
    </p:spTree>
    <p:extLst>
      <p:ext uri="{BB962C8B-B14F-4D97-AF65-F5344CB8AC3E}">
        <p14:creationId xmlns:p14="http://schemas.microsoft.com/office/powerpoint/2010/main" val="506953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under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58775" y="360000"/>
            <a:ext cx="8426450" cy="439200"/>
          </a:xfrm>
        </p:spPr>
        <p:txBody>
          <a:bodyPr/>
          <a:lstStyle/>
          <a:p>
            <a:r>
              <a:rPr lang="sv-SE" dirty="0"/>
              <a:t>Lägg till rubrik</a:t>
            </a:r>
          </a:p>
        </p:txBody>
      </p:sp>
      <p:sp>
        <p:nvSpPr>
          <p:cNvPr id="8" name="Platshållare för text 7"/>
          <p:cNvSpPr>
            <a:spLocks noGrp="1"/>
          </p:cNvSpPr>
          <p:nvPr>
            <p:ph type="body" sz="quarter" idx="13" hasCustomPrompt="1"/>
          </p:nvPr>
        </p:nvSpPr>
        <p:spPr>
          <a:xfrm>
            <a:off x="358775" y="799200"/>
            <a:ext cx="8426450" cy="325014"/>
          </a:xfrm>
        </p:spPr>
        <p:txBody>
          <a:bodyPr>
            <a:noAutofit/>
          </a:bodyPr>
          <a:lstStyle>
            <a:lvl1pPr>
              <a:defRPr sz="1800" i="1" baseline="0"/>
            </a:lvl1pPr>
          </a:lstStyle>
          <a:p>
            <a:pPr lvl="0"/>
            <a:r>
              <a:rPr lang="sv-SE" dirty="0"/>
              <a:t>Lägg till underrubrik</a:t>
            </a:r>
          </a:p>
        </p:txBody>
      </p:sp>
      <p:sp>
        <p:nvSpPr>
          <p:cNvPr id="6" name="Platshållare för datum 5"/>
          <p:cNvSpPr>
            <a:spLocks noGrp="1"/>
          </p:cNvSpPr>
          <p:nvPr>
            <p:ph type="dt" sz="half" idx="14"/>
          </p:nvPr>
        </p:nvSpPr>
        <p:spPr/>
        <p:txBody>
          <a:bodyPr/>
          <a:lstStyle/>
          <a:p>
            <a:fld id="{6E0F49C7-D728-429F-B020-FF8D522EBD84}" type="datetime1">
              <a:rPr lang="sv-SE" smtClean="0"/>
              <a:t>2024-10-22</a:t>
            </a:fld>
            <a:endParaRPr lang="sv-SE" dirty="0"/>
          </a:p>
        </p:txBody>
      </p:sp>
      <p:sp>
        <p:nvSpPr>
          <p:cNvPr id="7" name="Platshållare för sidfot 6"/>
          <p:cNvSpPr>
            <a:spLocks noGrp="1"/>
          </p:cNvSpPr>
          <p:nvPr>
            <p:ph type="ftr" sz="quarter" idx="15"/>
          </p:nvPr>
        </p:nvSpPr>
        <p:spPr/>
        <p:txBody>
          <a:bodyPr/>
          <a:lstStyle/>
          <a:p>
            <a:r>
              <a:rPr lang="sv-SE"/>
              <a:t>Sidfotstext (ändras under Meny Infoga och knappen Sidhuvud/Sidfot)</a:t>
            </a:r>
            <a:endParaRPr lang="sv-SE" dirty="0"/>
          </a:p>
        </p:txBody>
      </p:sp>
      <p:sp>
        <p:nvSpPr>
          <p:cNvPr id="9" name="Platshållare för bildnummer 8"/>
          <p:cNvSpPr>
            <a:spLocks noGrp="1"/>
          </p:cNvSpPr>
          <p:nvPr>
            <p:ph type="sldNum" sz="quarter" idx="16"/>
          </p:nvPr>
        </p:nvSpPr>
        <p:spPr/>
        <p:txBody>
          <a:bodyPr/>
          <a:lstStyle/>
          <a:p>
            <a:fld id="{E9DBCB7B-D4FD-EE41-85F0-B6F7A4EFC557}" type="slidenum">
              <a:rPr lang="sv-SE" smtClean="0"/>
              <a:pPr/>
              <a:t>‹#›</a:t>
            </a:fld>
            <a:endParaRPr lang="sv-SE" dirty="0"/>
          </a:p>
        </p:txBody>
      </p:sp>
    </p:spTree>
    <p:extLst>
      <p:ext uri="{BB962C8B-B14F-4D97-AF65-F5344CB8AC3E}">
        <p14:creationId xmlns:p14="http://schemas.microsoft.com/office/powerpoint/2010/main" val="1386868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underrubrik,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58775" y="358774"/>
            <a:ext cx="8426450" cy="440426"/>
          </a:xfrm>
        </p:spPr>
        <p:txBody>
          <a:bodyPr/>
          <a:lstStyle/>
          <a:p>
            <a:r>
              <a:rPr lang="sv-SE" dirty="0"/>
              <a:t>Lägg till rubrik</a:t>
            </a:r>
          </a:p>
        </p:txBody>
      </p:sp>
      <p:sp>
        <p:nvSpPr>
          <p:cNvPr id="8" name="Platshållare för text 7"/>
          <p:cNvSpPr>
            <a:spLocks noGrp="1"/>
          </p:cNvSpPr>
          <p:nvPr>
            <p:ph type="body" sz="quarter" idx="13" hasCustomPrompt="1"/>
          </p:nvPr>
        </p:nvSpPr>
        <p:spPr>
          <a:xfrm>
            <a:off x="358775" y="799200"/>
            <a:ext cx="8426450" cy="325014"/>
          </a:xfrm>
        </p:spPr>
        <p:txBody>
          <a:bodyPr>
            <a:noAutofit/>
          </a:bodyPr>
          <a:lstStyle>
            <a:lvl1pPr>
              <a:defRPr sz="1800" i="1"/>
            </a:lvl1pPr>
          </a:lstStyle>
          <a:p>
            <a:pPr lvl="0"/>
            <a:r>
              <a:rPr lang="sv-SE" dirty="0"/>
              <a:t>Lägg till underrubrik</a:t>
            </a:r>
          </a:p>
        </p:txBody>
      </p:sp>
      <p:sp>
        <p:nvSpPr>
          <p:cNvPr id="9" name="Platshållare för innehåll 8"/>
          <p:cNvSpPr>
            <a:spLocks noGrp="1"/>
          </p:cNvSpPr>
          <p:nvPr>
            <p:ph sz="quarter" idx="14"/>
          </p:nvPr>
        </p:nvSpPr>
        <p:spPr>
          <a:xfrm>
            <a:off x="358775" y="1332000"/>
            <a:ext cx="8426450" cy="3138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datum 5"/>
          <p:cNvSpPr>
            <a:spLocks noGrp="1"/>
          </p:cNvSpPr>
          <p:nvPr>
            <p:ph type="dt" sz="half" idx="15"/>
          </p:nvPr>
        </p:nvSpPr>
        <p:spPr/>
        <p:txBody>
          <a:bodyPr/>
          <a:lstStyle/>
          <a:p>
            <a:fld id="{CA7818AF-202C-468F-A0D6-7358FECEB54F}" type="datetime1">
              <a:rPr lang="sv-SE" smtClean="0"/>
              <a:t>2024-10-22</a:t>
            </a:fld>
            <a:endParaRPr lang="sv-SE" dirty="0"/>
          </a:p>
        </p:txBody>
      </p:sp>
      <p:sp>
        <p:nvSpPr>
          <p:cNvPr id="7" name="Platshållare för sidfot 6"/>
          <p:cNvSpPr>
            <a:spLocks noGrp="1"/>
          </p:cNvSpPr>
          <p:nvPr>
            <p:ph type="ftr" sz="quarter" idx="16"/>
          </p:nvPr>
        </p:nvSpPr>
        <p:spPr/>
        <p:txBody>
          <a:bodyPr/>
          <a:lstStyle/>
          <a:p>
            <a:r>
              <a:rPr lang="sv-SE"/>
              <a:t>Sidfotstext (ändras under Meny Infoga och knappen Sidhuvud/Sidfot)</a:t>
            </a:r>
            <a:endParaRPr lang="sv-SE" dirty="0"/>
          </a:p>
        </p:txBody>
      </p:sp>
      <p:sp>
        <p:nvSpPr>
          <p:cNvPr id="10" name="Platshållare för bildnummer 9"/>
          <p:cNvSpPr>
            <a:spLocks noGrp="1"/>
          </p:cNvSpPr>
          <p:nvPr>
            <p:ph type="sldNum" sz="quarter" idx="17"/>
          </p:nvPr>
        </p:nvSpPr>
        <p:spPr/>
        <p:txBody>
          <a:bodyPr/>
          <a:lstStyle/>
          <a:p>
            <a:fld id="{E9DBCB7B-D4FD-EE41-85F0-B6F7A4EFC557}" type="slidenum">
              <a:rPr lang="sv-SE" smtClean="0"/>
              <a:pPr/>
              <a:t>‹#›</a:t>
            </a:fld>
            <a:endParaRPr lang="sv-SE" dirty="0"/>
          </a:p>
        </p:txBody>
      </p:sp>
    </p:spTree>
    <p:extLst>
      <p:ext uri="{BB962C8B-B14F-4D97-AF65-F5344CB8AC3E}">
        <p14:creationId xmlns:p14="http://schemas.microsoft.com/office/powerpoint/2010/main" val="1276227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över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58775" y="720000"/>
            <a:ext cx="8426450" cy="360000"/>
          </a:xfrm>
        </p:spPr>
        <p:txBody>
          <a:bodyPr/>
          <a:lstStyle/>
          <a:p>
            <a:r>
              <a:rPr lang="sv-SE" dirty="0"/>
              <a:t>Lägg till rubrik</a:t>
            </a:r>
          </a:p>
        </p:txBody>
      </p:sp>
      <p:sp>
        <p:nvSpPr>
          <p:cNvPr id="8" name="Platshållare för text 7"/>
          <p:cNvSpPr>
            <a:spLocks noGrp="1"/>
          </p:cNvSpPr>
          <p:nvPr>
            <p:ph type="body" sz="quarter" idx="13" hasCustomPrompt="1"/>
          </p:nvPr>
        </p:nvSpPr>
        <p:spPr>
          <a:xfrm>
            <a:off x="358775" y="360362"/>
            <a:ext cx="8426450" cy="324651"/>
          </a:xfrm>
        </p:spPr>
        <p:txBody>
          <a:bodyPr>
            <a:noAutofit/>
          </a:bodyPr>
          <a:lstStyle>
            <a:lvl1pPr>
              <a:defRPr sz="1800" i="1" baseline="0"/>
            </a:lvl1pPr>
          </a:lstStyle>
          <a:p>
            <a:pPr lvl="0"/>
            <a:r>
              <a:rPr lang="sv-SE" dirty="0"/>
              <a:t>Lägg till underrubrik</a:t>
            </a:r>
          </a:p>
        </p:txBody>
      </p:sp>
      <p:sp>
        <p:nvSpPr>
          <p:cNvPr id="6" name="Platshållare för datum 5"/>
          <p:cNvSpPr>
            <a:spLocks noGrp="1"/>
          </p:cNvSpPr>
          <p:nvPr>
            <p:ph type="dt" sz="half" idx="14"/>
          </p:nvPr>
        </p:nvSpPr>
        <p:spPr/>
        <p:txBody>
          <a:bodyPr/>
          <a:lstStyle/>
          <a:p>
            <a:fld id="{08EC3A9A-11D3-4637-9820-B9FF33F0CB56}" type="datetime1">
              <a:rPr lang="sv-SE" smtClean="0"/>
              <a:t>2024-10-22</a:t>
            </a:fld>
            <a:endParaRPr lang="sv-SE" dirty="0"/>
          </a:p>
        </p:txBody>
      </p:sp>
      <p:sp>
        <p:nvSpPr>
          <p:cNvPr id="7" name="Platshållare för sidfot 6"/>
          <p:cNvSpPr>
            <a:spLocks noGrp="1"/>
          </p:cNvSpPr>
          <p:nvPr>
            <p:ph type="ftr" sz="quarter" idx="15"/>
          </p:nvPr>
        </p:nvSpPr>
        <p:spPr/>
        <p:txBody>
          <a:bodyPr/>
          <a:lstStyle/>
          <a:p>
            <a:r>
              <a:rPr lang="sv-SE"/>
              <a:t>Sidfotstext (ändras under Meny Infoga och knappen Sidhuvud/Sidfot)</a:t>
            </a:r>
            <a:endParaRPr lang="sv-SE" dirty="0"/>
          </a:p>
        </p:txBody>
      </p:sp>
      <p:sp>
        <p:nvSpPr>
          <p:cNvPr id="9" name="Platshållare för bildnummer 8"/>
          <p:cNvSpPr>
            <a:spLocks noGrp="1"/>
          </p:cNvSpPr>
          <p:nvPr>
            <p:ph type="sldNum" sz="quarter" idx="16"/>
          </p:nvPr>
        </p:nvSpPr>
        <p:spPr/>
        <p:txBody>
          <a:bodyPr/>
          <a:lstStyle/>
          <a:p>
            <a:fld id="{E9DBCB7B-D4FD-EE41-85F0-B6F7A4EFC557}" type="slidenum">
              <a:rPr lang="sv-SE" smtClean="0"/>
              <a:pPr/>
              <a:t>‹#›</a:t>
            </a:fld>
            <a:endParaRPr lang="sv-SE" dirty="0"/>
          </a:p>
        </p:txBody>
      </p:sp>
    </p:spTree>
    <p:extLst>
      <p:ext uri="{BB962C8B-B14F-4D97-AF65-F5344CB8AC3E}">
        <p14:creationId xmlns:p14="http://schemas.microsoft.com/office/powerpoint/2010/main" val="24421471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överrubrik,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58775" y="720000"/>
            <a:ext cx="8426450" cy="360000"/>
          </a:xfrm>
        </p:spPr>
        <p:txBody>
          <a:bodyPr/>
          <a:lstStyle/>
          <a:p>
            <a:r>
              <a:rPr lang="sv-SE" dirty="0"/>
              <a:t>Lägg till rubrik</a:t>
            </a:r>
          </a:p>
        </p:txBody>
      </p:sp>
      <p:sp>
        <p:nvSpPr>
          <p:cNvPr id="8" name="Platshållare för text 7"/>
          <p:cNvSpPr>
            <a:spLocks noGrp="1"/>
          </p:cNvSpPr>
          <p:nvPr>
            <p:ph type="body" sz="quarter" idx="13" hasCustomPrompt="1"/>
          </p:nvPr>
        </p:nvSpPr>
        <p:spPr>
          <a:xfrm>
            <a:off x="358775" y="360362"/>
            <a:ext cx="8426450" cy="324651"/>
          </a:xfrm>
        </p:spPr>
        <p:txBody>
          <a:bodyPr>
            <a:noAutofit/>
          </a:bodyPr>
          <a:lstStyle>
            <a:lvl1pPr>
              <a:defRPr sz="1800" i="1" baseline="0"/>
            </a:lvl1pPr>
          </a:lstStyle>
          <a:p>
            <a:pPr lvl="0"/>
            <a:r>
              <a:rPr lang="sv-SE" dirty="0"/>
              <a:t>Lägg till underrubrik</a:t>
            </a:r>
          </a:p>
        </p:txBody>
      </p:sp>
      <p:sp>
        <p:nvSpPr>
          <p:cNvPr id="6" name="Platshållare för datum 5"/>
          <p:cNvSpPr>
            <a:spLocks noGrp="1"/>
          </p:cNvSpPr>
          <p:nvPr>
            <p:ph type="dt" sz="half" idx="14"/>
          </p:nvPr>
        </p:nvSpPr>
        <p:spPr/>
        <p:txBody>
          <a:bodyPr/>
          <a:lstStyle/>
          <a:p>
            <a:fld id="{C41117CC-EAF5-4C6A-9D4F-BA334AFC7236}" type="datetime1">
              <a:rPr lang="sv-SE" smtClean="0"/>
              <a:t>2024-10-22</a:t>
            </a:fld>
            <a:endParaRPr lang="sv-SE" dirty="0"/>
          </a:p>
        </p:txBody>
      </p:sp>
      <p:sp>
        <p:nvSpPr>
          <p:cNvPr id="7" name="Platshållare för sidfot 6"/>
          <p:cNvSpPr>
            <a:spLocks noGrp="1"/>
          </p:cNvSpPr>
          <p:nvPr>
            <p:ph type="ftr" sz="quarter" idx="15"/>
          </p:nvPr>
        </p:nvSpPr>
        <p:spPr/>
        <p:txBody>
          <a:bodyPr/>
          <a:lstStyle/>
          <a:p>
            <a:r>
              <a:rPr lang="sv-SE"/>
              <a:t>Sidfotstext (ändras under Meny Infoga och knappen Sidhuvud/Sidfot)</a:t>
            </a:r>
            <a:endParaRPr lang="sv-SE" dirty="0"/>
          </a:p>
        </p:txBody>
      </p:sp>
      <p:sp>
        <p:nvSpPr>
          <p:cNvPr id="9" name="Platshållare för bildnummer 8"/>
          <p:cNvSpPr>
            <a:spLocks noGrp="1"/>
          </p:cNvSpPr>
          <p:nvPr>
            <p:ph type="sldNum" sz="quarter" idx="16"/>
          </p:nvPr>
        </p:nvSpPr>
        <p:spPr/>
        <p:txBody>
          <a:bodyPr/>
          <a:lstStyle/>
          <a:p>
            <a:fld id="{E9DBCB7B-D4FD-EE41-85F0-B6F7A4EFC557}" type="slidenum">
              <a:rPr lang="sv-SE" smtClean="0"/>
              <a:pPr/>
              <a:t>‹#›</a:t>
            </a:fld>
            <a:endParaRPr lang="sv-SE" dirty="0"/>
          </a:p>
        </p:txBody>
      </p:sp>
      <p:sp>
        <p:nvSpPr>
          <p:cNvPr id="10" name="Platshållare för innehåll 8">
            <a:extLst>
              <a:ext uri="{FF2B5EF4-FFF2-40B4-BE49-F238E27FC236}">
                <a16:creationId xmlns:a16="http://schemas.microsoft.com/office/drawing/2014/main" id="{73C66600-DFFE-4510-B0FB-111C5D903B49}"/>
              </a:ext>
            </a:extLst>
          </p:cNvPr>
          <p:cNvSpPr>
            <a:spLocks noGrp="1"/>
          </p:cNvSpPr>
          <p:nvPr>
            <p:ph sz="quarter" idx="17"/>
          </p:nvPr>
        </p:nvSpPr>
        <p:spPr>
          <a:xfrm>
            <a:off x="358775" y="1332000"/>
            <a:ext cx="8426450" cy="3138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364843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 innehåll, faktaruta">
    <p:spTree>
      <p:nvGrpSpPr>
        <p:cNvPr id="1" name=""/>
        <p:cNvGrpSpPr/>
        <p:nvPr/>
      </p:nvGrpSpPr>
      <p:grpSpPr>
        <a:xfrm>
          <a:off x="0" y="0"/>
          <a:ext cx="0" cy="0"/>
          <a:chOff x="0" y="0"/>
          <a:chExt cx="0" cy="0"/>
        </a:xfrm>
      </p:grpSpPr>
      <p:sp>
        <p:nvSpPr>
          <p:cNvPr id="6" name="Platshållare för text 5"/>
          <p:cNvSpPr>
            <a:spLocks noGrp="1"/>
          </p:cNvSpPr>
          <p:nvPr>
            <p:ph type="body" sz="quarter" idx="37" hasCustomPrompt="1"/>
          </p:nvPr>
        </p:nvSpPr>
        <p:spPr>
          <a:xfrm>
            <a:off x="5943601" y="360000"/>
            <a:ext cx="2827082" cy="522061"/>
          </a:xfrm>
          <a:ln w="31750">
            <a:solidFill>
              <a:schemeClr val="accent1"/>
            </a:solidFill>
            <a:miter lim="800000"/>
          </a:ln>
        </p:spPr>
        <p:txBody>
          <a:bodyPr lIns="144000" tIns="36000" anchor="ctr">
            <a:normAutofit/>
          </a:bodyPr>
          <a:lstStyle>
            <a:lvl1pPr>
              <a:lnSpc>
                <a:spcPct val="90000"/>
              </a:lnSpc>
              <a:defRPr sz="1500" b="1" spc="0" baseline="0">
                <a:latin typeface="+mn-lt"/>
              </a:defRPr>
            </a:lvl1pPr>
          </a:lstStyle>
          <a:p>
            <a:pPr lvl="0"/>
            <a:r>
              <a:rPr lang="sv-SE" dirty="0"/>
              <a:t>Lägg till rubrik</a:t>
            </a:r>
          </a:p>
        </p:txBody>
      </p:sp>
      <p:sp>
        <p:nvSpPr>
          <p:cNvPr id="42" name="Platshållare för text 40"/>
          <p:cNvSpPr>
            <a:spLocks noGrp="1"/>
          </p:cNvSpPr>
          <p:nvPr>
            <p:ph type="body" sz="quarter" idx="36" hasCustomPrompt="1"/>
          </p:nvPr>
        </p:nvSpPr>
        <p:spPr>
          <a:xfrm>
            <a:off x="5943600" y="882061"/>
            <a:ext cx="2826000" cy="3572464"/>
          </a:xfrm>
          <a:ln w="31750">
            <a:solidFill>
              <a:schemeClr val="accent1"/>
            </a:solidFill>
            <a:miter lim="800000"/>
          </a:ln>
        </p:spPr>
        <p:txBody>
          <a:bodyPr lIns="144000" tIns="108000" rIns="108000" anchor="t">
            <a:noAutofit/>
          </a:bodyPr>
          <a:lstStyle>
            <a:lvl1pPr marL="144000" marR="0" indent="-144000" algn="l" defTabSz="457200" rtl="0" eaLnBrk="1" fontAlgn="auto" latinLnBrk="0" hangingPunct="1">
              <a:lnSpc>
                <a:spcPct val="95000"/>
              </a:lnSpc>
              <a:spcBef>
                <a:spcPts val="400"/>
              </a:spcBef>
              <a:spcAft>
                <a:spcPts val="0"/>
              </a:spcAft>
              <a:buClrTx/>
              <a:buSzTx/>
              <a:buFont typeface="Wingdings" panose="05000000000000000000" pitchFamily="2" charset="2"/>
              <a:buChar char="§"/>
              <a:tabLst/>
              <a:defRPr sz="1400" b="0" baseline="0"/>
            </a:lvl1pPr>
          </a:lstStyle>
          <a:p>
            <a:pPr lvl="0"/>
            <a:r>
              <a:rPr lang="sv-SE" dirty="0"/>
              <a:t>Skriv in punktlista (om du istället vill ha löpande text kan du klicka bort listläget i menyn.</a:t>
            </a:r>
          </a:p>
        </p:txBody>
      </p:sp>
      <p:sp>
        <p:nvSpPr>
          <p:cNvPr id="2" name="Platshållare för datum 1"/>
          <p:cNvSpPr>
            <a:spLocks noGrp="1"/>
          </p:cNvSpPr>
          <p:nvPr>
            <p:ph type="dt" sz="half" idx="38"/>
          </p:nvPr>
        </p:nvSpPr>
        <p:spPr/>
        <p:txBody>
          <a:bodyPr/>
          <a:lstStyle/>
          <a:p>
            <a:fld id="{723FF1E5-098E-48E6-B1B2-F704F15E5838}" type="datetime1">
              <a:rPr lang="sv-SE" smtClean="0"/>
              <a:t>2024-10-22</a:t>
            </a:fld>
            <a:endParaRPr lang="sv-SE" dirty="0"/>
          </a:p>
        </p:txBody>
      </p:sp>
      <p:sp>
        <p:nvSpPr>
          <p:cNvPr id="8" name="Platshållare för sidfot 7"/>
          <p:cNvSpPr>
            <a:spLocks noGrp="1"/>
          </p:cNvSpPr>
          <p:nvPr>
            <p:ph type="ftr" sz="quarter" idx="39"/>
          </p:nvPr>
        </p:nvSpPr>
        <p:spPr/>
        <p:txBody>
          <a:bodyPr/>
          <a:lstStyle/>
          <a:p>
            <a:r>
              <a:rPr lang="sv-SE"/>
              <a:t>Sidfotstext (ändras under Meny Infoga och knappen Sidhuvud/Sidfot)</a:t>
            </a:r>
            <a:endParaRPr lang="sv-SE" dirty="0"/>
          </a:p>
        </p:txBody>
      </p:sp>
      <p:sp>
        <p:nvSpPr>
          <p:cNvPr id="9" name="Platshållare för bildnummer 8"/>
          <p:cNvSpPr>
            <a:spLocks noGrp="1"/>
          </p:cNvSpPr>
          <p:nvPr>
            <p:ph type="sldNum" sz="quarter" idx="40"/>
          </p:nvPr>
        </p:nvSpPr>
        <p:spPr/>
        <p:txBody>
          <a:bodyPr/>
          <a:lstStyle/>
          <a:p>
            <a:fld id="{E9DBCB7B-D4FD-EE41-85F0-B6F7A4EFC557}" type="slidenum">
              <a:rPr lang="sv-SE" smtClean="0"/>
              <a:pPr/>
              <a:t>‹#›</a:t>
            </a:fld>
            <a:endParaRPr lang="sv-SE" dirty="0"/>
          </a:p>
        </p:txBody>
      </p:sp>
      <p:sp>
        <p:nvSpPr>
          <p:cNvPr id="11" name="Rubrik 1">
            <a:extLst>
              <a:ext uri="{FF2B5EF4-FFF2-40B4-BE49-F238E27FC236}">
                <a16:creationId xmlns:a16="http://schemas.microsoft.com/office/drawing/2014/main" id="{D902A238-18A8-4BDF-979A-E951C0821ED0}"/>
              </a:ext>
            </a:extLst>
          </p:cNvPr>
          <p:cNvSpPr>
            <a:spLocks noGrp="1"/>
          </p:cNvSpPr>
          <p:nvPr>
            <p:ph type="title" hasCustomPrompt="1"/>
          </p:nvPr>
        </p:nvSpPr>
        <p:spPr>
          <a:xfrm>
            <a:off x="358775" y="358774"/>
            <a:ext cx="5209200" cy="576000"/>
          </a:xfrm>
        </p:spPr>
        <p:txBody>
          <a:bodyPr/>
          <a:lstStyle>
            <a:lvl1pPr>
              <a:defRPr/>
            </a:lvl1pPr>
          </a:lstStyle>
          <a:p>
            <a:r>
              <a:rPr lang="sv-SE" dirty="0"/>
              <a:t>Lägg till rubrik</a:t>
            </a:r>
          </a:p>
        </p:txBody>
      </p:sp>
      <p:sp>
        <p:nvSpPr>
          <p:cNvPr id="12" name="Platshållare för innehåll 11">
            <a:extLst>
              <a:ext uri="{FF2B5EF4-FFF2-40B4-BE49-F238E27FC236}">
                <a16:creationId xmlns:a16="http://schemas.microsoft.com/office/drawing/2014/main" id="{E66A6F27-B334-4257-9662-90B3EA9133BC}"/>
              </a:ext>
            </a:extLst>
          </p:cNvPr>
          <p:cNvSpPr>
            <a:spLocks noGrp="1"/>
          </p:cNvSpPr>
          <p:nvPr>
            <p:ph sz="quarter" idx="15" hasCustomPrompt="1"/>
          </p:nvPr>
        </p:nvSpPr>
        <p:spPr>
          <a:xfrm>
            <a:off x="358775" y="1012825"/>
            <a:ext cx="5209200" cy="3457575"/>
          </a:xfrm>
        </p:spPr>
        <p:txBody>
          <a:bodyPr/>
          <a:lstStyle>
            <a:lvl1pPr>
              <a:defRPr baseline="0"/>
            </a:lvl1pPr>
          </a:lstStyle>
          <a:p>
            <a:pPr lvl="0"/>
            <a:r>
              <a:rPr lang="sv-SE" dirty="0"/>
              <a:t>Klicka här för att ändra text.</a:t>
            </a:r>
          </a:p>
        </p:txBody>
      </p:sp>
    </p:spTree>
    <p:extLst>
      <p:ext uri="{BB962C8B-B14F-4D97-AF65-F5344CB8AC3E}">
        <p14:creationId xmlns:p14="http://schemas.microsoft.com/office/powerpoint/2010/main" val="17991237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innehåll, faktaruta blå">
    <p:spTree>
      <p:nvGrpSpPr>
        <p:cNvPr id="1" name=""/>
        <p:cNvGrpSpPr/>
        <p:nvPr/>
      </p:nvGrpSpPr>
      <p:grpSpPr>
        <a:xfrm>
          <a:off x="0" y="0"/>
          <a:ext cx="0" cy="0"/>
          <a:chOff x="0" y="0"/>
          <a:chExt cx="0" cy="0"/>
        </a:xfrm>
      </p:grpSpPr>
      <p:sp>
        <p:nvSpPr>
          <p:cNvPr id="42" name="Platshållare för text 40"/>
          <p:cNvSpPr>
            <a:spLocks noGrp="1"/>
          </p:cNvSpPr>
          <p:nvPr>
            <p:ph type="body" sz="quarter" idx="36" hasCustomPrompt="1"/>
          </p:nvPr>
        </p:nvSpPr>
        <p:spPr>
          <a:xfrm>
            <a:off x="5927724" y="1299600"/>
            <a:ext cx="2857501" cy="3170800"/>
          </a:xfrm>
          <a:solidFill>
            <a:schemeClr val="accent5">
              <a:alpha val="50000"/>
            </a:schemeClr>
          </a:solidFill>
          <a:ln w="31750">
            <a:noFill/>
            <a:miter lim="800000"/>
          </a:ln>
        </p:spPr>
        <p:txBody>
          <a:bodyPr lIns="144000" tIns="144000" rIns="108000" anchor="t">
            <a:noAutofit/>
          </a:bodyPr>
          <a:lstStyle>
            <a:lvl1pPr marL="144000" marR="0" indent="-144000" algn="l" defTabSz="457200" rtl="0" eaLnBrk="1" fontAlgn="auto" latinLnBrk="0" hangingPunct="1">
              <a:lnSpc>
                <a:spcPct val="95000"/>
              </a:lnSpc>
              <a:spcBef>
                <a:spcPts val="400"/>
              </a:spcBef>
              <a:spcAft>
                <a:spcPts val="0"/>
              </a:spcAft>
              <a:buClrTx/>
              <a:buSzTx/>
              <a:buFont typeface="Wingdings" panose="05000000000000000000" pitchFamily="2" charset="2"/>
              <a:buChar char="§"/>
              <a:tabLst/>
              <a:defRPr sz="1400" b="0" baseline="0"/>
            </a:lvl1pPr>
          </a:lstStyle>
          <a:p>
            <a:pPr lvl="0"/>
            <a:r>
              <a:rPr lang="sv-SE" dirty="0"/>
              <a:t>Skriv in punktlista (om du istället vill ha löpande text kan du klicka bort listläget i menyn.</a:t>
            </a:r>
          </a:p>
        </p:txBody>
      </p:sp>
      <p:sp>
        <p:nvSpPr>
          <p:cNvPr id="2" name="Platshållare för datum 1"/>
          <p:cNvSpPr>
            <a:spLocks noGrp="1"/>
          </p:cNvSpPr>
          <p:nvPr>
            <p:ph type="dt" sz="half" idx="38"/>
          </p:nvPr>
        </p:nvSpPr>
        <p:spPr/>
        <p:txBody>
          <a:bodyPr/>
          <a:lstStyle/>
          <a:p>
            <a:fld id="{FAC5B7D5-2B5A-40E6-9C89-C88719F95F2F}" type="datetime1">
              <a:rPr lang="sv-SE" smtClean="0"/>
              <a:t>2024-10-22</a:t>
            </a:fld>
            <a:endParaRPr lang="sv-SE" dirty="0"/>
          </a:p>
        </p:txBody>
      </p:sp>
      <p:sp>
        <p:nvSpPr>
          <p:cNvPr id="8" name="Platshållare för sidfot 7"/>
          <p:cNvSpPr>
            <a:spLocks noGrp="1"/>
          </p:cNvSpPr>
          <p:nvPr>
            <p:ph type="ftr" sz="quarter" idx="39"/>
          </p:nvPr>
        </p:nvSpPr>
        <p:spPr/>
        <p:txBody>
          <a:bodyPr/>
          <a:lstStyle/>
          <a:p>
            <a:r>
              <a:rPr lang="sv-SE"/>
              <a:t>Sidfotstext (ändras under Meny Infoga och knappen Sidhuvud/Sidfot)</a:t>
            </a:r>
            <a:endParaRPr lang="sv-SE" dirty="0"/>
          </a:p>
        </p:txBody>
      </p:sp>
      <p:sp>
        <p:nvSpPr>
          <p:cNvPr id="9" name="Platshållare för bildnummer 8"/>
          <p:cNvSpPr>
            <a:spLocks noGrp="1"/>
          </p:cNvSpPr>
          <p:nvPr>
            <p:ph type="sldNum" sz="quarter" idx="40"/>
          </p:nvPr>
        </p:nvSpPr>
        <p:spPr/>
        <p:txBody>
          <a:bodyPr/>
          <a:lstStyle/>
          <a:p>
            <a:fld id="{E9DBCB7B-D4FD-EE41-85F0-B6F7A4EFC557}" type="slidenum">
              <a:rPr lang="sv-SE" smtClean="0"/>
              <a:pPr/>
              <a:t>‹#›</a:t>
            </a:fld>
            <a:endParaRPr lang="sv-SE" dirty="0"/>
          </a:p>
        </p:txBody>
      </p:sp>
      <p:sp>
        <p:nvSpPr>
          <p:cNvPr id="11" name="Rubrik 1">
            <a:extLst>
              <a:ext uri="{FF2B5EF4-FFF2-40B4-BE49-F238E27FC236}">
                <a16:creationId xmlns:a16="http://schemas.microsoft.com/office/drawing/2014/main" id="{D902A238-18A8-4BDF-979A-E951C0821ED0}"/>
              </a:ext>
            </a:extLst>
          </p:cNvPr>
          <p:cNvSpPr>
            <a:spLocks noGrp="1"/>
          </p:cNvSpPr>
          <p:nvPr>
            <p:ph type="title" hasCustomPrompt="1"/>
          </p:nvPr>
        </p:nvSpPr>
        <p:spPr>
          <a:xfrm>
            <a:off x="358775" y="358774"/>
            <a:ext cx="8426450" cy="576000"/>
          </a:xfrm>
        </p:spPr>
        <p:txBody>
          <a:bodyPr/>
          <a:lstStyle>
            <a:lvl1pPr>
              <a:defRPr/>
            </a:lvl1pPr>
          </a:lstStyle>
          <a:p>
            <a:r>
              <a:rPr lang="sv-SE" dirty="0"/>
              <a:t>Lägg till rubrik</a:t>
            </a:r>
          </a:p>
        </p:txBody>
      </p:sp>
      <p:sp>
        <p:nvSpPr>
          <p:cNvPr id="12" name="Platshållare för innehåll 11">
            <a:extLst>
              <a:ext uri="{FF2B5EF4-FFF2-40B4-BE49-F238E27FC236}">
                <a16:creationId xmlns:a16="http://schemas.microsoft.com/office/drawing/2014/main" id="{E66A6F27-B334-4257-9662-90B3EA9133BC}"/>
              </a:ext>
            </a:extLst>
          </p:cNvPr>
          <p:cNvSpPr>
            <a:spLocks noGrp="1"/>
          </p:cNvSpPr>
          <p:nvPr>
            <p:ph sz="quarter" idx="15" hasCustomPrompt="1"/>
          </p:nvPr>
        </p:nvSpPr>
        <p:spPr>
          <a:xfrm>
            <a:off x="358775" y="1012825"/>
            <a:ext cx="5209200" cy="3457575"/>
          </a:xfrm>
        </p:spPr>
        <p:txBody>
          <a:bodyPr/>
          <a:lstStyle>
            <a:lvl1pPr>
              <a:defRPr baseline="0"/>
            </a:lvl1pPr>
          </a:lstStyle>
          <a:p>
            <a:pPr lvl="0"/>
            <a:r>
              <a:rPr lang="sv-SE" dirty="0"/>
              <a:t>Klicka här för att ändra text.</a:t>
            </a:r>
          </a:p>
        </p:txBody>
      </p:sp>
      <p:sp>
        <p:nvSpPr>
          <p:cNvPr id="4" name="Platshållare för text 3">
            <a:extLst>
              <a:ext uri="{FF2B5EF4-FFF2-40B4-BE49-F238E27FC236}">
                <a16:creationId xmlns:a16="http://schemas.microsoft.com/office/drawing/2014/main" id="{D0641035-7216-48C7-A5DC-A9AD52FFC4DD}"/>
              </a:ext>
            </a:extLst>
          </p:cNvPr>
          <p:cNvSpPr>
            <a:spLocks noGrp="1" noChangeAspect="1"/>
          </p:cNvSpPr>
          <p:nvPr>
            <p:ph type="body" sz="quarter" idx="41" hasCustomPrompt="1"/>
          </p:nvPr>
        </p:nvSpPr>
        <p:spPr>
          <a:xfrm rot="2700000">
            <a:off x="6173999" y="1227599"/>
            <a:ext cx="144000" cy="144000"/>
          </a:xfrm>
          <a:solidFill>
            <a:schemeClr val="bg1"/>
          </a:solidFill>
        </p:spPr>
        <p:txBody>
          <a:bodyPr/>
          <a:lstStyle>
            <a:lvl1pPr>
              <a:defRPr/>
            </a:lvl1pPr>
          </a:lstStyle>
          <a:p>
            <a:pPr lvl="0"/>
            <a:r>
              <a:rPr lang="sv-SE" dirty="0"/>
              <a:t> </a:t>
            </a:r>
          </a:p>
        </p:txBody>
      </p:sp>
      <p:sp>
        <p:nvSpPr>
          <p:cNvPr id="6" name="Platshållare för text 5"/>
          <p:cNvSpPr>
            <a:spLocks noGrp="1"/>
          </p:cNvSpPr>
          <p:nvPr>
            <p:ph type="body" sz="quarter" idx="37" hasCustomPrompt="1"/>
          </p:nvPr>
        </p:nvSpPr>
        <p:spPr>
          <a:xfrm>
            <a:off x="5927724" y="1012825"/>
            <a:ext cx="2857501" cy="324000"/>
          </a:xfrm>
          <a:ln w="31750">
            <a:noFill/>
            <a:miter lim="800000"/>
          </a:ln>
        </p:spPr>
        <p:txBody>
          <a:bodyPr lIns="0" tIns="0" anchor="t" anchorCtr="0">
            <a:normAutofit/>
          </a:bodyPr>
          <a:lstStyle>
            <a:lvl1pPr>
              <a:defRPr sz="1500" b="1" spc="0" baseline="0">
                <a:latin typeface="+mn-lt"/>
              </a:defRPr>
            </a:lvl1pPr>
          </a:lstStyle>
          <a:p>
            <a:pPr lvl="0"/>
            <a:r>
              <a:rPr lang="sv-SE" dirty="0"/>
              <a:t>Lägg till rubrik</a:t>
            </a:r>
          </a:p>
        </p:txBody>
      </p:sp>
    </p:spTree>
    <p:extLst>
      <p:ext uri="{BB962C8B-B14F-4D97-AF65-F5344CB8AC3E}">
        <p14:creationId xmlns:p14="http://schemas.microsoft.com/office/powerpoint/2010/main" val="838603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innehåll, bild 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0C1F19-0230-4009-A2C4-1657CBA590FA}"/>
              </a:ext>
            </a:extLst>
          </p:cNvPr>
          <p:cNvSpPr>
            <a:spLocks noGrp="1"/>
          </p:cNvSpPr>
          <p:nvPr>
            <p:ph type="title" hasCustomPrompt="1"/>
          </p:nvPr>
        </p:nvSpPr>
        <p:spPr>
          <a:xfrm>
            <a:off x="358775" y="358774"/>
            <a:ext cx="3852000" cy="576000"/>
          </a:xfrm>
        </p:spPr>
        <p:txBody>
          <a:bodyPr/>
          <a:lstStyle>
            <a:lvl1pPr>
              <a:defRPr/>
            </a:lvl1pPr>
          </a:lstStyle>
          <a:p>
            <a:r>
              <a:rPr lang="sv-SE" dirty="0"/>
              <a:t>Lägg till rubrik</a:t>
            </a:r>
          </a:p>
        </p:txBody>
      </p:sp>
      <p:sp>
        <p:nvSpPr>
          <p:cNvPr id="3" name="Platshållare för datum 2">
            <a:extLst>
              <a:ext uri="{FF2B5EF4-FFF2-40B4-BE49-F238E27FC236}">
                <a16:creationId xmlns:a16="http://schemas.microsoft.com/office/drawing/2014/main" id="{9E637FDA-3FFB-4E88-A376-F7B3E1E2BE11}"/>
              </a:ext>
            </a:extLst>
          </p:cNvPr>
          <p:cNvSpPr>
            <a:spLocks noGrp="1"/>
          </p:cNvSpPr>
          <p:nvPr>
            <p:ph type="dt" sz="half" idx="10"/>
          </p:nvPr>
        </p:nvSpPr>
        <p:spPr/>
        <p:txBody>
          <a:bodyPr/>
          <a:lstStyle/>
          <a:p>
            <a:fld id="{B82209D3-57B0-4BB3-BAE7-0E91465A9429}" type="datetime1">
              <a:rPr lang="sv-SE" smtClean="0"/>
              <a:t>2024-10-22</a:t>
            </a:fld>
            <a:endParaRPr lang="sv-SE" dirty="0"/>
          </a:p>
        </p:txBody>
      </p:sp>
      <p:sp>
        <p:nvSpPr>
          <p:cNvPr id="4" name="Platshållare för sidfot 3">
            <a:extLst>
              <a:ext uri="{FF2B5EF4-FFF2-40B4-BE49-F238E27FC236}">
                <a16:creationId xmlns:a16="http://schemas.microsoft.com/office/drawing/2014/main" id="{4A467239-01FE-4FEE-A714-2A2CD7A89847}"/>
              </a:ext>
            </a:extLst>
          </p:cNvPr>
          <p:cNvSpPr>
            <a:spLocks noGrp="1"/>
          </p:cNvSpPr>
          <p:nvPr>
            <p:ph type="ftr" sz="quarter" idx="11"/>
          </p:nvPr>
        </p:nvSpPr>
        <p:spPr/>
        <p:txBody>
          <a:bodyPr/>
          <a:lstStyle/>
          <a:p>
            <a:r>
              <a:rPr lang="sv-SE"/>
              <a:t>Sidfotstext (ändras under Meny Infoga och knappen Sidhuvud/Sidfot)</a:t>
            </a:r>
            <a:endParaRPr lang="sv-SE" dirty="0"/>
          </a:p>
        </p:txBody>
      </p:sp>
      <p:sp>
        <p:nvSpPr>
          <p:cNvPr id="5" name="Platshållare för bildnummer 4">
            <a:extLst>
              <a:ext uri="{FF2B5EF4-FFF2-40B4-BE49-F238E27FC236}">
                <a16:creationId xmlns:a16="http://schemas.microsoft.com/office/drawing/2014/main" id="{28A22486-B0D4-402D-845D-1B6C1107B58B}"/>
              </a:ext>
            </a:extLst>
          </p:cNvPr>
          <p:cNvSpPr>
            <a:spLocks noGrp="1"/>
          </p:cNvSpPr>
          <p:nvPr>
            <p:ph type="sldNum" sz="quarter" idx="12"/>
          </p:nvPr>
        </p:nvSpPr>
        <p:spPr/>
        <p:txBody>
          <a:bodyPr/>
          <a:lstStyle/>
          <a:p>
            <a:fld id="{E9DBCB7B-D4FD-EE41-85F0-B6F7A4EFC557}" type="slidenum">
              <a:rPr lang="sv-SE" smtClean="0"/>
              <a:pPr/>
              <a:t>‹#›</a:t>
            </a:fld>
            <a:endParaRPr lang="sv-SE" dirty="0"/>
          </a:p>
        </p:txBody>
      </p:sp>
      <p:sp>
        <p:nvSpPr>
          <p:cNvPr id="8" name="Platshållare för bild 8">
            <a:extLst>
              <a:ext uri="{FF2B5EF4-FFF2-40B4-BE49-F238E27FC236}">
                <a16:creationId xmlns:a16="http://schemas.microsoft.com/office/drawing/2014/main" id="{CFAA4906-5E49-4FD8-8F8B-E505A25B2F0C}"/>
              </a:ext>
            </a:extLst>
          </p:cNvPr>
          <p:cNvSpPr>
            <a:spLocks noGrp="1"/>
          </p:cNvSpPr>
          <p:nvPr>
            <p:ph type="pic" sz="quarter" idx="14" hasCustomPrompt="1"/>
          </p:nvPr>
        </p:nvSpPr>
        <p:spPr>
          <a:xfrm>
            <a:off x="4572000" y="358774"/>
            <a:ext cx="4213225" cy="4111626"/>
          </a:xfrm>
          <a:solidFill>
            <a:schemeClr val="accent5"/>
          </a:solidFill>
        </p:spPr>
        <p:txBody>
          <a:bodyPr tIns="72000" anchor="t" anchorCtr="0">
            <a:normAutofit/>
          </a:bodyPr>
          <a:lstStyle>
            <a:lvl1pPr algn="ctr">
              <a:defRPr sz="1000" baseline="0"/>
            </a:lvl1pPr>
          </a:lstStyle>
          <a:p>
            <a:r>
              <a:rPr lang="sv-SE" dirty="0"/>
              <a:t>Klicka här och infoga bild via knappen Bild i menyflik Infoga</a:t>
            </a:r>
          </a:p>
        </p:txBody>
      </p:sp>
      <p:sp>
        <p:nvSpPr>
          <p:cNvPr id="12" name="Platshållare för innehåll 11">
            <a:extLst>
              <a:ext uri="{FF2B5EF4-FFF2-40B4-BE49-F238E27FC236}">
                <a16:creationId xmlns:a16="http://schemas.microsoft.com/office/drawing/2014/main" id="{5CBB588F-A7D3-4A09-A632-4B802091E837}"/>
              </a:ext>
            </a:extLst>
          </p:cNvPr>
          <p:cNvSpPr>
            <a:spLocks noGrp="1"/>
          </p:cNvSpPr>
          <p:nvPr>
            <p:ph sz="quarter" idx="15" hasCustomPrompt="1"/>
          </p:nvPr>
        </p:nvSpPr>
        <p:spPr>
          <a:xfrm>
            <a:off x="358775" y="1012825"/>
            <a:ext cx="3852000" cy="3457575"/>
          </a:xfrm>
        </p:spPr>
        <p:txBody>
          <a:bodyPr/>
          <a:lstStyle>
            <a:lvl1pPr>
              <a:defRPr baseline="0"/>
            </a:lvl1pPr>
          </a:lstStyle>
          <a:p>
            <a:pPr lvl="0"/>
            <a:r>
              <a:rPr lang="sv-SE" dirty="0"/>
              <a:t>Klicka här för att ändra text.</a:t>
            </a:r>
          </a:p>
        </p:txBody>
      </p:sp>
    </p:spTree>
    <p:extLst>
      <p:ext uri="{BB962C8B-B14F-4D97-AF65-F5344CB8AC3E}">
        <p14:creationId xmlns:p14="http://schemas.microsoft.com/office/powerpoint/2010/main" val="3573097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innehåll, bild V">
    <p:spTree>
      <p:nvGrpSpPr>
        <p:cNvPr id="1" name=""/>
        <p:cNvGrpSpPr/>
        <p:nvPr/>
      </p:nvGrpSpPr>
      <p:grpSpPr>
        <a:xfrm>
          <a:off x="0" y="0"/>
          <a:ext cx="0" cy="0"/>
          <a:chOff x="0" y="0"/>
          <a:chExt cx="0" cy="0"/>
        </a:xfrm>
      </p:grpSpPr>
      <p:sp>
        <p:nvSpPr>
          <p:cNvPr id="8" name="Platshållare för bild 8">
            <a:extLst>
              <a:ext uri="{FF2B5EF4-FFF2-40B4-BE49-F238E27FC236}">
                <a16:creationId xmlns:a16="http://schemas.microsoft.com/office/drawing/2014/main" id="{CFAA4906-5E49-4FD8-8F8B-E505A25B2F0C}"/>
              </a:ext>
            </a:extLst>
          </p:cNvPr>
          <p:cNvSpPr>
            <a:spLocks noGrp="1"/>
          </p:cNvSpPr>
          <p:nvPr>
            <p:ph type="pic" sz="quarter" idx="14" hasCustomPrompt="1"/>
          </p:nvPr>
        </p:nvSpPr>
        <p:spPr>
          <a:xfrm>
            <a:off x="358775" y="358774"/>
            <a:ext cx="4213225" cy="4111626"/>
          </a:xfrm>
          <a:solidFill>
            <a:schemeClr val="accent5"/>
          </a:solidFill>
        </p:spPr>
        <p:txBody>
          <a:bodyPr tIns="72000" anchor="t" anchorCtr="0">
            <a:normAutofit/>
          </a:bodyPr>
          <a:lstStyle>
            <a:lvl1pPr algn="ctr">
              <a:defRPr sz="1000" baseline="0"/>
            </a:lvl1pPr>
          </a:lstStyle>
          <a:p>
            <a:r>
              <a:rPr lang="sv-SE" dirty="0"/>
              <a:t>Klicka här och infoga bild via knappen Bild i menyflik Infoga</a:t>
            </a:r>
          </a:p>
        </p:txBody>
      </p:sp>
      <p:sp>
        <p:nvSpPr>
          <p:cNvPr id="2" name="Rubrik 1">
            <a:extLst>
              <a:ext uri="{FF2B5EF4-FFF2-40B4-BE49-F238E27FC236}">
                <a16:creationId xmlns:a16="http://schemas.microsoft.com/office/drawing/2014/main" id="{900C1F19-0230-4009-A2C4-1657CBA590FA}"/>
              </a:ext>
            </a:extLst>
          </p:cNvPr>
          <p:cNvSpPr>
            <a:spLocks noGrp="1"/>
          </p:cNvSpPr>
          <p:nvPr>
            <p:ph type="title" hasCustomPrompt="1"/>
          </p:nvPr>
        </p:nvSpPr>
        <p:spPr>
          <a:xfrm>
            <a:off x="4933225" y="358774"/>
            <a:ext cx="3852000" cy="576000"/>
          </a:xfrm>
        </p:spPr>
        <p:txBody>
          <a:bodyPr/>
          <a:lstStyle>
            <a:lvl1pPr>
              <a:defRPr/>
            </a:lvl1pPr>
          </a:lstStyle>
          <a:p>
            <a:r>
              <a:rPr lang="sv-SE" dirty="0"/>
              <a:t>Lägg till rubrik</a:t>
            </a:r>
          </a:p>
        </p:txBody>
      </p:sp>
      <p:sp>
        <p:nvSpPr>
          <p:cNvPr id="3" name="Platshållare för datum 2">
            <a:extLst>
              <a:ext uri="{FF2B5EF4-FFF2-40B4-BE49-F238E27FC236}">
                <a16:creationId xmlns:a16="http://schemas.microsoft.com/office/drawing/2014/main" id="{9E637FDA-3FFB-4E88-A376-F7B3E1E2BE11}"/>
              </a:ext>
            </a:extLst>
          </p:cNvPr>
          <p:cNvSpPr>
            <a:spLocks noGrp="1"/>
          </p:cNvSpPr>
          <p:nvPr>
            <p:ph type="dt" sz="half" idx="10"/>
          </p:nvPr>
        </p:nvSpPr>
        <p:spPr/>
        <p:txBody>
          <a:bodyPr/>
          <a:lstStyle/>
          <a:p>
            <a:fld id="{4A50547F-C091-45DD-B006-B2B6DC026999}" type="datetime1">
              <a:rPr lang="sv-SE" smtClean="0"/>
              <a:t>2024-10-22</a:t>
            </a:fld>
            <a:endParaRPr lang="sv-SE" dirty="0"/>
          </a:p>
        </p:txBody>
      </p:sp>
      <p:sp>
        <p:nvSpPr>
          <p:cNvPr id="4" name="Platshållare för sidfot 3">
            <a:extLst>
              <a:ext uri="{FF2B5EF4-FFF2-40B4-BE49-F238E27FC236}">
                <a16:creationId xmlns:a16="http://schemas.microsoft.com/office/drawing/2014/main" id="{4A467239-01FE-4FEE-A714-2A2CD7A89847}"/>
              </a:ext>
            </a:extLst>
          </p:cNvPr>
          <p:cNvSpPr>
            <a:spLocks noGrp="1"/>
          </p:cNvSpPr>
          <p:nvPr>
            <p:ph type="ftr" sz="quarter" idx="11"/>
          </p:nvPr>
        </p:nvSpPr>
        <p:spPr/>
        <p:txBody>
          <a:bodyPr/>
          <a:lstStyle/>
          <a:p>
            <a:r>
              <a:rPr lang="sv-SE"/>
              <a:t>Sidfotstext (ändras under Meny Infoga och knappen Sidhuvud/Sidfot)</a:t>
            </a:r>
            <a:endParaRPr lang="sv-SE" dirty="0"/>
          </a:p>
        </p:txBody>
      </p:sp>
      <p:sp>
        <p:nvSpPr>
          <p:cNvPr id="5" name="Platshållare för bildnummer 4">
            <a:extLst>
              <a:ext uri="{FF2B5EF4-FFF2-40B4-BE49-F238E27FC236}">
                <a16:creationId xmlns:a16="http://schemas.microsoft.com/office/drawing/2014/main" id="{28A22486-B0D4-402D-845D-1B6C1107B58B}"/>
              </a:ext>
            </a:extLst>
          </p:cNvPr>
          <p:cNvSpPr>
            <a:spLocks noGrp="1"/>
          </p:cNvSpPr>
          <p:nvPr>
            <p:ph type="sldNum" sz="quarter" idx="12"/>
          </p:nvPr>
        </p:nvSpPr>
        <p:spPr/>
        <p:txBody>
          <a:bodyPr/>
          <a:lstStyle/>
          <a:p>
            <a:fld id="{E9DBCB7B-D4FD-EE41-85F0-B6F7A4EFC557}" type="slidenum">
              <a:rPr lang="sv-SE" smtClean="0"/>
              <a:pPr/>
              <a:t>‹#›</a:t>
            </a:fld>
            <a:endParaRPr lang="sv-SE" dirty="0"/>
          </a:p>
        </p:txBody>
      </p:sp>
      <p:sp>
        <p:nvSpPr>
          <p:cNvPr id="12" name="Platshållare för innehåll 11">
            <a:extLst>
              <a:ext uri="{FF2B5EF4-FFF2-40B4-BE49-F238E27FC236}">
                <a16:creationId xmlns:a16="http://schemas.microsoft.com/office/drawing/2014/main" id="{5CBB588F-A7D3-4A09-A632-4B802091E837}"/>
              </a:ext>
            </a:extLst>
          </p:cNvPr>
          <p:cNvSpPr>
            <a:spLocks noGrp="1"/>
          </p:cNvSpPr>
          <p:nvPr>
            <p:ph sz="quarter" idx="15" hasCustomPrompt="1"/>
          </p:nvPr>
        </p:nvSpPr>
        <p:spPr>
          <a:xfrm>
            <a:off x="4933225" y="1012825"/>
            <a:ext cx="3852000" cy="3457575"/>
          </a:xfrm>
        </p:spPr>
        <p:txBody>
          <a:bodyPr/>
          <a:lstStyle>
            <a:lvl1pPr>
              <a:defRPr baseline="0"/>
            </a:lvl1pPr>
          </a:lstStyle>
          <a:p>
            <a:pPr lvl="0"/>
            <a:r>
              <a:rPr lang="sv-SE" dirty="0"/>
              <a:t>Klicka här för att ändra text.</a:t>
            </a:r>
          </a:p>
        </p:txBody>
      </p:sp>
    </p:spTree>
    <p:extLst>
      <p:ext uri="{BB962C8B-B14F-4D97-AF65-F5344CB8AC3E}">
        <p14:creationId xmlns:p14="http://schemas.microsoft.com/office/powerpoint/2010/main" val="17139263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innehåll, notis">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p>
            <a:r>
              <a:rPr lang="sv-SE" dirty="0"/>
              <a:t>Lägg till rubrik</a:t>
            </a:r>
          </a:p>
        </p:txBody>
      </p:sp>
      <p:grpSp>
        <p:nvGrpSpPr>
          <p:cNvPr id="7" name="Grupp 6"/>
          <p:cNvGrpSpPr/>
          <p:nvPr userDrawn="1"/>
        </p:nvGrpSpPr>
        <p:grpSpPr>
          <a:xfrm flipH="1">
            <a:off x="5955738" y="1086046"/>
            <a:ext cx="2815621" cy="2063154"/>
            <a:chOff x="2412000" y="1095795"/>
            <a:chExt cx="4321659" cy="3171405"/>
          </a:xfrm>
        </p:grpSpPr>
        <p:sp>
          <p:nvSpPr>
            <p:cNvPr id="8" name="Frihandsfigur 7"/>
            <p:cNvSpPr/>
            <p:nvPr/>
          </p:nvSpPr>
          <p:spPr>
            <a:xfrm rot="10800000">
              <a:off x="2412000" y="1114424"/>
              <a:ext cx="4320000" cy="3152776"/>
            </a:xfrm>
            <a:custGeom>
              <a:avLst/>
              <a:gdLst>
                <a:gd name="connsiteX0" fmla="*/ 3011900 w 4320000"/>
                <a:gd name="connsiteY0" fmla="*/ 3152776 h 3152776"/>
                <a:gd name="connsiteX1" fmla="*/ 1308100 w 4320000"/>
                <a:gd name="connsiteY1" fmla="*/ 3152776 h 3152776"/>
                <a:gd name="connsiteX2" fmla="*/ 0 w 4320000"/>
                <a:gd name="connsiteY2" fmla="*/ 1844676 h 3152776"/>
                <a:gd name="connsiteX3" fmla="*/ 1308100 w 4320000"/>
                <a:gd name="connsiteY3" fmla="*/ 536576 h 3152776"/>
                <a:gd name="connsiteX4" fmla="*/ 1769475 w 4320000"/>
                <a:gd name="connsiteY4" fmla="*/ 536576 h 3152776"/>
                <a:gd name="connsiteX5" fmla="*/ 1769475 w 4320000"/>
                <a:gd name="connsiteY5" fmla="*/ 0 h 3152776"/>
                <a:gd name="connsiteX6" fmla="*/ 2429228 w 4320000"/>
                <a:gd name="connsiteY6" fmla="*/ 536576 h 3152776"/>
                <a:gd name="connsiteX7" fmla="*/ 3011900 w 4320000"/>
                <a:gd name="connsiteY7" fmla="*/ 536576 h 3152776"/>
                <a:gd name="connsiteX8" fmla="*/ 4320000 w 4320000"/>
                <a:gd name="connsiteY8" fmla="*/ 1844676 h 3152776"/>
                <a:gd name="connsiteX9" fmla="*/ 3011900 w 4320000"/>
                <a:gd name="connsiteY9" fmla="*/ 3152776 h 3152776"/>
                <a:gd name="connsiteX0" fmla="*/ 1769475 w 4320000"/>
                <a:gd name="connsiteY0" fmla="*/ 536576 h 3152776"/>
                <a:gd name="connsiteX1" fmla="*/ 1769475 w 4320000"/>
                <a:gd name="connsiteY1" fmla="*/ 0 h 3152776"/>
                <a:gd name="connsiteX2" fmla="*/ 2429228 w 4320000"/>
                <a:gd name="connsiteY2" fmla="*/ 536576 h 3152776"/>
                <a:gd name="connsiteX3" fmla="*/ 3011900 w 4320000"/>
                <a:gd name="connsiteY3" fmla="*/ 536576 h 3152776"/>
                <a:gd name="connsiteX4" fmla="*/ 4320000 w 4320000"/>
                <a:gd name="connsiteY4" fmla="*/ 1844676 h 3152776"/>
                <a:gd name="connsiteX5" fmla="*/ 3011900 w 4320000"/>
                <a:gd name="connsiteY5" fmla="*/ 3152776 h 3152776"/>
                <a:gd name="connsiteX6" fmla="*/ 1308100 w 4320000"/>
                <a:gd name="connsiteY6" fmla="*/ 3152776 h 3152776"/>
                <a:gd name="connsiteX7" fmla="*/ 0 w 4320000"/>
                <a:gd name="connsiteY7" fmla="*/ 1844676 h 3152776"/>
                <a:gd name="connsiteX8" fmla="*/ 1308100 w 4320000"/>
                <a:gd name="connsiteY8" fmla="*/ 536576 h 3152776"/>
                <a:gd name="connsiteX9" fmla="*/ 1860915 w 4320000"/>
                <a:gd name="connsiteY9" fmla="*/ 628016 h 3152776"/>
                <a:gd name="connsiteX0" fmla="*/ 1769475 w 4320000"/>
                <a:gd name="connsiteY0" fmla="*/ 536576 h 3152776"/>
                <a:gd name="connsiteX1" fmla="*/ 1769475 w 4320000"/>
                <a:gd name="connsiteY1" fmla="*/ 0 h 3152776"/>
                <a:gd name="connsiteX2" fmla="*/ 2429228 w 4320000"/>
                <a:gd name="connsiteY2" fmla="*/ 536576 h 3152776"/>
                <a:gd name="connsiteX3" fmla="*/ 3011900 w 4320000"/>
                <a:gd name="connsiteY3" fmla="*/ 536576 h 3152776"/>
                <a:gd name="connsiteX4" fmla="*/ 4320000 w 4320000"/>
                <a:gd name="connsiteY4" fmla="*/ 1844676 h 3152776"/>
                <a:gd name="connsiteX5" fmla="*/ 3011900 w 4320000"/>
                <a:gd name="connsiteY5" fmla="*/ 3152776 h 3152776"/>
                <a:gd name="connsiteX6" fmla="*/ 1308100 w 4320000"/>
                <a:gd name="connsiteY6" fmla="*/ 3152776 h 3152776"/>
                <a:gd name="connsiteX7" fmla="*/ 0 w 4320000"/>
                <a:gd name="connsiteY7" fmla="*/ 1844676 h 3152776"/>
                <a:gd name="connsiteX8" fmla="*/ 1308100 w 4320000"/>
                <a:gd name="connsiteY8" fmla="*/ 536576 h 3152776"/>
                <a:gd name="connsiteX9" fmla="*/ 1594215 w 4320000"/>
                <a:gd name="connsiteY9" fmla="*/ 532766 h 3152776"/>
                <a:gd name="connsiteX0" fmla="*/ 1769475 w 4320000"/>
                <a:gd name="connsiteY0" fmla="*/ 536576 h 3152776"/>
                <a:gd name="connsiteX1" fmla="*/ 1769475 w 4320000"/>
                <a:gd name="connsiteY1" fmla="*/ 0 h 3152776"/>
                <a:gd name="connsiteX2" fmla="*/ 2429228 w 4320000"/>
                <a:gd name="connsiteY2" fmla="*/ 536576 h 3152776"/>
                <a:gd name="connsiteX3" fmla="*/ 3011900 w 4320000"/>
                <a:gd name="connsiteY3" fmla="*/ 536576 h 3152776"/>
                <a:gd name="connsiteX4" fmla="*/ 4320000 w 4320000"/>
                <a:gd name="connsiteY4" fmla="*/ 1844676 h 3152776"/>
                <a:gd name="connsiteX5" fmla="*/ 3011900 w 4320000"/>
                <a:gd name="connsiteY5" fmla="*/ 3152776 h 3152776"/>
                <a:gd name="connsiteX6" fmla="*/ 1308100 w 4320000"/>
                <a:gd name="connsiteY6" fmla="*/ 3152776 h 3152776"/>
                <a:gd name="connsiteX7" fmla="*/ 0 w 4320000"/>
                <a:gd name="connsiteY7" fmla="*/ 1844676 h 3152776"/>
                <a:gd name="connsiteX8" fmla="*/ 1308100 w 4320000"/>
                <a:gd name="connsiteY8" fmla="*/ 536576 h 3152776"/>
                <a:gd name="connsiteX9" fmla="*/ 1575165 w 4320000"/>
                <a:gd name="connsiteY9" fmla="*/ 539116 h 3152776"/>
                <a:gd name="connsiteX0" fmla="*/ 1769475 w 4320000"/>
                <a:gd name="connsiteY0" fmla="*/ 536576 h 3152776"/>
                <a:gd name="connsiteX1" fmla="*/ 1769475 w 4320000"/>
                <a:gd name="connsiteY1" fmla="*/ 0 h 3152776"/>
                <a:gd name="connsiteX2" fmla="*/ 2429228 w 4320000"/>
                <a:gd name="connsiteY2" fmla="*/ 536576 h 3152776"/>
                <a:gd name="connsiteX3" fmla="*/ 3011900 w 4320000"/>
                <a:gd name="connsiteY3" fmla="*/ 536576 h 3152776"/>
                <a:gd name="connsiteX4" fmla="*/ 4320000 w 4320000"/>
                <a:gd name="connsiteY4" fmla="*/ 1844676 h 3152776"/>
                <a:gd name="connsiteX5" fmla="*/ 3011900 w 4320000"/>
                <a:gd name="connsiteY5" fmla="*/ 3152776 h 3152776"/>
                <a:gd name="connsiteX6" fmla="*/ 1308100 w 4320000"/>
                <a:gd name="connsiteY6" fmla="*/ 3152776 h 3152776"/>
                <a:gd name="connsiteX7" fmla="*/ 0 w 4320000"/>
                <a:gd name="connsiteY7" fmla="*/ 1844676 h 3152776"/>
                <a:gd name="connsiteX8" fmla="*/ 1308100 w 4320000"/>
                <a:gd name="connsiteY8" fmla="*/ 536576 h 3152776"/>
                <a:gd name="connsiteX9" fmla="*/ 1575165 w 4320000"/>
                <a:gd name="connsiteY9" fmla="*/ 535941 h 3152776"/>
                <a:gd name="connsiteX0" fmla="*/ 1769475 w 4320000"/>
                <a:gd name="connsiteY0" fmla="*/ 577851 h 3152776"/>
                <a:gd name="connsiteX1" fmla="*/ 1769475 w 4320000"/>
                <a:gd name="connsiteY1" fmla="*/ 0 h 3152776"/>
                <a:gd name="connsiteX2" fmla="*/ 2429228 w 4320000"/>
                <a:gd name="connsiteY2" fmla="*/ 536576 h 3152776"/>
                <a:gd name="connsiteX3" fmla="*/ 3011900 w 4320000"/>
                <a:gd name="connsiteY3" fmla="*/ 536576 h 3152776"/>
                <a:gd name="connsiteX4" fmla="*/ 4320000 w 4320000"/>
                <a:gd name="connsiteY4" fmla="*/ 1844676 h 3152776"/>
                <a:gd name="connsiteX5" fmla="*/ 3011900 w 4320000"/>
                <a:gd name="connsiteY5" fmla="*/ 3152776 h 3152776"/>
                <a:gd name="connsiteX6" fmla="*/ 1308100 w 4320000"/>
                <a:gd name="connsiteY6" fmla="*/ 3152776 h 3152776"/>
                <a:gd name="connsiteX7" fmla="*/ 0 w 4320000"/>
                <a:gd name="connsiteY7" fmla="*/ 1844676 h 3152776"/>
                <a:gd name="connsiteX8" fmla="*/ 1308100 w 4320000"/>
                <a:gd name="connsiteY8" fmla="*/ 536576 h 3152776"/>
                <a:gd name="connsiteX9" fmla="*/ 1575165 w 4320000"/>
                <a:gd name="connsiteY9" fmla="*/ 535941 h 315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0000" h="3152776">
                  <a:moveTo>
                    <a:pt x="1769475" y="577851"/>
                  </a:moveTo>
                  <a:lnTo>
                    <a:pt x="1769475" y="0"/>
                  </a:lnTo>
                  <a:lnTo>
                    <a:pt x="2429228" y="536576"/>
                  </a:lnTo>
                  <a:lnTo>
                    <a:pt x="3011900" y="536576"/>
                  </a:lnTo>
                  <a:cubicBezTo>
                    <a:pt x="3734344" y="536576"/>
                    <a:pt x="4320000" y="1122232"/>
                    <a:pt x="4320000" y="1844676"/>
                  </a:cubicBezTo>
                  <a:cubicBezTo>
                    <a:pt x="4320000" y="2567120"/>
                    <a:pt x="3734344" y="3152776"/>
                    <a:pt x="3011900" y="3152776"/>
                  </a:cubicBezTo>
                  <a:lnTo>
                    <a:pt x="1308100" y="3152776"/>
                  </a:lnTo>
                  <a:cubicBezTo>
                    <a:pt x="585656" y="3152776"/>
                    <a:pt x="0" y="2567120"/>
                    <a:pt x="0" y="1844676"/>
                  </a:cubicBezTo>
                  <a:cubicBezTo>
                    <a:pt x="0" y="1122232"/>
                    <a:pt x="585656" y="536576"/>
                    <a:pt x="1308100" y="536576"/>
                  </a:cubicBezTo>
                  <a:lnTo>
                    <a:pt x="1575165" y="535941"/>
                  </a:lnTo>
                </a:path>
              </a:pathLst>
            </a:custGeom>
            <a:noFill/>
            <a:ln w="44450">
              <a:solidFill>
                <a:schemeClr val="accent1"/>
              </a:solidFill>
              <a:miter lim="800000"/>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9" name="Båge 13"/>
            <p:cNvSpPr/>
            <p:nvPr/>
          </p:nvSpPr>
          <p:spPr>
            <a:xfrm rot="1153800">
              <a:off x="5776949" y="1095795"/>
              <a:ext cx="956710" cy="704275"/>
            </a:xfrm>
            <a:custGeom>
              <a:avLst/>
              <a:gdLst>
                <a:gd name="connsiteX0" fmla="*/ 1212208 w 2424415"/>
                <a:gd name="connsiteY0" fmla="*/ 0 h 1398446"/>
                <a:gd name="connsiteX1" fmla="*/ 2166825 w 2424415"/>
                <a:gd name="connsiteY1" fmla="*/ 268284 h 1398446"/>
                <a:gd name="connsiteX2" fmla="*/ 1212208 w 2424415"/>
                <a:gd name="connsiteY2" fmla="*/ 699223 h 1398446"/>
                <a:gd name="connsiteX3" fmla="*/ 1212208 w 2424415"/>
                <a:gd name="connsiteY3" fmla="*/ 0 h 1398446"/>
                <a:gd name="connsiteX0" fmla="*/ 1212208 w 2424415"/>
                <a:gd name="connsiteY0" fmla="*/ 0 h 1398446"/>
                <a:gd name="connsiteX1" fmla="*/ 2166825 w 2424415"/>
                <a:gd name="connsiteY1" fmla="*/ 268284 h 1398446"/>
                <a:gd name="connsiteX0" fmla="*/ 0 w 954617"/>
                <a:gd name="connsiteY0" fmla="*/ 1354 h 700577"/>
                <a:gd name="connsiteX1" fmla="*/ 954617 w 954617"/>
                <a:gd name="connsiteY1" fmla="*/ 269638 h 700577"/>
                <a:gd name="connsiteX2" fmla="*/ 0 w 954617"/>
                <a:gd name="connsiteY2" fmla="*/ 700577 h 700577"/>
                <a:gd name="connsiteX3" fmla="*/ 0 w 954617"/>
                <a:gd name="connsiteY3" fmla="*/ 1354 h 700577"/>
                <a:gd name="connsiteX0" fmla="*/ 0 w 954617"/>
                <a:gd name="connsiteY0" fmla="*/ 1354 h 700577"/>
                <a:gd name="connsiteX1" fmla="*/ 954617 w 954617"/>
                <a:gd name="connsiteY1" fmla="*/ 269638 h 700577"/>
                <a:gd name="connsiteX0" fmla="*/ 0 w 954617"/>
                <a:gd name="connsiteY0" fmla="*/ 2520 h 701743"/>
                <a:gd name="connsiteX1" fmla="*/ 954617 w 954617"/>
                <a:gd name="connsiteY1" fmla="*/ 270804 h 701743"/>
                <a:gd name="connsiteX2" fmla="*/ 0 w 954617"/>
                <a:gd name="connsiteY2" fmla="*/ 701743 h 701743"/>
                <a:gd name="connsiteX3" fmla="*/ 0 w 954617"/>
                <a:gd name="connsiteY3" fmla="*/ 2520 h 701743"/>
                <a:gd name="connsiteX0" fmla="*/ 0 w 954617"/>
                <a:gd name="connsiteY0" fmla="*/ 2520 h 701743"/>
                <a:gd name="connsiteX1" fmla="*/ 954617 w 954617"/>
                <a:gd name="connsiteY1" fmla="*/ 270804 h 701743"/>
                <a:gd name="connsiteX0" fmla="*/ 0 w 954617"/>
                <a:gd name="connsiteY0" fmla="*/ 2674 h 701897"/>
                <a:gd name="connsiteX1" fmla="*/ 954617 w 954617"/>
                <a:gd name="connsiteY1" fmla="*/ 270958 h 701897"/>
                <a:gd name="connsiteX2" fmla="*/ 0 w 954617"/>
                <a:gd name="connsiteY2" fmla="*/ 701897 h 701897"/>
                <a:gd name="connsiteX3" fmla="*/ 0 w 954617"/>
                <a:gd name="connsiteY3" fmla="*/ 2674 h 701897"/>
                <a:gd name="connsiteX0" fmla="*/ 0 w 954617"/>
                <a:gd name="connsiteY0" fmla="*/ 2674 h 701897"/>
                <a:gd name="connsiteX1" fmla="*/ 954617 w 954617"/>
                <a:gd name="connsiteY1" fmla="*/ 270958 h 701897"/>
                <a:gd name="connsiteX0" fmla="*/ 0 w 954617"/>
                <a:gd name="connsiteY0" fmla="*/ 2848 h 702071"/>
                <a:gd name="connsiteX1" fmla="*/ 954617 w 954617"/>
                <a:gd name="connsiteY1" fmla="*/ 271132 h 702071"/>
                <a:gd name="connsiteX2" fmla="*/ 0 w 954617"/>
                <a:gd name="connsiteY2" fmla="*/ 702071 h 702071"/>
                <a:gd name="connsiteX3" fmla="*/ 0 w 954617"/>
                <a:gd name="connsiteY3" fmla="*/ 2848 h 702071"/>
                <a:gd name="connsiteX0" fmla="*/ 0 w 954617"/>
                <a:gd name="connsiteY0" fmla="*/ 2848 h 702071"/>
                <a:gd name="connsiteX1" fmla="*/ 954617 w 954617"/>
                <a:gd name="connsiteY1" fmla="*/ 271132 h 702071"/>
                <a:gd name="connsiteX0" fmla="*/ 0 w 954617"/>
                <a:gd name="connsiteY0" fmla="*/ 3088 h 702311"/>
                <a:gd name="connsiteX1" fmla="*/ 954617 w 954617"/>
                <a:gd name="connsiteY1" fmla="*/ 271372 h 702311"/>
                <a:gd name="connsiteX2" fmla="*/ 0 w 954617"/>
                <a:gd name="connsiteY2" fmla="*/ 702311 h 702311"/>
                <a:gd name="connsiteX3" fmla="*/ 0 w 954617"/>
                <a:gd name="connsiteY3" fmla="*/ 3088 h 702311"/>
                <a:gd name="connsiteX0" fmla="*/ 0 w 954617"/>
                <a:gd name="connsiteY0" fmla="*/ 3088 h 702311"/>
                <a:gd name="connsiteX1" fmla="*/ 954617 w 954617"/>
                <a:gd name="connsiteY1" fmla="*/ 271372 h 702311"/>
                <a:gd name="connsiteX0" fmla="*/ 0 w 954617"/>
                <a:gd name="connsiteY0" fmla="*/ 270 h 699493"/>
                <a:gd name="connsiteX1" fmla="*/ 954617 w 954617"/>
                <a:gd name="connsiteY1" fmla="*/ 268554 h 699493"/>
                <a:gd name="connsiteX2" fmla="*/ 0 w 954617"/>
                <a:gd name="connsiteY2" fmla="*/ 699493 h 699493"/>
                <a:gd name="connsiteX3" fmla="*/ 0 w 954617"/>
                <a:gd name="connsiteY3" fmla="*/ 270 h 699493"/>
                <a:gd name="connsiteX0" fmla="*/ 0 w 954617"/>
                <a:gd name="connsiteY0" fmla="*/ 270 h 699493"/>
                <a:gd name="connsiteX1" fmla="*/ 954617 w 954617"/>
                <a:gd name="connsiteY1" fmla="*/ 268554 h 699493"/>
                <a:gd name="connsiteX0" fmla="*/ 0 w 954617"/>
                <a:gd name="connsiteY0" fmla="*/ 291 h 699514"/>
                <a:gd name="connsiteX1" fmla="*/ 954617 w 954617"/>
                <a:gd name="connsiteY1" fmla="*/ 268575 h 699514"/>
                <a:gd name="connsiteX2" fmla="*/ 0 w 954617"/>
                <a:gd name="connsiteY2" fmla="*/ 699514 h 699514"/>
                <a:gd name="connsiteX3" fmla="*/ 0 w 954617"/>
                <a:gd name="connsiteY3" fmla="*/ 291 h 699514"/>
                <a:gd name="connsiteX0" fmla="*/ 0 w 954617"/>
                <a:gd name="connsiteY0" fmla="*/ 291 h 699514"/>
                <a:gd name="connsiteX1" fmla="*/ 954617 w 954617"/>
                <a:gd name="connsiteY1" fmla="*/ 268575 h 699514"/>
                <a:gd name="connsiteX0" fmla="*/ 0 w 954617"/>
                <a:gd name="connsiteY0" fmla="*/ 433 h 699656"/>
                <a:gd name="connsiteX1" fmla="*/ 954617 w 954617"/>
                <a:gd name="connsiteY1" fmla="*/ 268717 h 699656"/>
                <a:gd name="connsiteX2" fmla="*/ 0 w 954617"/>
                <a:gd name="connsiteY2" fmla="*/ 699656 h 699656"/>
                <a:gd name="connsiteX3" fmla="*/ 0 w 954617"/>
                <a:gd name="connsiteY3" fmla="*/ 433 h 699656"/>
                <a:gd name="connsiteX0" fmla="*/ 0 w 954617"/>
                <a:gd name="connsiteY0" fmla="*/ 433 h 699656"/>
                <a:gd name="connsiteX1" fmla="*/ 954617 w 954617"/>
                <a:gd name="connsiteY1" fmla="*/ 268717 h 699656"/>
                <a:gd name="connsiteX0" fmla="*/ 0 w 954617"/>
                <a:gd name="connsiteY0" fmla="*/ 489 h 699712"/>
                <a:gd name="connsiteX1" fmla="*/ 954617 w 954617"/>
                <a:gd name="connsiteY1" fmla="*/ 268773 h 699712"/>
                <a:gd name="connsiteX2" fmla="*/ 0 w 954617"/>
                <a:gd name="connsiteY2" fmla="*/ 699712 h 699712"/>
                <a:gd name="connsiteX3" fmla="*/ 0 w 954617"/>
                <a:gd name="connsiteY3" fmla="*/ 489 h 699712"/>
                <a:gd name="connsiteX0" fmla="*/ 0 w 954617"/>
                <a:gd name="connsiteY0" fmla="*/ 489 h 699712"/>
                <a:gd name="connsiteX1" fmla="*/ 954617 w 954617"/>
                <a:gd name="connsiteY1" fmla="*/ 268773 h 699712"/>
                <a:gd name="connsiteX0" fmla="*/ 0 w 954617"/>
                <a:gd name="connsiteY0" fmla="*/ 437 h 699660"/>
                <a:gd name="connsiteX1" fmla="*/ 954617 w 954617"/>
                <a:gd name="connsiteY1" fmla="*/ 268721 h 699660"/>
                <a:gd name="connsiteX2" fmla="*/ 0 w 954617"/>
                <a:gd name="connsiteY2" fmla="*/ 699660 h 699660"/>
                <a:gd name="connsiteX3" fmla="*/ 0 w 954617"/>
                <a:gd name="connsiteY3" fmla="*/ 437 h 699660"/>
                <a:gd name="connsiteX0" fmla="*/ 0 w 954617"/>
                <a:gd name="connsiteY0" fmla="*/ 437 h 699660"/>
                <a:gd name="connsiteX1" fmla="*/ 954617 w 954617"/>
                <a:gd name="connsiteY1" fmla="*/ 268721 h 699660"/>
                <a:gd name="connsiteX0" fmla="*/ 0 w 954617"/>
                <a:gd name="connsiteY0" fmla="*/ 298 h 699521"/>
                <a:gd name="connsiteX1" fmla="*/ 954617 w 954617"/>
                <a:gd name="connsiteY1" fmla="*/ 268582 h 699521"/>
                <a:gd name="connsiteX2" fmla="*/ 0 w 954617"/>
                <a:gd name="connsiteY2" fmla="*/ 699521 h 699521"/>
                <a:gd name="connsiteX3" fmla="*/ 0 w 954617"/>
                <a:gd name="connsiteY3" fmla="*/ 298 h 699521"/>
                <a:gd name="connsiteX0" fmla="*/ 0 w 954617"/>
                <a:gd name="connsiteY0" fmla="*/ 298 h 699521"/>
                <a:gd name="connsiteX1" fmla="*/ 954617 w 954617"/>
                <a:gd name="connsiteY1" fmla="*/ 268582 h 699521"/>
                <a:gd name="connsiteX0" fmla="*/ 0 w 954617"/>
                <a:gd name="connsiteY0" fmla="*/ 194 h 699417"/>
                <a:gd name="connsiteX1" fmla="*/ 954617 w 954617"/>
                <a:gd name="connsiteY1" fmla="*/ 268478 h 699417"/>
                <a:gd name="connsiteX2" fmla="*/ 0 w 954617"/>
                <a:gd name="connsiteY2" fmla="*/ 699417 h 699417"/>
                <a:gd name="connsiteX3" fmla="*/ 0 w 954617"/>
                <a:gd name="connsiteY3" fmla="*/ 194 h 699417"/>
                <a:gd name="connsiteX0" fmla="*/ 0 w 954617"/>
                <a:gd name="connsiteY0" fmla="*/ 194 h 699417"/>
                <a:gd name="connsiteX1" fmla="*/ 954617 w 954617"/>
                <a:gd name="connsiteY1" fmla="*/ 268478 h 699417"/>
                <a:gd name="connsiteX0" fmla="*/ 0 w 954617"/>
                <a:gd name="connsiteY0" fmla="*/ 4587 h 703810"/>
                <a:gd name="connsiteX1" fmla="*/ 954617 w 954617"/>
                <a:gd name="connsiteY1" fmla="*/ 272871 h 703810"/>
                <a:gd name="connsiteX2" fmla="*/ 0 w 954617"/>
                <a:gd name="connsiteY2" fmla="*/ 703810 h 703810"/>
                <a:gd name="connsiteX3" fmla="*/ 0 w 954617"/>
                <a:gd name="connsiteY3" fmla="*/ 4587 h 703810"/>
                <a:gd name="connsiteX0" fmla="*/ 0 w 954617"/>
                <a:gd name="connsiteY0" fmla="*/ 4587 h 703810"/>
                <a:gd name="connsiteX1" fmla="*/ 954617 w 954617"/>
                <a:gd name="connsiteY1" fmla="*/ 272871 h 703810"/>
                <a:gd name="connsiteX0" fmla="*/ 0 w 954617"/>
                <a:gd name="connsiteY0" fmla="*/ 6926 h 706149"/>
                <a:gd name="connsiteX1" fmla="*/ 954617 w 954617"/>
                <a:gd name="connsiteY1" fmla="*/ 275210 h 706149"/>
                <a:gd name="connsiteX2" fmla="*/ 0 w 954617"/>
                <a:gd name="connsiteY2" fmla="*/ 706149 h 706149"/>
                <a:gd name="connsiteX3" fmla="*/ 0 w 954617"/>
                <a:gd name="connsiteY3" fmla="*/ 6926 h 706149"/>
                <a:gd name="connsiteX0" fmla="*/ 0 w 954617"/>
                <a:gd name="connsiteY0" fmla="*/ 6926 h 706149"/>
                <a:gd name="connsiteX1" fmla="*/ 954617 w 954617"/>
                <a:gd name="connsiteY1" fmla="*/ 275210 h 706149"/>
                <a:gd name="connsiteX0" fmla="*/ 0 w 954617"/>
                <a:gd name="connsiteY0" fmla="*/ 8297 h 707520"/>
                <a:gd name="connsiteX1" fmla="*/ 954617 w 954617"/>
                <a:gd name="connsiteY1" fmla="*/ 276581 h 707520"/>
                <a:gd name="connsiteX2" fmla="*/ 0 w 954617"/>
                <a:gd name="connsiteY2" fmla="*/ 707520 h 707520"/>
                <a:gd name="connsiteX3" fmla="*/ 0 w 954617"/>
                <a:gd name="connsiteY3" fmla="*/ 8297 h 707520"/>
                <a:gd name="connsiteX0" fmla="*/ 0 w 954617"/>
                <a:gd name="connsiteY0" fmla="*/ 8297 h 707520"/>
                <a:gd name="connsiteX1" fmla="*/ 954617 w 954617"/>
                <a:gd name="connsiteY1" fmla="*/ 276581 h 707520"/>
                <a:gd name="connsiteX0" fmla="*/ 0 w 954617"/>
                <a:gd name="connsiteY0" fmla="*/ 8407 h 707630"/>
                <a:gd name="connsiteX1" fmla="*/ 954617 w 954617"/>
                <a:gd name="connsiteY1" fmla="*/ 276691 h 707630"/>
                <a:gd name="connsiteX2" fmla="*/ 0 w 954617"/>
                <a:gd name="connsiteY2" fmla="*/ 707630 h 707630"/>
                <a:gd name="connsiteX3" fmla="*/ 0 w 954617"/>
                <a:gd name="connsiteY3" fmla="*/ 8407 h 707630"/>
                <a:gd name="connsiteX0" fmla="*/ 0 w 954617"/>
                <a:gd name="connsiteY0" fmla="*/ 8407 h 707630"/>
                <a:gd name="connsiteX1" fmla="*/ 954617 w 954617"/>
                <a:gd name="connsiteY1" fmla="*/ 276691 h 707630"/>
                <a:gd name="connsiteX0" fmla="*/ 0 w 954617"/>
                <a:gd name="connsiteY0" fmla="*/ 8407 h 707630"/>
                <a:gd name="connsiteX1" fmla="*/ 954617 w 954617"/>
                <a:gd name="connsiteY1" fmla="*/ 276691 h 707630"/>
                <a:gd name="connsiteX2" fmla="*/ 0 w 954617"/>
                <a:gd name="connsiteY2" fmla="*/ 707630 h 707630"/>
                <a:gd name="connsiteX3" fmla="*/ 0 w 954617"/>
                <a:gd name="connsiteY3" fmla="*/ 8407 h 707630"/>
                <a:gd name="connsiteX0" fmla="*/ 0 w 954617"/>
                <a:gd name="connsiteY0" fmla="*/ 8407 h 707630"/>
                <a:gd name="connsiteX1" fmla="*/ 948622 w 954617"/>
                <a:gd name="connsiteY1" fmla="*/ 278783 h 707630"/>
                <a:gd name="connsiteX0" fmla="*/ 0 w 954617"/>
                <a:gd name="connsiteY0" fmla="*/ 8407 h 707630"/>
                <a:gd name="connsiteX1" fmla="*/ 954617 w 954617"/>
                <a:gd name="connsiteY1" fmla="*/ 276691 h 707630"/>
                <a:gd name="connsiteX2" fmla="*/ 0 w 954617"/>
                <a:gd name="connsiteY2" fmla="*/ 707630 h 707630"/>
                <a:gd name="connsiteX3" fmla="*/ 0 w 954617"/>
                <a:gd name="connsiteY3" fmla="*/ 8407 h 707630"/>
                <a:gd name="connsiteX0" fmla="*/ 0 w 954617"/>
                <a:gd name="connsiteY0" fmla="*/ 8407 h 707630"/>
                <a:gd name="connsiteX1" fmla="*/ 954617 w 954617"/>
                <a:gd name="connsiteY1" fmla="*/ 276692 h 707630"/>
                <a:gd name="connsiteX0" fmla="*/ 0 w 954617"/>
                <a:gd name="connsiteY0" fmla="*/ 8407 h 707630"/>
                <a:gd name="connsiteX1" fmla="*/ 954617 w 954617"/>
                <a:gd name="connsiteY1" fmla="*/ 276691 h 707630"/>
                <a:gd name="connsiteX2" fmla="*/ 0 w 954617"/>
                <a:gd name="connsiteY2" fmla="*/ 707630 h 707630"/>
                <a:gd name="connsiteX3" fmla="*/ 0 w 954617"/>
                <a:gd name="connsiteY3" fmla="*/ 8407 h 707630"/>
                <a:gd name="connsiteX0" fmla="*/ 0 w 954617"/>
                <a:gd name="connsiteY0" fmla="*/ 8407 h 707630"/>
                <a:gd name="connsiteX1" fmla="*/ 949668 w 954617"/>
                <a:gd name="connsiteY1" fmla="*/ 281781 h 707630"/>
                <a:gd name="connsiteX0" fmla="*/ 0 w 954617"/>
                <a:gd name="connsiteY0" fmla="*/ 8407 h 707630"/>
                <a:gd name="connsiteX1" fmla="*/ 954617 w 954617"/>
                <a:gd name="connsiteY1" fmla="*/ 276691 h 707630"/>
                <a:gd name="connsiteX2" fmla="*/ 0 w 954617"/>
                <a:gd name="connsiteY2" fmla="*/ 707630 h 707630"/>
                <a:gd name="connsiteX3" fmla="*/ 0 w 954617"/>
                <a:gd name="connsiteY3" fmla="*/ 8407 h 707630"/>
                <a:gd name="connsiteX0" fmla="*/ 0 w 954617"/>
                <a:gd name="connsiteY0" fmla="*/ 8407 h 707630"/>
                <a:gd name="connsiteX1" fmla="*/ 952666 w 954617"/>
                <a:gd name="connsiteY1" fmla="*/ 280735 h 707630"/>
                <a:gd name="connsiteX0" fmla="*/ 0 w 954617"/>
                <a:gd name="connsiteY0" fmla="*/ 3989 h 703212"/>
                <a:gd name="connsiteX1" fmla="*/ 954617 w 954617"/>
                <a:gd name="connsiteY1" fmla="*/ 272273 h 703212"/>
                <a:gd name="connsiteX2" fmla="*/ 0 w 954617"/>
                <a:gd name="connsiteY2" fmla="*/ 703212 h 703212"/>
                <a:gd name="connsiteX3" fmla="*/ 0 w 954617"/>
                <a:gd name="connsiteY3" fmla="*/ 3989 h 703212"/>
                <a:gd name="connsiteX0" fmla="*/ 0 w 954617"/>
                <a:gd name="connsiteY0" fmla="*/ 3989 h 703212"/>
                <a:gd name="connsiteX1" fmla="*/ 952666 w 954617"/>
                <a:gd name="connsiteY1" fmla="*/ 276317 h 703212"/>
                <a:gd name="connsiteX0" fmla="*/ 0 w 954617"/>
                <a:gd name="connsiteY0" fmla="*/ 3989 h 703212"/>
                <a:gd name="connsiteX1" fmla="*/ 954617 w 954617"/>
                <a:gd name="connsiteY1" fmla="*/ 272273 h 703212"/>
                <a:gd name="connsiteX2" fmla="*/ 0 w 954617"/>
                <a:gd name="connsiteY2" fmla="*/ 703212 h 703212"/>
                <a:gd name="connsiteX3" fmla="*/ 0 w 954617"/>
                <a:gd name="connsiteY3" fmla="*/ 3989 h 703212"/>
                <a:gd name="connsiteX0" fmla="*/ 0 w 954617"/>
                <a:gd name="connsiteY0" fmla="*/ 3989 h 703212"/>
                <a:gd name="connsiteX1" fmla="*/ 950575 w 954617"/>
                <a:gd name="connsiteY1" fmla="*/ 270322 h 703212"/>
                <a:gd name="connsiteX0" fmla="*/ 0 w 956710"/>
                <a:gd name="connsiteY0" fmla="*/ 3989 h 703212"/>
                <a:gd name="connsiteX1" fmla="*/ 954617 w 956710"/>
                <a:gd name="connsiteY1" fmla="*/ 272273 h 703212"/>
                <a:gd name="connsiteX2" fmla="*/ 0 w 956710"/>
                <a:gd name="connsiteY2" fmla="*/ 703212 h 703212"/>
                <a:gd name="connsiteX3" fmla="*/ 0 w 956710"/>
                <a:gd name="connsiteY3" fmla="*/ 3989 h 703212"/>
                <a:gd name="connsiteX0" fmla="*/ 0 w 956710"/>
                <a:gd name="connsiteY0" fmla="*/ 3989 h 703212"/>
                <a:gd name="connsiteX1" fmla="*/ 956710 w 956710"/>
                <a:gd name="connsiteY1" fmla="*/ 278270 h 703212"/>
                <a:gd name="connsiteX0" fmla="*/ 0 w 956710"/>
                <a:gd name="connsiteY0" fmla="*/ 3989 h 703212"/>
                <a:gd name="connsiteX1" fmla="*/ 954617 w 956710"/>
                <a:gd name="connsiteY1" fmla="*/ 272273 h 703212"/>
                <a:gd name="connsiteX2" fmla="*/ 0 w 956710"/>
                <a:gd name="connsiteY2" fmla="*/ 703212 h 703212"/>
                <a:gd name="connsiteX3" fmla="*/ 0 w 956710"/>
                <a:gd name="connsiteY3" fmla="*/ 3989 h 703212"/>
                <a:gd name="connsiteX0" fmla="*/ 0 w 956710"/>
                <a:gd name="connsiteY0" fmla="*/ 3989 h 703212"/>
                <a:gd name="connsiteX1" fmla="*/ 956710 w 956710"/>
                <a:gd name="connsiteY1" fmla="*/ 278270 h 703212"/>
                <a:gd name="connsiteX0" fmla="*/ 0 w 956710"/>
                <a:gd name="connsiteY0" fmla="*/ 3989 h 703212"/>
                <a:gd name="connsiteX1" fmla="*/ 954617 w 956710"/>
                <a:gd name="connsiteY1" fmla="*/ 272273 h 703212"/>
                <a:gd name="connsiteX2" fmla="*/ 0 w 956710"/>
                <a:gd name="connsiteY2" fmla="*/ 703212 h 703212"/>
                <a:gd name="connsiteX3" fmla="*/ 0 w 956710"/>
                <a:gd name="connsiteY3" fmla="*/ 3989 h 703212"/>
                <a:gd name="connsiteX0" fmla="*/ 0 w 956710"/>
                <a:gd name="connsiteY0" fmla="*/ 3989 h 703212"/>
                <a:gd name="connsiteX1" fmla="*/ 956710 w 956710"/>
                <a:gd name="connsiteY1" fmla="*/ 278270 h 703212"/>
                <a:gd name="connsiteX0" fmla="*/ 0 w 956710"/>
                <a:gd name="connsiteY0" fmla="*/ 5052 h 704275"/>
                <a:gd name="connsiteX1" fmla="*/ 954617 w 956710"/>
                <a:gd name="connsiteY1" fmla="*/ 273336 h 704275"/>
                <a:gd name="connsiteX2" fmla="*/ 0 w 956710"/>
                <a:gd name="connsiteY2" fmla="*/ 704275 h 704275"/>
                <a:gd name="connsiteX3" fmla="*/ 0 w 956710"/>
                <a:gd name="connsiteY3" fmla="*/ 5052 h 704275"/>
                <a:gd name="connsiteX0" fmla="*/ 0 w 956710"/>
                <a:gd name="connsiteY0" fmla="*/ 5052 h 704275"/>
                <a:gd name="connsiteX1" fmla="*/ 956710 w 956710"/>
                <a:gd name="connsiteY1" fmla="*/ 279333 h 704275"/>
              </a:gdLst>
              <a:ahLst/>
              <a:cxnLst>
                <a:cxn ang="0">
                  <a:pos x="connsiteX0" y="connsiteY0"/>
                </a:cxn>
                <a:cxn ang="0">
                  <a:pos x="connsiteX1" y="connsiteY1"/>
                </a:cxn>
              </a:cxnLst>
              <a:rect l="l" t="t" r="r" b="b"/>
              <a:pathLst>
                <a:path w="956710" h="704275" stroke="0" extrusionOk="0">
                  <a:moveTo>
                    <a:pt x="0" y="5052"/>
                  </a:moveTo>
                  <a:cubicBezTo>
                    <a:pt x="379417" y="-24160"/>
                    <a:pt x="617010" y="74362"/>
                    <a:pt x="954617" y="273336"/>
                  </a:cubicBezTo>
                  <a:lnTo>
                    <a:pt x="0" y="704275"/>
                  </a:lnTo>
                  <a:lnTo>
                    <a:pt x="0" y="5052"/>
                  </a:lnTo>
                  <a:close/>
                </a:path>
                <a:path w="956710" h="704275" fill="none">
                  <a:moveTo>
                    <a:pt x="0" y="5052"/>
                  </a:moveTo>
                  <a:cubicBezTo>
                    <a:pt x="372796" y="5052"/>
                    <a:pt x="690559" y="92422"/>
                    <a:pt x="956710" y="279333"/>
                  </a:cubicBezTo>
                </a:path>
              </a:pathLst>
            </a:custGeom>
            <a:ln w="44450">
              <a:solidFill>
                <a:schemeClr val="accent2"/>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dirty="0"/>
            </a:p>
          </p:txBody>
        </p:sp>
      </p:grpSp>
      <p:sp>
        <p:nvSpPr>
          <p:cNvPr id="11" name="Platshållare för innehåll 7"/>
          <p:cNvSpPr>
            <a:spLocks noGrp="1"/>
          </p:cNvSpPr>
          <p:nvPr>
            <p:ph sz="quarter" idx="25"/>
          </p:nvPr>
        </p:nvSpPr>
        <p:spPr>
          <a:xfrm>
            <a:off x="358776" y="1012825"/>
            <a:ext cx="5209200" cy="34575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3" name="Platshållare för text 12"/>
          <p:cNvSpPr>
            <a:spLocks noGrp="1"/>
          </p:cNvSpPr>
          <p:nvPr>
            <p:ph type="body" sz="quarter" idx="26" hasCustomPrompt="1"/>
          </p:nvPr>
        </p:nvSpPr>
        <p:spPr>
          <a:xfrm>
            <a:off x="5927725" y="1066800"/>
            <a:ext cx="2857500" cy="1701800"/>
          </a:xfrm>
        </p:spPr>
        <p:txBody>
          <a:bodyPr lIns="180000" tIns="180000" rIns="180000" bIns="180000" anchor="ctr">
            <a:normAutofit/>
          </a:bodyPr>
          <a:lstStyle>
            <a:lvl1pPr algn="ctr">
              <a:defRPr sz="1800" b="0" i="1"/>
            </a:lvl1pPr>
          </a:lstStyle>
          <a:p>
            <a:pPr lvl="0"/>
            <a:r>
              <a:rPr lang="sv-SE" dirty="0"/>
              <a:t>Skriv text här</a:t>
            </a:r>
          </a:p>
        </p:txBody>
      </p:sp>
      <p:sp>
        <p:nvSpPr>
          <p:cNvPr id="14" name="Platshållare för datum 13"/>
          <p:cNvSpPr>
            <a:spLocks noGrp="1"/>
          </p:cNvSpPr>
          <p:nvPr>
            <p:ph type="dt" sz="half" idx="27"/>
          </p:nvPr>
        </p:nvSpPr>
        <p:spPr/>
        <p:txBody>
          <a:bodyPr/>
          <a:lstStyle/>
          <a:p>
            <a:fld id="{F043FACE-1A95-4511-A301-D615807F934A}" type="datetime1">
              <a:rPr lang="sv-SE" smtClean="0"/>
              <a:t>2024-10-22</a:t>
            </a:fld>
            <a:endParaRPr lang="sv-SE" dirty="0"/>
          </a:p>
        </p:txBody>
      </p:sp>
      <p:sp>
        <p:nvSpPr>
          <p:cNvPr id="16" name="Platshållare för sidfot 15"/>
          <p:cNvSpPr>
            <a:spLocks noGrp="1"/>
          </p:cNvSpPr>
          <p:nvPr>
            <p:ph type="ftr" sz="quarter" idx="28"/>
          </p:nvPr>
        </p:nvSpPr>
        <p:spPr/>
        <p:txBody>
          <a:bodyPr/>
          <a:lstStyle/>
          <a:p>
            <a:r>
              <a:rPr lang="sv-SE"/>
              <a:t>Sidfotstext (ändras under Meny Infoga och knappen Sidhuvud/Sidfot)</a:t>
            </a:r>
            <a:endParaRPr lang="sv-SE" dirty="0"/>
          </a:p>
        </p:txBody>
      </p:sp>
      <p:sp>
        <p:nvSpPr>
          <p:cNvPr id="17" name="Platshållare för bildnummer 16"/>
          <p:cNvSpPr>
            <a:spLocks noGrp="1"/>
          </p:cNvSpPr>
          <p:nvPr>
            <p:ph type="sldNum" sz="quarter" idx="29"/>
          </p:nvPr>
        </p:nvSpPr>
        <p:spPr/>
        <p:txBody>
          <a:bodyPr/>
          <a:lstStyle/>
          <a:p>
            <a:fld id="{E9DBCB7B-D4FD-EE41-85F0-B6F7A4EFC557}" type="slidenum">
              <a:rPr lang="sv-SE" smtClean="0"/>
              <a:pPr/>
              <a:t>‹#›</a:t>
            </a:fld>
            <a:endParaRPr lang="sv-SE" dirty="0"/>
          </a:p>
        </p:txBody>
      </p:sp>
    </p:spTree>
    <p:extLst>
      <p:ext uri="{BB962C8B-B14F-4D97-AF65-F5344CB8AC3E}">
        <p14:creationId xmlns:p14="http://schemas.microsoft.com/office/powerpoint/2010/main" val="9134116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Utfallande bild, rubrik vänster, innehåll">
    <p:spTree>
      <p:nvGrpSpPr>
        <p:cNvPr id="1" name=""/>
        <p:cNvGrpSpPr/>
        <p:nvPr/>
      </p:nvGrpSpPr>
      <p:grpSpPr>
        <a:xfrm>
          <a:off x="0" y="0"/>
          <a:ext cx="0" cy="0"/>
          <a:chOff x="0" y="0"/>
          <a:chExt cx="0" cy="0"/>
        </a:xfrm>
      </p:grpSpPr>
      <p:sp>
        <p:nvSpPr>
          <p:cNvPr id="9" name="Platshållare för bild 8"/>
          <p:cNvSpPr>
            <a:spLocks noGrp="1"/>
          </p:cNvSpPr>
          <p:nvPr>
            <p:ph type="pic" sz="quarter" idx="14" hasCustomPrompt="1"/>
          </p:nvPr>
        </p:nvSpPr>
        <p:spPr>
          <a:xfrm>
            <a:off x="0" y="0"/>
            <a:ext cx="9144000" cy="4470401"/>
          </a:xfrm>
          <a:solidFill>
            <a:schemeClr val="accent5"/>
          </a:solidFill>
        </p:spPr>
        <p:txBody>
          <a:bodyPr lIns="144000" tIns="72000" anchor="t">
            <a:normAutofit/>
          </a:bodyPr>
          <a:lstStyle>
            <a:lvl1pPr algn="l">
              <a:defRPr sz="1000" baseline="0"/>
            </a:lvl1pPr>
          </a:lstStyle>
          <a:p>
            <a:r>
              <a:rPr lang="sv-SE" dirty="0"/>
              <a:t>Klicka här och infoga bild via knappen Bild i menyflik Infoga</a:t>
            </a:r>
          </a:p>
        </p:txBody>
      </p:sp>
      <p:sp>
        <p:nvSpPr>
          <p:cNvPr id="6" name="Platshållare för datum 5"/>
          <p:cNvSpPr>
            <a:spLocks noGrp="1"/>
          </p:cNvSpPr>
          <p:nvPr>
            <p:ph type="dt" sz="half" idx="15"/>
          </p:nvPr>
        </p:nvSpPr>
        <p:spPr/>
        <p:txBody>
          <a:bodyPr/>
          <a:lstStyle/>
          <a:p>
            <a:fld id="{0F03F24F-976E-4A41-A081-890269C7F25C}" type="datetime1">
              <a:rPr lang="sv-SE" smtClean="0"/>
              <a:t>2024-10-22</a:t>
            </a:fld>
            <a:endParaRPr lang="sv-SE" dirty="0"/>
          </a:p>
        </p:txBody>
      </p:sp>
      <p:sp>
        <p:nvSpPr>
          <p:cNvPr id="8" name="Platshållare för sidfot 7"/>
          <p:cNvSpPr>
            <a:spLocks noGrp="1"/>
          </p:cNvSpPr>
          <p:nvPr>
            <p:ph type="ftr" sz="quarter" idx="16"/>
          </p:nvPr>
        </p:nvSpPr>
        <p:spPr/>
        <p:txBody>
          <a:bodyPr/>
          <a:lstStyle/>
          <a:p>
            <a:r>
              <a:rPr lang="sv-SE"/>
              <a:t>Sidfotstext (ändras under Meny Infoga och knappen Sidhuvud/Sidfot)</a:t>
            </a:r>
            <a:endParaRPr lang="sv-SE" dirty="0"/>
          </a:p>
        </p:txBody>
      </p:sp>
      <p:sp>
        <p:nvSpPr>
          <p:cNvPr id="10" name="Platshållare för bildnummer 9"/>
          <p:cNvSpPr>
            <a:spLocks noGrp="1"/>
          </p:cNvSpPr>
          <p:nvPr>
            <p:ph type="sldNum" sz="quarter" idx="17"/>
          </p:nvPr>
        </p:nvSpPr>
        <p:spPr/>
        <p:txBody>
          <a:bodyPr/>
          <a:lstStyle/>
          <a:p>
            <a:fld id="{E9DBCB7B-D4FD-EE41-85F0-B6F7A4EFC557}" type="slidenum">
              <a:rPr lang="sv-SE" smtClean="0"/>
              <a:pPr/>
              <a:t>‹#›</a:t>
            </a:fld>
            <a:endParaRPr lang="sv-SE" dirty="0"/>
          </a:p>
        </p:txBody>
      </p:sp>
      <p:sp>
        <p:nvSpPr>
          <p:cNvPr id="11" name="Rubrik 1">
            <a:extLst>
              <a:ext uri="{FF2B5EF4-FFF2-40B4-BE49-F238E27FC236}">
                <a16:creationId xmlns:a16="http://schemas.microsoft.com/office/drawing/2014/main" id="{48F918F8-630B-4938-985C-5534B6A3F70F}"/>
              </a:ext>
            </a:extLst>
          </p:cNvPr>
          <p:cNvSpPr>
            <a:spLocks noGrp="1"/>
          </p:cNvSpPr>
          <p:nvPr>
            <p:ph type="title" hasCustomPrompt="1"/>
          </p:nvPr>
        </p:nvSpPr>
        <p:spPr>
          <a:xfrm>
            <a:off x="358775" y="360364"/>
            <a:ext cx="3571875" cy="3751200"/>
          </a:xfrm>
          <a:effectLst/>
        </p:spPr>
        <p:txBody>
          <a:bodyPr anchor="ctr">
            <a:normAutofit/>
          </a:bodyPr>
          <a:lstStyle>
            <a:lvl1pPr algn="l">
              <a:lnSpc>
                <a:spcPct val="85000"/>
              </a:lnSpc>
              <a:defRPr sz="3000" kern="0" spc="-80" baseline="0">
                <a:solidFill>
                  <a:schemeClr val="bg1"/>
                </a:solidFill>
              </a:defRPr>
            </a:lvl1pPr>
          </a:lstStyle>
          <a:p>
            <a:r>
              <a:rPr lang="sv-SE" dirty="0"/>
              <a:t>Klicka här </a:t>
            </a:r>
            <a:br>
              <a:rPr lang="sv-SE" dirty="0"/>
            </a:br>
            <a:r>
              <a:rPr lang="sv-SE" dirty="0"/>
              <a:t>för att lägga till rubrik</a:t>
            </a:r>
          </a:p>
        </p:txBody>
      </p:sp>
      <p:sp>
        <p:nvSpPr>
          <p:cNvPr id="3" name="Platshållare för innehåll 2">
            <a:extLst>
              <a:ext uri="{FF2B5EF4-FFF2-40B4-BE49-F238E27FC236}">
                <a16:creationId xmlns:a16="http://schemas.microsoft.com/office/drawing/2014/main" id="{49D66796-E07E-4CC7-9C6C-657D4680F7FB}"/>
              </a:ext>
            </a:extLst>
          </p:cNvPr>
          <p:cNvSpPr>
            <a:spLocks noGrp="1"/>
          </p:cNvSpPr>
          <p:nvPr>
            <p:ph sz="quarter" idx="19" hasCustomPrompt="1"/>
          </p:nvPr>
        </p:nvSpPr>
        <p:spPr>
          <a:xfrm>
            <a:off x="4572000" y="0"/>
            <a:ext cx="4572000" cy="4471200"/>
          </a:xfrm>
          <a:solidFill>
            <a:srgbClr val="00427A">
              <a:alpha val="85098"/>
            </a:srgbClr>
          </a:solidFill>
        </p:spPr>
        <p:txBody>
          <a:bodyPr lIns="360000" tIns="360000" rIns="360000" bIns="360000" anchor="ct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Här kan du lägga till text eller grafik.</a:t>
            </a:r>
          </a:p>
        </p:txBody>
      </p:sp>
    </p:spTree>
    <p:extLst>
      <p:ext uri="{BB962C8B-B14F-4D97-AF65-F5344CB8AC3E}">
        <p14:creationId xmlns:p14="http://schemas.microsoft.com/office/powerpoint/2010/main" val="1111530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bild, sidfot, vit ram">
    <p:spTree>
      <p:nvGrpSpPr>
        <p:cNvPr id="1" name=""/>
        <p:cNvGrpSpPr/>
        <p:nvPr/>
      </p:nvGrpSpPr>
      <p:grpSpPr>
        <a:xfrm>
          <a:off x="0" y="0"/>
          <a:ext cx="0" cy="0"/>
          <a:chOff x="0" y="0"/>
          <a:chExt cx="0" cy="0"/>
        </a:xfrm>
      </p:grpSpPr>
      <p:sp>
        <p:nvSpPr>
          <p:cNvPr id="9" name="Platshållare för bild 8"/>
          <p:cNvSpPr>
            <a:spLocks noGrp="1"/>
          </p:cNvSpPr>
          <p:nvPr>
            <p:ph type="pic" sz="quarter" idx="14" hasCustomPrompt="1"/>
          </p:nvPr>
        </p:nvSpPr>
        <p:spPr>
          <a:xfrm>
            <a:off x="358775" y="360363"/>
            <a:ext cx="8426450" cy="4110038"/>
          </a:xfrm>
          <a:solidFill>
            <a:schemeClr val="accent5"/>
          </a:solidFill>
        </p:spPr>
        <p:txBody>
          <a:bodyPr tIns="72000" anchor="t">
            <a:normAutofit/>
          </a:bodyPr>
          <a:lstStyle>
            <a:lvl1pPr algn="ctr">
              <a:defRPr sz="1000" baseline="0"/>
            </a:lvl1pPr>
          </a:lstStyle>
          <a:p>
            <a:r>
              <a:rPr lang="sv-SE" dirty="0"/>
              <a:t>Klicka här och infoga bild via knappen Bild i menyflik Infoga</a:t>
            </a:r>
          </a:p>
        </p:txBody>
      </p:sp>
      <p:sp>
        <p:nvSpPr>
          <p:cNvPr id="2" name="Rubrik 1"/>
          <p:cNvSpPr>
            <a:spLocks noGrp="1"/>
          </p:cNvSpPr>
          <p:nvPr>
            <p:ph type="title" hasCustomPrompt="1"/>
          </p:nvPr>
        </p:nvSpPr>
        <p:spPr>
          <a:xfrm>
            <a:off x="927099" y="1012825"/>
            <a:ext cx="7289801" cy="1555586"/>
          </a:xfrm>
        </p:spPr>
        <p:txBody>
          <a:bodyPr anchor="b"/>
          <a:lstStyle>
            <a:lvl1pPr algn="ctr">
              <a:lnSpc>
                <a:spcPct val="85000"/>
              </a:lnSpc>
              <a:defRPr sz="4000" kern="0" spc="-80" baseline="0">
                <a:solidFill>
                  <a:schemeClr val="bg1"/>
                </a:solidFill>
                <a:effectLst/>
              </a:defRPr>
            </a:lvl1pPr>
          </a:lstStyle>
          <a:p>
            <a:r>
              <a:rPr lang="sv-SE" dirty="0"/>
              <a:t>Lägg till rubrik</a:t>
            </a:r>
          </a:p>
        </p:txBody>
      </p:sp>
      <p:sp>
        <p:nvSpPr>
          <p:cNvPr id="7" name="Platshållare för text 6"/>
          <p:cNvSpPr>
            <a:spLocks noGrp="1"/>
          </p:cNvSpPr>
          <p:nvPr>
            <p:ph type="body" sz="quarter" idx="13" hasCustomPrompt="1"/>
          </p:nvPr>
        </p:nvSpPr>
        <p:spPr>
          <a:xfrm>
            <a:off x="927099" y="2694412"/>
            <a:ext cx="7289801" cy="1201314"/>
          </a:xfrm>
        </p:spPr>
        <p:txBody>
          <a:bodyPr>
            <a:normAutofit/>
          </a:bodyPr>
          <a:lstStyle>
            <a:lvl1pPr algn="ctr">
              <a:lnSpc>
                <a:spcPct val="95000"/>
              </a:lnSpc>
              <a:defRPr sz="1800" baseline="0">
                <a:solidFill>
                  <a:schemeClr val="bg1"/>
                </a:solidFill>
              </a:defRPr>
            </a:lvl1pPr>
          </a:lstStyle>
          <a:p>
            <a:pPr lvl="0"/>
            <a:r>
              <a:rPr lang="sv-SE" dirty="0"/>
              <a:t>Lägg till underrubrik</a:t>
            </a:r>
          </a:p>
        </p:txBody>
      </p:sp>
      <p:sp>
        <p:nvSpPr>
          <p:cNvPr id="6" name="Platshållare för datum 5"/>
          <p:cNvSpPr>
            <a:spLocks noGrp="1"/>
          </p:cNvSpPr>
          <p:nvPr>
            <p:ph type="dt" sz="half" idx="15"/>
          </p:nvPr>
        </p:nvSpPr>
        <p:spPr/>
        <p:txBody>
          <a:bodyPr/>
          <a:lstStyle/>
          <a:p>
            <a:fld id="{3E3245C1-D344-42EE-98ED-5D7DD3E74EE9}" type="datetime1">
              <a:rPr lang="sv-SE" smtClean="0"/>
              <a:t>2024-10-22</a:t>
            </a:fld>
            <a:endParaRPr lang="sv-SE" dirty="0"/>
          </a:p>
        </p:txBody>
      </p:sp>
      <p:sp>
        <p:nvSpPr>
          <p:cNvPr id="8" name="Platshållare för sidfot 7"/>
          <p:cNvSpPr>
            <a:spLocks noGrp="1"/>
          </p:cNvSpPr>
          <p:nvPr>
            <p:ph type="ftr" sz="quarter" idx="16"/>
          </p:nvPr>
        </p:nvSpPr>
        <p:spPr/>
        <p:txBody>
          <a:bodyPr/>
          <a:lstStyle/>
          <a:p>
            <a:r>
              <a:rPr lang="sv-SE"/>
              <a:t>Sidfotstext (ändras under Meny Infoga och knappen Sidhuvud/Sidfot)</a:t>
            </a:r>
            <a:endParaRPr lang="sv-SE" dirty="0"/>
          </a:p>
        </p:txBody>
      </p:sp>
      <p:sp>
        <p:nvSpPr>
          <p:cNvPr id="10" name="Platshållare för bildnummer 9"/>
          <p:cNvSpPr>
            <a:spLocks noGrp="1"/>
          </p:cNvSpPr>
          <p:nvPr>
            <p:ph type="sldNum" sz="quarter" idx="17"/>
          </p:nvPr>
        </p:nvSpPr>
        <p:spPr/>
        <p:txBody>
          <a:bodyPr/>
          <a:lstStyle/>
          <a:p>
            <a:fld id="{E9DBCB7B-D4FD-EE41-85F0-B6F7A4EFC557}" type="slidenum">
              <a:rPr lang="sv-SE" smtClean="0"/>
              <a:pPr/>
              <a:t>‹#›</a:t>
            </a:fld>
            <a:endParaRPr lang="sv-SE" dirty="0"/>
          </a:p>
        </p:txBody>
      </p:sp>
    </p:spTree>
    <p:extLst>
      <p:ext uri="{BB962C8B-B14F-4D97-AF65-F5344CB8AC3E}">
        <p14:creationId xmlns:p14="http://schemas.microsoft.com/office/powerpoint/2010/main" val="32686062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bild, innehåll vit text">
    <p:spTree>
      <p:nvGrpSpPr>
        <p:cNvPr id="1" name=""/>
        <p:cNvGrpSpPr/>
        <p:nvPr/>
      </p:nvGrpSpPr>
      <p:grpSpPr>
        <a:xfrm>
          <a:off x="0" y="0"/>
          <a:ext cx="0" cy="0"/>
          <a:chOff x="0" y="0"/>
          <a:chExt cx="0" cy="0"/>
        </a:xfrm>
      </p:grpSpPr>
      <p:sp>
        <p:nvSpPr>
          <p:cNvPr id="8" name="Platshållare för bild 8">
            <a:extLst>
              <a:ext uri="{FF2B5EF4-FFF2-40B4-BE49-F238E27FC236}">
                <a16:creationId xmlns:a16="http://schemas.microsoft.com/office/drawing/2014/main" id="{8A37E02B-06F2-49F0-BE0E-689EA4C3F71B}"/>
              </a:ext>
            </a:extLst>
          </p:cNvPr>
          <p:cNvSpPr>
            <a:spLocks noGrp="1"/>
          </p:cNvSpPr>
          <p:nvPr>
            <p:ph type="pic" sz="quarter" idx="14" hasCustomPrompt="1"/>
          </p:nvPr>
        </p:nvSpPr>
        <p:spPr>
          <a:xfrm>
            <a:off x="0" y="0"/>
            <a:ext cx="9144000" cy="4470401"/>
          </a:xfrm>
          <a:solidFill>
            <a:schemeClr val="accent5"/>
          </a:solidFill>
        </p:spPr>
        <p:txBody>
          <a:bodyPr lIns="144000" tIns="72000" anchor="t">
            <a:normAutofit/>
          </a:bodyPr>
          <a:lstStyle>
            <a:lvl1pPr algn="ctr">
              <a:defRPr sz="1000" baseline="0"/>
            </a:lvl1pPr>
          </a:lstStyle>
          <a:p>
            <a:r>
              <a:rPr lang="sv-SE" dirty="0"/>
              <a:t>Klicka här och infoga bild via knappen Bild i menyflik Infoga</a:t>
            </a:r>
          </a:p>
        </p:txBody>
      </p:sp>
      <p:sp>
        <p:nvSpPr>
          <p:cNvPr id="2" name="Rubrik 1">
            <a:extLst>
              <a:ext uri="{FF2B5EF4-FFF2-40B4-BE49-F238E27FC236}">
                <a16:creationId xmlns:a16="http://schemas.microsoft.com/office/drawing/2014/main" id="{874304A9-AB1F-4FC0-A308-05A2ABAE6F49}"/>
              </a:ext>
            </a:extLst>
          </p:cNvPr>
          <p:cNvSpPr>
            <a:spLocks noGrp="1"/>
          </p:cNvSpPr>
          <p:nvPr>
            <p:ph type="title" hasCustomPrompt="1"/>
          </p:nvPr>
        </p:nvSpPr>
        <p:spPr/>
        <p:txBody>
          <a:bodyPr/>
          <a:lstStyle>
            <a:lvl1pPr>
              <a:defRPr>
                <a:solidFill>
                  <a:schemeClr val="bg1"/>
                </a:solidFill>
              </a:defRPr>
            </a:lvl1pPr>
          </a:lstStyle>
          <a:p>
            <a:r>
              <a:rPr lang="sv-SE" dirty="0"/>
              <a:t>Lägg till rubrik</a:t>
            </a:r>
          </a:p>
        </p:txBody>
      </p:sp>
      <p:sp>
        <p:nvSpPr>
          <p:cNvPr id="3" name="Platshållare för datum 2">
            <a:extLst>
              <a:ext uri="{FF2B5EF4-FFF2-40B4-BE49-F238E27FC236}">
                <a16:creationId xmlns:a16="http://schemas.microsoft.com/office/drawing/2014/main" id="{20748732-0971-4FEA-ABD1-69385C3B0004}"/>
              </a:ext>
            </a:extLst>
          </p:cNvPr>
          <p:cNvSpPr>
            <a:spLocks noGrp="1"/>
          </p:cNvSpPr>
          <p:nvPr>
            <p:ph type="dt" sz="half" idx="10"/>
          </p:nvPr>
        </p:nvSpPr>
        <p:spPr/>
        <p:txBody>
          <a:bodyPr/>
          <a:lstStyle/>
          <a:p>
            <a:fld id="{2B7676BB-3F00-422E-AD42-6EB263DC30E2}" type="datetime1">
              <a:rPr lang="sv-SE" smtClean="0"/>
              <a:t>2024-10-22</a:t>
            </a:fld>
            <a:endParaRPr lang="sv-SE" dirty="0"/>
          </a:p>
        </p:txBody>
      </p:sp>
      <p:sp>
        <p:nvSpPr>
          <p:cNvPr id="4" name="Platshållare för sidfot 3">
            <a:extLst>
              <a:ext uri="{FF2B5EF4-FFF2-40B4-BE49-F238E27FC236}">
                <a16:creationId xmlns:a16="http://schemas.microsoft.com/office/drawing/2014/main" id="{38734AEE-519F-42A1-986C-102148BDA6D3}"/>
              </a:ext>
            </a:extLst>
          </p:cNvPr>
          <p:cNvSpPr>
            <a:spLocks noGrp="1"/>
          </p:cNvSpPr>
          <p:nvPr>
            <p:ph type="ftr" sz="quarter" idx="11"/>
          </p:nvPr>
        </p:nvSpPr>
        <p:spPr/>
        <p:txBody>
          <a:bodyPr/>
          <a:lstStyle/>
          <a:p>
            <a:r>
              <a:rPr lang="sv-SE"/>
              <a:t>Sidfotstext (ändras under Meny Infoga och knappen Sidhuvud/Sidfot)</a:t>
            </a:r>
            <a:endParaRPr lang="sv-SE" dirty="0"/>
          </a:p>
        </p:txBody>
      </p:sp>
      <p:sp>
        <p:nvSpPr>
          <p:cNvPr id="5" name="Platshållare för bildnummer 4">
            <a:extLst>
              <a:ext uri="{FF2B5EF4-FFF2-40B4-BE49-F238E27FC236}">
                <a16:creationId xmlns:a16="http://schemas.microsoft.com/office/drawing/2014/main" id="{15E0B101-04F6-4AB3-AEBE-3B170B8AD499}"/>
              </a:ext>
            </a:extLst>
          </p:cNvPr>
          <p:cNvSpPr>
            <a:spLocks noGrp="1"/>
          </p:cNvSpPr>
          <p:nvPr>
            <p:ph type="sldNum" sz="quarter" idx="12"/>
          </p:nvPr>
        </p:nvSpPr>
        <p:spPr/>
        <p:txBody>
          <a:bodyPr/>
          <a:lstStyle/>
          <a:p>
            <a:fld id="{E9DBCB7B-D4FD-EE41-85F0-B6F7A4EFC557}" type="slidenum">
              <a:rPr lang="sv-SE" smtClean="0"/>
              <a:pPr/>
              <a:t>‹#›</a:t>
            </a:fld>
            <a:endParaRPr lang="sv-SE" dirty="0"/>
          </a:p>
        </p:txBody>
      </p:sp>
      <p:sp>
        <p:nvSpPr>
          <p:cNvPr id="7" name="Platshållare för innehåll 6">
            <a:extLst>
              <a:ext uri="{FF2B5EF4-FFF2-40B4-BE49-F238E27FC236}">
                <a16:creationId xmlns:a16="http://schemas.microsoft.com/office/drawing/2014/main" id="{394EB835-DD35-405B-932E-86D3D8869618}"/>
              </a:ext>
            </a:extLst>
          </p:cNvPr>
          <p:cNvSpPr>
            <a:spLocks noGrp="1"/>
          </p:cNvSpPr>
          <p:nvPr>
            <p:ph sz="quarter" idx="13"/>
          </p:nvPr>
        </p:nvSpPr>
        <p:spPr>
          <a:xfrm>
            <a:off x="358776" y="1012825"/>
            <a:ext cx="8426450" cy="34575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9527406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otis bröd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359025" y="929899"/>
            <a:ext cx="4425950" cy="2697884"/>
          </a:xfrm>
        </p:spPr>
        <p:txBody>
          <a:bodyPr lIns="180000" tIns="180000" rIns="180000" bIns="180000" anchor="ctr"/>
          <a:lstStyle>
            <a:lvl1pPr algn="ctr">
              <a:lnSpc>
                <a:spcPct val="90000"/>
              </a:lnSpc>
              <a:defRPr sz="2400" b="0" i="1" kern="1200" spc="-40" baseline="0">
                <a:latin typeface="+mn-lt"/>
                <a:ea typeface="Arial" charset="0"/>
                <a:cs typeface="Arial" charset="0"/>
              </a:defRPr>
            </a:lvl1pPr>
          </a:lstStyle>
          <a:p>
            <a:r>
              <a:rPr lang="sv-SE" dirty="0"/>
              <a:t>Lägg till text</a:t>
            </a:r>
          </a:p>
        </p:txBody>
      </p:sp>
      <p:grpSp>
        <p:nvGrpSpPr>
          <p:cNvPr id="7" name="Grupp 6"/>
          <p:cNvGrpSpPr/>
          <p:nvPr userDrawn="1"/>
        </p:nvGrpSpPr>
        <p:grpSpPr>
          <a:xfrm>
            <a:off x="2412000" y="948561"/>
            <a:ext cx="4321659" cy="3171405"/>
            <a:chOff x="2412000" y="1095795"/>
            <a:chExt cx="4321659" cy="3171405"/>
          </a:xfrm>
        </p:grpSpPr>
        <p:sp>
          <p:nvSpPr>
            <p:cNvPr id="8" name="Frihandsfigur 7"/>
            <p:cNvSpPr/>
            <p:nvPr/>
          </p:nvSpPr>
          <p:spPr>
            <a:xfrm rot="10800000">
              <a:off x="2412000" y="1114424"/>
              <a:ext cx="4320000" cy="3152776"/>
            </a:xfrm>
            <a:custGeom>
              <a:avLst/>
              <a:gdLst>
                <a:gd name="connsiteX0" fmla="*/ 3011900 w 4320000"/>
                <a:gd name="connsiteY0" fmla="*/ 3152776 h 3152776"/>
                <a:gd name="connsiteX1" fmla="*/ 1308100 w 4320000"/>
                <a:gd name="connsiteY1" fmla="*/ 3152776 h 3152776"/>
                <a:gd name="connsiteX2" fmla="*/ 0 w 4320000"/>
                <a:gd name="connsiteY2" fmla="*/ 1844676 h 3152776"/>
                <a:gd name="connsiteX3" fmla="*/ 1308100 w 4320000"/>
                <a:gd name="connsiteY3" fmla="*/ 536576 h 3152776"/>
                <a:gd name="connsiteX4" fmla="*/ 1769475 w 4320000"/>
                <a:gd name="connsiteY4" fmla="*/ 536576 h 3152776"/>
                <a:gd name="connsiteX5" fmla="*/ 1769475 w 4320000"/>
                <a:gd name="connsiteY5" fmla="*/ 0 h 3152776"/>
                <a:gd name="connsiteX6" fmla="*/ 2429228 w 4320000"/>
                <a:gd name="connsiteY6" fmla="*/ 536576 h 3152776"/>
                <a:gd name="connsiteX7" fmla="*/ 3011900 w 4320000"/>
                <a:gd name="connsiteY7" fmla="*/ 536576 h 3152776"/>
                <a:gd name="connsiteX8" fmla="*/ 4320000 w 4320000"/>
                <a:gd name="connsiteY8" fmla="*/ 1844676 h 3152776"/>
                <a:gd name="connsiteX9" fmla="*/ 3011900 w 4320000"/>
                <a:gd name="connsiteY9" fmla="*/ 3152776 h 3152776"/>
                <a:gd name="connsiteX0" fmla="*/ 1769475 w 4320000"/>
                <a:gd name="connsiteY0" fmla="*/ 536576 h 3152776"/>
                <a:gd name="connsiteX1" fmla="*/ 1769475 w 4320000"/>
                <a:gd name="connsiteY1" fmla="*/ 0 h 3152776"/>
                <a:gd name="connsiteX2" fmla="*/ 2429228 w 4320000"/>
                <a:gd name="connsiteY2" fmla="*/ 536576 h 3152776"/>
                <a:gd name="connsiteX3" fmla="*/ 3011900 w 4320000"/>
                <a:gd name="connsiteY3" fmla="*/ 536576 h 3152776"/>
                <a:gd name="connsiteX4" fmla="*/ 4320000 w 4320000"/>
                <a:gd name="connsiteY4" fmla="*/ 1844676 h 3152776"/>
                <a:gd name="connsiteX5" fmla="*/ 3011900 w 4320000"/>
                <a:gd name="connsiteY5" fmla="*/ 3152776 h 3152776"/>
                <a:gd name="connsiteX6" fmla="*/ 1308100 w 4320000"/>
                <a:gd name="connsiteY6" fmla="*/ 3152776 h 3152776"/>
                <a:gd name="connsiteX7" fmla="*/ 0 w 4320000"/>
                <a:gd name="connsiteY7" fmla="*/ 1844676 h 3152776"/>
                <a:gd name="connsiteX8" fmla="*/ 1308100 w 4320000"/>
                <a:gd name="connsiteY8" fmla="*/ 536576 h 3152776"/>
                <a:gd name="connsiteX9" fmla="*/ 1860915 w 4320000"/>
                <a:gd name="connsiteY9" fmla="*/ 628016 h 3152776"/>
                <a:gd name="connsiteX0" fmla="*/ 1769475 w 4320000"/>
                <a:gd name="connsiteY0" fmla="*/ 536576 h 3152776"/>
                <a:gd name="connsiteX1" fmla="*/ 1769475 w 4320000"/>
                <a:gd name="connsiteY1" fmla="*/ 0 h 3152776"/>
                <a:gd name="connsiteX2" fmla="*/ 2429228 w 4320000"/>
                <a:gd name="connsiteY2" fmla="*/ 536576 h 3152776"/>
                <a:gd name="connsiteX3" fmla="*/ 3011900 w 4320000"/>
                <a:gd name="connsiteY3" fmla="*/ 536576 h 3152776"/>
                <a:gd name="connsiteX4" fmla="*/ 4320000 w 4320000"/>
                <a:gd name="connsiteY4" fmla="*/ 1844676 h 3152776"/>
                <a:gd name="connsiteX5" fmla="*/ 3011900 w 4320000"/>
                <a:gd name="connsiteY5" fmla="*/ 3152776 h 3152776"/>
                <a:gd name="connsiteX6" fmla="*/ 1308100 w 4320000"/>
                <a:gd name="connsiteY6" fmla="*/ 3152776 h 3152776"/>
                <a:gd name="connsiteX7" fmla="*/ 0 w 4320000"/>
                <a:gd name="connsiteY7" fmla="*/ 1844676 h 3152776"/>
                <a:gd name="connsiteX8" fmla="*/ 1308100 w 4320000"/>
                <a:gd name="connsiteY8" fmla="*/ 536576 h 3152776"/>
                <a:gd name="connsiteX9" fmla="*/ 1594215 w 4320000"/>
                <a:gd name="connsiteY9" fmla="*/ 532766 h 3152776"/>
                <a:gd name="connsiteX0" fmla="*/ 1769475 w 4320000"/>
                <a:gd name="connsiteY0" fmla="*/ 536576 h 3152776"/>
                <a:gd name="connsiteX1" fmla="*/ 1769475 w 4320000"/>
                <a:gd name="connsiteY1" fmla="*/ 0 h 3152776"/>
                <a:gd name="connsiteX2" fmla="*/ 2429228 w 4320000"/>
                <a:gd name="connsiteY2" fmla="*/ 536576 h 3152776"/>
                <a:gd name="connsiteX3" fmla="*/ 3011900 w 4320000"/>
                <a:gd name="connsiteY3" fmla="*/ 536576 h 3152776"/>
                <a:gd name="connsiteX4" fmla="*/ 4320000 w 4320000"/>
                <a:gd name="connsiteY4" fmla="*/ 1844676 h 3152776"/>
                <a:gd name="connsiteX5" fmla="*/ 3011900 w 4320000"/>
                <a:gd name="connsiteY5" fmla="*/ 3152776 h 3152776"/>
                <a:gd name="connsiteX6" fmla="*/ 1308100 w 4320000"/>
                <a:gd name="connsiteY6" fmla="*/ 3152776 h 3152776"/>
                <a:gd name="connsiteX7" fmla="*/ 0 w 4320000"/>
                <a:gd name="connsiteY7" fmla="*/ 1844676 h 3152776"/>
                <a:gd name="connsiteX8" fmla="*/ 1308100 w 4320000"/>
                <a:gd name="connsiteY8" fmla="*/ 536576 h 3152776"/>
                <a:gd name="connsiteX9" fmla="*/ 1575165 w 4320000"/>
                <a:gd name="connsiteY9" fmla="*/ 539116 h 3152776"/>
                <a:gd name="connsiteX0" fmla="*/ 1769475 w 4320000"/>
                <a:gd name="connsiteY0" fmla="*/ 536576 h 3152776"/>
                <a:gd name="connsiteX1" fmla="*/ 1769475 w 4320000"/>
                <a:gd name="connsiteY1" fmla="*/ 0 h 3152776"/>
                <a:gd name="connsiteX2" fmla="*/ 2429228 w 4320000"/>
                <a:gd name="connsiteY2" fmla="*/ 536576 h 3152776"/>
                <a:gd name="connsiteX3" fmla="*/ 3011900 w 4320000"/>
                <a:gd name="connsiteY3" fmla="*/ 536576 h 3152776"/>
                <a:gd name="connsiteX4" fmla="*/ 4320000 w 4320000"/>
                <a:gd name="connsiteY4" fmla="*/ 1844676 h 3152776"/>
                <a:gd name="connsiteX5" fmla="*/ 3011900 w 4320000"/>
                <a:gd name="connsiteY5" fmla="*/ 3152776 h 3152776"/>
                <a:gd name="connsiteX6" fmla="*/ 1308100 w 4320000"/>
                <a:gd name="connsiteY6" fmla="*/ 3152776 h 3152776"/>
                <a:gd name="connsiteX7" fmla="*/ 0 w 4320000"/>
                <a:gd name="connsiteY7" fmla="*/ 1844676 h 3152776"/>
                <a:gd name="connsiteX8" fmla="*/ 1308100 w 4320000"/>
                <a:gd name="connsiteY8" fmla="*/ 536576 h 3152776"/>
                <a:gd name="connsiteX9" fmla="*/ 1575165 w 4320000"/>
                <a:gd name="connsiteY9" fmla="*/ 535941 h 3152776"/>
                <a:gd name="connsiteX0" fmla="*/ 1769475 w 4320000"/>
                <a:gd name="connsiteY0" fmla="*/ 577851 h 3152776"/>
                <a:gd name="connsiteX1" fmla="*/ 1769475 w 4320000"/>
                <a:gd name="connsiteY1" fmla="*/ 0 h 3152776"/>
                <a:gd name="connsiteX2" fmla="*/ 2429228 w 4320000"/>
                <a:gd name="connsiteY2" fmla="*/ 536576 h 3152776"/>
                <a:gd name="connsiteX3" fmla="*/ 3011900 w 4320000"/>
                <a:gd name="connsiteY3" fmla="*/ 536576 h 3152776"/>
                <a:gd name="connsiteX4" fmla="*/ 4320000 w 4320000"/>
                <a:gd name="connsiteY4" fmla="*/ 1844676 h 3152776"/>
                <a:gd name="connsiteX5" fmla="*/ 3011900 w 4320000"/>
                <a:gd name="connsiteY5" fmla="*/ 3152776 h 3152776"/>
                <a:gd name="connsiteX6" fmla="*/ 1308100 w 4320000"/>
                <a:gd name="connsiteY6" fmla="*/ 3152776 h 3152776"/>
                <a:gd name="connsiteX7" fmla="*/ 0 w 4320000"/>
                <a:gd name="connsiteY7" fmla="*/ 1844676 h 3152776"/>
                <a:gd name="connsiteX8" fmla="*/ 1308100 w 4320000"/>
                <a:gd name="connsiteY8" fmla="*/ 536576 h 3152776"/>
                <a:gd name="connsiteX9" fmla="*/ 1575165 w 4320000"/>
                <a:gd name="connsiteY9" fmla="*/ 535941 h 315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0000" h="3152776">
                  <a:moveTo>
                    <a:pt x="1769475" y="577851"/>
                  </a:moveTo>
                  <a:lnTo>
                    <a:pt x="1769475" y="0"/>
                  </a:lnTo>
                  <a:lnTo>
                    <a:pt x="2429228" y="536576"/>
                  </a:lnTo>
                  <a:lnTo>
                    <a:pt x="3011900" y="536576"/>
                  </a:lnTo>
                  <a:cubicBezTo>
                    <a:pt x="3734344" y="536576"/>
                    <a:pt x="4320000" y="1122232"/>
                    <a:pt x="4320000" y="1844676"/>
                  </a:cubicBezTo>
                  <a:cubicBezTo>
                    <a:pt x="4320000" y="2567120"/>
                    <a:pt x="3734344" y="3152776"/>
                    <a:pt x="3011900" y="3152776"/>
                  </a:cubicBezTo>
                  <a:lnTo>
                    <a:pt x="1308100" y="3152776"/>
                  </a:lnTo>
                  <a:cubicBezTo>
                    <a:pt x="585656" y="3152776"/>
                    <a:pt x="0" y="2567120"/>
                    <a:pt x="0" y="1844676"/>
                  </a:cubicBezTo>
                  <a:cubicBezTo>
                    <a:pt x="0" y="1122232"/>
                    <a:pt x="585656" y="536576"/>
                    <a:pt x="1308100" y="536576"/>
                  </a:cubicBezTo>
                  <a:lnTo>
                    <a:pt x="1575165" y="535941"/>
                  </a:lnTo>
                </a:path>
              </a:pathLst>
            </a:custGeom>
            <a:noFill/>
            <a:ln w="63500">
              <a:solidFill>
                <a:schemeClr val="accent1"/>
              </a:solidFill>
              <a:miter lim="800000"/>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9" name="Båge 13"/>
            <p:cNvSpPr/>
            <p:nvPr/>
          </p:nvSpPr>
          <p:spPr>
            <a:xfrm rot="1153800">
              <a:off x="5776949" y="1095795"/>
              <a:ext cx="956710" cy="704275"/>
            </a:xfrm>
            <a:custGeom>
              <a:avLst/>
              <a:gdLst>
                <a:gd name="connsiteX0" fmla="*/ 1212208 w 2424415"/>
                <a:gd name="connsiteY0" fmla="*/ 0 h 1398446"/>
                <a:gd name="connsiteX1" fmla="*/ 2166825 w 2424415"/>
                <a:gd name="connsiteY1" fmla="*/ 268284 h 1398446"/>
                <a:gd name="connsiteX2" fmla="*/ 1212208 w 2424415"/>
                <a:gd name="connsiteY2" fmla="*/ 699223 h 1398446"/>
                <a:gd name="connsiteX3" fmla="*/ 1212208 w 2424415"/>
                <a:gd name="connsiteY3" fmla="*/ 0 h 1398446"/>
                <a:gd name="connsiteX0" fmla="*/ 1212208 w 2424415"/>
                <a:gd name="connsiteY0" fmla="*/ 0 h 1398446"/>
                <a:gd name="connsiteX1" fmla="*/ 2166825 w 2424415"/>
                <a:gd name="connsiteY1" fmla="*/ 268284 h 1398446"/>
                <a:gd name="connsiteX0" fmla="*/ 0 w 954617"/>
                <a:gd name="connsiteY0" fmla="*/ 1354 h 700577"/>
                <a:gd name="connsiteX1" fmla="*/ 954617 w 954617"/>
                <a:gd name="connsiteY1" fmla="*/ 269638 h 700577"/>
                <a:gd name="connsiteX2" fmla="*/ 0 w 954617"/>
                <a:gd name="connsiteY2" fmla="*/ 700577 h 700577"/>
                <a:gd name="connsiteX3" fmla="*/ 0 w 954617"/>
                <a:gd name="connsiteY3" fmla="*/ 1354 h 700577"/>
                <a:gd name="connsiteX0" fmla="*/ 0 w 954617"/>
                <a:gd name="connsiteY0" fmla="*/ 1354 h 700577"/>
                <a:gd name="connsiteX1" fmla="*/ 954617 w 954617"/>
                <a:gd name="connsiteY1" fmla="*/ 269638 h 700577"/>
                <a:gd name="connsiteX0" fmla="*/ 0 w 954617"/>
                <a:gd name="connsiteY0" fmla="*/ 2520 h 701743"/>
                <a:gd name="connsiteX1" fmla="*/ 954617 w 954617"/>
                <a:gd name="connsiteY1" fmla="*/ 270804 h 701743"/>
                <a:gd name="connsiteX2" fmla="*/ 0 w 954617"/>
                <a:gd name="connsiteY2" fmla="*/ 701743 h 701743"/>
                <a:gd name="connsiteX3" fmla="*/ 0 w 954617"/>
                <a:gd name="connsiteY3" fmla="*/ 2520 h 701743"/>
                <a:gd name="connsiteX0" fmla="*/ 0 w 954617"/>
                <a:gd name="connsiteY0" fmla="*/ 2520 h 701743"/>
                <a:gd name="connsiteX1" fmla="*/ 954617 w 954617"/>
                <a:gd name="connsiteY1" fmla="*/ 270804 h 701743"/>
                <a:gd name="connsiteX0" fmla="*/ 0 w 954617"/>
                <a:gd name="connsiteY0" fmla="*/ 2674 h 701897"/>
                <a:gd name="connsiteX1" fmla="*/ 954617 w 954617"/>
                <a:gd name="connsiteY1" fmla="*/ 270958 h 701897"/>
                <a:gd name="connsiteX2" fmla="*/ 0 w 954617"/>
                <a:gd name="connsiteY2" fmla="*/ 701897 h 701897"/>
                <a:gd name="connsiteX3" fmla="*/ 0 w 954617"/>
                <a:gd name="connsiteY3" fmla="*/ 2674 h 701897"/>
                <a:gd name="connsiteX0" fmla="*/ 0 w 954617"/>
                <a:gd name="connsiteY0" fmla="*/ 2674 h 701897"/>
                <a:gd name="connsiteX1" fmla="*/ 954617 w 954617"/>
                <a:gd name="connsiteY1" fmla="*/ 270958 h 701897"/>
                <a:gd name="connsiteX0" fmla="*/ 0 w 954617"/>
                <a:gd name="connsiteY0" fmla="*/ 2848 h 702071"/>
                <a:gd name="connsiteX1" fmla="*/ 954617 w 954617"/>
                <a:gd name="connsiteY1" fmla="*/ 271132 h 702071"/>
                <a:gd name="connsiteX2" fmla="*/ 0 w 954617"/>
                <a:gd name="connsiteY2" fmla="*/ 702071 h 702071"/>
                <a:gd name="connsiteX3" fmla="*/ 0 w 954617"/>
                <a:gd name="connsiteY3" fmla="*/ 2848 h 702071"/>
                <a:gd name="connsiteX0" fmla="*/ 0 w 954617"/>
                <a:gd name="connsiteY0" fmla="*/ 2848 h 702071"/>
                <a:gd name="connsiteX1" fmla="*/ 954617 w 954617"/>
                <a:gd name="connsiteY1" fmla="*/ 271132 h 702071"/>
                <a:gd name="connsiteX0" fmla="*/ 0 w 954617"/>
                <a:gd name="connsiteY0" fmla="*/ 3088 h 702311"/>
                <a:gd name="connsiteX1" fmla="*/ 954617 w 954617"/>
                <a:gd name="connsiteY1" fmla="*/ 271372 h 702311"/>
                <a:gd name="connsiteX2" fmla="*/ 0 w 954617"/>
                <a:gd name="connsiteY2" fmla="*/ 702311 h 702311"/>
                <a:gd name="connsiteX3" fmla="*/ 0 w 954617"/>
                <a:gd name="connsiteY3" fmla="*/ 3088 h 702311"/>
                <a:gd name="connsiteX0" fmla="*/ 0 w 954617"/>
                <a:gd name="connsiteY0" fmla="*/ 3088 h 702311"/>
                <a:gd name="connsiteX1" fmla="*/ 954617 w 954617"/>
                <a:gd name="connsiteY1" fmla="*/ 271372 h 702311"/>
                <a:gd name="connsiteX0" fmla="*/ 0 w 954617"/>
                <a:gd name="connsiteY0" fmla="*/ 270 h 699493"/>
                <a:gd name="connsiteX1" fmla="*/ 954617 w 954617"/>
                <a:gd name="connsiteY1" fmla="*/ 268554 h 699493"/>
                <a:gd name="connsiteX2" fmla="*/ 0 w 954617"/>
                <a:gd name="connsiteY2" fmla="*/ 699493 h 699493"/>
                <a:gd name="connsiteX3" fmla="*/ 0 w 954617"/>
                <a:gd name="connsiteY3" fmla="*/ 270 h 699493"/>
                <a:gd name="connsiteX0" fmla="*/ 0 w 954617"/>
                <a:gd name="connsiteY0" fmla="*/ 270 h 699493"/>
                <a:gd name="connsiteX1" fmla="*/ 954617 w 954617"/>
                <a:gd name="connsiteY1" fmla="*/ 268554 h 699493"/>
                <a:gd name="connsiteX0" fmla="*/ 0 w 954617"/>
                <a:gd name="connsiteY0" fmla="*/ 291 h 699514"/>
                <a:gd name="connsiteX1" fmla="*/ 954617 w 954617"/>
                <a:gd name="connsiteY1" fmla="*/ 268575 h 699514"/>
                <a:gd name="connsiteX2" fmla="*/ 0 w 954617"/>
                <a:gd name="connsiteY2" fmla="*/ 699514 h 699514"/>
                <a:gd name="connsiteX3" fmla="*/ 0 w 954617"/>
                <a:gd name="connsiteY3" fmla="*/ 291 h 699514"/>
                <a:gd name="connsiteX0" fmla="*/ 0 w 954617"/>
                <a:gd name="connsiteY0" fmla="*/ 291 h 699514"/>
                <a:gd name="connsiteX1" fmla="*/ 954617 w 954617"/>
                <a:gd name="connsiteY1" fmla="*/ 268575 h 699514"/>
                <a:gd name="connsiteX0" fmla="*/ 0 w 954617"/>
                <a:gd name="connsiteY0" fmla="*/ 433 h 699656"/>
                <a:gd name="connsiteX1" fmla="*/ 954617 w 954617"/>
                <a:gd name="connsiteY1" fmla="*/ 268717 h 699656"/>
                <a:gd name="connsiteX2" fmla="*/ 0 w 954617"/>
                <a:gd name="connsiteY2" fmla="*/ 699656 h 699656"/>
                <a:gd name="connsiteX3" fmla="*/ 0 w 954617"/>
                <a:gd name="connsiteY3" fmla="*/ 433 h 699656"/>
                <a:gd name="connsiteX0" fmla="*/ 0 w 954617"/>
                <a:gd name="connsiteY0" fmla="*/ 433 h 699656"/>
                <a:gd name="connsiteX1" fmla="*/ 954617 w 954617"/>
                <a:gd name="connsiteY1" fmla="*/ 268717 h 699656"/>
                <a:gd name="connsiteX0" fmla="*/ 0 w 954617"/>
                <a:gd name="connsiteY0" fmla="*/ 489 h 699712"/>
                <a:gd name="connsiteX1" fmla="*/ 954617 w 954617"/>
                <a:gd name="connsiteY1" fmla="*/ 268773 h 699712"/>
                <a:gd name="connsiteX2" fmla="*/ 0 w 954617"/>
                <a:gd name="connsiteY2" fmla="*/ 699712 h 699712"/>
                <a:gd name="connsiteX3" fmla="*/ 0 w 954617"/>
                <a:gd name="connsiteY3" fmla="*/ 489 h 699712"/>
                <a:gd name="connsiteX0" fmla="*/ 0 w 954617"/>
                <a:gd name="connsiteY0" fmla="*/ 489 h 699712"/>
                <a:gd name="connsiteX1" fmla="*/ 954617 w 954617"/>
                <a:gd name="connsiteY1" fmla="*/ 268773 h 699712"/>
                <a:gd name="connsiteX0" fmla="*/ 0 w 954617"/>
                <a:gd name="connsiteY0" fmla="*/ 437 h 699660"/>
                <a:gd name="connsiteX1" fmla="*/ 954617 w 954617"/>
                <a:gd name="connsiteY1" fmla="*/ 268721 h 699660"/>
                <a:gd name="connsiteX2" fmla="*/ 0 w 954617"/>
                <a:gd name="connsiteY2" fmla="*/ 699660 h 699660"/>
                <a:gd name="connsiteX3" fmla="*/ 0 w 954617"/>
                <a:gd name="connsiteY3" fmla="*/ 437 h 699660"/>
                <a:gd name="connsiteX0" fmla="*/ 0 w 954617"/>
                <a:gd name="connsiteY0" fmla="*/ 437 h 699660"/>
                <a:gd name="connsiteX1" fmla="*/ 954617 w 954617"/>
                <a:gd name="connsiteY1" fmla="*/ 268721 h 699660"/>
                <a:gd name="connsiteX0" fmla="*/ 0 w 954617"/>
                <a:gd name="connsiteY0" fmla="*/ 298 h 699521"/>
                <a:gd name="connsiteX1" fmla="*/ 954617 w 954617"/>
                <a:gd name="connsiteY1" fmla="*/ 268582 h 699521"/>
                <a:gd name="connsiteX2" fmla="*/ 0 w 954617"/>
                <a:gd name="connsiteY2" fmla="*/ 699521 h 699521"/>
                <a:gd name="connsiteX3" fmla="*/ 0 w 954617"/>
                <a:gd name="connsiteY3" fmla="*/ 298 h 699521"/>
                <a:gd name="connsiteX0" fmla="*/ 0 w 954617"/>
                <a:gd name="connsiteY0" fmla="*/ 298 h 699521"/>
                <a:gd name="connsiteX1" fmla="*/ 954617 w 954617"/>
                <a:gd name="connsiteY1" fmla="*/ 268582 h 699521"/>
                <a:gd name="connsiteX0" fmla="*/ 0 w 954617"/>
                <a:gd name="connsiteY0" fmla="*/ 194 h 699417"/>
                <a:gd name="connsiteX1" fmla="*/ 954617 w 954617"/>
                <a:gd name="connsiteY1" fmla="*/ 268478 h 699417"/>
                <a:gd name="connsiteX2" fmla="*/ 0 w 954617"/>
                <a:gd name="connsiteY2" fmla="*/ 699417 h 699417"/>
                <a:gd name="connsiteX3" fmla="*/ 0 w 954617"/>
                <a:gd name="connsiteY3" fmla="*/ 194 h 699417"/>
                <a:gd name="connsiteX0" fmla="*/ 0 w 954617"/>
                <a:gd name="connsiteY0" fmla="*/ 194 h 699417"/>
                <a:gd name="connsiteX1" fmla="*/ 954617 w 954617"/>
                <a:gd name="connsiteY1" fmla="*/ 268478 h 699417"/>
                <a:gd name="connsiteX0" fmla="*/ 0 w 954617"/>
                <a:gd name="connsiteY0" fmla="*/ 4587 h 703810"/>
                <a:gd name="connsiteX1" fmla="*/ 954617 w 954617"/>
                <a:gd name="connsiteY1" fmla="*/ 272871 h 703810"/>
                <a:gd name="connsiteX2" fmla="*/ 0 w 954617"/>
                <a:gd name="connsiteY2" fmla="*/ 703810 h 703810"/>
                <a:gd name="connsiteX3" fmla="*/ 0 w 954617"/>
                <a:gd name="connsiteY3" fmla="*/ 4587 h 703810"/>
                <a:gd name="connsiteX0" fmla="*/ 0 w 954617"/>
                <a:gd name="connsiteY0" fmla="*/ 4587 h 703810"/>
                <a:gd name="connsiteX1" fmla="*/ 954617 w 954617"/>
                <a:gd name="connsiteY1" fmla="*/ 272871 h 703810"/>
                <a:gd name="connsiteX0" fmla="*/ 0 w 954617"/>
                <a:gd name="connsiteY0" fmla="*/ 6926 h 706149"/>
                <a:gd name="connsiteX1" fmla="*/ 954617 w 954617"/>
                <a:gd name="connsiteY1" fmla="*/ 275210 h 706149"/>
                <a:gd name="connsiteX2" fmla="*/ 0 w 954617"/>
                <a:gd name="connsiteY2" fmla="*/ 706149 h 706149"/>
                <a:gd name="connsiteX3" fmla="*/ 0 w 954617"/>
                <a:gd name="connsiteY3" fmla="*/ 6926 h 706149"/>
                <a:gd name="connsiteX0" fmla="*/ 0 w 954617"/>
                <a:gd name="connsiteY0" fmla="*/ 6926 h 706149"/>
                <a:gd name="connsiteX1" fmla="*/ 954617 w 954617"/>
                <a:gd name="connsiteY1" fmla="*/ 275210 h 706149"/>
                <a:gd name="connsiteX0" fmla="*/ 0 w 954617"/>
                <a:gd name="connsiteY0" fmla="*/ 8297 h 707520"/>
                <a:gd name="connsiteX1" fmla="*/ 954617 w 954617"/>
                <a:gd name="connsiteY1" fmla="*/ 276581 h 707520"/>
                <a:gd name="connsiteX2" fmla="*/ 0 w 954617"/>
                <a:gd name="connsiteY2" fmla="*/ 707520 h 707520"/>
                <a:gd name="connsiteX3" fmla="*/ 0 w 954617"/>
                <a:gd name="connsiteY3" fmla="*/ 8297 h 707520"/>
                <a:gd name="connsiteX0" fmla="*/ 0 w 954617"/>
                <a:gd name="connsiteY0" fmla="*/ 8297 h 707520"/>
                <a:gd name="connsiteX1" fmla="*/ 954617 w 954617"/>
                <a:gd name="connsiteY1" fmla="*/ 276581 h 707520"/>
                <a:gd name="connsiteX0" fmla="*/ 0 w 954617"/>
                <a:gd name="connsiteY0" fmla="*/ 8407 h 707630"/>
                <a:gd name="connsiteX1" fmla="*/ 954617 w 954617"/>
                <a:gd name="connsiteY1" fmla="*/ 276691 h 707630"/>
                <a:gd name="connsiteX2" fmla="*/ 0 w 954617"/>
                <a:gd name="connsiteY2" fmla="*/ 707630 h 707630"/>
                <a:gd name="connsiteX3" fmla="*/ 0 w 954617"/>
                <a:gd name="connsiteY3" fmla="*/ 8407 h 707630"/>
                <a:gd name="connsiteX0" fmla="*/ 0 w 954617"/>
                <a:gd name="connsiteY0" fmla="*/ 8407 h 707630"/>
                <a:gd name="connsiteX1" fmla="*/ 954617 w 954617"/>
                <a:gd name="connsiteY1" fmla="*/ 276691 h 707630"/>
                <a:gd name="connsiteX0" fmla="*/ 0 w 954617"/>
                <a:gd name="connsiteY0" fmla="*/ 8407 h 707630"/>
                <a:gd name="connsiteX1" fmla="*/ 954617 w 954617"/>
                <a:gd name="connsiteY1" fmla="*/ 276691 h 707630"/>
                <a:gd name="connsiteX2" fmla="*/ 0 w 954617"/>
                <a:gd name="connsiteY2" fmla="*/ 707630 h 707630"/>
                <a:gd name="connsiteX3" fmla="*/ 0 w 954617"/>
                <a:gd name="connsiteY3" fmla="*/ 8407 h 707630"/>
                <a:gd name="connsiteX0" fmla="*/ 0 w 954617"/>
                <a:gd name="connsiteY0" fmla="*/ 8407 h 707630"/>
                <a:gd name="connsiteX1" fmla="*/ 948622 w 954617"/>
                <a:gd name="connsiteY1" fmla="*/ 278783 h 707630"/>
                <a:gd name="connsiteX0" fmla="*/ 0 w 954617"/>
                <a:gd name="connsiteY0" fmla="*/ 8407 h 707630"/>
                <a:gd name="connsiteX1" fmla="*/ 954617 w 954617"/>
                <a:gd name="connsiteY1" fmla="*/ 276691 h 707630"/>
                <a:gd name="connsiteX2" fmla="*/ 0 w 954617"/>
                <a:gd name="connsiteY2" fmla="*/ 707630 h 707630"/>
                <a:gd name="connsiteX3" fmla="*/ 0 w 954617"/>
                <a:gd name="connsiteY3" fmla="*/ 8407 h 707630"/>
                <a:gd name="connsiteX0" fmla="*/ 0 w 954617"/>
                <a:gd name="connsiteY0" fmla="*/ 8407 h 707630"/>
                <a:gd name="connsiteX1" fmla="*/ 954617 w 954617"/>
                <a:gd name="connsiteY1" fmla="*/ 276692 h 707630"/>
                <a:gd name="connsiteX0" fmla="*/ 0 w 954617"/>
                <a:gd name="connsiteY0" fmla="*/ 8407 h 707630"/>
                <a:gd name="connsiteX1" fmla="*/ 954617 w 954617"/>
                <a:gd name="connsiteY1" fmla="*/ 276691 h 707630"/>
                <a:gd name="connsiteX2" fmla="*/ 0 w 954617"/>
                <a:gd name="connsiteY2" fmla="*/ 707630 h 707630"/>
                <a:gd name="connsiteX3" fmla="*/ 0 w 954617"/>
                <a:gd name="connsiteY3" fmla="*/ 8407 h 707630"/>
                <a:gd name="connsiteX0" fmla="*/ 0 w 954617"/>
                <a:gd name="connsiteY0" fmla="*/ 8407 h 707630"/>
                <a:gd name="connsiteX1" fmla="*/ 949668 w 954617"/>
                <a:gd name="connsiteY1" fmla="*/ 281781 h 707630"/>
                <a:gd name="connsiteX0" fmla="*/ 0 w 954617"/>
                <a:gd name="connsiteY0" fmla="*/ 8407 h 707630"/>
                <a:gd name="connsiteX1" fmla="*/ 954617 w 954617"/>
                <a:gd name="connsiteY1" fmla="*/ 276691 h 707630"/>
                <a:gd name="connsiteX2" fmla="*/ 0 w 954617"/>
                <a:gd name="connsiteY2" fmla="*/ 707630 h 707630"/>
                <a:gd name="connsiteX3" fmla="*/ 0 w 954617"/>
                <a:gd name="connsiteY3" fmla="*/ 8407 h 707630"/>
                <a:gd name="connsiteX0" fmla="*/ 0 w 954617"/>
                <a:gd name="connsiteY0" fmla="*/ 8407 h 707630"/>
                <a:gd name="connsiteX1" fmla="*/ 952666 w 954617"/>
                <a:gd name="connsiteY1" fmla="*/ 280735 h 707630"/>
                <a:gd name="connsiteX0" fmla="*/ 0 w 954617"/>
                <a:gd name="connsiteY0" fmla="*/ 3989 h 703212"/>
                <a:gd name="connsiteX1" fmla="*/ 954617 w 954617"/>
                <a:gd name="connsiteY1" fmla="*/ 272273 h 703212"/>
                <a:gd name="connsiteX2" fmla="*/ 0 w 954617"/>
                <a:gd name="connsiteY2" fmla="*/ 703212 h 703212"/>
                <a:gd name="connsiteX3" fmla="*/ 0 w 954617"/>
                <a:gd name="connsiteY3" fmla="*/ 3989 h 703212"/>
                <a:gd name="connsiteX0" fmla="*/ 0 w 954617"/>
                <a:gd name="connsiteY0" fmla="*/ 3989 h 703212"/>
                <a:gd name="connsiteX1" fmla="*/ 952666 w 954617"/>
                <a:gd name="connsiteY1" fmla="*/ 276317 h 703212"/>
                <a:gd name="connsiteX0" fmla="*/ 0 w 954617"/>
                <a:gd name="connsiteY0" fmla="*/ 3989 h 703212"/>
                <a:gd name="connsiteX1" fmla="*/ 954617 w 954617"/>
                <a:gd name="connsiteY1" fmla="*/ 272273 h 703212"/>
                <a:gd name="connsiteX2" fmla="*/ 0 w 954617"/>
                <a:gd name="connsiteY2" fmla="*/ 703212 h 703212"/>
                <a:gd name="connsiteX3" fmla="*/ 0 w 954617"/>
                <a:gd name="connsiteY3" fmla="*/ 3989 h 703212"/>
                <a:gd name="connsiteX0" fmla="*/ 0 w 954617"/>
                <a:gd name="connsiteY0" fmla="*/ 3989 h 703212"/>
                <a:gd name="connsiteX1" fmla="*/ 950575 w 954617"/>
                <a:gd name="connsiteY1" fmla="*/ 270322 h 703212"/>
                <a:gd name="connsiteX0" fmla="*/ 0 w 956710"/>
                <a:gd name="connsiteY0" fmla="*/ 3989 h 703212"/>
                <a:gd name="connsiteX1" fmla="*/ 954617 w 956710"/>
                <a:gd name="connsiteY1" fmla="*/ 272273 h 703212"/>
                <a:gd name="connsiteX2" fmla="*/ 0 w 956710"/>
                <a:gd name="connsiteY2" fmla="*/ 703212 h 703212"/>
                <a:gd name="connsiteX3" fmla="*/ 0 w 956710"/>
                <a:gd name="connsiteY3" fmla="*/ 3989 h 703212"/>
                <a:gd name="connsiteX0" fmla="*/ 0 w 956710"/>
                <a:gd name="connsiteY0" fmla="*/ 3989 h 703212"/>
                <a:gd name="connsiteX1" fmla="*/ 956710 w 956710"/>
                <a:gd name="connsiteY1" fmla="*/ 278270 h 703212"/>
                <a:gd name="connsiteX0" fmla="*/ 0 w 956710"/>
                <a:gd name="connsiteY0" fmla="*/ 3989 h 703212"/>
                <a:gd name="connsiteX1" fmla="*/ 954617 w 956710"/>
                <a:gd name="connsiteY1" fmla="*/ 272273 h 703212"/>
                <a:gd name="connsiteX2" fmla="*/ 0 w 956710"/>
                <a:gd name="connsiteY2" fmla="*/ 703212 h 703212"/>
                <a:gd name="connsiteX3" fmla="*/ 0 w 956710"/>
                <a:gd name="connsiteY3" fmla="*/ 3989 h 703212"/>
                <a:gd name="connsiteX0" fmla="*/ 0 w 956710"/>
                <a:gd name="connsiteY0" fmla="*/ 3989 h 703212"/>
                <a:gd name="connsiteX1" fmla="*/ 956710 w 956710"/>
                <a:gd name="connsiteY1" fmla="*/ 278270 h 703212"/>
                <a:gd name="connsiteX0" fmla="*/ 0 w 956710"/>
                <a:gd name="connsiteY0" fmla="*/ 3989 h 703212"/>
                <a:gd name="connsiteX1" fmla="*/ 954617 w 956710"/>
                <a:gd name="connsiteY1" fmla="*/ 272273 h 703212"/>
                <a:gd name="connsiteX2" fmla="*/ 0 w 956710"/>
                <a:gd name="connsiteY2" fmla="*/ 703212 h 703212"/>
                <a:gd name="connsiteX3" fmla="*/ 0 w 956710"/>
                <a:gd name="connsiteY3" fmla="*/ 3989 h 703212"/>
                <a:gd name="connsiteX0" fmla="*/ 0 w 956710"/>
                <a:gd name="connsiteY0" fmla="*/ 3989 h 703212"/>
                <a:gd name="connsiteX1" fmla="*/ 956710 w 956710"/>
                <a:gd name="connsiteY1" fmla="*/ 278270 h 703212"/>
                <a:gd name="connsiteX0" fmla="*/ 0 w 956710"/>
                <a:gd name="connsiteY0" fmla="*/ 5052 h 704275"/>
                <a:gd name="connsiteX1" fmla="*/ 954617 w 956710"/>
                <a:gd name="connsiteY1" fmla="*/ 273336 h 704275"/>
                <a:gd name="connsiteX2" fmla="*/ 0 w 956710"/>
                <a:gd name="connsiteY2" fmla="*/ 704275 h 704275"/>
                <a:gd name="connsiteX3" fmla="*/ 0 w 956710"/>
                <a:gd name="connsiteY3" fmla="*/ 5052 h 704275"/>
                <a:gd name="connsiteX0" fmla="*/ 0 w 956710"/>
                <a:gd name="connsiteY0" fmla="*/ 5052 h 704275"/>
                <a:gd name="connsiteX1" fmla="*/ 956710 w 956710"/>
                <a:gd name="connsiteY1" fmla="*/ 279333 h 704275"/>
              </a:gdLst>
              <a:ahLst/>
              <a:cxnLst>
                <a:cxn ang="0">
                  <a:pos x="connsiteX0" y="connsiteY0"/>
                </a:cxn>
                <a:cxn ang="0">
                  <a:pos x="connsiteX1" y="connsiteY1"/>
                </a:cxn>
              </a:cxnLst>
              <a:rect l="l" t="t" r="r" b="b"/>
              <a:pathLst>
                <a:path w="956710" h="704275" stroke="0" extrusionOk="0">
                  <a:moveTo>
                    <a:pt x="0" y="5052"/>
                  </a:moveTo>
                  <a:cubicBezTo>
                    <a:pt x="379417" y="-24160"/>
                    <a:pt x="617010" y="74362"/>
                    <a:pt x="954617" y="273336"/>
                  </a:cubicBezTo>
                  <a:lnTo>
                    <a:pt x="0" y="704275"/>
                  </a:lnTo>
                  <a:lnTo>
                    <a:pt x="0" y="5052"/>
                  </a:lnTo>
                  <a:close/>
                </a:path>
                <a:path w="956710" h="704275" fill="none">
                  <a:moveTo>
                    <a:pt x="0" y="5052"/>
                  </a:moveTo>
                  <a:cubicBezTo>
                    <a:pt x="372796" y="5052"/>
                    <a:pt x="690559" y="92422"/>
                    <a:pt x="956710" y="279333"/>
                  </a:cubicBezTo>
                </a:path>
              </a:pathLst>
            </a:custGeom>
            <a:ln w="63500">
              <a:solidFill>
                <a:schemeClr val="accent2"/>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dirty="0"/>
            </a:p>
          </p:txBody>
        </p:sp>
      </p:grpSp>
      <p:sp>
        <p:nvSpPr>
          <p:cNvPr id="6" name="Platshållare för datum 5"/>
          <p:cNvSpPr>
            <a:spLocks noGrp="1"/>
          </p:cNvSpPr>
          <p:nvPr>
            <p:ph type="dt" sz="half" idx="10"/>
          </p:nvPr>
        </p:nvSpPr>
        <p:spPr/>
        <p:txBody>
          <a:bodyPr/>
          <a:lstStyle/>
          <a:p>
            <a:fld id="{A02B29DA-4C34-4284-82E1-01DAD2E2B04A}" type="datetime1">
              <a:rPr lang="sv-SE" smtClean="0"/>
              <a:t>2024-10-22</a:t>
            </a:fld>
            <a:endParaRPr lang="sv-SE" dirty="0"/>
          </a:p>
        </p:txBody>
      </p:sp>
      <p:sp>
        <p:nvSpPr>
          <p:cNvPr id="10" name="Platshållare för sidfot 9"/>
          <p:cNvSpPr>
            <a:spLocks noGrp="1"/>
          </p:cNvSpPr>
          <p:nvPr>
            <p:ph type="ftr" sz="quarter" idx="11"/>
          </p:nvPr>
        </p:nvSpPr>
        <p:spPr/>
        <p:txBody>
          <a:bodyPr/>
          <a:lstStyle/>
          <a:p>
            <a:r>
              <a:rPr lang="sv-SE"/>
              <a:t>Sidfotstext (ändras under Meny Infoga och knappen Sidhuvud/Sidfot)</a:t>
            </a:r>
            <a:endParaRPr lang="sv-SE" dirty="0"/>
          </a:p>
        </p:txBody>
      </p:sp>
      <p:sp>
        <p:nvSpPr>
          <p:cNvPr id="11" name="Platshållare för bildnummer 10"/>
          <p:cNvSpPr>
            <a:spLocks noGrp="1"/>
          </p:cNvSpPr>
          <p:nvPr>
            <p:ph type="sldNum" sz="quarter" idx="12"/>
          </p:nvPr>
        </p:nvSpPr>
        <p:spPr/>
        <p:txBody>
          <a:bodyPr/>
          <a:lstStyle/>
          <a:p>
            <a:fld id="{E9DBCB7B-D4FD-EE41-85F0-B6F7A4EFC557}" type="slidenum">
              <a:rPr lang="sv-SE" smtClean="0"/>
              <a:pPr/>
              <a:t>‹#›</a:t>
            </a:fld>
            <a:endParaRPr lang="sv-SE" dirty="0"/>
          </a:p>
        </p:txBody>
      </p:sp>
    </p:spTree>
    <p:extLst>
      <p:ext uri="{BB962C8B-B14F-4D97-AF65-F5344CB8AC3E}">
        <p14:creationId xmlns:p14="http://schemas.microsoft.com/office/powerpoint/2010/main" val="14283599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tis rubriktex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359025" y="1008000"/>
            <a:ext cx="4425950" cy="2628000"/>
          </a:xfrm>
        </p:spPr>
        <p:txBody>
          <a:bodyPr lIns="180000" tIns="180000" rIns="180000" bIns="180000" anchor="ctr"/>
          <a:lstStyle>
            <a:lvl1pPr algn="ctr">
              <a:lnSpc>
                <a:spcPct val="80000"/>
              </a:lnSpc>
              <a:defRPr sz="4000" kern="0" spc="-80" baseline="0"/>
            </a:lvl1pPr>
          </a:lstStyle>
          <a:p>
            <a:r>
              <a:rPr lang="sv-SE" dirty="0"/>
              <a:t>Lägg till rubrik</a:t>
            </a:r>
          </a:p>
        </p:txBody>
      </p:sp>
      <p:grpSp>
        <p:nvGrpSpPr>
          <p:cNvPr id="7" name="Grupp 6"/>
          <p:cNvGrpSpPr/>
          <p:nvPr userDrawn="1"/>
        </p:nvGrpSpPr>
        <p:grpSpPr>
          <a:xfrm>
            <a:off x="2412000" y="948561"/>
            <a:ext cx="4321659" cy="3171405"/>
            <a:chOff x="2412000" y="1095795"/>
            <a:chExt cx="4321659" cy="3171405"/>
          </a:xfrm>
        </p:grpSpPr>
        <p:sp>
          <p:nvSpPr>
            <p:cNvPr id="8" name="Frihandsfigur 7"/>
            <p:cNvSpPr/>
            <p:nvPr/>
          </p:nvSpPr>
          <p:spPr>
            <a:xfrm rot="10800000">
              <a:off x="2412000" y="1114424"/>
              <a:ext cx="4320000" cy="3152776"/>
            </a:xfrm>
            <a:custGeom>
              <a:avLst/>
              <a:gdLst>
                <a:gd name="connsiteX0" fmla="*/ 3011900 w 4320000"/>
                <a:gd name="connsiteY0" fmla="*/ 3152776 h 3152776"/>
                <a:gd name="connsiteX1" fmla="*/ 1308100 w 4320000"/>
                <a:gd name="connsiteY1" fmla="*/ 3152776 h 3152776"/>
                <a:gd name="connsiteX2" fmla="*/ 0 w 4320000"/>
                <a:gd name="connsiteY2" fmla="*/ 1844676 h 3152776"/>
                <a:gd name="connsiteX3" fmla="*/ 1308100 w 4320000"/>
                <a:gd name="connsiteY3" fmla="*/ 536576 h 3152776"/>
                <a:gd name="connsiteX4" fmla="*/ 1769475 w 4320000"/>
                <a:gd name="connsiteY4" fmla="*/ 536576 h 3152776"/>
                <a:gd name="connsiteX5" fmla="*/ 1769475 w 4320000"/>
                <a:gd name="connsiteY5" fmla="*/ 0 h 3152776"/>
                <a:gd name="connsiteX6" fmla="*/ 2429228 w 4320000"/>
                <a:gd name="connsiteY6" fmla="*/ 536576 h 3152776"/>
                <a:gd name="connsiteX7" fmla="*/ 3011900 w 4320000"/>
                <a:gd name="connsiteY7" fmla="*/ 536576 h 3152776"/>
                <a:gd name="connsiteX8" fmla="*/ 4320000 w 4320000"/>
                <a:gd name="connsiteY8" fmla="*/ 1844676 h 3152776"/>
                <a:gd name="connsiteX9" fmla="*/ 3011900 w 4320000"/>
                <a:gd name="connsiteY9" fmla="*/ 3152776 h 3152776"/>
                <a:gd name="connsiteX0" fmla="*/ 1769475 w 4320000"/>
                <a:gd name="connsiteY0" fmla="*/ 536576 h 3152776"/>
                <a:gd name="connsiteX1" fmla="*/ 1769475 w 4320000"/>
                <a:gd name="connsiteY1" fmla="*/ 0 h 3152776"/>
                <a:gd name="connsiteX2" fmla="*/ 2429228 w 4320000"/>
                <a:gd name="connsiteY2" fmla="*/ 536576 h 3152776"/>
                <a:gd name="connsiteX3" fmla="*/ 3011900 w 4320000"/>
                <a:gd name="connsiteY3" fmla="*/ 536576 h 3152776"/>
                <a:gd name="connsiteX4" fmla="*/ 4320000 w 4320000"/>
                <a:gd name="connsiteY4" fmla="*/ 1844676 h 3152776"/>
                <a:gd name="connsiteX5" fmla="*/ 3011900 w 4320000"/>
                <a:gd name="connsiteY5" fmla="*/ 3152776 h 3152776"/>
                <a:gd name="connsiteX6" fmla="*/ 1308100 w 4320000"/>
                <a:gd name="connsiteY6" fmla="*/ 3152776 h 3152776"/>
                <a:gd name="connsiteX7" fmla="*/ 0 w 4320000"/>
                <a:gd name="connsiteY7" fmla="*/ 1844676 h 3152776"/>
                <a:gd name="connsiteX8" fmla="*/ 1308100 w 4320000"/>
                <a:gd name="connsiteY8" fmla="*/ 536576 h 3152776"/>
                <a:gd name="connsiteX9" fmla="*/ 1860915 w 4320000"/>
                <a:gd name="connsiteY9" fmla="*/ 628016 h 3152776"/>
                <a:gd name="connsiteX0" fmla="*/ 1769475 w 4320000"/>
                <a:gd name="connsiteY0" fmla="*/ 536576 h 3152776"/>
                <a:gd name="connsiteX1" fmla="*/ 1769475 w 4320000"/>
                <a:gd name="connsiteY1" fmla="*/ 0 h 3152776"/>
                <a:gd name="connsiteX2" fmla="*/ 2429228 w 4320000"/>
                <a:gd name="connsiteY2" fmla="*/ 536576 h 3152776"/>
                <a:gd name="connsiteX3" fmla="*/ 3011900 w 4320000"/>
                <a:gd name="connsiteY3" fmla="*/ 536576 h 3152776"/>
                <a:gd name="connsiteX4" fmla="*/ 4320000 w 4320000"/>
                <a:gd name="connsiteY4" fmla="*/ 1844676 h 3152776"/>
                <a:gd name="connsiteX5" fmla="*/ 3011900 w 4320000"/>
                <a:gd name="connsiteY5" fmla="*/ 3152776 h 3152776"/>
                <a:gd name="connsiteX6" fmla="*/ 1308100 w 4320000"/>
                <a:gd name="connsiteY6" fmla="*/ 3152776 h 3152776"/>
                <a:gd name="connsiteX7" fmla="*/ 0 w 4320000"/>
                <a:gd name="connsiteY7" fmla="*/ 1844676 h 3152776"/>
                <a:gd name="connsiteX8" fmla="*/ 1308100 w 4320000"/>
                <a:gd name="connsiteY8" fmla="*/ 536576 h 3152776"/>
                <a:gd name="connsiteX9" fmla="*/ 1594215 w 4320000"/>
                <a:gd name="connsiteY9" fmla="*/ 532766 h 3152776"/>
                <a:gd name="connsiteX0" fmla="*/ 1769475 w 4320000"/>
                <a:gd name="connsiteY0" fmla="*/ 536576 h 3152776"/>
                <a:gd name="connsiteX1" fmla="*/ 1769475 w 4320000"/>
                <a:gd name="connsiteY1" fmla="*/ 0 h 3152776"/>
                <a:gd name="connsiteX2" fmla="*/ 2429228 w 4320000"/>
                <a:gd name="connsiteY2" fmla="*/ 536576 h 3152776"/>
                <a:gd name="connsiteX3" fmla="*/ 3011900 w 4320000"/>
                <a:gd name="connsiteY3" fmla="*/ 536576 h 3152776"/>
                <a:gd name="connsiteX4" fmla="*/ 4320000 w 4320000"/>
                <a:gd name="connsiteY4" fmla="*/ 1844676 h 3152776"/>
                <a:gd name="connsiteX5" fmla="*/ 3011900 w 4320000"/>
                <a:gd name="connsiteY5" fmla="*/ 3152776 h 3152776"/>
                <a:gd name="connsiteX6" fmla="*/ 1308100 w 4320000"/>
                <a:gd name="connsiteY6" fmla="*/ 3152776 h 3152776"/>
                <a:gd name="connsiteX7" fmla="*/ 0 w 4320000"/>
                <a:gd name="connsiteY7" fmla="*/ 1844676 h 3152776"/>
                <a:gd name="connsiteX8" fmla="*/ 1308100 w 4320000"/>
                <a:gd name="connsiteY8" fmla="*/ 536576 h 3152776"/>
                <a:gd name="connsiteX9" fmla="*/ 1575165 w 4320000"/>
                <a:gd name="connsiteY9" fmla="*/ 539116 h 3152776"/>
                <a:gd name="connsiteX0" fmla="*/ 1769475 w 4320000"/>
                <a:gd name="connsiteY0" fmla="*/ 536576 h 3152776"/>
                <a:gd name="connsiteX1" fmla="*/ 1769475 w 4320000"/>
                <a:gd name="connsiteY1" fmla="*/ 0 h 3152776"/>
                <a:gd name="connsiteX2" fmla="*/ 2429228 w 4320000"/>
                <a:gd name="connsiteY2" fmla="*/ 536576 h 3152776"/>
                <a:gd name="connsiteX3" fmla="*/ 3011900 w 4320000"/>
                <a:gd name="connsiteY3" fmla="*/ 536576 h 3152776"/>
                <a:gd name="connsiteX4" fmla="*/ 4320000 w 4320000"/>
                <a:gd name="connsiteY4" fmla="*/ 1844676 h 3152776"/>
                <a:gd name="connsiteX5" fmla="*/ 3011900 w 4320000"/>
                <a:gd name="connsiteY5" fmla="*/ 3152776 h 3152776"/>
                <a:gd name="connsiteX6" fmla="*/ 1308100 w 4320000"/>
                <a:gd name="connsiteY6" fmla="*/ 3152776 h 3152776"/>
                <a:gd name="connsiteX7" fmla="*/ 0 w 4320000"/>
                <a:gd name="connsiteY7" fmla="*/ 1844676 h 3152776"/>
                <a:gd name="connsiteX8" fmla="*/ 1308100 w 4320000"/>
                <a:gd name="connsiteY8" fmla="*/ 536576 h 3152776"/>
                <a:gd name="connsiteX9" fmla="*/ 1575165 w 4320000"/>
                <a:gd name="connsiteY9" fmla="*/ 535941 h 3152776"/>
                <a:gd name="connsiteX0" fmla="*/ 1769475 w 4320000"/>
                <a:gd name="connsiteY0" fmla="*/ 577851 h 3152776"/>
                <a:gd name="connsiteX1" fmla="*/ 1769475 w 4320000"/>
                <a:gd name="connsiteY1" fmla="*/ 0 h 3152776"/>
                <a:gd name="connsiteX2" fmla="*/ 2429228 w 4320000"/>
                <a:gd name="connsiteY2" fmla="*/ 536576 h 3152776"/>
                <a:gd name="connsiteX3" fmla="*/ 3011900 w 4320000"/>
                <a:gd name="connsiteY3" fmla="*/ 536576 h 3152776"/>
                <a:gd name="connsiteX4" fmla="*/ 4320000 w 4320000"/>
                <a:gd name="connsiteY4" fmla="*/ 1844676 h 3152776"/>
                <a:gd name="connsiteX5" fmla="*/ 3011900 w 4320000"/>
                <a:gd name="connsiteY5" fmla="*/ 3152776 h 3152776"/>
                <a:gd name="connsiteX6" fmla="*/ 1308100 w 4320000"/>
                <a:gd name="connsiteY6" fmla="*/ 3152776 h 3152776"/>
                <a:gd name="connsiteX7" fmla="*/ 0 w 4320000"/>
                <a:gd name="connsiteY7" fmla="*/ 1844676 h 3152776"/>
                <a:gd name="connsiteX8" fmla="*/ 1308100 w 4320000"/>
                <a:gd name="connsiteY8" fmla="*/ 536576 h 3152776"/>
                <a:gd name="connsiteX9" fmla="*/ 1575165 w 4320000"/>
                <a:gd name="connsiteY9" fmla="*/ 535941 h 3152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20000" h="3152776">
                  <a:moveTo>
                    <a:pt x="1769475" y="577851"/>
                  </a:moveTo>
                  <a:lnTo>
                    <a:pt x="1769475" y="0"/>
                  </a:lnTo>
                  <a:lnTo>
                    <a:pt x="2429228" y="536576"/>
                  </a:lnTo>
                  <a:lnTo>
                    <a:pt x="3011900" y="536576"/>
                  </a:lnTo>
                  <a:cubicBezTo>
                    <a:pt x="3734344" y="536576"/>
                    <a:pt x="4320000" y="1122232"/>
                    <a:pt x="4320000" y="1844676"/>
                  </a:cubicBezTo>
                  <a:cubicBezTo>
                    <a:pt x="4320000" y="2567120"/>
                    <a:pt x="3734344" y="3152776"/>
                    <a:pt x="3011900" y="3152776"/>
                  </a:cubicBezTo>
                  <a:lnTo>
                    <a:pt x="1308100" y="3152776"/>
                  </a:lnTo>
                  <a:cubicBezTo>
                    <a:pt x="585656" y="3152776"/>
                    <a:pt x="0" y="2567120"/>
                    <a:pt x="0" y="1844676"/>
                  </a:cubicBezTo>
                  <a:cubicBezTo>
                    <a:pt x="0" y="1122232"/>
                    <a:pt x="585656" y="536576"/>
                    <a:pt x="1308100" y="536576"/>
                  </a:cubicBezTo>
                  <a:lnTo>
                    <a:pt x="1575165" y="535941"/>
                  </a:lnTo>
                </a:path>
              </a:pathLst>
            </a:custGeom>
            <a:noFill/>
            <a:ln w="63500">
              <a:solidFill>
                <a:schemeClr val="accent1"/>
              </a:solidFill>
              <a:miter lim="800000"/>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dirty="0"/>
            </a:p>
          </p:txBody>
        </p:sp>
        <p:sp>
          <p:nvSpPr>
            <p:cNvPr id="9" name="Båge 13"/>
            <p:cNvSpPr/>
            <p:nvPr/>
          </p:nvSpPr>
          <p:spPr>
            <a:xfrm rot="1153800">
              <a:off x="5776949" y="1095795"/>
              <a:ext cx="956710" cy="704275"/>
            </a:xfrm>
            <a:custGeom>
              <a:avLst/>
              <a:gdLst>
                <a:gd name="connsiteX0" fmla="*/ 1212208 w 2424415"/>
                <a:gd name="connsiteY0" fmla="*/ 0 h 1398446"/>
                <a:gd name="connsiteX1" fmla="*/ 2166825 w 2424415"/>
                <a:gd name="connsiteY1" fmla="*/ 268284 h 1398446"/>
                <a:gd name="connsiteX2" fmla="*/ 1212208 w 2424415"/>
                <a:gd name="connsiteY2" fmla="*/ 699223 h 1398446"/>
                <a:gd name="connsiteX3" fmla="*/ 1212208 w 2424415"/>
                <a:gd name="connsiteY3" fmla="*/ 0 h 1398446"/>
                <a:gd name="connsiteX0" fmla="*/ 1212208 w 2424415"/>
                <a:gd name="connsiteY0" fmla="*/ 0 h 1398446"/>
                <a:gd name="connsiteX1" fmla="*/ 2166825 w 2424415"/>
                <a:gd name="connsiteY1" fmla="*/ 268284 h 1398446"/>
                <a:gd name="connsiteX0" fmla="*/ 0 w 954617"/>
                <a:gd name="connsiteY0" fmla="*/ 1354 h 700577"/>
                <a:gd name="connsiteX1" fmla="*/ 954617 w 954617"/>
                <a:gd name="connsiteY1" fmla="*/ 269638 h 700577"/>
                <a:gd name="connsiteX2" fmla="*/ 0 w 954617"/>
                <a:gd name="connsiteY2" fmla="*/ 700577 h 700577"/>
                <a:gd name="connsiteX3" fmla="*/ 0 w 954617"/>
                <a:gd name="connsiteY3" fmla="*/ 1354 h 700577"/>
                <a:gd name="connsiteX0" fmla="*/ 0 w 954617"/>
                <a:gd name="connsiteY0" fmla="*/ 1354 h 700577"/>
                <a:gd name="connsiteX1" fmla="*/ 954617 w 954617"/>
                <a:gd name="connsiteY1" fmla="*/ 269638 h 700577"/>
                <a:gd name="connsiteX0" fmla="*/ 0 w 954617"/>
                <a:gd name="connsiteY0" fmla="*/ 2520 h 701743"/>
                <a:gd name="connsiteX1" fmla="*/ 954617 w 954617"/>
                <a:gd name="connsiteY1" fmla="*/ 270804 h 701743"/>
                <a:gd name="connsiteX2" fmla="*/ 0 w 954617"/>
                <a:gd name="connsiteY2" fmla="*/ 701743 h 701743"/>
                <a:gd name="connsiteX3" fmla="*/ 0 w 954617"/>
                <a:gd name="connsiteY3" fmla="*/ 2520 h 701743"/>
                <a:gd name="connsiteX0" fmla="*/ 0 w 954617"/>
                <a:gd name="connsiteY0" fmla="*/ 2520 h 701743"/>
                <a:gd name="connsiteX1" fmla="*/ 954617 w 954617"/>
                <a:gd name="connsiteY1" fmla="*/ 270804 h 701743"/>
                <a:gd name="connsiteX0" fmla="*/ 0 w 954617"/>
                <a:gd name="connsiteY0" fmla="*/ 2674 h 701897"/>
                <a:gd name="connsiteX1" fmla="*/ 954617 w 954617"/>
                <a:gd name="connsiteY1" fmla="*/ 270958 h 701897"/>
                <a:gd name="connsiteX2" fmla="*/ 0 w 954617"/>
                <a:gd name="connsiteY2" fmla="*/ 701897 h 701897"/>
                <a:gd name="connsiteX3" fmla="*/ 0 w 954617"/>
                <a:gd name="connsiteY3" fmla="*/ 2674 h 701897"/>
                <a:gd name="connsiteX0" fmla="*/ 0 w 954617"/>
                <a:gd name="connsiteY0" fmla="*/ 2674 h 701897"/>
                <a:gd name="connsiteX1" fmla="*/ 954617 w 954617"/>
                <a:gd name="connsiteY1" fmla="*/ 270958 h 701897"/>
                <a:gd name="connsiteX0" fmla="*/ 0 w 954617"/>
                <a:gd name="connsiteY0" fmla="*/ 2848 h 702071"/>
                <a:gd name="connsiteX1" fmla="*/ 954617 w 954617"/>
                <a:gd name="connsiteY1" fmla="*/ 271132 h 702071"/>
                <a:gd name="connsiteX2" fmla="*/ 0 w 954617"/>
                <a:gd name="connsiteY2" fmla="*/ 702071 h 702071"/>
                <a:gd name="connsiteX3" fmla="*/ 0 w 954617"/>
                <a:gd name="connsiteY3" fmla="*/ 2848 h 702071"/>
                <a:gd name="connsiteX0" fmla="*/ 0 w 954617"/>
                <a:gd name="connsiteY0" fmla="*/ 2848 h 702071"/>
                <a:gd name="connsiteX1" fmla="*/ 954617 w 954617"/>
                <a:gd name="connsiteY1" fmla="*/ 271132 h 702071"/>
                <a:gd name="connsiteX0" fmla="*/ 0 w 954617"/>
                <a:gd name="connsiteY0" fmla="*/ 3088 h 702311"/>
                <a:gd name="connsiteX1" fmla="*/ 954617 w 954617"/>
                <a:gd name="connsiteY1" fmla="*/ 271372 h 702311"/>
                <a:gd name="connsiteX2" fmla="*/ 0 w 954617"/>
                <a:gd name="connsiteY2" fmla="*/ 702311 h 702311"/>
                <a:gd name="connsiteX3" fmla="*/ 0 w 954617"/>
                <a:gd name="connsiteY3" fmla="*/ 3088 h 702311"/>
                <a:gd name="connsiteX0" fmla="*/ 0 w 954617"/>
                <a:gd name="connsiteY0" fmla="*/ 3088 h 702311"/>
                <a:gd name="connsiteX1" fmla="*/ 954617 w 954617"/>
                <a:gd name="connsiteY1" fmla="*/ 271372 h 702311"/>
                <a:gd name="connsiteX0" fmla="*/ 0 w 954617"/>
                <a:gd name="connsiteY0" fmla="*/ 270 h 699493"/>
                <a:gd name="connsiteX1" fmla="*/ 954617 w 954617"/>
                <a:gd name="connsiteY1" fmla="*/ 268554 h 699493"/>
                <a:gd name="connsiteX2" fmla="*/ 0 w 954617"/>
                <a:gd name="connsiteY2" fmla="*/ 699493 h 699493"/>
                <a:gd name="connsiteX3" fmla="*/ 0 w 954617"/>
                <a:gd name="connsiteY3" fmla="*/ 270 h 699493"/>
                <a:gd name="connsiteX0" fmla="*/ 0 w 954617"/>
                <a:gd name="connsiteY0" fmla="*/ 270 h 699493"/>
                <a:gd name="connsiteX1" fmla="*/ 954617 w 954617"/>
                <a:gd name="connsiteY1" fmla="*/ 268554 h 699493"/>
                <a:gd name="connsiteX0" fmla="*/ 0 w 954617"/>
                <a:gd name="connsiteY0" fmla="*/ 291 h 699514"/>
                <a:gd name="connsiteX1" fmla="*/ 954617 w 954617"/>
                <a:gd name="connsiteY1" fmla="*/ 268575 h 699514"/>
                <a:gd name="connsiteX2" fmla="*/ 0 w 954617"/>
                <a:gd name="connsiteY2" fmla="*/ 699514 h 699514"/>
                <a:gd name="connsiteX3" fmla="*/ 0 w 954617"/>
                <a:gd name="connsiteY3" fmla="*/ 291 h 699514"/>
                <a:gd name="connsiteX0" fmla="*/ 0 w 954617"/>
                <a:gd name="connsiteY0" fmla="*/ 291 h 699514"/>
                <a:gd name="connsiteX1" fmla="*/ 954617 w 954617"/>
                <a:gd name="connsiteY1" fmla="*/ 268575 h 699514"/>
                <a:gd name="connsiteX0" fmla="*/ 0 w 954617"/>
                <a:gd name="connsiteY0" fmla="*/ 433 h 699656"/>
                <a:gd name="connsiteX1" fmla="*/ 954617 w 954617"/>
                <a:gd name="connsiteY1" fmla="*/ 268717 h 699656"/>
                <a:gd name="connsiteX2" fmla="*/ 0 w 954617"/>
                <a:gd name="connsiteY2" fmla="*/ 699656 h 699656"/>
                <a:gd name="connsiteX3" fmla="*/ 0 w 954617"/>
                <a:gd name="connsiteY3" fmla="*/ 433 h 699656"/>
                <a:gd name="connsiteX0" fmla="*/ 0 w 954617"/>
                <a:gd name="connsiteY0" fmla="*/ 433 h 699656"/>
                <a:gd name="connsiteX1" fmla="*/ 954617 w 954617"/>
                <a:gd name="connsiteY1" fmla="*/ 268717 h 699656"/>
                <a:gd name="connsiteX0" fmla="*/ 0 w 954617"/>
                <a:gd name="connsiteY0" fmla="*/ 489 h 699712"/>
                <a:gd name="connsiteX1" fmla="*/ 954617 w 954617"/>
                <a:gd name="connsiteY1" fmla="*/ 268773 h 699712"/>
                <a:gd name="connsiteX2" fmla="*/ 0 w 954617"/>
                <a:gd name="connsiteY2" fmla="*/ 699712 h 699712"/>
                <a:gd name="connsiteX3" fmla="*/ 0 w 954617"/>
                <a:gd name="connsiteY3" fmla="*/ 489 h 699712"/>
                <a:gd name="connsiteX0" fmla="*/ 0 w 954617"/>
                <a:gd name="connsiteY0" fmla="*/ 489 h 699712"/>
                <a:gd name="connsiteX1" fmla="*/ 954617 w 954617"/>
                <a:gd name="connsiteY1" fmla="*/ 268773 h 699712"/>
                <a:gd name="connsiteX0" fmla="*/ 0 w 954617"/>
                <a:gd name="connsiteY0" fmla="*/ 437 h 699660"/>
                <a:gd name="connsiteX1" fmla="*/ 954617 w 954617"/>
                <a:gd name="connsiteY1" fmla="*/ 268721 h 699660"/>
                <a:gd name="connsiteX2" fmla="*/ 0 w 954617"/>
                <a:gd name="connsiteY2" fmla="*/ 699660 h 699660"/>
                <a:gd name="connsiteX3" fmla="*/ 0 w 954617"/>
                <a:gd name="connsiteY3" fmla="*/ 437 h 699660"/>
                <a:gd name="connsiteX0" fmla="*/ 0 w 954617"/>
                <a:gd name="connsiteY0" fmla="*/ 437 h 699660"/>
                <a:gd name="connsiteX1" fmla="*/ 954617 w 954617"/>
                <a:gd name="connsiteY1" fmla="*/ 268721 h 699660"/>
                <a:gd name="connsiteX0" fmla="*/ 0 w 954617"/>
                <a:gd name="connsiteY0" fmla="*/ 298 h 699521"/>
                <a:gd name="connsiteX1" fmla="*/ 954617 w 954617"/>
                <a:gd name="connsiteY1" fmla="*/ 268582 h 699521"/>
                <a:gd name="connsiteX2" fmla="*/ 0 w 954617"/>
                <a:gd name="connsiteY2" fmla="*/ 699521 h 699521"/>
                <a:gd name="connsiteX3" fmla="*/ 0 w 954617"/>
                <a:gd name="connsiteY3" fmla="*/ 298 h 699521"/>
                <a:gd name="connsiteX0" fmla="*/ 0 w 954617"/>
                <a:gd name="connsiteY0" fmla="*/ 298 h 699521"/>
                <a:gd name="connsiteX1" fmla="*/ 954617 w 954617"/>
                <a:gd name="connsiteY1" fmla="*/ 268582 h 699521"/>
                <a:gd name="connsiteX0" fmla="*/ 0 w 954617"/>
                <a:gd name="connsiteY0" fmla="*/ 194 h 699417"/>
                <a:gd name="connsiteX1" fmla="*/ 954617 w 954617"/>
                <a:gd name="connsiteY1" fmla="*/ 268478 h 699417"/>
                <a:gd name="connsiteX2" fmla="*/ 0 w 954617"/>
                <a:gd name="connsiteY2" fmla="*/ 699417 h 699417"/>
                <a:gd name="connsiteX3" fmla="*/ 0 w 954617"/>
                <a:gd name="connsiteY3" fmla="*/ 194 h 699417"/>
                <a:gd name="connsiteX0" fmla="*/ 0 w 954617"/>
                <a:gd name="connsiteY0" fmla="*/ 194 h 699417"/>
                <a:gd name="connsiteX1" fmla="*/ 954617 w 954617"/>
                <a:gd name="connsiteY1" fmla="*/ 268478 h 699417"/>
                <a:gd name="connsiteX0" fmla="*/ 0 w 954617"/>
                <a:gd name="connsiteY0" fmla="*/ 4587 h 703810"/>
                <a:gd name="connsiteX1" fmla="*/ 954617 w 954617"/>
                <a:gd name="connsiteY1" fmla="*/ 272871 h 703810"/>
                <a:gd name="connsiteX2" fmla="*/ 0 w 954617"/>
                <a:gd name="connsiteY2" fmla="*/ 703810 h 703810"/>
                <a:gd name="connsiteX3" fmla="*/ 0 w 954617"/>
                <a:gd name="connsiteY3" fmla="*/ 4587 h 703810"/>
                <a:gd name="connsiteX0" fmla="*/ 0 w 954617"/>
                <a:gd name="connsiteY0" fmla="*/ 4587 h 703810"/>
                <a:gd name="connsiteX1" fmla="*/ 954617 w 954617"/>
                <a:gd name="connsiteY1" fmla="*/ 272871 h 703810"/>
                <a:gd name="connsiteX0" fmla="*/ 0 w 954617"/>
                <a:gd name="connsiteY0" fmla="*/ 6926 h 706149"/>
                <a:gd name="connsiteX1" fmla="*/ 954617 w 954617"/>
                <a:gd name="connsiteY1" fmla="*/ 275210 h 706149"/>
                <a:gd name="connsiteX2" fmla="*/ 0 w 954617"/>
                <a:gd name="connsiteY2" fmla="*/ 706149 h 706149"/>
                <a:gd name="connsiteX3" fmla="*/ 0 w 954617"/>
                <a:gd name="connsiteY3" fmla="*/ 6926 h 706149"/>
                <a:gd name="connsiteX0" fmla="*/ 0 w 954617"/>
                <a:gd name="connsiteY0" fmla="*/ 6926 h 706149"/>
                <a:gd name="connsiteX1" fmla="*/ 954617 w 954617"/>
                <a:gd name="connsiteY1" fmla="*/ 275210 h 706149"/>
                <a:gd name="connsiteX0" fmla="*/ 0 w 954617"/>
                <a:gd name="connsiteY0" fmla="*/ 8297 h 707520"/>
                <a:gd name="connsiteX1" fmla="*/ 954617 w 954617"/>
                <a:gd name="connsiteY1" fmla="*/ 276581 h 707520"/>
                <a:gd name="connsiteX2" fmla="*/ 0 w 954617"/>
                <a:gd name="connsiteY2" fmla="*/ 707520 h 707520"/>
                <a:gd name="connsiteX3" fmla="*/ 0 w 954617"/>
                <a:gd name="connsiteY3" fmla="*/ 8297 h 707520"/>
                <a:gd name="connsiteX0" fmla="*/ 0 w 954617"/>
                <a:gd name="connsiteY0" fmla="*/ 8297 h 707520"/>
                <a:gd name="connsiteX1" fmla="*/ 954617 w 954617"/>
                <a:gd name="connsiteY1" fmla="*/ 276581 h 707520"/>
                <a:gd name="connsiteX0" fmla="*/ 0 w 954617"/>
                <a:gd name="connsiteY0" fmla="*/ 8407 h 707630"/>
                <a:gd name="connsiteX1" fmla="*/ 954617 w 954617"/>
                <a:gd name="connsiteY1" fmla="*/ 276691 h 707630"/>
                <a:gd name="connsiteX2" fmla="*/ 0 w 954617"/>
                <a:gd name="connsiteY2" fmla="*/ 707630 h 707630"/>
                <a:gd name="connsiteX3" fmla="*/ 0 w 954617"/>
                <a:gd name="connsiteY3" fmla="*/ 8407 h 707630"/>
                <a:gd name="connsiteX0" fmla="*/ 0 w 954617"/>
                <a:gd name="connsiteY0" fmla="*/ 8407 h 707630"/>
                <a:gd name="connsiteX1" fmla="*/ 954617 w 954617"/>
                <a:gd name="connsiteY1" fmla="*/ 276691 h 707630"/>
                <a:gd name="connsiteX0" fmla="*/ 0 w 954617"/>
                <a:gd name="connsiteY0" fmla="*/ 8407 h 707630"/>
                <a:gd name="connsiteX1" fmla="*/ 954617 w 954617"/>
                <a:gd name="connsiteY1" fmla="*/ 276691 h 707630"/>
                <a:gd name="connsiteX2" fmla="*/ 0 w 954617"/>
                <a:gd name="connsiteY2" fmla="*/ 707630 h 707630"/>
                <a:gd name="connsiteX3" fmla="*/ 0 w 954617"/>
                <a:gd name="connsiteY3" fmla="*/ 8407 h 707630"/>
                <a:gd name="connsiteX0" fmla="*/ 0 w 954617"/>
                <a:gd name="connsiteY0" fmla="*/ 8407 h 707630"/>
                <a:gd name="connsiteX1" fmla="*/ 948622 w 954617"/>
                <a:gd name="connsiteY1" fmla="*/ 278783 h 707630"/>
                <a:gd name="connsiteX0" fmla="*/ 0 w 954617"/>
                <a:gd name="connsiteY0" fmla="*/ 8407 h 707630"/>
                <a:gd name="connsiteX1" fmla="*/ 954617 w 954617"/>
                <a:gd name="connsiteY1" fmla="*/ 276691 h 707630"/>
                <a:gd name="connsiteX2" fmla="*/ 0 w 954617"/>
                <a:gd name="connsiteY2" fmla="*/ 707630 h 707630"/>
                <a:gd name="connsiteX3" fmla="*/ 0 w 954617"/>
                <a:gd name="connsiteY3" fmla="*/ 8407 h 707630"/>
                <a:gd name="connsiteX0" fmla="*/ 0 w 954617"/>
                <a:gd name="connsiteY0" fmla="*/ 8407 h 707630"/>
                <a:gd name="connsiteX1" fmla="*/ 954617 w 954617"/>
                <a:gd name="connsiteY1" fmla="*/ 276692 h 707630"/>
                <a:gd name="connsiteX0" fmla="*/ 0 w 954617"/>
                <a:gd name="connsiteY0" fmla="*/ 8407 h 707630"/>
                <a:gd name="connsiteX1" fmla="*/ 954617 w 954617"/>
                <a:gd name="connsiteY1" fmla="*/ 276691 h 707630"/>
                <a:gd name="connsiteX2" fmla="*/ 0 w 954617"/>
                <a:gd name="connsiteY2" fmla="*/ 707630 h 707630"/>
                <a:gd name="connsiteX3" fmla="*/ 0 w 954617"/>
                <a:gd name="connsiteY3" fmla="*/ 8407 h 707630"/>
                <a:gd name="connsiteX0" fmla="*/ 0 w 954617"/>
                <a:gd name="connsiteY0" fmla="*/ 8407 h 707630"/>
                <a:gd name="connsiteX1" fmla="*/ 949668 w 954617"/>
                <a:gd name="connsiteY1" fmla="*/ 281781 h 707630"/>
                <a:gd name="connsiteX0" fmla="*/ 0 w 954617"/>
                <a:gd name="connsiteY0" fmla="*/ 8407 h 707630"/>
                <a:gd name="connsiteX1" fmla="*/ 954617 w 954617"/>
                <a:gd name="connsiteY1" fmla="*/ 276691 h 707630"/>
                <a:gd name="connsiteX2" fmla="*/ 0 w 954617"/>
                <a:gd name="connsiteY2" fmla="*/ 707630 h 707630"/>
                <a:gd name="connsiteX3" fmla="*/ 0 w 954617"/>
                <a:gd name="connsiteY3" fmla="*/ 8407 h 707630"/>
                <a:gd name="connsiteX0" fmla="*/ 0 w 954617"/>
                <a:gd name="connsiteY0" fmla="*/ 8407 h 707630"/>
                <a:gd name="connsiteX1" fmla="*/ 952666 w 954617"/>
                <a:gd name="connsiteY1" fmla="*/ 280735 h 707630"/>
                <a:gd name="connsiteX0" fmla="*/ 0 w 954617"/>
                <a:gd name="connsiteY0" fmla="*/ 3989 h 703212"/>
                <a:gd name="connsiteX1" fmla="*/ 954617 w 954617"/>
                <a:gd name="connsiteY1" fmla="*/ 272273 h 703212"/>
                <a:gd name="connsiteX2" fmla="*/ 0 w 954617"/>
                <a:gd name="connsiteY2" fmla="*/ 703212 h 703212"/>
                <a:gd name="connsiteX3" fmla="*/ 0 w 954617"/>
                <a:gd name="connsiteY3" fmla="*/ 3989 h 703212"/>
                <a:gd name="connsiteX0" fmla="*/ 0 w 954617"/>
                <a:gd name="connsiteY0" fmla="*/ 3989 h 703212"/>
                <a:gd name="connsiteX1" fmla="*/ 952666 w 954617"/>
                <a:gd name="connsiteY1" fmla="*/ 276317 h 703212"/>
                <a:gd name="connsiteX0" fmla="*/ 0 w 954617"/>
                <a:gd name="connsiteY0" fmla="*/ 3989 h 703212"/>
                <a:gd name="connsiteX1" fmla="*/ 954617 w 954617"/>
                <a:gd name="connsiteY1" fmla="*/ 272273 h 703212"/>
                <a:gd name="connsiteX2" fmla="*/ 0 w 954617"/>
                <a:gd name="connsiteY2" fmla="*/ 703212 h 703212"/>
                <a:gd name="connsiteX3" fmla="*/ 0 w 954617"/>
                <a:gd name="connsiteY3" fmla="*/ 3989 h 703212"/>
                <a:gd name="connsiteX0" fmla="*/ 0 w 954617"/>
                <a:gd name="connsiteY0" fmla="*/ 3989 h 703212"/>
                <a:gd name="connsiteX1" fmla="*/ 950575 w 954617"/>
                <a:gd name="connsiteY1" fmla="*/ 270322 h 703212"/>
                <a:gd name="connsiteX0" fmla="*/ 0 w 956710"/>
                <a:gd name="connsiteY0" fmla="*/ 3989 h 703212"/>
                <a:gd name="connsiteX1" fmla="*/ 954617 w 956710"/>
                <a:gd name="connsiteY1" fmla="*/ 272273 h 703212"/>
                <a:gd name="connsiteX2" fmla="*/ 0 w 956710"/>
                <a:gd name="connsiteY2" fmla="*/ 703212 h 703212"/>
                <a:gd name="connsiteX3" fmla="*/ 0 w 956710"/>
                <a:gd name="connsiteY3" fmla="*/ 3989 h 703212"/>
                <a:gd name="connsiteX0" fmla="*/ 0 w 956710"/>
                <a:gd name="connsiteY0" fmla="*/ 3989 h 703212"/>
                <a:gd name="connsiteX1" fmla="*/ 956710 w 956710"/>
                <a:gd name="connsiteY1" fmla="*/ 278270 h 703212"/>
                <a:gd name="connsiteX0" fmla="*/ 0 w 956710"/>
                <a:gd name="connsiteY0" fmla="*/ 3989 h 703212"/>
                <a:gd name="connsiteX1" fmla="*/ 954617 w 956710"/>
                <a:gd name="connsiteY1" fmla="*/ 272273 h 703212"/>
                <a:gd name="connsiteX2" fmla="*/ 0 w 956710"/>
                <a:gd name="connsiteY2" fmla="*/ 703212 h 703212"/>
                <a:gd name="connsiteX3" fmla="*/ 0 w 956710"/>
                <a:gd name="connsiteY3" fmla="*/ 3989 h 703212"/>
                <a:gd name="connsiteX0" fmla="*/ 0 w 956710"/>
                <a:gd name="connsiteY0" fmla="*/ 3989 h 703212"/>
                <a:gd name="connsiteX1" fmla="*/ 956710 w 956710"/>
                <a:gd name="connsiteY1" fmla="*/ 278270 h 703212"/>
                <a:gd name="connsiteX0" fmla="*/ 0 w 956710"/>
                <a:gd name="connsiteY0" fmla="*/ 3989 h 703212"/>
                <a:gd name="connsiteX1" fmla="*/ 954617 w 956710"/>
                <a:gd name="connsiteY1" fmla="*/ 272273 h 703212"/>
                <a:gd name="connsiteX2" fmla="*/ 0 w 956710"/>
                <a:gd name="connsiteY2" fmla="*/ 703212 h 703212"/>
                <a:gd name="connsiteX3" fmla="*/ 0 w 956710"/>
                <a:gd name="connsiteY3" fmla="*/ 3989 h 703212"/>
                <a:gd name="connsiteX0" fmla="*/ 0 w 956710"/>
                <a:gd name="connsiteY0" fmla="*/ 3989 h 703212"/>
                <a:gd name="connsiteX1" fmla="*/ 956710 w 956710"/>
                <a:gd name="connsiteY1" fmla="*/ 278270 h 703212"/>
                <a:gd name="connsiteX0" fmla="*/ 0 w 956710"/>
                <a:gd name="connsiteY0" fmla="*/ 5052 h 704275"/>
                <a:gd name="connsiteX1" fmla="*/ 954617 w 956710"/>
                <a:gd name="connsiteY1" fmla="*/ 273336 h 704275"/>
                <a:gd name="connsiteX2" fmla="*/ 0 w 956710"/>
                <a:gd name="connsiteY2" fmla="*/ 704275 h 704275"/>
                <a:gd name="connsiteX3" fmla="*/ 0 w 956710"/>
                <a:gd name="connsiteY3" fmla="*/ 5052 h 704275"/>
                <a:gd name="connsiteX0" fmla="*/ 0 w 956710"/>
                <a:gd name="connsiteY0" fmla="*/ 5052 h 704275"/>
                <a:gd name="connsiteX1" fmla="*/ 956710 w 956710"/>
                <a:gd name="connsiteY1" fmla="*/ 279333 h 704275"/>
              </a:gdLst>
              <a:ahLst/>
              <a:cxnLst>
                <a:cxn ang="0">
                  <a:pos x="connsiteX0" y="connsiteY0"/>
                </a:cxn>
                <a:cxn ang="0">
                  <a:pos x="connsiteX1" y="connsiteY1"/>
                </a:cxn>
              </a:cxnLst>
              <a:rect l="l" t="t" r="r" b="b"/>
              <a:pathLst>
                <a:path w="956710" h="704275" stroke="0" extrusionOk="0">
                  <a:moveTo>
                    <a:pt x="0" y="5052"/>
                  </a:moveTo>
                  <a:cubicBezTo>
                    <a:pt x="379417" y="-24160"/>
                    <a:pt x="617010" y="74362"/>
                    <a:pt x="954617" y="273336"/>
                  </a:cubicBezTo>
                  <a:lnTo>
                    <a:pt x="0" y="704275"/>
                  </a:lnTo>
                  <a:lnTo>
                    <a:pt x="0" y="5052"/>
                  </a:lnTo>
                  <a:close/>
                </a:path>
                <a:path w="956710" h="704275" fill="none">
                  <a:moveTo>
                    <a:pt x="0" y="5052"/>
                  </a:moveTo>
                  <a:cubicBezTo>
                    <a:pt x="372796" y="5052"/>
                    <a:pt x="690559" y="92422"/>
                    <a:pt x="956710" y="279333"/>
                  </a:cubicBezTo>
                </a:path>
              </a:pathLst>
            </a:custGeom>
            <a:ln w="63500">
              <a:solidFill>
                <a:schemeClr val="accent2"/>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sv-SE" dirty="0"/>
            </a:p>
          </p:txBody>
        </p:sp>
      </p:grpSp>
      <p:sp>
        <p:nvSpPr>
          <p:cNvPr id="6" name="Platshållare för datum 5"/>
          <p:cNvSpPr>
            <a:spLocks noGrp="1"/>
          </p:cNvSpPr>
          <p:nvPr>
            <p:ph type="dt" sz="half" idx="10"/>
          </p:nvPr>
        </p:nvSpPr>
        <p:spPr/>
        <p:txBody>
          <a:bodyPr/>
          <a:lstStyle/>
          <a:p>
            <a:fld id="{B0BE6384-AF3E-4B20-9795-DCADE2E02EE7}" type="datetime1">
              <a:rPr lang="sv-SE" smtClean="0"/>
              <a:t>2024-10-22</a:t>
            </a:fld>
            <a:endParaRPr lang="sv-SE" dirty="0"/>
          </a:p>
        </p:txBody>
      </p:sp>
      <p:sp>
        <p:nvSpPr>
          <p:cNvPr id="10" name="Platshållare för sidfot 9"/>
          <p:cNvSpPr>
            <a:spLocks noGrp="1"/>
          </p:cNvSpPr>
          <p:nvPr>
            <p:ph type="ftr" sz="quarter" idx="11"/>
          </p:nvPr>
        </p:nvSpPr>
        <p:spPr/>
        <p:txBody>
          <a:bodyPr/>
          <a:lstStyle/>
          <a:p>
            <a:r>
              <a:rPr lang="sv-SE"/>
              <a:t>Sidfotstext (ändras under Meny Infoga och knappen Sidhuvud/Sidfot)</a:t>
            </a:r>
            <a:endParaRPr lang="sv-SE" dirty="0"/>
          </a:p>
        </p:txBody>
      </p:sp>
      <p:sp>
        <p:nvSpPr>
          <p:cNvPr id="11" name="Platshållare för bildnummer 10"/>
          <p:cNvSpPr>
            <a:spLocks noGrp="1"/>
          </p:cNvSpPr>
          <p:nvPr>
            <p:ph type="sldNum" sz="quarter" idx="12"/>
          </p:nvPr>
        </p:nvSpPr>
        <p:spPr/>
        <p:txBody>
          <a:bodyPr/>
          <a:lstStyle/>
          <a:p>
            <a:fld id="{E9DBCB7B-D4FD-EE41-85F0-B6F7A4EFC557}" type="slidenum">
              <a:rPr lang="sv-SE" smtClean="0"/>
              <a:pPr/>
              <a:t>‹#›</a:t>
            </a:fld>
            <a:endParaRPr lang="sv-SE" dirty="0"/>
          </a:p>
        </p:txBody>
      </p:sp>
    </p:spTree>
    <p:extLst>
      <p:ext uri="{BB962C8B-B14F-4D97-AF65-F5344CB8AC3E}">
        <p14:creationId xmlns:p14="http://schemas.microsoft.com/office/powerpoint/2010/main" val="282848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ontaktsida, bilder">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58775" y="358774"/>
            <a:ext cx="8426450" cy="565151"/>
          </a:xfrm>
        </p:spPr>
        <p:txBody>
          <a:bodyPr/>
          <a:lstStyle/>
          <a:p>
            <a:r>
              <a:rPr lang="sv-SE" dirty="0"/>
              <a:t>Lägg till rubrik</a:t>
            </a:r>
          </a:p>
        </p:txBody>
      </p:sp>
      <p:sp>
        <p:nvSpPr>
          <p:cNvPr id="7" name="Platshållare för bild 6"/>
          <p:cNvSpPr>
            <a:spLocks noGrp="1"/>
          </p:cNvSpPr>
          <p:nvPr>
            <p:ph type="pic" sz="quarter" idx="13"/>
          </p:nvPr>
        </p:nvSpPr>
        <p:spPr>
          <a:xfrm>
            <a:off x="358775" y="1012824"/>
            <a:ext cx="2000250" cy="2016125"/>
          </a:xfrm>
          <a:solidFill>
            <a:schemeClr val="accent5"/>
          </a:solidFill>
        </p:spPr>
        <p:txBody>
          <a:bodyPr tIns="72000" anchor="t" anchorCtr="0">
            <a:normAutofit/>
          </a:bodyPr>
          <a:lstStyle>
            <a:lvl1pPr algn="ctr">
              <a:defRPr sz="1000"/>
            </a:lvl1pPr>
          </a:lstStyle>
          <a:p>
            <a:r>
              <a:rPr lang="sv-SE"/>
              <a:t>Klicka på ikonen för att lägga till en bild</a:t>
            </a:r>
            <a:endParaRPr lang="sv-SE" dirty="0"/>
          </a:p>
        </p:txBody>
      </p:sp>
      <p:sp>
        <p:nvSpPr>
          <p:cNvPr id="8" name="Platshållare för text 7"/>
          <p:cNvSpPr>
            <a:spLocks noGrp="1"/>
          </p:cNvSpPr>
          <p:nvPr>
            <p:ph type="body" sz="quarter" idx="53" hasCustomPrompt="1"/>
          </p:nvPr>
        </p:nvSpPr>
        <p:spPr>
          <a:xfrm>
            <a:off x="358775" y="3283200"/>
            <a:ext cx="2000250" cy="216000"/>
          </a:xfrm>
        </p:spPr>
        <p:txBody>
          <a:bodyPr>
            <a:noAutofit/>
          </a:bodyPr>
          <a:lstStyle>
            <a:lvl1pPr>
              <a:defRPr sz="1200" b="1" spc="0" baseline="0">
                <a:latin typeface="+mn-lt"/>
              </a:defRPr>
            </a:lvl1pPr>
          </a:lstStyle>
          <a:p>
            <a:pPr lvl="0"/>
            <a:r>
              <a:rPr lang="sv-SE" dirty="0"/>
              <a:t>Plats för personnamn</a:t>
            </a:r>
          </a:p>
        </p:txBody>
      </p:sp>
      <p:sp>
        <p:nvSpPr>
          <p:cNvPr id="15" name="Platshållare för text 14"/>
          <p:cNvSpPr>
            <a:spLocks noGrp="1"/>
          </p:cNvSpPr>
          <p:nvPr>
            <p:ph type="body" sz="quarter" idx="57" hasCustomPrompt="1"/>
          </p:nvPr>
        </p:nvSpPr>
        <p:spPr>
          <a:xfrm>
            <a:off x="358775" y="3531600"/>
            <a:ext cx="2000250" cy="626400"/>
          </a:xfrm>
        </p:spPr>
        <p:txBody>
          <a:bodyPr>
            <a:normAutofit/>
          </a:bodyPr>
          <a:lstStyle>
            <a:lvl1pPr>
              <a:spcBef>
                <a:spcPts val="0"/>
              </a:spcBef>
              <a:defRPr sz="1000"/>
            </a:lvl1pPr>
            <a:lvl2pPr marL="0" indent="0">
              <a:buNone/>
              <a:defRPr/>
            </a:lvl2pPr>
          </a:lstStyle>
          <a:p>
            <a:pPr lvl="0"/>
            <a:r>
              <a:rPr lang="sv-SE" dirty="0"/>
              <a:t>Lägg till titel</a:t>
            </a:r>
          </a:p>
          <a:p>
            <a:pPr lvl="0"/>
            <a:r>
              <a:rPr lang="sv-SE" dirty="0"/>
              <a:t>Lägg till eventuell annan information</a:t>
            </a:r>
          </a:p>
        </p:txBody>
      </p:sp>
      <p:sp>
        <p:nvSpPr>
          <p:cNvPr id="20" name="Platshållare för bild 6"/>
          <p:cNvSpPr>
            <a:spLocks noGrp="1"/>
          </p:cNvSpPr>
          <p:nvPr>
            <p:ph type="pic" sz="quarter" idx="20"/>
          </p:nvPr>
        </p:nvSpPr>
        <p:spPr>
          <a:xfrm>
            <a:off x="2501900" y="1012824"/>
            <a:ext cx="1997075" cy="2016125"/>
          </a:xfrm>
          <a:solidFill>
            <a:schemeClr val="accent5"/>
          </a:solidFill>
        </p:spPr>
        <p:txBody>
          <a:bodyPr tIns="72000" anchor="t" anchorCtr="0">
            <a:normAutofit/>
          </a:bodyPr>
          <a:lstStyle>
            <a:lvl1pPr algn="ctr">
              <a:defRPr sz="1000"/>
            </a:lvl1pPr>
          </a:lstStyle>
          <a:p>
            <a:r>
              <a:rPr lang="sv-SE"/>
              <a:t>Klicka på ikonen för att lägga till en bild</a:t>
            </a:r>
            <a:endParaRPr lang="sv-SE" dirty="0"/>
          </a:p>
        </p:txBody>
      </p:sp>
      <p:sp>
        <p:nvSpPr>
          <p:cNvPr id="39" name="Platshållare för text 7"/>
          <p:cNvSpPr>
            <a:spLocks noGrp="1"/>
          </p:cNvSpPr>
          <p:nvPr>
            <p:ph type="body" sz="quarter" idx="54" hasCustomPrompt="1"/>
          </p:nvPr>
        </p:nvSpPr>
        <p:spPr>
          <a:xfrm>
            <a:off x="2501900" y="3283200"/>
            <a:ext cx="1998000" cy="216000"/>
          </a:xfrm>
        </p:spPr>
        <p:txBody>
          <a:bodyPr>
            <a:noAutofit/>
          </a:bodyPr>
          <a:lstStyle>
            <a:lvl1pPr>
              <a:defRPr sz="1200" b="1" spc="0" baseline="0">
                <a:latin typeface="+mn-lt"/>
              </a:defRPr>
            </a:lvl1pPr>
          </a:lstStyle>
          <a:p>
            <a:pPr lvl="0"/>
            <a:r>
              <a:rPr lang="sv-SE" dirty="0"/>
              <a:t>Plats för personnamn</a:t>
            </a:r>
          </a:p>
        </p:txBody>
      </p:sp>
      <p:sp>
        <p:nvSpPr>
          <p:cNvPr id="55" name="Platshållare för text 14"/>
          <p:cNvSpPr>
            <a:spLocks noGrp="1"/>
          </p:cNvSpPr>
          <p:nvPr>
            <p:ph type="body" sz="quarter" idx="58" hasCustomPrompt="1"/>
          </p:nvPr>
        </p:nvSpPr>
        <p:spPr>
          <a:xfrm>
            <a:off x="2501900" y="3531600"/>
            <a:ext cx="1998000" cy="626400"/>
          </a:xfrm>
        </p:spPr>
        <p:txBody>
          <a:bodyPr>
            <a:normAutofit/>
          </a:bodyPr>
          <a:lstStyle>
            <a:lvl1pPr>
              <a:spcBef>
                <a:spcPts val="0"/>
              </a:spcBef>
              <a:defRPr sz="1000"/>
            </a:lvl1pPr>
            <a:lvl2pPr marL="0" indent="0">
              <a:buNone/>
              <a:defRPr/>
            </a:lvl2pPr>
          </a:lstStyle>
          <a:p>
            <a:pPr lvl="0"/>
            <a:r>
              <a:rPr lang="sv-SE" dirty="0"/>
              <a:t>Lägg till titel</a:t>
            </a:r>
          </a:p>
          <a:p>
            <a:pPr lvl="0"/>
            <a:r>
              <a:rPr lang="sv-SE" dirty="0"/>
              <a:t>Lägg till eventuell annan information</a:t>
            </a:r>
          </a:p>
        </p:txBody>
      </p:sp>
      <p:sp>
        <p:nvSpPr>
          <p:cNvPr id="27" name="Platshållare för bild 6"/>
          <p:cNvSpPr>
            <a:spLocks noGrp="1"/>
          </p:cNvSpPr>
          <p:nvPr>
            <p:ph type="pic" sz="quarter" idx="27"/>
          </p:nvPr>
        </p:nvSpPr>
        <p:spPr>
          <a:xfrm>
            <a:off x="4647600" y="1012824"/>
            <a:ext cx="1998000" cy="2016125"/>
          </a:xfrm>
          <a:solidFill>
            <a:schemeClr val="accent5"/>
          </a:solidFill>
        </p:spPr>
        <p:txBody>
          <a:bodyPr tIns="72000" anchor="t" anchorCtr="0">
            <a:normAutofit/>
          </a:bodyPr>
          <a:lstStyle>
            <a:lvl1pPr algn="ctr">
              <a:defRPr sz="1000"/>
            </a:lvl1pPr>
          </a:lstStyle>
          <a:p>
            <a:r>
              <a:rPr lang="sv-SE"/>
              <a:t>Klicka på ikonen för att lägga till en bild</a:t>
            </a:r>
            <a:endParaRPr lang="sv-SE" dirty="0"/>
          </a:p>
        </p:txBody>
      </p:sp>
      <p:sp>
        <p:nvSpPr>
          <p:cNvPr id="53" name="Platshållare för text 7"/>
          <p:cNvSpPr>
            <a:spLocks noGrp="1"/>
          </p:cNvSpPr>
          <p:nvPr>
            <p:ph type="body" sz="quarter" idx="55" hasCustomPrompt="1"/>
          </p:nvPr>
        </p:nvSpPr>
        <p:spPr>
          <a:xfrm>
            <a:off x="4647600" y="3283200"/>
            <a:ext cx="1994499" cy="216000"/>
          </a:xfrm>
        </p:spPr>
        <p:txBody>
          <a:bodyPr>
            <a:noAutofit/>
          </a:bodyPr>
          <a:lstStyle>
            <a:lvl1pPr>
              <a:defRPr sz="1200" b="1" spc="0" baseline="0">
                <a:latin typeface="+mn-lt"/>
              </a:defRPr>
            </a:lvl1pPr>
          </a:lstStyle>
          <a:p>
            <a:pPr lvl="0"/>
            <a:r>
              <a:rPr lang="sv-SE" dirty="0"/>
              <a:t>Plats för personnamn</a:t>
            </a:r>
          </a:p>
        </p:txBody>
      </p:sp>
      <p:sp>
        <p:nvSpPr>
          <p:cNvPr id="56" name="Platshållare för text 14"/>
          <p:cNvSpPr>
            <a:spLocks noGrp="1"/>
          </p:cNvSpPr>
          <p:nvPr>
            <p:ph type="body" sz="quarter" idx="59" hasCustomPrompt="1"/>
          </p:nvPr>
        </p:nvSpPr>
        <p:spPr>
          <a:xfrm>
            <a:off x="4648199" y="3531600"/>
            <a:ext cx="1993899" cy="626400"/>
          </a:xfrm>
        </p:spPr>
        <p:txBody>
          <a:bodyPr>
            <a:normAutofit/>
          </a:bodyPr>
          <a:lstStyle>
            <a:lvl1pPr>
              <a:spcBef>
                <a:spcPts val="0"/>
              </a:spcBef>
              <a:defRPr sz="1000"/>
            </a:lvl1pPr>
            <a:lvl2pPr marL="0" indent="0">
              <a:buNone/>
              <a:defRPr/>
            </a:lvl2pPr>
          </a:lstStyle>
          <a:p>
            <a:pPr lvl="0"/>
            <a:r>
              <a:rPr lang="sv-SE" dirty="0"/>
              <a:t>Lägg till titel</a:t>
            </a:r>
          </a:p>
          <a:p>
            <a:pPr lvl="0"/>
            <a:r>
              <a:rPr lang="sv-SE" dirty="0"/>
              <a:t>Lägg till eventuell annan information</a:t>
            </a:r>
          </a:p>
        </p:txBody>
      </p:sp>
      <p:sp>
        <p:nvSpPr>
          <p:cNvPr id="34" name="Platshållare för bild 6"/>
          <p:cNvSpPr>
            <a:spLocks noGrp="1"/>
          </p:cNvSpPr>
          <p:nvPr>
            <p:ph type="pic" sz="quarter" idx="34"/>
          </p:nvPr>
        </p:nvSpPr>
        <p:spPr>
          <a:xfrm>
            <a:off x="6786000" y="1012824"/>
            <a:ext cx="1998000" cy="2016125"/>
          </a:xfrm>
          <a:solidFill>
            <a:schemeClr val="accent5"/>
          </a:solidFill>
        </p:spPr>
        <p:txBody>
          <a:bodyPr tIns="72000" anchor="t" anchorCtr="0">
            <a:normAutofit/>
          </a:bodyPr>
          <a:lstStyle>
            <a:lvl1pPr algn="ctr">
              <a:defRPr sz="1000"/>
            </a:lvl1pPr>
          </a:lstStyle>
          <a:p>
            <a:r>
              <a:rPr lang="sv-SE"/>
              <a:t>Klicka på ikonen för att lägga till en bild</a:t>
            </a:r>
            <a:endParaRPr lang="sv-SE" dirty="0"/>
          </a:p>
        </p:txBody>
      </p:sp>
      <p:sp>
        <p:nvSpPr>
          <p:cNvPr id="54" name="Platshållare för text 7"/>
          <p:cNvSpPr>
            <a:spLocks noGrp="1"/>
          </p:cNvSpPr>
          <p:nvPr>
            <p:ph type="body" sz="quarter" idx="56" hasCustomPrompt="1"/>
          </p:nvPr>
        </p:nvSpPr>
        <p:spPr>
          <a:xfrm>
            <a:off x="6784975" y="3283200"/>
            <a:ext cx="2000250" cy="216000"/>
          </a:xfrm>
        </p:spPr>
        <p:txBody>
          <a:bodyPr>
            <a:noAutofit/>
          </a:bodyPr>
          <a:lstStyle>
            <a:lvl1pPr>
              <a:defRPr sz="1200" b="1" spc="0" baseline="0">
                <a:latin typeface="+mn-lt"/>
              </a:defRPr>
            </a:lvl1pPr>
          </a:lstStyle>
          <a:p>
            <a:pPr lvl="0"/>
            <a:r>
              <a:rPr lang="sv-SE" dirty="0"/>
              <a:t>Plats för personnamn</a:t>
            </a:r>
          </a:p>
        </p:txBody>
      </p:sp>
      <p:sp>
        <p:nvSpPr>
          <p:cNvPr id="57" name="Platshållare för text 14"/>
          <p:cNvSpPr>
            <a:spLocks noGrp="1"/>
          </p:cNvSpPr>
          <p:nvPr>
            <p:ph type="body" sz="quarter" idx="60" hasCustomPrompt="1"/>
          </p:nvPr>
        </p:nvSpPr>
        <p:spPr>
          <a:xfrm>
            <a:off x="6784975" y="3531600"/>
            <a:ext cx="2000250" cy="626400"/>
          </a:xfrm>
        </p:spPr>
        <p:txBody>
          <a:bodyPr>
            <a:normAutofit/>
          </a:bodyPr>
          <a:lstStyle>
            <a:lvl1pPr>
              <a:spcBef>
                <a:spcPts val="0"/>
              </a:spcBef>
              <a:defRPr sz="1000"/>
            </a:lvl1pPr>
            <a:lvl2pPr marL="0" indent="0">
              <a:buNone/>
              <a:defRPr/>
            </a:lvl2pPr>
          </a:lstStyle>
          <a:p>
            <a:pPr lvl="0"/>
            <a:r>
              <a:rPr lang="sv-SE" dirty="0"/>
              <a:t>Lägg till titel</a:t>
            </a:r>
          </a:p>
          <a:p>
            <a:pPr lvl="0"/>
            <a:r>
              <a:rPr lang="sv-SE" dirty="0"/>
              <a:t>Lägg till eventuell annan information</a:t>
            </a:r>
          </a:p>
        </p:txBody>
      </p:sp>
      <p:sp>
        <p:nvSpPr>
          <p:cNvPr id="6" name="Platshållare för datum 5"/>
          <p:cNvSpPr>
            <a:spLocks noGrp="1"/>
          </p:cNvSpPr>
          <p:nvPr>
            <p:ph type="dt" sz="half" idx="77"/>
          </p:nvPr>
        </p:nvSpPr>
        <p:spPr/>
        <p:txBody>
          <a:bodyPr/>
          <a:lstStyle/>
          <a:p>
            <a:fld id="{CF83823D-1774-4E6F-BCEA-5C2D1E32539B}" type="datetime1">
              <a:rPr lang="sv-SE" smtClean="0"/>
              <a:t>2024-10-22</a:t>
            </a:fld>
            <a:endParaRPr lang="sv-SE" dirty="0"/>
          </a:p>
        </p:txBody>
      </p:sp>
      <p:sp>
        <p:nvSpPr>
          <p:cNvPr id="9" name="Platshållare för sidfot 8"/>
          <p:cNvSpPr>
            <a:spLocks noGrp="1"/>
          </p:cNvSpPr>
          <p:nvPr>
            <p:ph type="ftr" sz="quarter" idx="78"/>
          </p:nvPr>
        </p:nvSpPr>
        <p:spPr/>
        <p:txBody>
          <a:bodyPr/>
          <a:lstStyle/>
          <a:p>
            <a:r>
              <a:rPr lang="sv-SE"/>
              <a:t>Sidfotstext (ändras under Meny Infoga och knappen Sidhuvud/Sidfot)</a:t>
            </a:r>
            <a:endParaRPr lang="sv-SE" dirty="0"/>
          </a:p>
        </p:txBody>
      </p:sp>
      <p:sp>
        <p:nvSpPr>
          <p:cNvPr id="10" name="Platshållare för bildnummer 9"/>
          <p:cNvSpPr>
            <a:spLocks noGrp="1"/>
          </p:cNvSpPr>
          <p:nvPr>
            <p:ph type="sldNum" sz="quarter" idx="79"/>
          </p:nvPr>
        </p:nvSpPr>
        <p:spPr/>
        <p:txBody>
          <a:bodyPr/>
          <a:lstStyle/>
          <a:p>
            <a:fld id="{E9DBCB7B-D4FD-EE41-85F0-B6F7A4EFC557}" type="slidenum">
              <a:rPr lang="sv-SE" smtClean="0"/>
              <a:pPr/>
              <a:t>‹#›</a:t>
            </a:fld>
            <a:endParaRPr lang="sv-SE" dirty="0"/>
          </a:p>
        </p:txBody>
      </p:sp>
      <p:sp>
        <p:nvSpPr>
          <p:cNvPr id="4" name="Platshållare för tabell 3">
            <a:extLst>
              <a:ext uri="{FF2B5EF4-FFF2-40B4-BE49-F238E27FC236}">
                <a16:creationId xmlns:a16="http://schemas.microsoft.com/office/drawing/2014/main" id="{9D2BC1A9-CECA-433A-9FE0-D2F0546492E2}"/>
              </a:ext>
            </a:extLst>
          </p:cNvPr>
          <p:cNvSpPr>
            <a:spLocks noGrp="1"/>
          </p:cNvSpPr>
          <p:nvPr>
            <p:ph type="tbl" sz="quarter" idx="80" hasCustomPrompt="1"/>
          </p:nvPr>
        </p:nvSpPr>
        <p:spPr>
          <a:xfrm>
            <a:off x="358775" y="3175000"/>
            <a:ext cx="2000250" cy="18000"/>
          </a:xfrm>
          <a:solidFill>
            <a:schemeClr val="accent1"/>
          </a:solidFill>
        </p:spPr>
        <p:txBody>
          <a:bodyPr>
            <a:normAutofit/>
          </a:bodyPr>
          <a:lstStyle>
            <a:lvl1pPr>
              <a:defRPr sz="200"/>
            </a:lvl1pPr>
          </a:lstStyle>
          <a:p>
            <a:r>
              <a:rPr lang="sv-SE" dirty="0"/>
              <a:t> </a:t>
            </a:r>
          </a:p>
        </p:txBody>
      </p:sp>
      <p:sp>
        <p:nvSpPr>
          <p:cNvPr id="21" name="Platshållare för tabell 3">
            <a:extLst>
              <a:ext uri="{FF2B5EF4-FFF2-40B4-BE49-F238E27FC236}">
                <a16:creationId xmlns:a16="http://schemas.microsoft.com/office/drawing/2014/main" id="{7853DE58-6AAF-4C59-B8B7-7D8F25A5272F}"/>
              </a:ext>
            </a:extLst>
          </p:cNvPr>
          <p:cNvSpPr>
            <a:spLocks noGrp="1"/>
          </p:cNvSpPr>
          <p:nvPr>
            <p:ph type="tbl" sz="quarter" idx="81" hasCustomPrompt="1"/>
          </p:nvPr>
        </p:nvSpPr>
        <p:spPr>
          <a:xfrm>
            <a:off x="2498725" y="3175000"/>
            <a:ext cx="2000250" cy="18000"/>
          </a:xfrm>
          <a:solidFill>
            <a:schemeClr val="accent1"/>
          </a:solidFill>
        </p:spPr>
        <p:txBody>
          <a:bodyPr>
            <a:normAutofit/>
          </a:bodyPr>
          <a:lstStyle>
            <a:lvl1pPr>
              <a:defRPr sz="200"/>
            </a:lvl1pPr>
          </a:lstStyle>
          <a:p>
            <a:r>
              <a:rPr lang="sv-SE" dirty="0"/>
              <a:t> </a:t>
            </a:r>
          </a:p>
        </p:txBody>
      </p:sp>
      <p:sp>
        <p:nvSpPr>
          <p:cNvPr id="22" name="Platshållare för tabell 3">
            <a:extLst>
              <a:ext uri="{FF2B5EF4-FFF2-40B4-BE49-F238E27FC236}">
                <a16:creationId xmlns:a16="http://schemas.microsoft.com/office/drawing/2014/main" id="{48003962-C871-4CA0-B649-D7D1A15A5244}"/>
              </a:ext>
            </a:extLst>
          </p:cNvPr>
          <p:cNvSpPr>
            <a:spLocks noGrp="1"/>
          </p:cNvSpPr>
          <p:nvPr>
            <p:ph type="tbl" sz="quarter" idx="82" hasCustomPrompt="1"/>
          </p:nvPr>
        </p:nvSpPr>
        <p:spPr>
          <a:xfrm>
            <a:off x="4648199" y="3175000"/>
            <a:ext cx="2000250" cy="18000"/>
          </a:xfrm>
          <a:solidFill>
            <a:schemeClr val="accent1"/>
          </a:solidFill>
        </p:spPr>
        <p:txBody>
          <a:bodyPr>
            <a:normAutofit/>
          </a:bodyPr>
          <a:lstStyle>
            <a:lvl1pPr>
              <a:defRPr sz="200"/>
            </a:lvl1pPr>
          </a:lstStyle>
          <a:p>
            <a:r>
              <a:rPr lang="sv-SE" dirty="0"/>
              <a:t> </a:t>
            </a:r>
          </a:p>
        </p:txBody>
      </p:sp>
      <p:sp>
        <p:nvSpPr>
          <p:cNvPr id="23" name="Platshållare för tabell 3">
            <a:extLst>
              <a:ext uri="{FF2B5EF4-FFF2-40B4-BE49-F238E27FC236}">
                <a16:creationId xmlns:a16="http://schemas.microsoft.com/office/drawing/2014/main" id="{F55151F3-2932-426C-8A70-F4328088CDC0}"/>
              </a:ext>
            </a:extLst>
          </p:cNvPr>
          <p:cNvSpPr>
            <a:spLocks noGrp="1"/>
          </p:cNvSpPr>
          <p:nvPr>
            <p:ph type="tbl" sz="quarter" idx="83" hasCustomPrompt="1"/>
          </p:nvPr>
        </p:nvSpPr>
        <p:spPr>
          <a:xfrm>
            <a:off x="6786000" y="3175000"/>
            <a:ext cx="2000250" cy="18000"/>
          </a:xfrm>
          <a:solidFill>
            <a:schemeClr val="accent1"/>
          </a:solidFill>
        </p:spPr>
        <p:txBody>
          <a:bodyPr>
            <a:normAutofit/>
          </a:bodyPr>
          <a:lstStyle>
            <a:lvl1pPr>
              <a:defRPr sz="200"/>
            </a:lvl1pPr>
          </a:lstStyle>
          <a:p>
            <a:r>
              <a:rPr lang="sv-SE" dirty="0"/>
              <a:t> </a:t>
            </a:r>
          </a:p>
        </p:txBody>
      </p:sp>
      <p:sp>
        <p:nvSpPr>
          <p:cNvPr id="24" name="Platshållare för tabell 3">
            <a:extLst>
              <a:ext uri="{FF2B5EF4-FFF2-40B4-BE49-F238E27FC236}">
                <a16:creationId xmlns:a16="http://schemas.microsoft.com/office/drawing/2014/main" id="{1DD5A640-2E3C-4BAE-8C1B-CBEC671B516B}"/>
              </a:ext>
            </a:extLst>
          </p:cNvPr>
          <p:cNvSpPr>
            <a:spLocks noGrp="1"/>
          </p:cNvSpPr>
          <p:nvPr>
            <p:ph type="tbl" sz="quarter" idx="84" hasCustomPrompt="1"/>
          </p:nvPr>
        </p:nvSpPr>
        <p:spPr>
          <a:xfrm>
            <a:off x="358775" y="4140000"/>
            <a:ext cx="2000250" cy="18000"/>
          </a:xfrm>
          <a:solidFill>
            <a:schemeClr val="accent1"/>
          </a:solidFill>
        </p:spPr>
        <p:txBody>
          <a:bodyPr>
            <a:normAutofit/>
          </a:bodyPr>
          <a:lstStyle>
            <a:lvl1pPr>
              <a:defRPr sz="200"/>
            </a:lvl1pPr>
          </a:lstStyle>
          <a:p>
            <a:r>
              <a:rPr lang="sv-SE" dirty="0"/>
              <a:t> </a:t>
            </a:r>
          </a:p>
        </p:txBody>
      </p:sp>
      <p:sp>
        <p:nvSpPr>
          <p:cNvPr id="25" name="Platshållare för tabell 3">
            <a:extLst>
              <a:ext uri="{FF2B5EF4-FFF2-40B4-BE49-F238E27FC236}">
                <a16:creationId xmlns:a16="http://schemas.microsoft.com/office/drawing/2014/main" id="{5DE9A05F-81ED-4636-8B16-B85C15826D63}"/>
              </a:ext>
            </a:extLst>
          </p:cNvPr>
          <p:cNvSpPr>
            <a:spLocks noGrp="1"/>
          </p:cNvSpPr>
          <p:nvPr>
            <p:ph type="tbl" sz="quarter" idx="85" hasCustomPrompt="1"/>
          </p:nvPr>
        </p:nvSpPr>
        <p:spPr>
          <a:xfrm>
            <a:off x="2498725" y="4140000"/>
            <a:ext cx="2000250" cy="18000"/>
          </a:xfrm>
          <a:solidFill>
            <a:schemeClr val="accent1"/>
          </a:solidFill>
        </p:spPr>
        <p:txBody>
          <a:bodyPr>
            <a:normAutofit/>
          </a:bodyPr>
          <a:lstStyle>
            <a:lvl1pPr>
              <a:defRPr sz="200"/>
            </a:lvl1pPr>
          </a:lstStyle>
          <a:p>
            <a:r>
              <a:rPr lang="sv-SE" dirty="0"/>
              <a:t> </a:t>
            </a:r>
          </a:p>
        </p:txBody>
      </p:sp>
      <p:sp>
        <p:nvSpPr>
          <p:cNvPr id="26" name="Platshållare för tabell 3">
            <a:extLst>
              <a:ext uri="{FF2B5EF4-FFF2-40B4-BE49-F238E27FC236}">
                <a16:creationId xmlns:a16="http://schemas.microsoft.com/office/drawing/2014/main" id="{C6D1DDE0-BA88-43BE-A7F9-AB8BC28F8A7D}"/>
              </a:ext>
            </a:extLst>
          </p:cNvPr>
          <p:cNvSpPr>
            <a:spLocks noGrp="1"/>
          </p:cNvSpPr>
          <p:nvPr>
            <p:ph type="tbl" sz="quarter" idx="86" hasCustomPrompt="1"/>
          </p:nvPr>
        </p:nvSpPr>
        <p:spPr>
          <a:xfrm>
            <a:off x="4648199" y="4140000"/>
            <a:ext cx="2000250" cy="18000"/>
          </a:xfrm>
          <a:solidFill>
            <a:schemeClr val="accent1"/>
          </a:solidFill>
        </p:spPr>
        <p:txBody>
          <a:bodyPr>
            <a:normAutofit/>
          </a:bodyPr>
          <a:lstStyle>
            <a:lvl1pPr>
              <a:defRPr sz="200"/>
            </a:lvl1pPr>
          </a:lstStyle>
          <a:p>
            <a:r>
              <a:rPr lang="sv-SE" dirty="0"/>
              <a:t> </a:t>
            </a:r>
          </a:p>
        </p:txBody>
      </p:sp>
      <p:sp>
        <p:nvSpPr>
          <p:cNvPr id="28" name="Platshållare för tabell 3">
            <a:extLst>
              <a:ext uri="{FF2B5EF4-FFF2-40B4-BE49-F238E27FC236}">
                <a16:creationId xmlns:a16="http://schemas.microsoft.com/office/drawing/2014/main" id="{E8D0CD4E-F37B-4E93-853B-C411DE3F0DDD}"/>
              </a:ext>
            </a:extLst>
          </p:cNvPr>
          <p:cNvSpPr>
            <a:spLocks noGrp="1"/>
          </p:cNvSpPr>
          <p:nvPr>
            <p:ph type="tbl" sz="quarter" idx="87" hasCustomPrompt="1"/>
          </p:nvPr>
        </p:nvSpPr>
        <p:spPr>
          <a:xfrm>
            <a:off x="6786000" y="4140000"/>
            <a:ext cx="2000250" cy="18000"/>
          </a:xfrm>
          <a:solidFill>
            <a:schemeClr val="accent1"/>
          </a:solidFill>
        </p:spPr>
        <p:txBody>
          <a:bodyPr>
            <a:normAutofit/>
          </a:bodyPr>
          <a:lstStyle>
            <a:lvl1pPr>
              <a:defRPr sz="200"/>
            </a:lvl1pPr>
          </a:lstStyle>
          <a:p>
            <a:r>
              <a:rPr lang="sv-SE" dirty="0"/>
              <a:t> </a:t>
            </a:r>
          </a:p>
        </p:txBody>
      </p:sp>
    </p:spTree>
    <p:extLst>
      <p:ext uri="{BB962C8B-B14F-4D97-AF65-F5344CB8AC3E}">
        <p14:creationId xmlns:p14="http://schemas.microsoft.com/office/powerpoint/2010/main" val="746611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usbild">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8774" y="192383"/>
            <a:ext cx="8426451" cy="4739879"/>
          </a:xfrm>
          <a:prstGeom prst="rect">
            <a:avLst/>
          </a:prstGeom>
        </p:spPr>
      </p:pic>
    </p:spTree>
    <p:extLst>
      <p:ext uri="{BB962C8B-B14F-4D97-AF65-F5344CB8AC3E}">
        <p14:creationId xmlns:p14="http://schemas.microsoft.com/office/powerpoint/2010/main" val="1311426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bild stad">
    <p:spTree>
      <p:nvGrpSpPr>
        <p:cNvPr id="1" name=""/>
        <p:cNvGrpSpPr/>
        <p:nvPr/>
      </p:nvGrpSpPr>
      <p:grpSpPr>
        <a:xfrm>
          <a:off x="0" y="0"/>
          <a:ext cx="0" cy="0"/>
          <a:chOff x="0" y="0"/>
          <a:chExt cx="0" cy="0"/>
        </a:xfrm>
      </p:grpSpPr>
      <p:pic>
        <p:nvPicPr>
          <p:cNvPr id="10" name="Bildobjekt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11796" y="364793"/>
            <a:ext cx="4881112" cy="4105608"/>
          </a:xfrm>
          <a:prstGeom prst="rect">
            <a:avLst/>
          </a:prstGeom>
        </p:spPr>
      </p:pic>
      <p:sp>
        <p:nvSpPr>
          <p:cNvPr id="6" name="Platshållare för datum 5"/>
          <p:cNvSpPr>
            <a:spLocks noGrp="1"/>
          </p:cNvSpPr>
          <p:nvPr>
            <p:ph type="dt" sz="half" idx="10"/>
          </p:nvPr>
        </p:nvSpPr>
        <p:spPr/>
        <p:txBody>
          <a:bodyPr/>
          <a:lstStyle/>
          <a:p>
            <a:fld id="{208F941A-CE14-4788-93F4-57C612EC37D6}" type="datetime1">
              <a:rPr lang="sv-SE" smtClean="0"/>
              <a:t>2024-10-22</a:t>
            </a:fld>
            <a:endParaRPr lang="sv-SE" dirty="0"/>
          </a:p>
        </p:txBody>
      </p:sp>
      <p:sp>
        <p:nvSpPr>
          <p:cNvPr id="7" name="Platshållare för sidfot 6"/>
          <p:cNvSpPr>
            <a:spLocks noGrp="1"/>
          </p:cNvSpPr>
          <p:nvPr>
            <p:ph type="ftr" sz="quarter" idx="11"/>
          </p:nvPr>
        </p:nvSpPr>
        <p:spPr/>
        <p:txBody>
          <a:bodyPr/>
          <a:lstStyle/>
          <a:p>
            <a:r>
              <a:rPr lang="sv-SE"/>
              <a:t>Sidfotstext (ändras under Meny Infoga och knappen Sidhuvud/Sidfot)</a:t>
            </a:r>
            <a:endParaRPr lang="sv-SE" dirty="0"/>
          </a:p>
        </p:txBody>
      </p:sp>
      <p:sp>
        <p:nvSpPr>
          <p:cNvPr id="8" name="Platshållare för bildnummer 7"/>
          <p:cNvSpPr>
            <a:spLocks noGrp="1"/>
          </p:cNvSpPr>
          <p:nvPr>
            <p:ph type="sldNum" sz="quarter" idx="12"/>
          </p:nvPr>
        </p:nvSpPr>
        <p:spPr/>
        <p:txBody>
          <a:bodyPr/>
          <a:lstStyle/>
          <a:p>
            <a:fld id="{E9DBCB7B-D4FD-EE41-85F0-B6F7A4EFC557}" type="slidenum">
              <a:rPr lang="sv-SE" smtClean="0"/>
              <a:pPr/>
              <a:t>‹#›</a:t>
            </a:fld>
            <a:endParaRPr lang="sv-SE" dirty="0"/>
          </a:p>
        </p:txBody>
      </p:sp>
      <p:sp>
        <p:nvSpPr>
          <p:cNvPr id="9" name="Platshållare för text 6">
            <a:extLst>
              <a:ext uri="{FF2B5EF4-FFF2-40B4-BE49-F238E27FC236}">
                <a16:creationId xmlns:a16="http://schemas.microsoft.com/office/drawing/2014/main" id="{6594FF8A-2A2A-44E2-B9EB-82B758E745BC}"/>
              </a:ext>
            </a:extLst>
          </p:cNvPr>
          <p:cNvSpPr>
            <a:spLocks noGrp="1"/>
          </p:cNvSpPr>
          <p:nvPr>
            <p:ph type="body" sz="quarter" idx="17" hasCustomPrompt="1"/>
          </p:nvPr>
        </p:nvSpPr>
        <p:spPr>
          <a:xfrm>
            <a:off x="370877" y="3052800"/>
            <a:ext cx="3559774" cy="1213263"/>
          </a:xfrm>
        </p:spPr>
        <p:txBody>
          <a:bodyPr>
            <a:normAutofit/>
          </a:bodyPr>
          <a:lstStyle>
            <a:lvl1pPr algn="l">
              <a:defRPr sz="1800" baseline="0">
                <a:solidFill>
                  <a:schemeClr val="accent1"/>
                </a:solidFill>
              </a:defRPr>
            </a:lvl1pPr>
          </a:lstStyle>
          <a:p>
            <a:pPr lvl="0"/>
            <a:r>
              <a:rPr lang="sv-SE" dirty="0"/>
              <a:t>Lägg till underrubrik</a:t>
            </a:r>
          </a:p>
        </p:txBody>
      </p:sp>
      <p:sp>
        <p:nvSpPr>
          <p:cNvPr id="11" name="Rubrik 1">
            <a:extLst>
              <a:ext uri="{FF2B5EF4-FFF2-40B4-BE49-F238E27FC236}">
                <a16:creationId xmlns:a16="http://schemas.microsoft.com/office/drawing/2014/main" id="{F2BDD225-FB17-4B0A-AE2B-37363251C030}"/>
              </a:ext>
            </a:extLst>
          </p:cNvPr>
          <p:cNvSpPr>
            <a:spLocks noGrp="1"/>
          </p:cNvSpPr>
          <p:nvPr>
            <p:ph type="title" hasCustomPrompt="1"/>
          </p:nvPr>
        </p:nvSpPr>
        <p:spPr>
          <a:xfrm>
            <a:off x="370877" y="874800"/>
            <a:ext cx="3559774" cy="2052000"/>
          </a:xfrm>
        </p:spPr>
        <p:txBody>
          <a:bodyPr anchor="b"/>
          <a:lstStyle>
            <a:lvl1pPr>
              <a:lnSpc>
                <a:spcPct val="85000"/>
              </a:lnSpc>
              <a:defRPr sz="4000" kern="0" spc="-80" baseline="0"/>
            </a:lvl1pPr>
          </a:lstStyle>
          <a:p>
            <a:r>
              <a:rPr lang="sv-SE" dirty="0"/>
              <a:t>Klicka här </a:t>
            </a:r>
            <a:br>
              <a:rPr lang="sv-SE" dirty="0"/>
            </a:br>
            <a:r>
              <a:rPr lang="sv-SE" dirty="0"/>
              <a:t>för att lägga till rubrik</a:t>
            </a:r>
          </a:p>
        </p:txBody>
      </p:sp>
    </p:spTree>
    <p:extLst>
      <p:ext uri="{BB962C8B-B14F-4D97-AF65-F5344CB8AC3E}">
        <p14:creationId xmlns:p14="http://schemas.microsoft.com/office/powerpoint/2010/main" val="1442308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bild land">
    <p:spTree>
      <p:nvGrpSpPr>
        <p:cNvPr id="1" name=""/>
        <p:cNvGrpSpPr/>
        <p:nvPr/>
      </p:nvGrpSpPr>
      <p:grpSpPr>
        <a:xfrm>
          <a:off x="0" y="0"/>
          <a:ext cx="0" cy="0"/>
          <a:chOff x="0" y="0"/>
          <a:chExt cx="0" cy="0"/>
        </a:xfrm>
      </p:grpSpPr>
      <p:pic>
        <p:nvPicPr>
          <p:cNvPr id="10" name="Bildobjekt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60000" y="156458"/>
            <a:ext cx="4825225" cy="4313943"/>
          </a:xfrm>
          <a:prstGeom prst="rect">
            <a:avLst/>
          </a:prstGeom>
        </p:spPr>
      </p:pic>
      <p:sp>
        <p:nvSpPr>
          <p:cNvPr id="6" name="Platshållare för datum 5"/>
          <p:cNvSpPr>
            <a:spLocks noGrp="1"/>
          </p:cNvSpPr>
          <p:nvPr>
            <p:ph type="dt" sz="half" idx="10"/>
          </p:nvPr>
        </p:nvSpPr>
        <p:spPr/>
        <p:txBody>
          <a:bodyPr/>
          <a:lstStyle/>
          <a:p>
            <a:fld id="{247E73A6-EEE6-46CF-ADD6-84D4933DDDEE}" type="datetime1">
              <a:rPr lang="sv-SE" smtClean="0"/>
              <a:t>2024-10-22</a:t>
            </a:fld>
            <a:endParaRPr lang="sv-SE" dirty="0"/>
          </a:p>
        </p:txBody>
      </p:sp>
      <p:sp>
        <p:nvSpPr>
          <p:cNvPr id="7" name="Platshållare för sidfot 6"/>
          <p:cNvSpPr>
            <a:spLocks noGrp="1"/>
          </p:cNvSpPr>
          <p:nvPr>
            <p:ph type="ftr" sz="quarter" idx="11"/>
          </p:nvPr>
        </p:nvSpPr>
        <p:spPr/>
        <p:txBody>
          <a:bodyPr/>
          <a:lstStyle/>
          <a:p>
            <a:r>
              <a:rPr lang="sv-SE"/>
              <a:t>Sidfotstext (ändras under Meny Infoga och knappen Sidhuvud/Sidfot)</a:t>
            </a:r>
            <a:endParaRPr lang="sv-SE" dirty="0"/>
          </a:p>
        </p:txBody>
      </p:sp>
      <p:sp>
        <p:nvSpPr>
          <p:cNvPr id="8" name="Platshållare för bildnummer 7"/>
          <p:cNvSpPr>
            <a:spLocks noGrp="1"/>
          </p:cNvSpPr>
          <p:nvPr>
            <p:ph type="sldNum" sz="quarter" idx="12"/>
          </p:nvPr>
        </p:nvSpPr>
        <p:spPr/>
        <p:txBody>
          <a:bodyPr/>
          <a:lstStyle/>
          <a:p>
            <a:fld id="{E9DBCB7B-D4FD-EE41-85F0-B6F7A4EFC557}" type="slidenum">
              <a:rPr lang="sv-SE" smtClean="0"/>
              <a:pPr/>
              <a:t>‹#›</a:t>
            </a:fld>
            <a:endParaRPr lang="sv-SE" dirty="0"/>
          </a:p>
        </p:txBody>
      </p:sp>
      <p:sp>
        <p:nvSpPr>
          <p:cNvPr id="9" name="Platshållare för text 6">
            <a:extLst>
              <a:ext uri="{FF2B5EF4-FFF2-40B4-BE49-F238E27FC236}">
                <a16:creationId xmlns:a16="http://schemas.microsoft.com/office/drawing/2014/main" id="{78555E99-8B64-4C3F-9903-8C560D96D59C}"/>
              </a:ext>
            </a:extLst>
          </p:cNvPr>
          <p:cNvSpPr>
            <a:spLocks noGrp="1"/>
          </p:cNvSpPr>
          <p:nvPr>
            <p:ph type="body" sz="quarter" idx="17" hasCustomPrompt="1"/>
          </p:nvPr>
        </p:nvSpPr>
        <p:spPr>
          <a:xfrm>
            <a:off x="370877" y="3052800"/>
            <a:ext cx="3559774" cy="1213263"/>
          </a:xfrm>
        </p:spPr>
        <p:txBody>
          <a:bodyPr>
            <a:normAutofit/>
          </a:bodyPr>
          <a:lstStyle>
            <a:lvl1pPr algn="l">
              <a:defRPr sz="1800" baseline="0">
                <a:solidFill>
                  <a:schemeClr val="accent1"/>
                </a:solidFill>
              </a:defRPr>
            </a:lvl1pPr>
          </a:lstStyle>
          <a:p>
            <a:pPr lvl="0"/>
            <a:r>
              <a:rPr lang="sv-SE" dirty="0"/>
              <a:t>Lägg till underrubrik</a:t>
            </a:r>
          </a:p>
        </p:txBody>
      </p:sp>
      <p:sp>
        <p:nvSpPr>
          <p:cNvPr id="11" name="Rubrik 1">
            <a:extLst>
              <a:ext uri="{FF2B5EF4-FFF2-40B4-BE49-F238E27FC236}">
                <a16:creationId xmlns:a16="http://schemas.microsoft.com/office/drawing/2014/main" id="{C2EF5A1E-45C5-452D-8034-0D050900FD16}"/>
              </a:ext>
            </a:extLst>
          </p:cNvPr>
          <p:cNvSpPr>
            <a:spLocks noGrp="1"/>
          </p:cNvSpPr>
          <p:nvPr>
            <p:ph type="title" hasCustomPrompt="1"/>
          </p:nvPr>
        </p:nvSpPr>
        <p:spPr>
          <a:xfrm>
            <a:off x="370877" y="874800"/>
            <a:ext cx="3559774" cy="2052000"/>
          </a:xfrm>
        </p:spPr>
        <p:txBody>
          <a:bodyPr anchor="b"/>
          <a:lstStyle>
            <a:lvl1pPr>
              <a:lnSpc>
                <a:spcPct val="85000"/>
              </a:lnSpc>
              <a:defRPr sz="4000" kern="0" spc="-80" baseline="0"/>
            </a:lvl1pPr>
          </a:lstStyle>
          <a:p>
            <a:r>
              <a:rPr lang="sv-SE" dirty="0"/>
              <a:t>Klicka här </a:t>
            </a:r>
            <a:br>
              <a:rPr lang="sv-SE" dirty="0"/>
            </a:br>
            <a:r>
              <a:rPr lang="sv-SE" dirty="0"/>
              <a:t>för att lägga till rubrik</a:t>
            </a:r>
          </a:p>
        </p:txBody>
      </p:sp>
    </p:spTree>
    <p:extLst>
      <p:ext uri="{BB962C8B-B14F-4D97-AF65-F5344CB8AC3E}">
        <p14:creationId xmlns:p14="http://schemas.microsoft.com/office/powerpoint/2010/main" val="2092728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bild">
    <p:spTree>
      <p:nvGrpSpPr>
        <p:cNvPr id="1" name=""/>
        <p:cNvGrpSpPr/>
        <p:nvPr/>
      </p:nvGrpSpPr>
      <p:grpSpPr>
        <a:xfrm>
          <a:off x="0" y="0"/>
          <a:ext cx="0" cy="0"/>
          <a:chOff x="0" y="0"/>
          <a:chExt cx="0" cy="0"/>
        </a:xfrm>
      </p:grpSpPr>
      <p:sp>
        <p:nvSpPr>
          <p:cNvPr id="7" name="Platshållare för bild 6"/>
          <p:cNvSpPr>
            <a:spLocks noGrp="1"/>
          </p:cNvSpPr>
          <p:nvPr>
            <p:ph type="pic" sz="quarter" idx="13"/>
          </p:nvPr>
        </p:nvSpPr>
        <p:spPr>
          <a:xfrm>
            <a:off x="4572000" y="358775"/>
            <a:ext cx="4213225" cy="4111625"/>
          </a:xfrm>
          <a:solidFill>
            <a:schemeClr val="accent5"/>
          </a:solidFill>
        </p:spPr>
        <p:txBody>
          <a:bodyPr tIns="72000" anchor="t" anchorCtr="0">
            <a:normAutofit/>
          </a:bodyPr>
          <a:lstStyle>
            <a:lvl1pPr algn="ctr">
              <a:defRPr sz="1000"/>
            </a:lvl1pPr>
          </a:lstStyle>
          <a:p>
            <a:r>
              <a:rPr lang="sv-SE"/>
              <a:t>Klicka på ikonen för att lägga till en bild</a:t>
            </a:r>
            <a:endParaRPr lang="sv-SE" dirty="0"/>
          </a:p>
        </p:txBody>
      </p:sp>
      <p:sp>
        <p:nvSpPr>
          <p:cNvPr id="6" name="Platshållare för datum 5"/>
          <p:cNvSpPr>
            <a:spLocks noGrp="1"/>
          </p:cNvSpPr>
          <p:nvPr>
            <p:ph type="dt" sz="half" idx="14"/>
          </p:nvPr>
        </p:nvSpPr>
        <p:spPr/>
        <p:txBody>
          <a:bodyPr/>
          <a:lstStyle/>
          <a:p>
            <a:fld id="{93A6D72C-C00D-4511-900B-57DD74C05301}" type="datetime1">
              <a:rPr lang="sv-SE" smtClean="0"/>
              <a:t>2024-10-22</a:t>
            </a:fld>
            <a:endParaRPr lang="sv-SE" dirty="0"/>
          </a:p>
        </p:txBody>
      </p:sp>
      <p:sp>
        <p:nvSpPr>
          <p:cNvPr id="8" name="Platshållare för sidfot 7"/>
          <p:cNvSpPr>
            <a:spLocks noGrp="1"/>
          </p:cNvSpPr>
          <p:nvPr>
            <p:ph type="ftr" sz="quarter" idx="15"/>
          </p:nvPr>
        </p:nvSpPr>
        <p:spPr/>
        <p:txBody>
          <a:bodyPr/>
          <a:lstStyle/>
          <a:p>
            <a:r>
              <a:rPr lang="sv-SE"/>
              <a:t>Sidfotstext (ändras under Meny Infoga och knappen Sidhuvud/Sidfot)</a:t>
            </a:r>
            <a:endParaRPr lang="sv-SE" dirty="0"/>
          </a:p>
        </p:txBody>
      </p:sp>
      <p:sp>
        <p:nvSpPr>
          <p:cNvPr id="9" name="Platshållare för bildnummer 8"/>
          <p:cNvSpPr>
            <a:spLocks noGrp="1"/>
          </p:cNvSpPr>
          <p:nvPr>
            <p:ph type="sldNum" sz="quarter" idx="16"/>
          </p:nvPr>
        </p:nvSpPr>
        <p:spPr/>
        <p:txBody>
          <a:bodyPr/>
          <a:lstStyle/>
          <a:p>
            <a:fld id="{E9DBCB7B-D4FD-EE41-85F0-B6F7A4EFC557}" type="slidenum">
              <a:rPr lang="sv-SE" smtClean="0"/>
              <a:pPr/>
              <a:t>‹#›</a:t>
            </a:fld>
            <a:endParaRPr lang="sv-SE" dirty="0"/>
          </a:p>
        </p:txBody>
      </p:sp>
      <p:sp>
        <p:nvSpPr>
          <p:cNvPr id="11" name="Platshållare för text 6">
            <a:extLst>
              <a:ext uri="{FF2B5EF4-FFF2-40B4-BE49-F238E27FC236}">
                <a16:creationId xmlns:a16="http://schemas.microsoft.com/office/drawing/2014/main" id="{72885E4A-E791-4439-8013-A3993BF6E87F}"/>
              </a:ext>
            </a:extLst>
          </p:cNvPr>
          <p:cNvSpPr>
            <a:spLocks noGrp="1"/>
          </p:cNvSpPr>
          <p:nvPr>
            <p:ph type="body" sz="quarter" idx="17" hasCustomPrompt="1"/>
          </p:nvPr>
        </p:nvSpPr>
        <p:spPr>
          <a:xfrm>
            <a:off x="370877" y="3052800"/>
            <a:ext cx="3559774" cy="1213263"/>
          </a:xfrm>
        </p:spPr>
        <p:txBody>
          <a:bodyPr>
            <a:normAutofit/>
          </a:bodyPr>
          <a:lstStyle>
            <a:lvl1pPr algn="l">
              <a:defRPr sz="1800" baseline="0">
                <a:solidFill>
                  <a:schemeClr val="accent1"/>
                </a:solidFill>
              </a:defRPr>
            </a:lvl1pPr>
          </a:lstStyle>
          <a:p>
            <a:pPr lvl="0"/>
            <a:r>
              <a:rPr lang="sv-SE" dirty="0"/>
              <a:t>Lägg till underrubrik</a:t>
            </a:r>
          </a:p>
        </p:txBody>
      </p:sp>
      <p:sp>
        <p:nvSpPr>
          <p:cNvPr id="13" name="Rubrik 1">
            <a:extLst>
              <a:ext uri="{FF2B5EF4-FFF2-40B4-BE49-F238E27FC236}">
                <a16:creationId xmlns:a16="http://schemas.microsoft.com/office/drawing/2014/main" id="{7B9B6E10-10FD-45EC-85CF-B16F26F6A0BA}"/>
              </a:ext>
            </a:extLst>
          </p:cNvPr>
          <p:cNvSpPr>
            <a:spLocks noGrp="1"/>
          </p:cNvSpPr>
          <p:nvPr>
            <p:ph type="title" hasCustomPrompt="1"/>
          </p:nvPr>
        </p:nvSpPr>
        <p:spPr>
          <a:xfrm>
            <a:off x="370877" y="874800"/>
            <a:ext cx="3559774" cy="2052000"/>
          </a:xfrm>
        </p:spPr>
        <p:txBody>
          <a:bodyPr anchor="b"/>
          <a:lstStyle>
            <a:lvl1pPr>
              <a:lnSpc>
                <a:spcPct val="85000"/>
              </a:lnSpc>
              <a:defRPr sz="4000" kern="0" spc="-80" baseline="0"/>
            </a:lvl1pPr>
          </a:lstStyle>
          <a:p>
            <a:r>
              <a:rPr lang="sv-SE" dirty="0"/>
              <a:t>Klicka här </a:t>
            </a:r>
            <a:br>
              <a:rPr lang="sv-SE" dirty="0"/>
            </a:br>
            <a:r>
              <a:rPr lang="sv-SE" dirty="0"/>
              <a:t>för att lägga till rubrik</a:t>
            </a:r>
          </a:p>
        </p:txBody>
      </p:sp>
    </p:spTree>
    <p:extLst>
      <p:ext uri="{BB962C8B-B14F-4D97-AF65-F5344CB8AC3E}">
        <p14:creationId xmlns:p14="http://schemas.microsoft.com/office/powerpoint/2010/main" val="1938042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ild">
    <p:spTree>
      <p:nvGrpSpPr>
        <p:cNvPr id="1" name=""/>
        <p:cNvGrpSpPr/>
        <p:nvPr/>
      </p:nvGrpSpPr>
      <p:grpSpPr>
        <a:xfrm>
          <a:off x="0" y="0"/>
          <a:ext cx="0" cy="0"/>
          <a:chOff x="0" y="0"/>
          <a:chExt cx="0" cy="0"/>
        </a:xfrm>
      </p:grpSpPr>
      <p:sp>
        <p:nvSpPr>
          <p:cNvPr id="12" name="Platshållare för bild 8">
            <a:extLst>
              <a:ext uri="{FF2B5EF4-FFF2-40B4-BE49-F238E27FC236}">
                <a16:creationId xmlns:a16="http://schemas.microsoft.com/office/drawing/2014/main" id="{F6FD5662-8F4A-4921-AC02-364146C361F4}"/>
              </a:ext>
            </a:extLst>
          </p:cNvPr>
          <p:cNvSpPr>
            <a:spLocks noGrp="1"/>
          </p:cNvSpPr>
          <p:nvPr>
            <p:ph type="pic" sz="quarter" idx="14" hasCustomPrompt="1"/>
          </p:nvPr>
        </p:nvSpPr>
        <p:spPr>
          <a:xfrm>
            <a:off x="0" y="0"/>
            <a:ext cx="9144000" cy="5143500"/>
          </a:xfrm>
          <a:solidFill>
            <a:schemeClr val="accent5"/>
          </a:solidFill>
        </p:spPr>
        <p:txBody>
          <a:bodyPr tIns="72000" anchor="t">
            <a:normAutofit/>
          </a:bodyPr>
          <a:lstStyle>
            <a:lvl1pPr algn="ctr">
              <a:defRPr sz="1000"/>
            </a:lvl1pPr>
          </a:lstStyle>
          <a:p>
            <a:r>
              <a:rPr lang="sv-SE" dirty="0"/>
              <a:t>Klicka här och infoga bild via knappen Bild i menyflik Infoga</a:t>
            </a:r>
          </a:p>
        </p:txBody>
      </p:sp>
    </p:spTree>
    <p:extLst>
      <p:ext uri="{BB962C8B-B14F-4D97-AF65-F5344CB8AC3E}">
        <p14:creationId xmlns:p14="http://schemas.microsoft.com/office/powerpoint/2010/main" val="1375916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fler punkter">
    <p:spTree>
      <p:nvGrpSpPr>
        <p:cNvPr id="1" name=""/>
        <p:cNvGrpSpPr/>
        <p:nvPr/>
      </p:nvGrpSpPr>
      <p:grpSpPr>
        <a:xfrm>
          <a:off x="0" y="0"/>
          <a:ext cx="0" cy="0"/>
          <a:chOff x="0" y="0"/>
          <a:chExt cx="0" cy="0"/>
        </a:xfrm>
      </p:grpSpPr>
      <p:sp>
        <p:nvSpPr>
          <p:cNvPr id="6" name="Platshållare för text 5"/>
          <p:cNvSpPr>
            <a:spLocks noGrp="1"/>
          </p:cNvSpPr>
          <p:nvPr>
            <p:ph type="body" sz="quarter" idx="37" hasCustomPrompt="1"/>
          </p:nvPr>
        </p:nvSpPr>
        <p:spPr>
          <a:xfrm>
            <a:off x="5943601" y="360000"/>
            <a:ext cx="2827082" cy="522061"/>
          </a:xfrm>
          <a:ln w="31750">
            <a:solidFill>
              <a:schemeClr val="accent1"/>
            </a:solidFill>
            <a:miter lim="800000"/>
          </a:ln>
        </p:spPr>
        <p:txBody>
          <a:bodyPr lIns="144000" tIns="36000" anchor="ctr">
            <a:normAutofit/>
          </a:bodyPr>
          <a:lstStyle>
            <a:lvl1pPr>
              <a:lnSpc>
                <a:spcPct val="90000"/>
              </a:lnSpc>
              <a:defRPr sz="1600" b="1" spc="0" baseline="0">
                <a:latin typeface="+mn-lt"/>
              </a:defRPr>
            </a:lvl1pPr>
          </a:lstStyle>
          <a:p>
            <a:pPr lvl="0"/>
            <a:r>
              <a:rPr lang="sv-SE" dirty="0"/>
              <a:t>Lägg till rubrik</a:t>
            </a:r>
          </a:p>
        </p:txBody>
      </p:sp>
      <p:sp>
        <p:nvSpPr>
          <p:cNvPr id="42" name="Platshållare för text 40"/>
          <p:cNvSpPr>
            <a:spLocks noGrp="1"/>
          </p:cNvSpPr>
          <p:nvPr>
            <p:ph type="body" sz="quarter" idx="36" hasCustomPrompt="1"/>
          </p:nvPr>
        </p:nvSpPr>
        <p:spPr>
          <a:xfrm>
            <a:off x="5943600" y="882061"/>
            <a:ext cx="2826000" cy="3572464"/>
          </a:xfrm>
          <a:ln w="31750">
            <a:solidFill>
              <a:schemeClr val="accent1"/>
            </a:solidFill>
            <a:miter lim="800000"/>
          </a:ln>
        </p:spPr>
        <p:txBody>
          <a:bodyPr lIns="144000" tIns="108000" rIns="108000" anchor="t">
            <a:noAutofit/>
          </a:bodyPr>
          <a:lstStyle>
            <a:lvl1pPr marL="216000" marR="0" indent="-216000" algn="l" defTabSz="457200" rtl="0" eaLnBrk="1" fontAlgn="auto" latinLnBrk="0" hangingPunct="1">
              <a:lnSpc>
                <a:spcPct val="95000"/>
              </a:lnSpc>
              <a:spcBef>
                <a:spcPts val="400"/>
              </a:spcBef>
              <a:spcAft>
                <a:spcPts val="0"/>
              </a:spcAft>
              <a:buClrTx/>
              <a:buSzTx/>
              <a:buFont typeface="+mj-lt"/>
              <a:buAutoNum type="arabicPeriod"/>
              <a:tabLst/>
              <a:defRPr sz="1400" b="0" baseline="0"/>
            </a:lvl1pPr>
          </a:lstStyle>
          <a:p>
            <a:pPr lvl="0"/>
            <a:r>
              <a:rPr lang="sv-SE" dirty="0"/>
              <a:t>Skriv in punktlista (om du istället vill ha löpande text kan du klicka bort listläget i menyn.</a:t>
            </a:r>
          </a:p>
        </p:txBody>
      </p:sp>
      <p:sp>
        <p:nvSpPr>
          <p:cNvPr id="7" name="Platshållare för bild 6"/>
          <p:cNvSpPr>
            <a:spLocks noGrp="1"/>
          </p:cNvSpPr>
          <p:nvPr>
            <p:ph type="pic" sz="quarter" idx="13"/>
          </p:nvPr>
        </p:nvSpPr>
        <p:spPr>
          <a:xfrm>
            <a:off x="358774" y="358775"/>
            <a:ext cx="5209200" cy="4111625"/>
          </a:xfrm>
          <a:solidFill>
            <a:schemeClr val="accent5"/>
          </a:solidFill>
        </p:spPr>
        <p:txBody>
          <a:bodyPr lIns="108000" tIns="108000" anchor="t">
            <a:normAutofit/>
          </a:bodyPr>
          <a:lstStyle>
            <a:lvl1pPr algn="ctr">
              <a:defRPr sz="1000"/>
            </a:lvl1pPr>
          </a:lstStyle>
          <a:p>
            <a:r>
              <a:rPr lang="sv-SE"/>
              <a:t>Klicka på ikonen för att lägga till en bild</a:t>
            </a:r>
            <a:endParaRPr lang="sv-SE" dirty="0"/>
          </a:p>
        </p:txBody>
      </p:sp>
      <p:sp>
        <p:nvSpPr>
          <p:cNvPr id="2" name="Platshållare för datum 1"/>
          <p:cNvSpPr>
            <a:spLocks noGrp="1"/>
          </p:cNvSpPr>
          <p:nvPr>
            <p:ph type="dt" sz="half" idx="38"/>
          </p:nvPr>
        </p:nvSpPr>
        <p:spPr/>
        <p:txBody>
          <a:bodyPr/>
          <a:lstStyle/>
          <a:p>
            <a:fld id="{FBD77827-D793-469F-8733-3E7FB258C0E8}" type="datetime1">
              <a:rPr lang="sv-SE" smtClean="0"/>
              <a:t>2024-10-22</a:t>
            </a:fld>
            <a:endParaRPr lang="sv-SE" dirty="0"/>
          </a:p>
        </p:txBody>
      </p:sp>
      <p:sp>
        <p:nvSpPr>
          <p:cNvPr id="8" name="Platshållare för sidfot 7"/>
          <p:cNvSpPr>
            <a:spLocks noGrp="1"/>
          </p:cNvSpPr>
          <p:nvPr>
            <p:ph type="ftr" sz="quarter" idx="39"/>
          </p:nvPr>
        </p:nvSpPr>
        <p:spPr/>
        <p:txBody>
          <a:bodyPr/>
          <a:lstStyle/>
          <a:p>
            <a:r>
              <a:rPr lang="sv-SE"/>
              <a:t>Sidfotstext (ändras under Meny Infoga och knappen Sidhuvud/Sidfot)</a:t>
            </a:r>
            <a:endParaRPr lang="sv-SE" dirty="0"/>
          </a:p>
        </p:txBody>
      </p:sp>
      <p:sp>
        <p:nvSpPr>
          <p:cNvPr id="9" name="Platshållare för bildnummer 8"/>
          <p:cNvSpPr>
            <a:spLocks noGrp="1"/>
          </p:cNvSpPr>
          <p:nvPr>
            <p:ph type="sldNum" sz="quarter" idx="40"/>
          </p:nvPr>
        </p:nvSpPr>
        <p:spPr/>
        <p:txBody>
          <a:bodyPr/>
          <a:lstStyle/>
          <a:p>
            <a:fld id="{E9DBCB7B-D4FD-EE41-85F0-B6F7A4EFC557}" type="slidenum">
              <a:rPr lang="sv-SE" smtClean="0"/>
              <a:pPr/>
              <a:t>‹#›</a:t>
            </a:fld>
            <a:endParaRPr lang="sv-SE" dirty="0"/>
          </a:p>
        </p:txBody>
      </p:sp>
      <p:sp>
        <p:nvSpPr>
          <p:cNvPr id="10" name="Rubrik 1">
            <a:extLst>
              <a:ext uri="{FF2B5EF4-FFF2-40B4-BE49-F238E27FC236}">
                <a16:creationId xmlns:a16="http://schemas.microsoft.com/office/drawing/2014/main" id="{9831AA86-9433-43F4-85CE-3C7A7A46C243}"/>
              </a:ext>
            </a:extLst>
          </p:cNvPr>
          <p:cNvSpPr>
            <a:spLocks noGrp="1"/>
          </p:cNvSpPr>
          <p:nvPr>
            <p:ph type="title" hasCustomPrompt="1"/>
          </p:nvPr>
        </p:nvSpPr>
        <p:spPr>
          <a:xfrm>
            <a:off x="720000" y="720000"/>
            <a:ext cx="3571875" cy="3391200"/>
          </a:xfrm>
          <a:effectLst/>
        </p:spPr>
        <p:txBody>
          <a:bodyPr anchor="ctr">
            <a:normAutofit/>
          </a:bodyPr>
          <a:lstStyle>
            <a:lvl1pPr algn="l">
              <a:lnSpc>
                <a:spcPct val="85000"/>
              </a:lnSpc>
              <a:defRPr sz="4000" kern="0" spc="-80" baseline="0">
                <a:solidFill>
                  <a:schemeClr val="bg1"/>
                </a:solidFill>
              </a:defRPr>
            </a:lvl1pPr>
          </a:lstStyle>
          <a:p>
            <a:r>
              <a:rPr lang="sv-SE" dirty="0"/>
              <a:t>Klicka här </a:t>
            </a:r>
            <a:br>
              <a:rPr lang="sv-SE" dirty="0"/>
            </a:br>
            <a:r>
              <a:rPr lang="sv-SE" dirty="0"/>
              <a:t>för att lägga till rubrik</a:t>
            </a:r>
          </a:p>
        </p:txBody>
      </p:sp>
    </p:spTree>
    <p:extLst>
      <p:ext uri="{BB962C8B-B14F-4D97-AF65-F5344CB8AC3E}">
        <p14:creationId xmlns:p14="http://schemas.microsoft.com/office/powerpoint/2010/main" val="214253738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58775" y="358774"/>
            <a:ext cx="8426450" cy="576000"/>
          </a:xfrm>
          <a:prstGeom prst="rect">
            <a:avLst/>
          </a:prstGeom>
        </p:spPr>
        <p:txBody>
          <a:bodyPr vert="horz" lIns="0" tIns="0" rIns="0" bIns="0" rtlCol="0" anchor="t" anchorCtr="0">
            <a:noAutofit/>
          </a:bodyPr>
          <a:lstStyle/>
          <a:p>
            <a:r>
              <a:rPr lang="sv-SE" dirty="0"/>
              <a:t>Lägg till rubrik</a:t>
            </a:r>
          </a:p>
        </p:txBody>
      </p:sp>
      <p:sp>
        <p:nvSpPr>
          <p:cNvPr id="3" name="Platshållare för text 2"/>
          <p:cNvSpPr>
            <a:spLocks noGrp="1"/>
          </p:cNvSpPr>
          <p:nvPr>
            <p:ph type="body" idx="1"/>
          </p:nvPr>
        </p:nvSpPr>
        <p:spPr>
          <a:xfrm>
            <a:off x="358775" y="1014399"/>
            <a:ext cx="8426450" cy="3456001"/>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sex</a:t>
            </a:r>
          </a:p>
          <a:p>
            <a:pPr lvl="6"/>
            <a:r>
              <a:rPr lang="sv-SE" dirty="0"/>
              <a:t>Nivå sju</a:t>
            </a:r>
          </a:p>
          <a:p>
            <a:pPr lvl="7"/>
            <a:r>
              <a:rPr lang="sv-SE" dirty="0"/>
              <a:t>Nivå åtta</a:t>
            </a:r>
          </a:p>
          <a:p>
            <a:pPr lvl="8"/>
            <a:r>
              <a:rPr lang="sv-SE" dirty="0"/>
              <a:t>Nivå nio</a:t>
            </a:r>
          </a:p>
        </p:txBody>
      </p:sp>
      <p:sp>
        <p:nvSpPr>
          <p:cNvPr id="4" name="Platshållare för datum 3"/>
          <p:cNvSpPr>
            <a:spLocks noGrp="1"/>
          </p:cNvSpPr>
          <p:nvPr>
            <p:ph type="dt" sz="half" idx="2"/>
          </p:nvPr>
        </p:nvSpPr>
        <p:spPr>
          <a:xfrm>
            <a:off x="7748908" y="4719600"/>
            <a:ext cx="467991" cy="220824"/>
          </a:xfrm>
          <a:prstGeom prst="rect">
            <a:avLst/>
          </a:prstGeom>
        </p:spPr>
        <p:txBody>
          <a:bodyPr vert="horz" lIns="0" tIns="0" rIns="0" bIns="0" rtlCol="0" anchor="b" anchorCtr="0"/>
          <a:lstStyle>
            <a:lvl1pPr algn="l">
              <a:defRPr sz="700" i="0" spc="0" baseline="0">
                <a:solidFill>
                  <a:schemeClr val="accent1"/>
                </a:solidFill>
                <a:latin typeface="+mn-lt"/>
                <a:ea typeface="Arial" panose="00000500000000000000" pitchFamily="50" charset="0"/>
                <a:cs typeface="Arial" panose="00000500000000000000" pitchFamily="50" charset="0"/>
              </a:defRPr>
            </a:lvl1pPr>
          </a:lstStyle>
          <a:p>
            <a:fld id="{6510852F-8A92-4179-8647-7356372A53EC}" type="datetime1">
              <a:rPr lang="sv-SE" smtClean="0"/>
              <a:t>2024-10-22</a:t>
            </a:fld>
            <a:endParaRPr lang="sv-SE" dirty="0"/>
          </a:p>
        </p:txBody>
      </p:sp>
      <p:sp>
        <p:nvSpPr>
          <p:cNvPr id="5" name="Platshållare för sidfot 4"/>
          <p:cNvSpPr>
            <a:spLocks noGrp="1"/>
          </p:cNvSpPr>
          <p:nvPr>
            <p:ph type="ftr" sz="quarter" idx="3"/>
          </p:nvPr>
        </p:nvSpPr>
        <p:spPr>
          <a:xfrm>
            <a:off x="3213100" y="4719600"/>
            <a:ext cx="4447577" cy="220825"/>
          </a:xfrm>
          <a:prstGeom prst="rect">
            <a:avLst/>
          </a:prstGeom>
          <a:blipFill>
            <a:blip r:embed="rId35" cstate="screen">
              <a:extLst>
                <a:ext uri="{28A0092B-C50C-407E-A947-70E740481C1C}">
                  <a14:useLocalDpi xmlns:a14="http://schemas.microsoft.com/office/drawing/2010/main"/>
                </a:ext>
              </a:extLst>
            </a:blip>
            <a:stretch>
              <a:fillRect/>
            </a:stretch>
          </a:blipFill>
        </p:spPr>
        <p:txBody>
          <a:bodyPr vert="horz" wrap="square" lIns="0" tIns="0" rIns="108000" bIns="0" rtlCol="0" anchor="b" anchorCtr="0">
            <a:noAutofit/>
          </a:bodyPr>
          <a:lstStyle>
            <a:lvl1pPr algn="r">
              <a:defRPr sz="700" b="0" i="0" spc="0" baseline="0">
                <a:solidFill>
                  <a:schemeClr val="accent1"/>
                </a:solidFill>
                <a:latin typeface="+mn-lt"/>
                <a:ea typeface="Arial" panose="00000500000000000000" pitchFamily="50" charset="0"/>
                <a:cs typeface="Arial" panose="00000500000000000000" pitchFamily="50" charset="0"/>
              </a:defRPr>
            </a:lvl1pPr>
          </a:lstStyle>
          <a:p>
            <a:r>
              <a:rPr lang="sv-SE"/>
              <a:t>Sidfotstext (ändras under Meny Infoga och knappen Sidhuvud/Sidfot)</a:t>
            </a:r>
            <a:endParaRPr lang="sv-SE" dirty="0"/>
          </a:p>
        </p:txBody>
      </p:sp>
      <p:sp>
        <p:nvSpPr>
          <p:cNvPr id="6" name="Platshållare för bildnummer 5"/>
          <p:cNvSpPr>
            <a:spLocks noGrp="1"/>
          </p:cNvSpPr>
          <p:nvPr>
            <p:ph type="sldNum" sz="quarter" idx="4"/>
          </p:nvPr>
        </p:nvSpPr>
        <p:spPr>
          <a:xfrm>
            <a:off x="8216899" y="4696553"/>
            <a:ext cx="584201" cy="287864"/>
          </a:xfrm>
          <a:prstGeom prst="rect">
            <a:avLst/>
          </a:prstGeom>
          <a:noFill/>
        </p:spPr>
        <p:txBody>
          <a:bodyPr vert="horz" wrap="none" lIns="0" tIns="0" rIns="0" bIns="0" rtlCol="0" anchor="b" anchorCtr="0"/>
          <a:lstStyle>
            <a:lvl1pPr algn="r">
              <a:defRPr sz="2200" b="0" i="0">
                <a:solidFill>
                  <a:schemeClr val="accent1"/>
                </a:solidFill>
                <a:latin typeface="Arial" panose="020B0604020202020204" pitchFamily="34" charset="0"/>
                <a:ea typeface="Arial" panose="020B0604020202020204" pitchFamily="34" charset="0"/>
                <a:cs typeface="Arial" panose="00000500000000000000" pitchFamily="50" charset="0"/>
              </a:defRPr>
            </a:lvl1pPr>
          </a:lstStyle>
          <a:p>
            <a:fld id="{E9DBCB7B-D4FD-EE41-85F0-B6F7A4EFC557}" type="slidenum">
              <a:rPr lang="sv-SE" smtClean="0"/>
              <a:pPr/>
              <a:t>‹#›</a:t>
            </a:fld>
            <a:endParaRPr lang="sv-SE" dirty="0"/>
          </a:p>
        </p:txBody>
      </p:sp>
      <p:pic>
        <p:nvPicPr>
          <p:cNvPr id="9" name="Bildobjekt 8">
            <a:extLst>
              <a:ext uri="{FF2B5EF4-FFF2-40B4-BE49-F238E27FC236}">
                <a16:creationId xmlns:a16="http://schemas.microsoft.com/office/drawing/2014/main" id="{FC533CF0-3BDA-EBA5-9921-91089EEB7351}"/>
              </a:ext>
            </a:extLst>
          </p:cNvPr>
          <p:cNvPicPr>
            <a:picLocks noChangeAspect="1"/>
          </p:cNvPicPr>
          <p:nvPr userDrawn="1"/>
        </p:nvPicPr>
        <p:blipFill>
          <a:blip r:embed="rId36"/>
          <a:stretch>
            <a:fillRect/>
          </a:stretch>
        </p:blipFill>
        <p:spPr>
          <a:xfrm>
            <a:off x="333728" y="4584644"/>
            <a:ext cx="2229147" cy="508402"/>
          </a:xfrm>
          <a:prstGeom prst="rect">
            <a:avLst/>
          </a:prstGeom>
        </p:spPr>
      </p:pic>
      <p:sp>
        <p:nvSpPr>
          <p:cNvPr id="10" name="MSIPCMContentMarking" descr="{&quot;HashCode&quot;:-1153307930,&quot;Placement&quot;:&quot;Footer&quot;,&quot;Top&quot;:387.034332,&quot;Left&quot;:315.1878,&quot;SlideWidth&quot;:720,&quot;SlideHeight&quot;:405}">
            <a:extLst>
              <a:ext uri="{FF2B5EF4-FFF2-40B4-BE49-F238E27FC236}">
                <a16:creationId xmlns:a16="http://schemas.microsoft.com/office/drawing/2014/main" id="{F9B537E9-3092-CBC6-F001-8A0FC76B55E9}"/>
              </a:ext>
            </a:extLst>
          </p:cNvPr>
          <p:cNvSpPr txBox="1"/>
          <p:nvPr userDrawn="1"/>
        </p:nvSpPr>
        <p:spPr>
          <a:xfrm>
            <a:off x="4002885" y="4915336"/>
            <a:ext cx="1138231" cy="228163"/>
          </a:xfrm>
          <a:prstGeom prst="rect">
            <a:avLst/>
          </a:prstGeom>
          <a:noFill/>
        </p:spPr>
        <p:txBody>
          <a:bodyPr vert="horz" wrap="square" lIns="0" tIns="0" rIns="0" bIns="0" rtlCol="0" anchor="ctr" anchorCtr="1">
            <a:noAutofit/>
          </a:bodyPr>
          <a:lstStyle/>
          <a:p>
            <a:pPr algn="ctr">
              <a:spcBef>
                <a:spcPts val="0"/>
              </a:spcBef>
              <a:spcAft>
                <a:spcPts val="0"/>
              </a:spcAft>
            </a:pPr>
            <a:r>
              <a:rPr lang="sv-SE" sz="800">
                <a:solidFill>
                  <a:srgbClr val="000000"/>
                </a:solidFill>
                <a:latin typeface="Calibri" panose="020F0502020204030204" pitchFamily="34" charset="0"/>
              </a:rPr>
              <a:t>Informationsklass: K1</a:t>
            </a:r>
            <a:endParaRPr lang="sv-SE" sz="8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2305616581"/>
      </p:ext>
    </p:extLst>
  </p:cSld>
  <p:clrMap bg1="lt1" tx1="dk1" bg2="lt2" tx2="dk2" accent1="accent1" accent2="accent2" accent3="accent3" accent4="accent4" accent5="accent5" accent6="accent6" hlink="hlink" folHlink="folHlink"/>
  <p:sldLayoutIdLst>
    <p:sldLayoutId id="2147483667" r:id="rId1"/>
    <p:sldLayoutId id="2147483666" r:id="rId2"/>
    <p:sldLayoutId id="2147483735" r:id="rId3"/>
    <p:sldLayoutId id="2147483668" r:id="rId4"/>
    <p:sldLayoutId id="2147483663" r:id="rId5"/>
    <p:sldLayoutId id="2147483670" r:id="rId6"/>
    <p:sldLayoutId id="2147483679" r:id="rId7"/>
    <p:sldLayoutId id="2147483750" r:id="rId8"/>
    <p:sldLayoutId id="2147483682" r:id="rId9"/>
    <p:sldLayoutId id="2147483733" r:id="rId10"/>
    <p:sldLayoutId id="2147483734" r:id="rId11"/>
    <p:sldLayoutId id="2147483673" r:id="rId12"/>
    <p:sldLayoutId id="2147483676" r:id="rId13"/>
    <p:sldLayoutId id="2147483675" r:id="rId14"/>
    <p:sldLayoutId id="2147483677" r:id="rId15"/>
    <p:sldLayoutId id="2147483740" r:id="rId16"/>
    <p:sldLayoutId id="2147483741" r:id="rId17"/>
    <p:sldLayoutId id="2147483718" r:id="rId18"/>
    <p:sldLayoutId id="2147483744" r:id="rId19"/>
    <p:sldLayoutId id="2147483698" r:id="rId20"/>
    <p:sldLayoutId id="2147483683" r:id="rId21"/>
    <p:sldLayoutId id="2147483742" r:id="rId22"/>
    <p:sldLayoutId id="2147483743" r:id="rId23"/>
    <p:sldLayoutId id="2147483746" r:id="rId24"/>
    <p:sldLayoutId id="2147483747" r:id="rId25"/>
    <p:sldLayoutId id="2147483736" r:id="rId26"/>
    <p:sldLayoutId id="2147483739" r:id="rId27"/>
    <p:sldLayoutId id="2147483713" r:id="rId28"/>
    <p:sldLayoutId id="2147483751" r:id="rId29"/>
    <p:sldLayoutId id="2147483749" r:id="rId30"/>
    <p:sldLayoutId id="2147483671" r:id="rId31"/>
    <p:sldLayoutId id="2147483706" r:id="rId32"/>
    <p:sldLayoutId id="2147483685" r:id="rId33"/>
  </p:sldLayoutIdLst>
  <p:hf hdr="0"/>
  <p:txStyles>
    <p:titleStyle>
      <a:lvl1pPr algn="l" defTabSz="457200" rtl="0" eaLnBrk="1" latinLnBrk="0" hangingPunct="1">
        <a:lnSpc>
          <a:spcPct val="85000"/>
        </a:lnSpc>
        <a:spcBef>
          <a:spcPct val="0"/>
        </a:spcBef>
        <a:buNone/>
        <a:defRPr sz="3000" b="1" i="0" kern="1200" spc="-80" baseline="0">
          <a:solidFill>
            <a:schemeClr val="accent1"/>
          </a:solidFill>
          <a:latin typeface="+mj-lt"/>
          <a:ea typeface="Georgia" charset="0"/>
          <a:cs typeface="Georgia" charset="0"/>
        </a:defRPr>
      </a:lvl1pPr>
    </p:titleStyle>
    <p:bodyStyle>
      <a:lvl1pPr marL="0" indent="0" algn="l" defTabSz="457200" rtl="0" eaLnBrk="1" latinLnBrk="0" hangingPunct="1">
        <a:spcBef>
          <a:spcPts val="800"/>
        </a:spcBef>
        <a:buFont typeface="Arial"/>
        <a:buNone/>
        <a:defRPr sz="1600" kern="1200" spc="-20" baseline="0">
          <a:solidFill>
            <a:schemeClr val="accent1"/>
          </a:solidFill>
          <a:latin typeface="+mn-lt"/>
          <a:ea typeface="Arial" panose="00000500000000000000" pitchFamily="50" charset="0"/>
          <a:cs typeface="Arial" panose="00000500000000000000" pitchFamily="50" charset="0"/>
        </a:defRPr>
      </a:lvl1pPr>
      <a:lvl2pPr marL="144000" indent="-144000" algn="l" defTabSz="457200" rtl="0" eaLnBrk="1" latinLnBrk="0" hangingPunct="1">
        <a:spcBef>
          <a:spcPts val="600"/>
        </a:spcBef>
        <a:buFont typeface="Wingdings" charset="2"/>
        <a:buChar char="§"/>
        <a:defRPr sz="1600" kern="1200" spc="-20" baseline="0">
          <a:solidFill>
            <a:schemeClr val="accent1"/>
          </a:solidFill>
          <a:latin typeface="+mn-lt"/>
          <a:ea typeface="Arial" panose="00000500000000000000" pitchFamily="50" charset="0"/>
          <a:cs typeface="Arial" panose="00000500000000000000" pitchFamily="50" charset="0"/>
        </a:defRPr>
      </a:lvl2pPr>
      <a:lvl3pPr marL="288000" indent="-144000" algn="l" defTabSz="457200" rtl="0" eaLnBrk="1" latinLnBrk="0" hangingPunct="1">
        <a:spcBef>
          <a:spcPts val="100"/>
        </a:spcBef>
        <a:buFont typeface="Arial"/>
        <a:buChar char="–"/>
        <a:defRPr sz="1400" b="0" i="1" kern="1200" spc="-20" baseline="0">
          <a:solidFill>
            <a:schemeClr val="accent1"/>
          </a:solidFill>
          <a:latin typeface="+mn-lt"/>
          <a:ea typeface="Arial" panose="00000500000000000000" pitchFamily="50" charset="0"/>
          <a:cs typeface="Arial" panose="00000500000000000000" pitchFamily="50" charset="0"/>
        </a:defRPr>
      </a:lvl3pPr>
      <a:lvl4pPr marL="0" indent="0" algn="l" defTabSz="457200" rtl="0" eaLnBrk="1" latinLnBrk="0" hangingPunct="1">
        <a:spcBef>
          <a:spcPts val="600"/>
        </a:spcBef>
        <a:spcAft>
          <a:spcPts val="0"/>
        </a:spcAft>
        <a:buFontTx/>
        <a:buNone/>
        <a:defRPr sz="1400" b="0" i="0" kern="1200" spc="-20" baseline="0">
          <a:solidFill>
            <a:schemeClr val="accent1"/>
          </a:solidFill>
          <a:latin typeface="+mn-lt"/>
          <a:ea typeface="Arial" panose="00000500000000000000" pitchFamily="50" charset="0"/>
          <a:cs typeface="Arial" panose="00000500000000000000" pitchFamily="50" charset="0"/>
        </a:defRPr>
      </a:lvl4pPr>
      <a:lvl5pPr marL="126000" indent="-126000" algn="l" defTabSz="457200" rtl="0" eaLnBrk="1" latinLnBrk="0" hangingPunct="1">
        <a:spcBef>
          <a:spcPts val="400"/>
        </a:spcBef>
        <a:buFont typeface="Wingdings" panose="05000000000000000000" pitchFamily="2" charset="2"/>
        <a:buChar char="§"/>
        <a:defRPr sz="1400" i="0" kern="1200" spc="-20" baseline="0">
          <a:solidFill>
            <a:schemeClr val="accent1"/>
          </a:solidFill>
          <a:latin typeface="+mn-lt"/>
          <a:ea typeface="Arial" panose="00000500000000000000" pitchFamily="50" charset="0"/>
          <a:cs typeface="Arial" panose="00000500000000000000" pitchFamily="50" charset="0"/>
        </a:defRPr>
      </a:lvl5pPr>
      <a:lvl6pPr marL="252000" indent="-126000" algn="l" defTabSz="457200" rtl="0" eaLnBrk="1" latinLnBrk="0" hangingPunct="1">
        <a:spcBef>
          <a:spcPts val="100"/>
        </a:spcBef>
        <a:buFont typeface="Corbel" panose="020B0503020204020204" pitchFamily="34" charset="0"/>
        <a:buChar char="–"/>
        <a:defRPr sz="1200" i="1" kern="1200" spc="-20" baseline="0">
          <a:solidFill>
            <a:schemeClr val="accent1"/>
          </a:solidFill>
          <a:latin typeface="+mn-lt"/>
          <a:ea typeface="+mn-ea"/>
          <a:cs typeface="+mn-cs"/>
        </a:defRPr>
      </a:lvl6pPr>
      <a:lvl7pPr marL="0" indent="0" algn="l" defTabSz="457200" rtl="0" eaLnBrk="1" latinLnBrk="0" hangingPunct="1">
        <a:spcBef>
          <a:spcPts val="400"/>
        </a:spcBef>
        <a:buFont typeface="Wingdings" panose="05000000000000000000" pitchFamily="2" charset="2"/>
        <a:buNone/>
        <a:defRPr sz="1200" b="0" kern="1200" spc="-20" baseline="0">
          <a:solidFill>
            <a:schemeClr val="accent1"/>
          </a:solidFill>
          <a:latin typeface="+mn-lt"/>
          <a:ea typeface="+mn-ea"/>
          <a:cs typeface="+mn-cs"/>
        </a:defRPr>
      </a:lvl7pPr>
      <a:lvl8pPr marL="108000" indent="-108000" algn="l" defTabSz="457200" rtl="0" eaLnBrk="1" latinLnBrk="0" hangingPunct="1">
        <a:spcBef>
          <a:spcPts val="300"/>
        </a:spcBef>
        <a:buFont typeface="Wingdings" panose="05000000000000000000" pitchFamily="2" charset="2"/>
        <a:buChar char="§"/>
        <a:defRPr sz="1200" i="0" kern="1200" spc="-20" baseline="0">
          <a:solidFill>
            <a:schemeClr val="accent1"/>
          </a:solidFill>
          <a:latin typeface="+mn-lt"/>
          <a:ea typeface="+mn-ea"/>
          <a:cs typeface="+mn-cs"/>
        </a:defRPr>
      </a:lvl8pPr>
      <a:lvl9pPr marL="216000" indent="-108000" algn="l" defTabSz="457200" rtl="0" eaLnBrk="1" latinLnBrk="0" hangingPunct="1">
        <a:spcBef>
          <a:spcPts val="100"/>
        </a:spcBef>
        <a:buFont typeface="Corbel" panose="020B0503020204020204" pitchFamily="34" charset="0"/>
        <a:buChar char="–"/>
        <a:defRPr sz="1000" i="1" kern="1200" spc="-20" baseline="0">
          <a:solidFill>
            <a:schemeClr val="accent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5534" userDrawn="1">
          <p15:clr>
            <a:srgbClr val="F26B43"/>
          </p15:clr>
        </p15:guide>
        <p15:guide id="3" pos="226" userDrawn="1">
          <p15:clr>
            <a:srgbClr val="F26B43"/>
          </p15:clr>
        </p15:guide>
        <p15:guide id="4" orient="horz" pos="227" userDrawn="1">
          <p15:clr>
            <a:srgbClr val="F26B43"/>
          </p15:clr>
        </p15:guide>
        <p15:guide id="5" orient="horz" pos="2816" userDrawn="1">
          <p15:clr>
            <a:srgbClr val="F26B43"/>
          </p15:clr>
        </p15:guide>
        <p15:guide id="43" pos="2880" userDrawn="1">
          <p15:clr>
            <a:srgbClr val="F26B43"/>
          </p15:clr>
        </p15:guide>
        <p15:guide id="44" pos="584" userDrawn="1">
          <p15:clr>
            <a:srgbClr val="F26B43"/>
          </p15:clr>
        </p15:guide>
        <p15:guide id="45" pos="676" userDrawn="1">
          <p15:clr>
            <a:srgbClr val="F26B43"/>
          </p15:clr>
        </p15:guide>
        <p15:guide id="46" pos="1034" userDrawn="1">
          <p15:clr>
            <a:srgbClr val="F26B43"/>
          </p15:clr>
        </p15:guide>
        <p15:guide id="47" pos="1126" userDrawn="1">
          <p15:clr>
            <a:srgbClr val="F26B43"/>
          </p15:clr>
        </p15:guide>
        <p15:guide id="48" pos="1486" userDrawn="1">
          <p15:clr>
            <a:srgbClr val="F26B43"/>
          </p15:clr>
        </p15:guide>
        <p15:guide id="49" pos="1576" userDrawn="1">
          <p15:clr>
            <a:srgbClr val="F26B43"/>
          </p15:clr>
        </p15:guide>
        <p15:guide id="51" pos="1934" userDrawn="1">
          <p15:clr>
            <a:srgbClr val="F26B43"/>
          </p15:clr>
        </p15:guide>
        <p15:guide id="52" pos="2041" userDrawn="1">
          <p15:clr>
            <a:srgbClr val="F26B43"/>
          </p15:clr>
        </p15:guide>
        <p15:guide id="53" pos="2384" userDrawn="1">
          <p15:clr>
            <a:srgbClr val="F26B43"/>
          </p15:clr>
        </p15:guide>
        <p15:guide id="54" pos="2476" userDrawn="1">
          <p15:clr>
            <a:srgbClr val="F26B43"/>
          </p15:clr>
        </p15:guide>
        <p15:guide id="55" pos="2834" userDrawn="1">
          <p15:clr>
            <a:srgbClr val="F26B43"/>
          </p15:clr>
        </p15:guide>
        <p15:guide id="56" pos="2926" userDrawn="1">
          <p15:clr>
            <a:srgbClr val="F26B43"/>
          </p15:clr>
        </p15:guide>
        <p15:guide id="57" pos="3284" userDrawn="1">
          <p15:clr>
            <a:srgbClr val="F26B43"/>
          </p15:clr>
        </p15:guide>
        <p15:guide id="58" pos="3376" userDrawn="1">
          <p15:clr>
            <a:srgbClr val="F26B43"/>
          </p15:clr>
        </p15:guide>
        <p15:guide id="59" pos="3734" userDrawn="1">
          <p15:clr>
            <a:srgbClr val="F26B43"/>
          </p15:clr>
        </p15:guide>
        <p15:guide id="60" pos="3826" userDrawn="1">
          <p15:clr>
            <a:srgbClr val="F26B43"/>
          </p15:clr>
        </p15:guide>
        <p15:guide id="61" pos="4184" userDrawn="1">
          <p15:clr>
            <a:srgbClr val="F26B43"/>
          </p15:clr>
        </p15:guide>
        <p15:guide id="62" pos="4274" userDrawn="1">
          <p15:clr>
            <a:srgbClr val="F26B43"/>
          </p15:clr>
        </p15:guide>
        <p15:guide id="63" pos="4634" userDrawn="1">
          <p15:clr>
            <a:srgbClr val="F26B43"/>
          </p15:clr>
        </p15:guide>
        <p15:guide id="64" pos="4726" userDrawn="1">
          <p15:clr>
            <a:srgbClr val="F26B43"/>
          </p15:clr>
        </p15:guide>
        <p15:guide id="65" pos="5084" userDrawn="1">
          <p15:clr>
            <a:srgbClr val="F26B43"/>
          </p15:clr>
        </p15:guide>
        <p15:guide id="66" pos="5176" userDrawn="1">
          <p15:clr>
            <a:srgbClr val="F26B43"/>
          </p15:clr>
        </p15:guide>
        <p15:guide id="68" orient="horz" pos="638" userDrawn="1">
          <p15:clr>
            <a:srgbClr val="F26B43"/>
          </p15:clr>
        </p15:guide>
        <p15:guide id="69" orient="horz" pos="1002" userDrawn="1">
          <p15:clr>
            <a:srgbClr val="F26B43"/>
          </p15:clr>
        </p15:guide>
        <p15:guide id="70" orient="horz" pos="1092" userDrawn="1">
          <p15:clr>
            <a:srgbClr val="F26B43"/>
          </p15:clr>
        </p15:guide>
        <p15:guide id="71" orient="horz" pos="1457" userDrawn="1">
          <p15:clr>
            <a:srgbClr val="F26B43"/>
          </p15:clr>
        </p15:guide>
        <p15:guide id="72" orient="horz" pos="1547" userDrawn="1">
          <p15:clr>
            <a:srgbClr val="F26B43"/>
          </p15:clr>
        </p15:guide>
        <p15:guide id="73" orient="horz" pos="1908" userDrawn="1">
          <p15:clr>
            <a:srgbClr val="F26B43"/>
          </p15:clr>
        </p15:guide>
        <p15:guide id="74" orient="horz" pos="2000" userDrawn="1">
          <p15:clr>
            <a:srgbClr val="F26B43"/>
          </p15:clr>
        </p15:guide>
        <p15:guide id="75" orient="horz" pos="2363" userDrawn="1">
          <p15:clr>
            <a:srgbClr val="F26B43"/>
          </p15:clr>
        </p15:guide>
        <p15:guide id="76" orient="horz" pos="2454" userDrawn="1">
          <p15:clr>
            <a:srgbClr val="F26B43"/>
          </p15:clr>
        </p15:guide>
        <p15:guide id="77" orient="horz" pos="3094" userDrawn="1">
          <p15:clr>
            <a:srgbClr val="F26B43"/>
          </p15:clr>
        </p15:guide>
        <p15:guide id="78" orient="horz" pos="290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hyperlink" Target="mailto:press@lansforsakringar.se"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B10859-E299-4CB4-B534-04E49950A8E5}"/>
              </a:ext>
            </a:extLst>
          </p:cNvPr>
          <p:cNvSpPr>
            <a:spLocks noGrp="1"/>
          </p:cNvSpPr>
          <p:nvPr>
            <p:ph type="title"/>
          </p:nvPr>
        </p:nvSpPr>
        <p:spPr>
          <a:xfrm>
            <a:off x="374650" y="2051290"/>
            <a:ext cx="8426450" cy="1404000"/>
          </a:xfrm>
        </p:spPr>
        <p:txBody>
          <a:bodyPr anchor="b">
            <a:normAutofit fontScale="90000"/>
          </a:bodyPr>
          <a:lstStyle/>
          <a:p>
            <a:br>
              <a:rPr lang="sv-SE" dirty="0">
                <a:solidFill>
                  <a:schemeClr val="tx2"/>
                </a:solidFill>
              </a:rPr>
            </a:br>
            <a:br>
              <a:rPr lang="sv-SE" dirty="0">
                <a:solidFill>
                  <a:schemeClr val="tx2"/>
                </a:solidFill>
              </a:rPr>
            </a:br>
            <a:br>
              <a:rPr lang="sv-SE" dirty="0">
                <a:solidFill>
                  <a:schemeClr val="tx2"/>
                </a:solidFill>
              </a:rPr>
            </a:br>
            <a:br>
              <a:rPr lang="sv-SE" dirty="0">
                <a:solidFill>
                  <a:schemeClr val="tx2"/>
                </a:solidFill>
              </a:rPr>
            </a:br>
            <a:br>
              <a:rPr lang="sv-SE" dirty="0">
                <a:solidFill>
                  <a:schemeClr val="tx2"/>
                </a:solidFill>
              </a:rPr>
            </a:br>
            <a:r>
              <a:rPr lang="sv-SE" dirty="0">
                <a:solidFill>
                  <a:schemeClr val="tx2"/>
                </a:solidFill>
              </a:rPr>
              <a:t>Undvik obehagliga överraskningar vid en separation</a:t>
            </a:r>
            <a:br>
              <a:rPr lang="sv-SE" dirty="0">
                <a:solidFill>
                  <a:schemeClr val="tx2"/>
                </a:solidFill>
              </a:rPr>
            </a:br>
            <a:br>
              <a:rPr lang="sv-SE" dirty="0">
                <a:solidFill>
                  <a:schemeClr val="tx2"/>
                </a:solidFill>
              </a:rPr>
            </a:br>
            <a:r>
              <a:rPr lang="sv-SE" sz="2700" i="1" dirty="0">
                <a:solidFill>
                  <a:schemeClr val="tx2"/>
                </a:solidFill>
              </a:rPr>
              <a:t>Tips för jämställd pensionen livet ut</a:t>
            </a:r>
            <a:endParaRPr lang="sv-SE" i="1" dirty="0">
              <a:solidFill>
                <a:schemeClr val="tx2"/>
              </a:solidFill>
            </a:endParaRPr>
          </a:p>
        </p:txBody>
      </p:sp>
      <p:sp>
        <p:nvSpPr>
          <p:cNvPr id="12" name="Date Placeholder 3">
            <a:extLst>
              <a:ext uri="{FF2B5EF4-FFF2-40B4-BE49-F238E27FC236}">
                <a16:creationId xmlns:a16="http://schemas.microsoft.com/office/drawing/2014/main" id="{F0DD8987-33FB-42A3-3EFF-7969EF122208}"/>
              </a:ext>
            </a:extLst>
          </p:cNvPr>
          <p:cNvSpPr>
            <a:spLocks noGrp="1"/>
          </p:cNvSpPr>
          <p:nvPr>
            <p:ph type="dt" sz="half" idx="15"/>
          </p:nvPr>
        </p:nvSpPr>
        <p:spPr>
          <a:xfrm>
            <a:off x="7748908" y="4719600"/>
            <a:ext cx="467991" cy="220824"/>
          </a:xfrm>
        </p:spPr>
        <p:txBody>
          <a:bodyPr anchor="b">
            <a:normAutofit/>
          </a:bodyPr>
          <a:lstStyle/>
          <a:p>
            <a:pPr>
              <a:spcAft>
                <a:spcPts val="600"/>
              </a:spcAft>
            </a:pPr>
            <a:fld id="{FD473398-8263-4E64-A890-0BBE835AF91B}" type="datetime1">
              <a:rPr lang="sv-SE" smtClean="0"/>
              <a:pPr>
                <a:spcAft>
                  <a:spcPts val="600"/>
                </a:spcAft>
              </a:pPr>
              <a:t>2024-10-22</a:t>
            </a:fld>
            <a:endParaRPr lang="sv-SE"/>
          </a:p>
        </p:txBody>
      </p:sp>
      <p:sp>
        <p:nvSpPr>
          <p:cNvPr id="14" name="Footer Placeholder 4">
            <a:extLst>
              <a:ext uri="{FF2B5EF4-FFF2-40B4-BE49-F238E27FC236}">
                <a16:creationId xmlns:a16="http://schemas.microsoft.com/office/drawing/2014/main" id="{84870CE3-C503-5551-84ED-F73CB32A6C65}"/>
              </a:ext>
            </a:extLst>
          </p:cNvPr>
          <p:cNvSpPr>
            <a:spLocks noGrp="1"/>
          </p:cNvSpPr>
          <p:nvPr>
            <p:ph type="ftr" sz="quarter" idx="16"/>
          </p:nvPr>
        </p:nvSpPr>
        <p:spPr>
          <a:xfrm>
            <a:off x="3213100" y="4719600"/>
            <a:ext cx="4447577" cy="220825"/>
          </a:xfrm>
        </p:spPr>
        <p:txBody>
          <a:bodyPr wrap="square" anchor="b">
            <a:normAutofit/>
          </a:bodyPr>
          <a:lstStyle/>
          <a:p>
            <a:pPr>
              <a:spcAft>
                <a:spcPts val="600"/>
              </a:spcAft>
            </a:pPr>
            <a:r>
              <a:rPr lang="sv-SE"/>
              <a:t>Sidfotstext (ändras under Meny Infoga och knappen Sidhuvud/Sidfot)</a:t>
            </a:r>
          </a:p>
        </p:txBody>
      </p:sp>
      <p:sp>
        <p:nvSpPr>
          <p:cNvPr id="16" name="Slide Number Placeholder 5">
            <a:extLst>
              <a:ext uri="{FF2B5EF4-FFF2-40B4-BE49-F238E27FC236}">
                <a16:creationId xmlns:a16="http://schemas.microsoft.com/office/drawing/2014/main" id="{3B949BBA-81AC-9648-1564-8B9EE1994E39}"/>
              </a:ext>
            </a:extLst>
          </p:cNvPr>
          <p:cNvSpPr>
            <a:spLocks noGrp="1"/>
          </p:cNvSpPr>
          <p:nvPr>
            <p:ph type="sldNum" sz="quarter" idx="17"/>
          </p:nvPr>
        </p:nvSpPr>
        <p:spPr>
          <a:xfrm>
            <a:off x="8216899" y="4696553"/>
            <a:ext cx="584201" cy="287864"/>
          </a:xfrm>
        </p:spPr>
        <p:txBody>
          <a:bodyPr wrap="none" anchor="b">
            <a:normAutofit/>
          </a:bodyPr>
          <a:lstStyle/>
          <a:p>
            <a:pPr>
              <a:lnSpc>
                <a:spcPct val="90000"/>
              </a:lnSpc>
              <a:spcAft>
                <a:spcPts val="600"/>
              </a:spcAft>
            </a:pPr>
            <a:fld id="{E9DBCB7B-D4FD-EE41-85F0-B6F7A4EFC557}" type="slidenum">
              <a:rPr lang="sv-SE" sz="2000" smtClean="0"/>
              <a:pPr>
                <a:lnSpc>
                  <a:spcPct val="90000"/>
                </a:lnSpc>
                <a:spcAft>
                  <a:spcPts val="600"/>
                </a:spcAft>
              </a:pPr>
              <a:t>1</a:t>
            </a:fld>
            <a:endParaRPr lang="sv-SE" sz="2000"/>
          </a:p>
        </p:txBody>
      </p:sp>
    </p:spTree>
    <p:extLst>
      <p:ext uri="{BB962C8B-B14F-4D97-AF65-F5344CB8AC3E}">
        <p14:creationId xmlns:p14="http://schemas.microsoft.com/office/powerpoint/2010/main" val="1489746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a:extLst>
              <a:ext uri="{FF2B5EF4-FFF2-40B4-BE49-F238E27FC236}">
                <a16:creationId xmlns:a16="http://schemas.microsoft.com/office/drawing/2014/main" id="{EA84F12D-DA4F-FF49-996F-6229947B4CA0}"/>
              </a:ext>
            </a:extLst>
          </p:cNvPr>
          <p:cNvSpPr>
            <a:spLocks noGrp="1"/>
          </p:cNvSpPr>
          <p:nvPr>
            <p:ph type="dt" sz="half" idx="38"/>
          </p:nvPr>
        </p:nvSpPr>
        <p:spPr>
          <a:xfrm>
            <a:off x="7748909" y="4719600"/>
            <a:ext cx="467991" cy="220824"/>
          </a:xfrm>
        </p:spPr>
        <p:txBody>
          <a:bodyPr vert="horz" lIns="0" tIns="0" rIns="0" bIns="0" rtlCol="0" anchor="b" anchorCtr="0">
            <a:normAutofit/>
          </a:bodyPr>
          <a:lstStyle/>
          <a:p>
            <a:pPr>
              <a:spcAft>
                <a:spcPts val="450"/>
              </a:spcAft>
            </a:pPr>
            <a:fld id="{B82209D3-57B0-4BB3-BAE7-0E91465A9429}" type="datetime1">
              <a:rPr lang="sv-SE" smtClean="0"/>
              <a:pPr>
                <a:spcAft>
                  <a:spcPts val="450"/>
                </a:spcAft>
              </a:pPr>
              <a:t>2024-10-22</a:t>
            </a:fld>
            <a:endParaRPr lang="sv-SE"/>
          </a:p>
        </p:txBody>
      </p:sp>
      <p:sp>
        <p:nvSpPr>
          <p:cNvPr id="13" name="Footer Placeholder 3">
            <a:extLst>
              <a:ext uri="{FF2B5EF4-FFF2-40B4-BE49-F238E27FC236}">
                <a16:creationId xmlns:a16="http://schemas.microsoft.com/office/drawing/2014/main" id="{C0B3C234-C705-ABFB-075B-F8B4F0AA2CA3}"/>
              </a:ext>
            </a:extLst>
          </p:cNvPr>
          <p:cNvSpPr>
            <a:spLocks noGrp="1"/>
          </p:cNvSpPr>
          <p:nvPr>
            <p:ph type="ftr" sz="quarter" idx="39"/>
          </p:nvPr>
        </p:nvSpPr>
        <p:spPr>
          <a:xfrm>
            <a:off x="3213101" y="4719601"/>
            <a:ext cx="4447577" cy="220825"/>
          </a:xfrm>
        </p:spPr>
        <p:txBody>
          <a:bodyPr vert="horz" wrap="square" lIns="0" tIns="0" rIns="108000" bIns="0" rtlCol="0" anchor="b" anchorCtr="0">
            <a:normAutofit/>
          </a:bodyPr>
          <a:lstStyle/>
          <a:p>
            <a:pPr>
              <a:spcAft>
                <a:spcPts val="450"/>
              </a:spcAft>
            </a:pPr>
            <a:r>
              <a:rPr lang="sv-SE" b="0" i="0" kern="1200" spc="0" baseline="0">
                <a:latin typeface="+mn-lt"/>
                <a:ea typeface="Arial" panose="00000500000000000000" pitchFamily="50" charset="0"/>
                <a:cs typeface="Arial" panose="00000500000000000000" pitchFamily="50" charset="0"/>
              </a:rPr>
              <a:t>Sidfotstext (ändras under Meny Infoga och knappen Sidhuvud/Sidfot)</a:t>
            </a:r>
          </a:p>
        </p:txBody>
      </p:sp>
      <p:sp>
        <p:nvSpPr>
          <p:cNvPr id="15" name="Slide Number Placeholder 4">
            <a:extLst>
              <a:ext uri="{FF2B5EF4-FFF2-40B4-BE49-F238E27FC236}">
                <a16:creationId xmlns:a16="http://schemas.microsoft.com/office/drawing/2014/main" id="{A51E84A1-96A1-8B45-9649-D28546467E69}"/>
              </a:ext>
            </a:extLst>
          </p:cNvPr>
          <p:cNvSpPr>
            <a:spLocks noGrp="1"/>
          </p:cNvSpPr>
          <p:nvPr>
            <p:ph type="sldNum" sz="quarter" idx="40"/>
          </p:nvPr>
        </p:nvSpPr>
        <p:spPr>
          <a:xfrm>
            <a:off x="8216900" y="4696554"/>
            <a:ext cx="584201" cy="287864"/>
          </a:xfrm>
        </p:spPr>
        <p:txBody>
          <a:bodyPr vert="horz" wrap="none" lIns="0" tIns="0" rIns="0" bIns="0" rtlCol="0" anchor="b" anchorCtr="0">
            <a:normAutofit/>
          </a:bodyPr>
          <a:lstStyle/>
          <a:p>
            <a:pPr>
              <a:lnSpc>
                <a:spcPct val="90000"/>
              </a:lnSpc>
              <a:spcAft>
                <a:spcPts val="450"/>
              </a:spcAft>
            </a:pPr>
            <a:fld id="{E9DBCB7B-D4FD-EE41-85F0-B6F7A4EFC557}" type="slidenum">
              <a:rPr lang="sv-SE" sz="2000" smtClean="0"/>
              <a:pPr>
                <a:lnSpc>
                  <a:spcPct val="90000"/>
                </a:lnSpc>
                <a:spcAft>
                  <a:spcPts val="450"/>
                </a:spcAft>
              </a:pPr>
              <a:t>2</a:t>
            </a:fld>
            <a:endParaRPr lang="sv-SE" sz="2000"/>
          </a:p>
        </p:txBody>
      </p:sp>
      <p:sp>
        <p:nvSpPr>
          <p:cNvPr id="4" name="Rubrik 3">
            <a:extLst>
              <a:ext uri="{FF2B5EF4-FFF2-40B4-BE49-F238E27FC236}">
                <a16:creationId xmlns:a16="http://schemas.microsoft.com/office/drawing/2014/main" id="{78142824-618F-EC80-9594-F831AABE2773}"/>
              </a:ext>
            </a:extLst>
          </p:cNvPr>
          <p:cNvSpPr>
            <a:spLocks noGrp="1"/>
          </p:cNvSpPr>
          <p:nvPr>
            <p:ph type="title"/>
          </p:nvPr>
        </p:nvSpPr>
        <p:spPr>
          <a:xfrm>
            <a:off x="358775" y="358774"/>
            <a:ext cx="8426450" cy="576000"/>
          </a:xfrm>
        </p:spPr>
        <p:txBody>
          <a:bodyPr vert="horz" lIns="0" tIns="0" rIns="0" bIns="0" rtlCol="0" anchor="t" anchorCtr="0">
            <a:normAutofit/>
          </a:bodyPr>
          <a:lstStyle/>
          <a:p>
            <a:r>
              <a:rPr lang="sv-SE" b="1" i="0" kern="1200" spc="-80" baseline="0" dirty="0">
                <a:latin typeface="+mj-lt"/>
                <a:ea typeface="Georgia" charset="0"/>
                <a:cs typeface="Georgia" charset="0"/>
              </a:rPr>
              <a:t>Gustav och Maria</a:t>
            </a:r>
          </a:p>
        </p:txBody>
      </p:sp>
      <p:sp>
        <p:nvSpPr>
          <p:cNvPr id="8" name="Rectangle 1">
            <a:extLst>
              <a:ext uri="{FF2B5EF4-FFF2-40B4-BE49-F238E27FC236}">
                <a16:creationId xmlns:a16="http://schemas.microsoft.com/office/drawing/2014/main" id="{AF62E853-FBB1-B2DC-2906-EAFE560F00E8}"/>
              </a:ext>
            </a:extLst>
          </p:cNvPr>
          <p:cNvSpPr>
            <a:spLocks noChangeArrowheads="1"/>
          </p:cNvSpPr>
          <p:nvPr/>
        </p:nvSpPr>
        <p:spPr bwMode="auto">
          <a:xfrm>
            <a:off x="1695450" y="2387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3" name="textruta 2">
            <a:extLst>
              <a:ext uri="{FF2B5EF4-FFF2-40B4-BE49-F238E27FC236}">
                <a16:creationId xmlns:a16="http://schemas.microsoft.com/office/drawing/2014/main" id="{84602F89-D0BF-825F-C999-FF900E00094F}"/>
              </a:ext>
            </a:extLst>
          </p:cNvPr>
          <p:cNvSpPr txBox="1"/>
          <p:nvPr/>
        </p:nvSpPr>
        <p:spPr>
          <a:xfrm>
            <a:off x="444751" y="1271626"/>
            <a:ext cx="7772149" cy="3785652"/>
          </a:xfrm>
          <a:prstGeom prst="rect">
            <a:avLst/>
          </a:prstGeom>
          <a:noFill/>
        </p:spPr>
        <p:txBody>
          <a:bodyPr wrap="square">
            <a:spAutoFit/>
          </a:bodyPr>
          <a:lstStyle/>
          <a:p>
            <a:r>
              <a:rPr lang="sv-SE" sz="1200" dirty="0"/>
              <a:t>Gustav och Maria, ett gift par i 30-årsåldern, planerar att arbeta fram till 67 års ålder. Gustav tjänar 40 000 kronor i månaden före skatt, medan Maria har en månadslön på 28 000 kronor. </a:t>
            </a:r>
            <a:br>
              <a:rPr lang="sv-SE" sz="1200" dirty="0"/>
            </a:br>
            <a:endParaRPr lang="sv-SE" sz="1200" dirty="0"/>
          </a:p>
          <a:p>
            <a:r>
              <a:rPr lang="sv-SE" sz="1200" dirty="0"/>
              <a:t>Eftersom Maria har lägre inkomst blir det hon som tar större ansvar för föräldraledighet, </a:t>
            </a:r>
            <a:r>
              <a:rPr lang="sv-SE" sz="1200" dirty="0" err="1"/>
              <a:t>vabb</a:t>
            </a:r>
            <a:r>
              <a:rPr lang="sv-SE" sz="1200" dirty="0"/>
              <a:t> och deltidsarbete för att inte påverka den gemensamma ekonomin negativt. När det är dags för pension beräknas Gustav få en pension på 18 700 kronor i månaden efter skatt och Maria förväntas få 15 400 kronor efter skatt. </a:t>
            </a:r>
            <a:r>
              <a:rPr lang="sv-SE" sz="1200" kern="100" dirty="0">
                <a:effectLst/>
                <a:ea typeface="Calibri" panose="020F0502020204030204" pitchFamily="34" charset="0"/>
                <a:cs typeface="Times New Roman" panose="02020603050405020304" pitchFamily="18" charset="0"/>
              </a:rPr>
              <a:t>Vid en skilsmässa delas inte pensionen lika, utan både den allmänna pensionen och tjänstepensionen behålls av respektive part, oavsett vem som har tagit störst ansvar kring det obetalda hushållsarbetet. </a:t>
            </a:r>
            <a:endParaRPr lang="sv-SE" sz="1200" dirty="0">
              <a:effectLst/>
              <a:ea typeface="SimSun" panose="02010600030101010101" pitchFamily="2" charset="-122"/>
              <a:cs typeface="Times New Roman" panose="02020603050405020304" pitchFamily="18" charset="0"/>
            </a:endParaRPr>
          </a:p>
          <a:p>
            <a:endParaRPr lang="sv-SE" sz="1200" dirty="0"/>
          </a:p>
          <a:p>
            <a:r>
              <a:rPr lang="sv-SE" sz="1200" kern="100" dirty="0">
                <a:effectLst/>
                <a:ea typeface="Calibri" panose="020F0502020204030204" pitchFamily="34" charset="0"/>
                <a:cs typeface="Times New Roman" panose="02020603050405020304" pitchFamily="18" charset="0"/>
              </a:rPr>
              <a:t>Maria är medveten om att hennes val ger henne sämre pension och sämre förutsättningar vid en skilsmässa och därför vill hon börja pensionsspara på egenhand i en kapitalförsäkring. Med ett månatligt sparande på 500 kronor fram till pensionen vid 67 års åldern med en årlig avkastning på cirka 5 procent, skulle hon kunna få lika mycket som Gustav, 18 700 kronor i månaden under 20 års tid som pensionär.</a:t>
            </a:r>
          </a:p>
          <a:p>
            <a:endParaRPr lang="sv-SE" sz="1200" kern="100" dirty="0">
              <a:effectLst/>
              <a:ea typeface="Calibri" panose="020F0502020204030204" pitchFamily="34" charset="0"/>
              <a:cs typeface="Times New Roman" panose="02020603050405020304" pitchFamily="18" charset="0"/>
            </a:endParaRPr>
          </a:p>
          <a:p>
            <a:r>
              <a:rPr lang="sv-SE" sz="1200" i="1" kern="100" dirty="0">
                <a:effectLst/>
                <a:ea typeface="Calibri" panose="020F0502020204030204" pitchFamily="34" charset="0"/>
                <a:cs typeface="Times New Roman" panose="02020603050405020304" pitchFamily="18" charset="0"/>
              </a:rPr>
              <a:t>Men</a:t>
            </a:r>
            <a:r>
              <a:rPr lang="sv-SE" sz="1200" kern="100" dirty="0">
                <a:effectLst/>
                <a:ea typeface="Calibri" panose="020F0502020204030204" pitchFamily="34" charset="0"/>
                <a:cs typeface="Times New Roman" panose="02020603050405020304" pitchFamily="18" charset="0"/>
              </a:rPr>
              <a:t> eftersom Maria och Gustav är gifta så ingår det privata sparandet i en kapitalförsäkring och Investeringssparkonto i bodelningen vid skilsmässa. Därför är det viktigt att paret genom ett äktenskapsförord, gör sparformen till enskild egendom.</a:t>
            </a:r>
            <a:endParaRPr lang="sv-SE" sz="1200" dirty="0">
              <a:effectLst/>
              <a:ea typeface="SimSun" panose="02010600030101010101" pitchFamily="2" charset="-122"/>
              <a:cs typeface="Times New Roman" panose="02020603050405020304" pitchFamily="18" charset="0"/>
            </a:endParaRPr>
          </a:p>
          <a:p>
            <a:endParaRPr lang="sv-SE" sz="1200" dirty="0">
              <a:effectLst/>
              <a:ea typeface="SimSun" panose="02010600030101010101" pitchFamily="2" charset="-122"/>
              <a:cs typeface="Times New Roman" panose="02020603050405020304" pitchFamily="18" charset="0"/>
            </a:endParaRPr>
          </a:p>
          <a:p>
            <a:endParaRPr lang="sv-SE" sz="1200" dirty="0"/>
          </a:p>
          <a:p>
            <a:endParaRPr lang="sv-SE" sz="1200" dirty="0"/>
          </a:p>
        </p:txBody>
      </p:sp>
    </p:spTree>
    <p:extLst>
      <p:ext uri="{BB962C8B-B14F-4D97-AF65-F5344CB8AC3E}">
        <p14:creationId xmlns:p14="http://schemas.microsoft.com/office/powerpoint/2010/main" val="824564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a:extLst>
              <a:ext uri="{FF2B5EF4-FFF2-40B4-BE49-F238E27FC236}">
                <a16:creationId xmlns:a16="http://schemas.microsoft.com/office/drawing/2014/main" id="{EA84F12D-DA4F-FF49-996F-6229947B4CA0}"/>
              </a:ext>
            </a:extLst>
          </p:cNvPr>
          <p:cNvSpPr>
            <a:spLocks noGrp="1"/>
          </p:cNvSpPr>
          <p:nvPr>
            <p:ph type="dt" sz="half" idx="38"/>
          </p:nvPr>
        </p:nvSpPr>
        <p:spPr>
          <a:xfrm>
            <a:off x="7748909" y="4719600"/>
            <a:ext cx="467991" cy="220824"/>
          </a:xfrm>
        </p:spPr>
        <p:txBody>
          <a:bodyPr vert="horz" lIns="0" tIns="0" rIns="0" bIns="0" rtlCol="0" anchor="b" anchorCtr="0">
            <a:normAutofit/>
          </a:bodyPr>
          <a:lstStyle/>
          <a:p>
            <a:pPr>
              <a:spcAft>
                <a:spcPts val="450"/>
              </a:spcAft>
            </a:pPr>
            <a:fld id="{B82209D3-57B0-4BB3-BAE7-0E91465A9429}" type="datetime1">
              <a:rPr lang="sv-SE" smtClean="0"/>
              <a:pPr>
                <a:spcAft>
                  <a:spcPts val="450"/>
                </a:spcAft>
              </a:pPr>
              <a:t>2024-10-22</a:t>
            </a:fld>
            <a:endParaRPr lang="sv-SE"/>
          </a:p>
        </p:txBody>
      </p:sp>
      <p:sp>
        <p:nvSpPr>
          <p:cNvPr id="13" name="Footer Placeholder 3">
            <a:extLst>
              <a:ext uri="{FF2B5EF4-FFF2-40B4-BE49-F238E27FC236}">
                <a16:creationId xmlns:a16="http://schemas.microsoft.com/office/drawing/2014/main" id="{C0B3C234-C705-ABFB-075B-F8B4F0AA2CA3}"/>
              </a:ext>
            </a:extLst>
          </p:cNvPr>
          <p:cNvSpPr>
            <a:spLocks noGrp="1"/>
          </p:cNvSpPr>
          <p:nvPr>
            <p:ph type="ftr" sz="quarter" idx="39"/>
          </p:nvPr>
        </p:nvSpPr>
        <p:spPr>
          <a:xfrm>
            <a:off x="3213101" y="4719601"/>
            <a:ext cx="4447577" cy="220825"/>
          </a:xfrm>
        </p:spPr>
        <p:txBody>
          <a:bodyPr vert="horz" wrap="square" lIns="0" tIns="0" rIns="108000" bIns="0" rtlCol="0" anchor="b" anchorCtr="0">
            <a:normAutofit/>
          </a:bodyPr>
          <a:lstStyle/>
          <a:p>
            <a:pPr>
              <a:spcAft>
                <a:spcPts val="450"/>
              </a:spcAft>
            </a:pPr>
            <a:r>
              <a:rPr lang="sv-SE" b="0" i="0" kern="1200" spc="0" baseline="0">
                <a:latin typeface="+mn-lt"/>
                <a:ea typeface="Arial" panose="00000500000000000000" pitchFamily="50" charset="0"/>
                <a:cs typeface="Arial" panose="00000500000000000000" pitchFamily="50" charset="0"/>
              </a:rPr>
              <a:t>Sidfotstext (ändras under Meny Infoga och knappen Sidhuvud/Sidfot)</a:t>
            </a:r>
          </a:p>
        </p:txBody>
      </p:sp>
      <p:sp>
        <p:nvSpPr>
          <p:cNvPr id="15" name="Slide Number Placeholder 4">
            <a:extLst>
              <a:ext uri="{FF2B5EF4-FFF2-40B4-BE49-F238E27FC236}">
                <a16:creationId xmlns:a16="http://schemas.microsoft.com/office/drawing/2014/main" id="{A51E84A1-96A1-8B45-9649-D28546467E69}"/>
              </a:ext>
            </a:extLst>
          </p:cNvPr>
          <p:cNvSpPr>
            <a:spLocks noGrp="1"/>
          </p:cNvSpPr>
          <p:nvPr>
            <p:ph type="sldNum" sz="quarter" idx="40"/>
          </p:nvPr>
        </p:nvSpPr>
        <p:spPr>
          <a:xfrm>
            <a:off x="8216900" y="4696554"/>
            <a:ext cx="584201" cy="287864"/>
          </a:xfrm>
        </p:spPr>
        <p:txBody>
          <a:bodyPr vert="horz" wrap="none" lIns="0" tIns="0" rIns="0" bIns="0" rtlCol="0" anchor="b" anchorCtr="0">
            <a:normAutofit/>
          </a:bodyPr>
          <a:lstStyle/>
          <a:p>
            <a:pPr>
              <a:lnSpc>
                <a:spcPct val="90000"/>
              </a:lnSpc>
              <a:spcAft>
                <a:spcPts val="450"/>
              </a:spcAft>
            </a:pPr>
            <a:fld id="{E9DBCB7B-D4FD-EE41-85F0-B6F7A4EFC557}" type="slidenum">
              <a:rPr lang="sv-SE" sz="2000" smtClean="0"/>
              <a:pPr>
                <a:lnSpc>
                  <a:spcPct val="90000"/>
                </a:lnSpc>
                <a:spcAft>
                  <a:spcPts val="450"/>
                </a:spcAft>
              </a:pPr>
              <a:t>3</a:t>
            </a:fld>
            <a:endParaRPr lang="sv-SE" sz="2000"/>
          </a:p>
        </p:txBody>
      </p:sp>
      <p:sp>
        <p:nvSpPr>
          <p:cNvPr id="4" name="Rubrik 3">
            <a:extLst>
              <a:ext uri="{FF2B5EF4-FFF2-40B4-BE49-F238E27FC236}">
                <a16:creationId xmlns:a16="http://schemas.microsoft.com/office/drawing/2014/main" id="{78142824-618F-EC80-9594-F831AABE2773}"/>
              </a:ext>
            </a:extLst>
          </p:cNvPr>
          <p:cNvSpPr>
            <a:spLocks noGrp="1"/>
          </p:cNvSpPr>
          <p:nvPr>
            <p:ph type="title"/>
          </p:nvPr>
        </p:nvSpPr>
        <p:spPr>
          <a:xfrm>
            <a:off x="358775" y="358774"/>
            <a:ext cx="8426450" cy="576000"/>
          </a:xfrm>
        </p:spPr>
        <p:txBody>
          <a:bodyPr vert="horz" lIns="0" tIns="0" rIns="0" bIns="0" rtlCol="0" anchor="t" anchorCtr="0">
            <a:normAutofit/>
          </a:bodyPr>
          <a:lstStyle/>
          <a:p>
            <a:r>
              <a:rPr lang="sv-SE" b="1" i="0" kern="1200" spc="-80" baseline="0" dirty="0">
                <a:latin typeface="+mj-lt"/>
                <a:ea typeface="Georgia" charset="0"/>
                <a:cs typeface="Georgia" charset="0"/>
              </a:rPr>
              <a:t>Oskar och Frida</a:t>
            </a:r>
          </a:p>
        </p:txBody>
      </p:sp>
      <p:sp>
        <p:nvSpPr>
          <p:cNvPr id="8" name="Rectangle 1">
            <a:extLst>
              <a:ext uri="{FF2B5EF4-FFF2-40B4-BE49-F238E27FC236}">
                <a16:creationId xmlns:a16="http://schemas.microsoft.com/office/drawing/2014/main" id="{AF62E853-FBB1-B2DC-2906-EAFE560F00E8}"/>
              </a:ext>
            </a:extLst>
          </p:cNvPr>
          <p:cNvSpPr>
            <a:spLocks noChangeArrowheads="1"/>
          </p:cNvSpPr>
          <p:nvPr/>
        </p:nvSpPr>
        <p:spPr bwMode="auto">
          <a:xfrm>
            <a:off x="1695450" y="2387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2" name="textruta 1">
            <a:extLst>
              <a:ext uri="{FF2B5EF4-FFF2-40B4-BE49-F238E27FC236}">
                <a16:creationId xmlns:a16="http://schemas.microsoft.com/office/drawing/2014/main" id="{FCE88ABD-56E8-471B-2C2C-DECB13943F3C}"/>
              </a:ext>
            </a:extLst>
          </p:cNvPr>
          <p:cNvSpPr txBox="1"/>
          <p:nvPr/>
        </p:nvSpPr>
        <p:spPr>
          <a:xfrm>
            <a:off x="444751" y="1271626"/>
            <a:ext cx="7772149" cy="3157467"/>
          </a:xfrm>
          <a:prstGeom prst="rect">
            <a:avLst/>
          </a:prstGeom>
          <a:noFill/>
        </p:spPr>
        <p:txBody>
          <a:bodyPr wrap="square">
            <a:spAutoFit/>
          </a:bodyPr>
          <a:lstStyle/>
          <a:p>
            <a:pPr>
              <a:lnSpc>
                <a:spcPct val="107000"/>
              </a:lnSpc>
              <a:spcAft>
                <a:spcPts val="800"/>
              </a:spcAft>
            </a:pPr>
            <a:r>
              <a:rPr lang="sv-SE" sz="1200" b="1" kern="100" dirty="0">
                <a:effectLst/>
                <a:ea typeface="Calibri" panose="020F0502020204030204" pitchFamily="34" charset="0"/>
                <a:cs typeface="Times New Roman" panose="02020603050405020304" pitchFamily="18" charset="0"/>
              </a:rPr>
              <a:t>Oskar och Frida, ett gift par i 40-årsåldern. Oskar tjänar i genomsnitt 50 000 kronor i månaden före skatt, medan Frida har en månadslön på i genomsnitt 30 000 kronor. </a:t>
            </a:r>
            <a:endParaRPr lang="sv-SE" sz="1200" dirty="0">
              <a:effectLst/>
              <a:ea typeface="SimSun" panose="02010600030101010101" pitchFamily="2" charset="-122"/>
              <a:cs typeface="Times New Roman" panose="02020603050405020304" pitchFamily="18" charset="0"/>
            </a:endParaRPr>
          </a:p>
          <a:p>
            <a:pPr>
              <a:lnSpc>
                <a:spcPct val="107000"/>
              </a:lnSpc>
              <a:spcAft>
                <a:spcPts val="800"/>
              </a:spcAft>
            </a:pPr>
            <a:r>
              <a:rPr lang="sv-SE" sz="1200" kern="100" dirty="0">
                <a:effectLst/>
                <a:ea typeface="Calibri" panose="020F0502020204030204" pitchFamily="34" charset="0"/>
                <a:cs typeface="Times New Roman" panose="02020603050405020304" pitchFamily="18" charset="0"/>
              </a:rPr>
              <a:t>Eftersom Frida har lägre inkomst blir det hon som tar större ansvar för föräldraledighet, </a:t>
            </a:r>
            <a:r>
              <a:rPr lang="sv-SE" sz="1200" kern="100" dirty="0" err="1">
                <a:effectLst/>
                <a:ea typeface="Calibri" panose="020F0502020204030204" pitchFamily="34" charset="0"/>
                <a:cs typeface="Times New Roman" panose="02020603050405020304" pitchFamily="18" charset="0"/>
              </a:rPr>
              <a:t>vabb</a:t>
            </a:r>
            <a:r>
              <a:rPr lang="sv-SE" sz="1200" kern="100" dirty="0">
                <a:effectLst/>
                <a:ea typeface="Calibri" panose="020F0502020204030204" pitchFamily="34" charset="0"/>
                <a:cs typeface="Times New Roman" panose="02020603050405020304" pitchFamily="18" charset="0"/>
              </a:rPr>
              <a:t> och deltidsarbete för att inte påverka den gemensamma ekonomin negativt. När det är dags för pension beräknas Oskar få en pension på 21 700 kronor i månaden efter skatt och Frida förväntas få 15 400 kronor efter skatt. Vid en skilsmässa delas inte pensionen lika, utan både den allmänna pensionen och tjänstepensionen behålls av respektive part, oavsett vem som har tagit störst ansvar kring det obetalda hushållsarbetet. </a:t>
            </a:r>
            <a:endParaRPr lang="sv-SE" sz="1200" dirty="0">
              <a:effectLst/>
              <a:ea typeface="SimSun" panose="02010600030101010101" pitchFamily="2" charset="-122"/>
              <a:cs typeface="Times New Roman" panose="02020603050405020304" pitchFamily="18" charset="0"/>
            </a:endParaRPr>
          </a:p>
          <a:p>
            <a:pPr>
              <a:lnSpc>
                <a:spcPct val="107000"/>
              </a:lnSpc>
              <a:spcAft>
                <a:spcPts val="800"/>
              </a:spcAft>
            </a:pPr>
            <a:r>
              <a:rPr lang="sv-SE" sz="1200" kern="100" dirty="0">
                <a:effectLst/>
                <a:ea typeface="Calibri" panose="020F0502020204030204" pitchFamily="34" charset="0"/>
                <a:cs typeface="Times New Roman" panose="02020603050405020304" pitchFamily="18" charset="0"/>
              </a:rPr>
              <a:t>Frida är medveten om att hennes val ger henne sämre pension och sämre förutsättningar vid en skilsmässa och därför vill hon börja pensionsspara på egenhand i en kapitalförsäkring. Med ett månatligt sparande på 2 000 kronor fram till pensionen vid 67 års åldern med en årlig avkastning på cirka 5 procent, skulle hon kunna få lika mycket som Oskar, 21 700 kronor i månaden under 20 års tid som pensionär.</a:t>
            </a:r>
            <a:endParaRPr lang="sv-SE" sz="1200" dirty="0">
              <a:effectLst/>
              <a:ea typeface="SimSun" panose="02010600030101010101" pitchFamily="2" charset="-122"/>
              <a:cs typeface="Times New Roman" panose="02020603050405020304" pitchFamily="18" charset="0"/>
            </a:endParaRPr>
          </a:p>
          <a:p>
            <a:pPr>
              <a:lnSpc>
                <a:spcPct val="107000"/>
              </a:lnSpc>
              <a:spcAft>
                <a:spcPts val="800"/>
              </a:spcAft>
            </a:pPr>
            <a:r>
              <a:rPr lang="sv-SE" sz="1200" i="1" kern="100" dirty="0">
                <a:effectLst/>
                <a:ea typeface="Calibri" panose="020F0502020204030204" pitchFamily="34" charset="0"/>
                <a:cs typeface="Times New Roman" panose="02020603050405020304" pitchFamily="18" charset="0"/>
              </a:rPr>
              <a:t>Men</a:t>
            </a:r>
            <a:r>
              <a:rPr lang="sv-SE" sz="1200" kern="100" dirty="0">
                <a:effectLst/>
                <a:ea typeface="Calibri" panose="020F0502020204030204" pitchFamily="34" charset="0"/>
                <a:cs typeface="Times New Roman" panose="02020603050405020304" pitchFamily="18" charset="0"/>
              </a:rPr>
              <a:t> eftersom Frida och Oscar är gifta så ingår det privata sparandet i en kapitalförsäkring och Investeringssparkonto i bodelningen vid skilsmässa. Därför är det viktigt att paret genom ett äktenskapsförord, gör sparformen till enskild egendom.</a:t>
            </a:r>
            <a:endParaRPr lang="sv-SE" sz="1200" dirty="0">
              <a:effectLst/>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093893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a:extLst>
              <a:ext uri="{FF2B5EF4-FFF2-40B4-BE49-F238E27FC236}">
                <a16:creationId xmlns:a16="http://schemas.microsoft.com/office/drawing/2014/main" id="{EA84F12D-DA4F-FF49-996F-6229947B4CA0}"/>
              </a:ext>
            </a:extLst>
          </p:cNvPr>
          <p:cNvSpPr>
            <a:spLocks noGrp="1"/>
          </p:cNvSpPr>
          <p:nvPr>
            <p:ph type="dt" sz="half" idx="38"/>
          </p:nvPr>
        </p:nvSpPr>
        <p:spPr>
          <a:xfrm>
            <a:off x="7748909" y="4719600"/>
            <a:ext cx="467991" cy="220824"/>
          </a:xfrm>
        </p:spPr>
        <p:txBody>
          <a:bodyPr vert="horz" lIns="0" tIns="0" rIns="0" bIns="0" rtlCol="0" anchor="b" anchorCtr="0">
            <a:normAutofit/>
          </a:bodyPr>
          <a:lstStyle/>
          <a:p>
            <a:pPr>
              <a:spcAft>
                <a:spcPts val="450"/>
              </a:spcAft>
            </a:pPr>
            <a:fld id="{B82209D3-57B0-4BB3-BAE7-0E91465A9429}" type="datetime1">
              <a:rPr lang="sv-SE" smtClean="0"/>
              <a:pPr>
                <a:spcAft>
                  <a:spcPts val="450"/>
                </a:spcAft>
              </a:pPr>
              <a:t>2024-10-22</a:t>
            </a:fld>
            <a:endParaRPr lang="sv-SE"/>
          </a:p>
        </p:txBody>
      </p:sp>
      <p:sp>
        <p:nvSpPr>
          <p:cNvPr id="13" name="Footer Placeholder 3">
            <a:extLst>
              <a:ext uri="{FF2B5EF4-FFF2-40B4-BE49-F238E27FC236}">
                <a16:creationId xmlns:a16="http://schemas.microsoft.com/office/drawing/2014/main" id="{C0B3C234-C705-ABFB-075B-F8B4F0AA2CA3}"/>
              </a:ext>
            </a:extLst>
          </p:cNvPr>
          <p:cNvSpPr>
            <a:spLocks noGrp="1"/>
          </p:cNvSpPr>
          <p:nvPr>
            <p:ph type="ftr" sz="quarter" idx="39"/>
          </p:nvPr>
        </p:nvSpPr>
        <p:spPr>
          <a:xfrm>
            <a:off x="3213101" y="4719601"/>
            <a:ext cx="4447577" cy="220825"/>
          </a:xfrm>
        </p:spPr>
        <p:txBody>
          <a:bodyPr vert="horz" wrap="square" lIns="0" tIns="0" rIns="108000" bIns="0" rtlCol="0" anchor="b" anchorCtr="0">
            <a:normAutofit/>
          </a:bodyPr>
          <a:lstStyle/>
          <a:p>
            <a:pPr>
              <a:spcAft>
                <a:spcPts val="450"/>
              </a:spcAft>
            </a:pPr>
            <a:r>
              <a:rPr lang="sv-SE" b="0" i="0" kern="1200" spc="0" baseline="0">
                <a:latin typeface="+mn-lt"/>
                <a:ea typeface="Arial" panose="00000500000000000000" pitchFamily="50" charset="0"/>
                <a:cs typeface="Arial" panose="00000500000000000000" pitchFamily="50" charset="0"/>
              </a:rPr>
              <a:t>Sidfotstext (ändras under Meny Infoga och knappen Sidhuvud/Sidfot)</a:t>
            </a:r>
          </a:p>
        </p:txBody>
      </p:sp>
      <p:sp>
        <p:nvSpPr>
          <p:cNvPr id="15" name="Slide Number Placeholder 4">
            <a:extLst>
              <a:ext uri="{FF2B5EF4-FFF2-40B4-BE49-F238E27FC236}">
                <a16:creationId xmlns:a16="http://schemas.microsoft.com/office/drawing/2014/main" id="{A51E84A1-96A1-8B45-9649-D28546467E69}"/>
              </a:ext>
            </a:extLst>
          </p:cNvPr>
          <p:cNvSpPr>
            <a:spLocks noGrp="1"/>
          </p:cNvSpPr>
          <p:nvPr>
            <p:ph type="sldNum" sz="quarter" idx="40"/>
          </p:nvPr>
        </p:nvSpPr>
        <p:spPr>
          <a:xfrm>
            <a:off x="8216900" y="4696554"/>
            <a:ext cx="584201" cy="287864"/>
          </a:xfrm>
        </p:spPr>
        <p:txBody>
          <a:bodyPr vert="horz" wrap="none" lIns="0" tIns="0" rIns="0" bIns="0" rtlCol="0" anchor="b" anchorCtr="0">
            <a:normAutofit/>
          </a:bodyPr>
          <a:lstStyle/>
          <a:p>
            <a:pPr>
              <a:lnSpc>
                <a:spcPct val="90000"/>
              </a:lnSpc>
              <a:spcAft>
                <a:spcPts val="450"/>
              </a:spcAft>
            </a:pPr>
            <a:fld id="{E9DBCB7B-D4FD-EE41-85F0-B6F7A4EFC557}" type="slidenum">
              <a:rPr lang="sv-SE" sz="2000" smtClean="0"/>
              <a:pPr>
                <a:lnSpc>
                  <a:spcPct val="90000"/>
                </a:lnSpc>
                <a:spcAft>
                  <a:spcPts val="450"/>
                </a:spcAft>
              </a:pPr>
              <a:t>4</a:t>
            </a:fld>
            <a:endParaRPr lang="sv-SE" sz="2000"/>
          </a:p>
        </p:txBody>
      </p:sp>
      <p:sp>
        <p:nvSpPr>
          <p:cNvPr id="4" name="Rubrik 3">
            <a:extLst>
              <a:ext uri="{FF2B5EF4-FFF2-40B4-BE49-F238E27FC236}">
                <a16:creationId xmlns:a16="http://schemas.microsoft.com/office/drawing/2014/main" id="{78142824-618F-EC80-9594-F831AABE2773}"/>
              </a:ext>
            </a:extLst>
          </p:cNvPr>
          <p:cNvSpPr>
            <a:spLocks noGrp="1"/>
          </p:cNvSpPr>
          <p:nvPr>
            <p:ph type="title"/>
          </p:nvPr>
        </p:nvSpPr>
        <p:spPr>
          <a:xfrm>
            <a:off x="358775" y="358774"/>
            <a:ext cx="8426450" cy="576000"/>
          </a:xfrm>
        </p:spPr>
        <p:txBody>
          <a:bodyPr vert="horz" lIns="0" tIns="0" rIns="0" bIns="0" rtlCol="0" anchor="t" anchorCtr="0">
            <a:normAutofit/>
          </a:bodyPr>
          <a:lstStyle/>
          <a:p>
            <a:r>
              <a:rPr lang="sv-SE" b="1" i="0" kern="1200" spc="-80" baseline="0" dirty="0">
                <a:latin typeface="+mj-lt"/>
                <a:ea typeface="Georgia" charset="0"/>
                <a:cs typeface="Georgia" charset="0"/>
              </a:rPr>
              <a:t>Per och Anna </a:t>
            </a:r>
          </a:p>
        </p:txBody>
      </p:sp>
      <p:sp>
        <p:nvSpPr>
          <p:cNvPr id="8" name="Rectangle 1">
            <a:extLst>
              <a:ext uri="{FF2B5EF4-FFF2-40B4-BE49-F238E27FC236}">
                <a16:creationId xmlns:a16="http://schemas.microsoft.com/office/drawing/2014/main" id="{AF62E853-FBB1-B2DC-2906-EAFE560F00E8}"/>
              </a:ext>
            </a:extLst>
          </p:cNvPr>
          <p:cNvSpPr>
            <a:spLocks noChangeArrowheads="1"/>
          </p:cNvSpPr>
          <p:nvPr/>
        </p:nvSpPr>
        <p:spPr bwMode="auto">
          <a:xfrm>
            <a:off x="1695450" y="2387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2" name="textruta 1">
            <a:extLst>
              <a:ext uri="{FF2B5EF4-FFF2-40B4-BE49-F238E27FC236}">
                <a16:creationId xmlns:a16="http://schemas.microsoft.com/office/drawing/2014/main" id="{390B6E47-DF68-CD6C-897B-58C11AA082D1}"/>
              </a:ext>
            </a:extLst>
          </p:cNvPr>
          <p:cNvSpPr txBox="1"/>
          <p:nvPr/>
        </p:nvSpPr>
        <p:spPr>
          <a:xfrm>
            <a:off x="444751" y="1417588"/>
            <a:ext cx="7772149" cy="3416320"/>
          </a:xfrm>
          <a:prstGeom prst="rect">
            <a:avLst/>
          </a:prstGeom>
          <a:noFill/>
        </p:spPr>
        <p:txBody>
          <a:bodyPr wrap="square">
            <a:spAutoFit/>
          </a:bodyPr>
          <a:lstStyle/>
          <a:p>
            <a:r>
              <a:rPr lang="sv-SE" sz="1200" dirty="0"/>
              <a:t>Per och Anna, ett gift par i 50-årsåldern, planerar att arbeta fram till 67 års ålder. Anna tjänar 65 000 kronor i månaden före skatt, medan Per har en månadslön på 50 000 kronor. </a:t>
            </a:r>
          </a:p>
          <a:p>
            <a:endParaRPr lang="sv-SE" sz="1200" dirty="0"/>
          </a:p>
          <a:p>
            <a:r>
              <a:rPr lang="sv-SE" sz="1200" dirty="0"/>
              <a:t>Eftersom Per har lägre inkomst blir det han som tar större ansvar för föräldraledighet, </a:t>
            </a:r>
            <a:r>
              <a:rPr lang="sv-SE" sz="1200" dirty="0" err="1"/>
              <a:t>vabb</a:t>
            </a:r>
            <a:r>
              <a:rPr lang="sv-SE" sz="1200" dirty="0"/>
              <a:t> och deltidsarbete för att inte påverka den gemensamma ekonomin negativt. När det är dags för pension beräknas Anna får en pension på 26 800 kronor i månaden efter skatt och Per förväntas få 21 700 kronor efter skatt. </a:t>
            </a:r>
            <a:r>
              <a:rPr lang="sv-SE" sz="1200" kern="100" dirty="0">
                <a:effectLst/>
                <a:ea typeface="Calibri" panose="020F0502020204030204" pitchFamily="34" charset="0"/>
                <a:cs typeface="Times New Roman" panose="02020603050405020304" pitchFamily="18" charset="0"/>
              </a:rPr>
              <a:t>Vid en skilsmässa delas inte pensionen lika, utan både den allmänna pensionen och tjänstepensionen behålls av respektive part, oavsett vem som har tagit störst ansvar kring det obetalda hushållsarbetet. </a:t>
            </a:r>
            <a:endParaRPr lang="sv-SE" sz="1200" dirty="0">
              <a:effectLst/>
              <a:ea typeface="SimSun" panose="02010600030101010101" pitchFamily="2" charset="-122"/>
              <a:cs typeface="Times New Roman" panose="02020603050405020304" pitchFamily="18" charset="0"/>
            </a:endParaRPr>
          </a:p>
          <a:p>
            <a:endParaRPr lang="sv-SE" sz="1200" dirty="0"/>
          </a:p>
          <a:p>
            <a:r>
              <a:rPr lang="sv-SE" sz="1200" kern="100" dirty="0">
                <a:effectLst/>
                <a:ea typeface="Calibri" panose="020F0502020204030204" pitchFamily="34" charset="0"/>
                <a:cs typeface="Times New Roman" panose="02020603050405020304" pitchFamily="18" charset="0"/>
              </a:rPr>
              <a:t>Per är medveten om att hans val ger  honom sämre pension och sämre förutsättningar vid en skilsmässa och därför vill han börja pensionsspara på egenhand i en kapitalförsäkring. Med ett månatligt sparande på 3 500 kronor fram till pensionen vid 67 års åldern med en årlig avkastning på cirka 5 procent, skulle han kunna få lika mycket som Anna, 26 800 kronor i månaden under 20 års tid som pensionär.</a:t>
            </a:r>
          </a:p>
          <a:p>
            <a:endParaRPr lang="sv-SE" sz="1200" kern="100" dirty="0">
              <a:effectLst/>
              <a:ea typeface="Calibri" panose="020F0502020204030204" pitchFamily="34" charset="0"/>
              <a:cs typeface="Times New Roman" panose="02020603050405020304" pitchFamily="18" charset="0"/>
            </a:endParaRPr>
          </a:p>
          <a:p>
            <a:r>
              <a:rPr lang="sv-SE" sz="1200" i="1" kern="100" dirty="0">
                <a:effectLst/>
                <a:ea typeface="Calibri" panose="020F0502020204030204" pitchFamily="34" charset="0"/>
                <a:cs typeface="Times New Roman" panose="02020603050405020304" pitchFamily="18" charset="0"/>
              </a:rPr>
              <a:t>Men</a:t>
            </a:r>
            <a:r>
              <a:rPr lang="sv-SE" sz="1200" kern="100" dirty="0">
                <a:effectLst/>
                <a:ea typeface="Calibri" panose="020F0502020204030204" pitchFamily="34" charset="0"/>
                <a:cs typeface="Times New Roman" panose="02020603050405020304" pitchFamily="18" charset="0"/>
              </a:rPr>
              <a:t> eftersom Per och Anna är gifta så ingår det privata sparandet i en kapitalförsäkring och Investeringssparkonto i bodelningen vid skilsmässa. Därför är det viktigt att paret genom ett äktenskapsförord, gör sparformen till enskild egendom.</a:t>
            </a:r>
            <a:endParaRPr lang="sv-SE" sz="1200" dirty="0">
              <a:effectLst/>
              <a:ea typeface="SimSun" panose="02010600030101010101" pitchFamily="2" charset="-122"/>
              <a:cs typeface="Times New Roman" panose="02020603050405020304" pitchFamily="18" charset="0"/>
            </a:endParaRPr>
          </a:p>
          <a:p>
            <a:r>
              <a:rPr lang="sv-SE" sz="1200" dirty="0"/>
              <a:t> </a:t>
            </a:r>
          </a:p>
        </p:txBody>
      </p:sp>
    </p:spTree>
    <p:extLst>
      <p:ext uri="{BB962C8B-B14F-4D97-AF65-F5344CB8AC3E}">
        <p14:creationId xmlns:p14="http://schemas.microsoft.com/office/powerpoint/2010/main" val="3736650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2">
            <a:extLst>
              <a:ext uri="{FF2B5EF4-FFF2-40B4-BE49-F238E27FC236}">
                <a16:creationId xmlns:a16="http://schemas.microsoft.com/office/drawing/2014/main" id="{EA84F12D-DA4F-FF49-996F-6229947B4CA0}"/>
              </a:ext>
            </a:extLst>
          </p:cNvPr>
          <p:cNvSpPr>
            <a:spLocks noGrp="1"/>
          </p:cNvSpPr>
          <p:nvPr>
            <p:ph type="dt" sz="half" idx="38"/>
          </p:nvPr>
        </p:nvSpPr>
        <p:spPr>
          <a:xfrm>
            <a:off x="7748909" y="4719600"/>
            <a:ext cx="467991" cy="220824"/>
          </a:xfrm>
        </p:spPr>
        <p:txBody>
          <a:bodyPr vert="horz" lIns="0" tIns="0" rIns="0" bIns="0" rtlCol="0" anchor="b" anchorCtr="0">
            <a:normAutofit/>
          </a:bodyPr>
          <a:lstStyle/>
          <a:p>
            <a:pPr>
              <a:spcAft>
                <a:spcPts val="450"/>
              </a:spcAft>
            </a:pPr>
            <a:fld id="{B82209D3-57B0-4BB3-BAE7-0E91465A9429}" type="datetime1">
              <a:rPr lang="sv-SE" smtClean="0"/>
              <a:pPr>
                <a:spcAft>
                  <a:spcPts val="450"/>
                </a:spcAft>
              </a:pPr>
              <a:t>2024-10-22</a:t>
            </a:fld>
            <a:endParaRPr lang="sv-SE"/>
          </a:p>
        </p:txBody>
      </p:sp>
      <p:sp>
        <p:nvSpPr>
          <p:cNvPr id="13" name="Footer Placeholder 3">
            <a:extLst>
              <a:ext uri="{FF2B5EF4-FFF2-40B4-BE49-F238E27FC236}">
                <a16:creationId xmlns:a16="http://schemas.microsoft.com/office/drawing/2014/main" id="{C0B3C234-C705-ABFB-075B-F8B4F0AA2CA3}"/>
              </a:ext>
            </a:extLst>
          </p:cNvPr>
          <p:cNvSpPr>
            <a:spLocks noGrp="1"/>
          </p:cNvSpPr>
          <p:nvPr>
            <p:ph type="ftr" sz="quarter" idx="39"/>
          </p:nvPr>
        </p:nvSpPr>
        <p:spPr>
          <a:xfrm>
            <a:off x="3213101" y="4719601"/>
            <a:ext cx="4447577" cy="220825"/>
          </a:xfrm>
        </p:spPr>
        <p:txBody>
          <a:bodyPr vert="horz" wrap="square" lIns="0" tIns="0" rIns="108000" bIns="0" rtlCol="0" anchor="b" anchorCtr="0">
            <a:normAutofit/>
          </a:bodyPr>
          <a:lstStyle/>
          <a:p>
            <a:pPr>
              <a:spcAft>
                <a:spcPts val="450"/>
              </a:spcAft>
            </a:pPr>
            <a:r>
              <a:rPr lang="sv-SE" b="0" i="0" kern="1200" spc="0" baseline="0">
                <a:latin typeface="+mn-lt"/>
                <a:ea typeface="Arial" panose="00000500000000000000" pitchFamily="50" charset="0"/>
                <a:cs typeface="Arial" panose="00000500000000000000" pitchFamily="50" charset="0"/>
              </a:rPr>
              <a:t>Sidfotstext (ändras under Meny Infoga och knappen Sidhuvud/Sidfot)</a:t>
            </a:r>
          </a:p>
        </p:txBody>
      </p:sp>
      <p:sp>
        <p:nvSpPr>
          <p:cNvPr id="15" name="Slide Number Placeholder 4">
            <a:extLst>
              <a:ext uri="{FF2B5EF4-FFF2-40B4-BE49-F238E27FC236}">
                <a16:creationId xmlns:a16="http://schemas.microsoft.com/office/drawing/2014/main" id="{A51E84A1-96A1-8B45-9649-D28546467E69}"/>
              </a:ext>
            </a:extLst>
          </p:cNvPr>
          <p:cNvSpPr>
            <a:spLocks noGrp="1"/>
          </p:cNvSpPr>
          <p:nvPr>
            <p:ph type="sldNum" sz="quarter" idx="40"/>
          </p:nvPr>
        </p:nvSpPr>
        <p:spPr>
          <a:xfrm>
            <a:off x="8216900" y="4696554"/>
            <a:ext cx="584201" cy="287864"/>
          </a:xfrm>
        </p:spPr>
        <p:txBody>
          <a:bodyPr vert="horz" wrap="none" lIns="0" tIns="0" rIns="0" bIns="0" rtlCol="0" anchor="b" anchorCtr="0">
            <a:normAutofit/>
          </a:bodyPr>
          <a:lstStyle/>
          <a:p>
            <a:pPr>
              <a:lnSpc>
                <a:spcPct val="90000"/>
              </a:lnSpc>
              <a:spcAft>
                <a:spcPts val="450"/>
              </a:spcAft>
            </a:pPr>
            <a:fld id="{E9DBCB7B-D4FD-EE41-85F0-B6F7A4EFC557}" type="slidenum">
              <a:rPr lang="sv-SE" sz="2000" smtClean="0"/>
              <a:pPr>
                <a:lnSpc>
                  <a:spcPct val="90000"/>
                </a:lnSpc>
                <a:spcAft>
                  <a:spcPts val="450"/>
                </a:spcAft>
              </a:pPr>
              <a:t>5</a:t>
            </a:fld>
            <a:endParaRPr lang="sv-SE" sz="2000"/>
          </a:p>
        </p:txBody>
      </p:sp>
      <p:sp>
        <p:nvSpPr>
          <p:cNvPr id="4" name="Rubrik 3">
            <a:extLst>
              <a:ext uri="{FF2B5EF4-FFF2-40B4-BE49-F238E27FC236}">
                <a16:creationId xmlns:a16="http://schemas.microsoft.com/office/drawing/2014/main" id="{78142824-618F-EC80-9594-F831AABE2773}"/>
              </a:ext>
            </a:extLst>
          </p:cNvPr>
          <p:cNvSpPr>
            <a:spLocks noGrp="1"/>
          </p:cNvSpPr>
          <p:nvPr>
            <p:ph type="title"/>
          </p:nvPr>
        </p:nvSpPr>
        <p:spPr>
          <a:xfrm>
            <a:off x="358775" y="358774"/>
            <a:ext cx="8426450" cy="576000"/>
          </a:xfrm>
        </p:spPr>
        <p:txBody>
          <a:bodyPr vert="horz" lIns="0" tIns="0" rIns="0" bIns="0" rtlCol="0" anchor="t" anchorCtr="0">
            <a:noAutofit/>
          </a:bodyPr>
          <a:lstStyle/>
          <a:p>
            <a:r>
              <a:rPr lang="sv-SE" sz="3200" b="1" i="0" kern="1200" spc="-80" baseline="0" dirty="0">
                <a:latin typeface="+mj-lt"/>
                <a:ea typeface="Georgia" charset="0"/>
                <a:cs typeface="Georgia" charset="0"/>
              </a:rPr>
              <a:t>De tre paren i en tabell</a:t>
            </a:r>
          </a:p>
        </p:txBody>
      </p:sp>
      <p:graphicFrame>
        <p:nvGraphicFramePr>
          <p:cNvPr id="7" name="Tabell 6">
            <a:extLst>
              <a:ext uri="{FF2B5EF4-FFF2-40B4-BE49-F238E27FC236}">
                <a16:creationId xmlns:a16="http://schemas.microsoft.com/office/drawing/2014/main" id="{4E0DE182-0E38-9E53-1181-9A1AAE7388A3}"/>
              </a:ext>
            </a:extLst>
          </p:cNvPr>
          <p:cNvGraphicFramePr>
            <a:graphicFrameLocks noGrp="1"/>
          </p:cNvGraphicFramePr>
          <p:nvPr/>
        </p:nvGraphicFramePr>
        <p:xfrm>
          <a:off x="675158" y="1424469"/>
          <a:ext cx="7620225" cy="2521255"/>
        </p:xfrm>
        <a:graphic>
          <a:graphicData uri="http://schemas.openxmlformats.org/drawingml/2006/table">
            <a:tbl>
              <a:tblPr firstRow="1" firstCol="1" bandRow="1">
                <a:tableStyleId>{5C22544A-7EE6-4342-B048-85BDC9FD1C3A}</a:tableStyleId>
              </a:tblPr>
              <a:tblGrid>
                <a:gridCol w="1088123">
                  <a:extLst>
                    <a:ext uri="{9D8B030D-6E8A-4147-A177-3AD203B41FA5}">
                      <a16:colId xmlns:a16="http://schemas.microsoft.com/office/drawing/2014/main" val="1296122846"/>
                    </a:ext>
                  </a:extLst>
                </a:gridCol>
                <a:gridCol w="1088123">
                  <a:extLst>
                    <a:ext uri="{9D8B030D-6E8A-4147-A177-3AD203B41FA5}">
                      <a16:colId xmlns:a16="http://schemas.microsoft.com/office/drawing/2014/main" val="1870783503"/>
                    </a:ext>
                  </a:extLst>
                </a:gridCol>
                <a:gridCol w="1088123">
                  <a:extLst>
                    <a:ext uri="{9D8B030D-6E8A-4147-A177-3AD203B41FA5}">
                      <a16:colId xmlns:a16="http://schemas.microsoft.com/office/drawing/2014/main" val="839754669"/>
                    </a:ext>
                  </a:extLst>
                </a:gridCol>
                <a:gridCol w="1088964">
                  <a:extLst>
                    <a:ext uri="{9D8B030D-6E8A-4147-A177-3AD203B41FA5}">
                      <a16:colId xmlns:a16="http://schemas.microsoft.com/office/drawing/2014/main" val="2311103275"/>
                    </a:ext>
                  </a:extLst>
                </a:gridCol>
                <a:gridCol w="1088964">
                  <a:extLst>
                    <a:ext uri="{9D8B030D-6E8A-4147-A177-3AD203B41FA5}">
                      <a16:colId xmlns:a16="http://schemas.microsoft.com/office/drawing/2014/main" val="2287041596"/>
                    </a:ext>
                  </a:extLst>
                </a:gridCol>
                <a:gridCol w="1088964">
                  <a:extLst>
                    <a:ext uri="{9D8B030D-6E8A-4147-A177-3AD203B41FA5}">
                      <a16:colId xmlns:a16="http://schemas.microsoft.com/office/drawing/2014/main" val="2635614074"/>
                    </a:ext>
                  </a:extLst>
                </a:gridCol>
                <a:gridCol w="1088964">
                  <a:extLst>
                    <a:ext uri="{9D8B030D-6E8A-4147-A177-3AD203B41FA5}">
                      <a16:colId xmlns:a16="http://schemas.microsoft.com/office/drawing/2014/main" val="1485972196"/>
                    </a:ext>
                  </a:extLst>
                </a:gridCol>
              </a:tblGrid>
              <a:tr h="986131">
                <a:tc>
                  <a:txBody>
                    <a:bodyPr/>
                    <a:lstStyle/>
                    <a:p>
                      <a:pPr>
                        <a:lnSpc>
                          <a:spcPct val="107000"/>
                        </a:lnSpc>
                        <a:spcAft>
                          <a:spcPts val="800"/>
                        </a:spcAft>
                      </a:pPr>
                      <a:r>
                        <a:rPr lang="sv-SE" sz="1000" kern="0" dirty="0">
                          <a:effectLst/>
                        </a:rPr>
                        <a:t>Ålder</a:t>
                      </a:r>
                      <a:endParaRPr lang="sv-S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sv-SE" sz="1000" kern="0" dirty="0">
                          <a:effectLst/>
                        </a:rPr>
                        <a:t>Man, lön per månad brutto</a:t>
                      </a:r>
                      <a:endParaRPr lang="sv-S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sv-SE" sz="1000" kern="0" dirty="0">
                          <a:effectLst/>
                        </a:rPr>
                        <a:t>Kvinna, lön per månad brutto</a:t>
                      </a:r>
                      <a:endParaRPr lang="sv-S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sv-SE" sz="1000" kern="0" dirty="0">
                          <a:effectLst/>
                        </a:rPr>
                        <a:t>Pension vid 67 år (man)</a:t>
                      </a:r>
                      <a:endParaRPr lang="sv-S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sv-SE" sz="1000" kern="0" dirty="0">
                          <a:effectLst/>
                        </a:rPr>
                        <a:t>Pension vid 67 år (kvinna)</a:t>
                      </a:r>
                      <a:endParaRPr lang="sv-S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sv-SE" sz="1000" kern="0" dirty="0">
                          <a:effectLst/>
                        </a:rPr>
                        <a:t>Sparande per månad fram till 67 år</a:t>
                      </a:r>
                      <a:endParaRPr lang="sv-S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sv-SE" sz="1000" kern="0" dirty="0">
                          <a:effectLst/>
                        </a:rPr>
                        <a:t>Extra pension (per månad)</a:t>
                      </a:r>
                      <a:endParaRPr lang="sv-S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7686133"/>
                  </a:ext>
                </a:extLst>
              </a:tr>
              <a:tr h="511708">
                <a:tc>
                  <a:txBody>
                    <a:bodyPr/>
                    <a:lstStyle/>
                    <a:p>
                      <a:pPr>
                        <a:lnSpc>
                          <a:spcPct val="107000"/>
                        </a:lnSpc>
                        <a:spcAft>
                          <a:spcPts val="800"/>
                        </a:spcAft>
                      </a:pPr>
                      <a:r>
                        <a:rPr lang="sv-SE" sz="1050" kern="0">
                          <a:effectLst/>
                        </a:rPr>
                        <a:t>30 år</a:t>
                      </a: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sv-SE" sz="1050" kern="0">
                          <a:effectLst/>
                        </a:rPr>
                        <a:t>40 000 kr</a:t>
                      </a: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sv-SE" sz="1050" kern="0" dirty="0">
                          <a:effectLst/>
                        </a:rPr>
                        <a:t>28 000 kr</a:t>
                      </a:r>
                      <a:endParaRPr lang="sv-S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sv-SE" sz="1050" kern="0" dirty="0">
                          <a:effectLst/>
                        </a:rPr>
                        <a:t>18 700 kr</a:t>
                      </a:r>
                      <a:endParaRPr lang="sv-S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sv-SE" sz="1050" kern="0">
                          <a:effectLst/>
                        </a:rPr>
                        <a:t>15 400 kr</a:t>
                      </a: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sv-SE" sz="1050" kern="0" dirty="0">
                          <a:effectLst/>
                        </a:rPr>
                        <a:t>   500 kr</a:t>
                      </a:r>
                      <a:endParaRPr lang="sv-S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sv-SE" sz="1050" kern="0" dirty="0">
                          <a:effectLst/>
                        </a:rPr>
                        <a:t>3 300 kr</a:t>
                      </a:r>
                      <a:endParaRPr lang="sv-S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4502118"/>
                  </a:ext>
                </a:extLst>
              </a:tr>
              <a:tr h="511708">
                <a:tc>
                  <a:txBody>
                    <a:bodyPr/>
                    <a:lstStyle/>
                    <a:p>
                      <a:pPr>
                        <a:lnSpc>
                          <a:spcPct val="107000"/>
                        </a:lnSpc>
                        <a:spcAft>
                          <a:spcPts val="800"/>
                        </a:spcAft>
                      </a:pPr>
                      <a:r>
                        <a:rPr lang="sv-SE" sz="1050" kern="0">
                          <a:effectLst/>
                        </a:rPr>
                        <a:t>40 år</a:t>
                      </a: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sv-SE" sz="1050" kern="0">
                          <a:effectLst/>
                        </a:rPr>
                        <a:t>50 000 kr</a:t>
                      </a: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sv-SE" sz="1050" kern="0">
                          <a:effectLst/>
                        </a:rPr>
                        <a:t>30 000 kr</a:t>
                      </a: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sv-SE" sz="1050" kern="0" dirty="0">
                          <a:effectLst/>
                        </a:rPr>
                        <a:t>21 700 kr</a:t>
                      </a:r>
                      <a:endParaRPr lang="sv-S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sv-SE" sz="1050" kern="0" dirty="0">
                          <a:effectLst/>
                        </a:rPr>
                        <a:t>15 400 kr</a:t>
                      </a:r>
                      <a:endParaRPr lang="sv-S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sv-SE" sz="1050" kern="0" dirty="0">
                          <a:effectLst/>
                        </a:rPr>
                        <a:t>2 000 kr</a:t>
                      </a:r>
                      <a:endParaRPr lang="sv-S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sv-SE" sz="1050" kern="0" dirty="0">
                          <a:effectLst/>
                        </a:rPr>
                        <a:t>6 300 kr</a:t>
                      </a:r>
                      <a:endParaRPr lang="sv-S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09629416"/>
                  </a:ext>
                </a:extLst>
              </a:tr>
              <a:tr h="511708">
                <a:tc>
                  <a:txBody>
                    <a:bodyPr/>
                    <a:lstStyle/>
                    <a:p>
                      <a:pPr>
                        <a:lnSpc>
                          <a:spcPct val="107000"/>
                        </a:lnSpc>
                        <a:spcAft>
                          <a:spcPts val="800"/>
                        </a:spcAft>
                      </a:pPr>
                      <a:r>
                        <a:rPr lang="sv-SE" sz="1050" kern="0">
                          <a:effectLst/>
                        </a:rPr>
                        <a:t>50 år</a:t>
                      </a: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sv-SE" sz="1050" kern="0">
                          <a:effectLst/>
                        </a:rPr>
                        <a:t>50 000 kr</a:t>
                      </a: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sv-SE" sz="1050" kern="0">
                          <a:effectLst/>
                        </a:rPr>
                        <a:t>65 000 kr</a:t>
                      </a: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sv-SE" sz="1050" kern="0">
                          <a:effectLst/>
                        </a:rPr>
                        <a:t>21 700 kr</a:t>
                      </a:r>
                      <a:endParaRPr lang="sv-SE"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sv-SE" sz="1050" kern="0" dirty="0">
                          <a:effectLst/>
                        </a:rPr>
                        <a:t>26 800 kr</a:t>
                      </a:r>
                      <a:endParaRPr lang="sv-S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sv-SE" sz="1050" kern="0" dirty="0">
                          <a:effectLst/>
                        </a:rPr>
                        <a:t>3 500 kr</a:t>
                      </a:r>
                      <a:endParaRPr lang="sv-S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sv-SE" sz="1050" kern="0" dirty="0">
                          <a:effectLst/>
                        </a:rPr>
                        <a:t>5 100 kr</a:t>
                      </a:r>
                      <a:endParaRPr lang="sv-SE"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6001656"/>
                  </a:ext>
                </a:extLst>
              </a:tr>
            </a:tbl>
          </a:graphicData>
        </a:graphic>
      </p:graphicFrame>
      <p:sp>
        <p:nvSpPr>
          <p:cNvPr id="8" name="Rectangle 1">
            <a:extLst>
              <a:ext uri="{FF2B5EF4-FFF2-40B4-BE49-F238E27FC236}">
                <a16:creationId xmlns:a16="http://schemas.microsoft.com/office/drawing/2014/main" id="{AF62E853-FBB1-B2DC-2906-EAFE560F00E8}"/>
              </a:ext>
            </a:extLst>
          </p:cNvPr>
          <p:cNvSpPr>
            <a:spLocks noChangeArrowheads="1"/>
          </p:cNvSpPr>
          <p:nvPr/>
        </p:nvSpPr>
        <p:spPr bwMode="auto">
          <a:xfrm>
            <a:off x="1695450" y="2387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Tree>
    <p:extLst>
      <p:ext uri="{BB962C8B-B14F-4D97-AF65-F5344CB8AC3E}">
        <p14:creationId xmlns:p14="http://schemas.microsoft.com/office/powerpoint/2010/main" val="1932326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8142824-618F-EC80-9594-F831AABE2773}"/>
              </a:ext>
            </a:extLst>
          </p:cNvPr>
          <p:cNvSpPr>
            <a:spLocks noGrp="1"/>
          </p:cNvSpPr>
          <p:nvPr>
            <p:ph type="title"/>
          </p:nvPr>
        </p:nvSpPr>
        <p:spPr>
          <a:xfrm>
            <a:off x="288376" y="249236"/>
            <a:ext cx="8426450" cy="576000"/>
          </a:xfrm>
        </p:spPr>
        <p:txBody>
          <a:bodyPr/>
          <a:lstStyle/>
          <a:p>
            <a:r>
              <a:rPr lang="sv-SE" b="0"/>
              <a:t>Kontaktuppgifter</a:t>
            </a:r>
            <a:endParaRPr lang="sv-SE" b="0" dirty="0"/>
          </a:p>
        </p:txBody>
      </p:sp>
      <p:sp>
        <p:nvSpPr>
          <p:cNvPr id="6" name="textruta 5">
            <a:extLst>
              <a:ext uri="{FF2B5EF4-FFF2-40B4-BE49-F238E27FC236}">
                <a16:creationId xmlns:a16="http://schemas.microsoft.com/office/drawing/2014/main" id="{785D7C4A-0101-567A-E429-89D333473026}"/>
              </a:ext>
            </a:extLst>
          </p:cNvPr>
          <p:cNvSpPr txBox="1"/>
          <p:nvPr/>
        </p:nvSpPr>
        <p:spPr>
          <a:xfrm>
            <a:off x="288375" y="2397256"/>
            <a:ext cx="5320714" cy="1881284"/>
          </a:xfrm>
          <a:prstGeom prst="rect">
            <a:avLst/>
          </a:prstGeom>
          <a:noFill/>
        </p:spPr>
        <p:txBody>
          <a:bodyPr wrap="square">
            <a:spAutoFit/>
          </a:bodyPr>
          <a:lstStyle/>
          <a:p>
            <a:pPr defTabSz="342900">
              <a:defRPr/>
            </a:pPr>
            <a:r>
              <a:rPr lang="de-DE" sz="1200" b="1">
                <a:solidFill>
                  <a:srgbClr val="000000"/>
                </a:solidFill>
                <a:latin typeface="Arial" panose="020B0604020202020204" pitchFamily="34" charset="0"/>
                <a:cs typeface="Arial" panose="020B0604020202020204" pitchFamily="34" charset="0"/>
              </a:rPr>
              <a:t>Trifa Chireh</a:t>
            </a:r>
          </a:p>
          <a:p>
            <a:pPr defTabSz="342900">
              <a:defRPr/>
            </a:pPr>
            <a:endParaRPr lang="de-DE" sz="675" b="1">
              <a:solidFill>
                <a:srgbClr val="000000"/>
              </a:solidFill>
              <a:latin typeface="Arial" panose="020B0604020202020204" pitchFamily="34" charset="0"/>
              <a:cs typeface="Arial" panose="020B0604020202020204" pitchFamily="34" charset="0"/>
            </a:endParaRPr>
          </a:p>
          <a:p>
            <a:pPr defTabSz="342900">
              <a:defRPr/>
            </a:pPr>
            <a:r>
              <a:rPr lang="sv-SE" sz="900">
                <a:solidFill>
                  <a:srgbClr val="000000"/>
                </a:solidFill>
                <a:latin typeface="Arial" panose="020B0604020202020204" pitchFamily="34" charset="0"/>
                <a:ea typeface="Times New Roman" panose="02020603050405020304" pitchFamily="18" charset="0"/>
                <a:cs typeface="Arial" panose="020B0604020202020204" pitchFamily="34" charset="0"/>
              </a:rPr>
              <a:t>Pensionsekonom</a:t>
            </a:r>
            <a:endParaRPr lang="sv-SE" sz="900">
              <a:solidFill>
                <a:srgbClr val="000000"/>
              </a:solidFill>
              <a:latin typeface="Arial" panose="020B0604020202020204" pitchFamily="34" charset="0"/>
              <a:ea typeface="Calibri" panose="020F0502020204030204" pitchFamily="34" charset="0"/>
              <a:cs typeface="Arial" panose="020B0604020202020204" pitchFamily="34" charset="0"/>
            </a:endParaRPr>
          </a:p>
          <a:p>
            <a:pPr defTabSz="342900">
              <a:defRPr/>
            </a:pPr>
            <a:r>
              <a:rPr lang="sv-SE" sz="900">
                <a:solidFill>
                  <a:srgbClr val="000000"/>
                </a:solidFill>
                <a:latin typeface="Arial" panose="020B0604020202020204" pitchFamily="34" charset="0"/>
                <a:ea typeface="Times New Roman" panose="02020603050405020304" pitchFamily="18" charset="0"/>
                <a:cs typeface="Arial" panose="020B0604020202020204" pitchFamily="34" charset="0"/>
              </a:rPr>
              <a:t>Länsförsäkringar </a:t>
            </a:r>
          </a:p>
          <a:p>
            <a:pPr defTabSz="342900">
              <a:defRPr/>
            </a:pPr>
            <a:endParaRPr lang="de-DE" sz="675" b="1">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defTabSz="342900">
              <a:defRPr/>
            </a:pPr>
            <a:r>
              <a:rPr lang="sv-SE" sz="900">
                <a:solidFill>
                  <a:srgbClr val="000000"/>
                </a:solidFill>
                <a:latin typeface="Arial" panose="020B0604020202020204" pitchFamily="34" charset="0"/>
                <a:ea typeface="Times New Roman" panose="02020603050405020304" pitchFamily="18" charset="0"/>
                <a:cs typeface="Arial" panose="020B0604020202020204" pitchFamily="34" charset="0"/>
              </a:rPr>
              <a:t>Mob.tel. 0730 – 94 28 52</a:t>
            </a:r>
          </a:p>
          <a:p>
            <a:pPr defTabSz="342900">
              <a:defRPr/>
            </a:pPr>
            <a:r>
              <a:rPr lang="sv-SE" sz="900">
                <a:solidFill>
                  <a:srgbClr val="000000"/>
                </a:solidFill>
                <a:latin typeface="Arial" panose="020B0604020202020204" pitchFamily="34" charset="0"/>
                <a:ea typeface="Times New Roman" panose="02020603050405020304" pitchFamily="18" charset="0"/>
                <a:cs typeface="Arial" panose="020B0604020202020204" pitchFamily="34" charset="0"/>
              </a:rPr>
              <a:t>Mail: </a:t>
            </a:r>
            <a:r>
              <a:rPr lang="sv-SE" sz="900" u="sng">
                <a:solidFill>
                  <a:srgbClr val="0000FF"/>
                </a:solidFill>
                <a:latin typeface="Arial" panose="020B0604020202020204" pitchFamily="34" charset="0"/>
                <a:ea typeface="Times New Roman" panose="02020603050405020304" pitchFamily="18" charset="0"/>
                <a:cs typeface="Arial" panose="020B0604020202020204" pitchFamily="34" charset="0"/>
              </a:rPr>
              <a:t>trifa.chireh@lansforsakringar.se</a:t>
            </a:r>
            <a:endParaRPr lang="sv-SE" sz="900">
              <a:solidFill>
                <a:srgbClr val="000000"/>
              </a:solidFill>
              <a:latin typeface="Arial" panose="020B0604020202020204" pitchFamily="34" charset="0"/>
              <a:ea typeface="Calibri" panose="020F0502020204030204" pitchFamily="34" charset="0"/>
              <a:cs typeface="Arial" panose="020B0604020202020204" pitchFamily="34" charset="0"/>
            </a:endParaRPr>
          </a:p>
          <a:p>
            <a:pPr defTabSz="342900">
              <a:defRPr/>
            </a:pPr>
            <a:endParaRPr lang="nb-NO" sz="900" b="1">
              <a:solidFill>
                <a:srgbClr val="000000"/>
              </a:solidFill>
              <a:latin typeface="Arial" panose="020B0604020202020204" pitchFamily="34" charset="0"/>
              <a:cs typeface="Arial" panose="020B0604020202020204" pitchFamily="34" charset="0"/>
            </a:endParaRPr>
          </a:p>
          <a:p>
            <a:pPr defTabSz="342900">
              <a:defRPr/>
            </a:pPr>
            <a:endParaRPr lang="nb-NO" sz="900" b="1">
              <a:solidFill>
                <a:srgbClr val="000000"/>
              </a:solidFill>
              <a:latin typeface="Arial" panose="020B0604020202020204" pitchFamily="34" charset="0"/>
              <a:cs typeface="Arial" panose="020B0604020202020204" pitchFamily="34" charset="0"/>
            </a:endParaRPr>
          </a:p>
          <a:p>
            <a:pPr defTabSz="342900">
              <a:defRPr/>
            </a:pPr>
            <a:r>
              <a:rPr lang="sv-SE" sz="1200" b="1">
                <a:solidFill>
                  <a:srgbClr val="000000"/>
                </a:solidFill>
                <a:latin typeface="Arial" panose="020B0604020202020204" pitchFamily="34" charset="0"/>
                <a:cs typeface="Arial" panose="020B0604020202020204" pitchFamily="34" charset="0"/>
              </a:rPr>
              <a:t>Länsförsäkringar presskontakt</a:t>
            </a:r>
            <a:endParaRPr lang="nb-NO" sz="1200" b="1">
              <a:solidFill>
                <a:srgbClr val="000000"/>
              </a:solidFill>
              <a:latin typeface="Arial" panose="020B0604020202020204" pitchFamily="34" charset="0"/>
              <a:cs typeface="Arial" panose="020B0604020202020204" pitchFamily="34" charset="0"/>
            </a:endParaRPr>
          </a:p>
          <a:p>
            <a:pPr defTabSz="342900">
              <a:defRPr/>
            </a:pPr>
            <a:endParaRPr lang="nb-NO" sz="675" b="1">
              <a:solidFill>
                <a:srgbClr val="000000"/>
              </a:solidFill>
              <a:latin typeface="Arial" panose="020B0604020202020204" pitchFamily="34" charset="0"/>
              <a:cs typeface="Arial" panose="020B0604020202020204" pitchFamily="34" charset="0"/>
            </a:endParaRPr>
          </a:p>
          <a:p>
            <a:pPr defTabSz="342900">
              <a:defRPr/>
            </a:pPr>
            <a:r>
              <a:rPr lang="nb-NO" sz="900">
                <a:solidFill>
                  <a:srgbClr val="000000"/>
                </a:solidFill>
                <a:latin typeface="Arial" panose="020B0604020202020204" pitchFamily="34" charset="0"/>
                <a:cs typeface="Arial" panose="020B0604020202020204" pitchFamily="34" charset="0"/>
              </a:rPr>
              <a:t>Tel. 08-588 418 50</a:t>
            </a:r>
            <a:endParaRPr lang="de-DE" sz="900">
              <a:solidFill>
                <a:srgbClr val="000000"/>
              </a:solidFill>
              <a:latin typeface="Arial" panose="020B0604020202020204" pitchFamily="34" charset="0"/>
              <a:cs typeface="Arial" panose="020B0604020202020204" pitchFamily="34" charset="0"/>
            </a:endParaRPr>
          </a:p>
          <a:p>
            <a:pPr defTabSz="342900">
              <a:defRPr/>
            </a:pPr>
            <a:r>
              <a:rPr lang="sv-SE" sz="900">
                <a:solidFill>
                  <a:srgbClr val="000000"/>
                </a:solidFill>
                <a:latin typeface="Arial" panose="020B0604020202020204" pitchFamily="34" charset="0"/>
                <a:ea typeface="Times New Roman" panose="02020603050405020304" pitchFamily="18" charset="0"/>
                <a:cs typeface="Arial" panose="020B0604020202020204" pitchFamily="34" charset="0"/>
              </a:rPr>
              <a:t>Mail: </a:t>
            </a:r>
            <a:r>
              <a:rPr lang="sv-SE" sz="900">
                <a:solidFill>
                  <a:srgbClr val="000000"/>
                </a:solidFill>
                <a:latin typeface="Arial" panose="020B0604020202020204" pitchFamily="34" charset="0"/>
                <a:cs typeface="Arial" panose="020B0604020202020204" pitchFamily="34" charset="0"/>
                <a:hlinkClick r:id="rId3"/>
              </a:rPr>
              <a:t>press@lansforsakringar.se</a:t>
            </a:r>
            <a:r>
              <a:rPr lang="sv-SE" sz="900">
                <a:solidFill>
                  <a:srgbClr val="000000"/>
                </a:solidFill>
                <a:latin typeface="Arial" panose="020B0604020202020204" pitchFamily="34" charset="0"/>
                <a:cs typeface="Arial" panose="020B0604020202020204" pitchFamily="34" charset="0"/>
              </a:rPr>
              <a:t> </a:t>
            </a:r>
            <a:endParaRPr lang="sv-SE" sz="900" dirty="0">
              <a:solidFill>
                <a:srgbClr val="000000"/>
              </a:solidFill>
              <a:latin typeface="Arial" panose="020B0604020202020204" pitchFamily="34" charset="0"/>
              <a:cs typeface="Arial" panose="020B0604020202020204" pitchFamily="34" charset="0"/>
            </a:endParaRPr>
          </a:p>
        </p:txBody>
      </p:sp>
      <p:pic>
        <p:nvPicPr>
          <p:cNvPr id="2" name="Bildobjekt 1">
            <a:extLst>
              <a:ext uri="{FF2B5EF4-FFF2-40B4-BE49-F238E27FC236}">
                <a16:creationId xmlns:a16="http://schemas.microsoft.com/office/drawing/2014/main" id="{0A695A6A-4848-D292-0B3B-9222B69C966F}"/>
              </a:ext>
            </a:extLst>
          </p:cNvPr>
          <p:cNvPicPr>
            <a:picLocks noChangeAspect="1"/>
          </p:cNvPicPr>
          <p:nvPr/>
        </p:nvPicPr>
        <p:blipFill>
          <a:blip r:embed="rId4"/>
          <a:stretch>
            <a:fillRect/>
          </a:stretch>
        </p:blipFill>
        <p:spPr>
          <a:xfrm>
            <a:off x="288375" y="861658"/>
            <a:ext cx="1278336" cy="1372834"/>
          </a:xfrm>
          <a:prstGeom prst="rect">
            <a:avLst/>
          </a:prstGeom>
        </p:spPr>
      </p:pic>
    </p:spTree>
    <p:extLst>
      <p:ext uri="{BB962C8B-B14F-4D97-AF65-F5344CB8AC3E}">
        <p14:creationId xmlns:p14="http://schemas.microsoft.com/office/powerpoint/2010/main" val="4011505932"/>
      </p:ext>
    </p:extLst>
  </p:cSld>
  <p:clrMapOvr>
    <a:masterClrMapping/>
  </p:clrMapOvr>
</p:sld>
</file>

<file path=ppt/theme/theme1.xml><?xml version="1.0" encoding="utf-8"?>
<a:theme xmlns:a="http://schemas.openxmlformats.org/drawingml/2006/main" name="Länsförsäkringar">
  <a:themeElements>
    <a:clrScheme name="Länsförsäkringar">
      <a:dk1>
        <a:srgbClr val="000000"/>
      </a:dk1>
      <a:lt1>
        <a:srgbClr val="FFFFFF"/>
      </a:lt1>
      <a:dk2>
        <a:srgbClr val="00427A"/>
      </a:dk2>
      <a:lt2>
        <a:srgbClr val="DCDDDE"/>
      </a:lt2>
      <a:accent1>
        <a:srgbClr val="005AA0"/>
      </a:accent1>
      <a:accent2>
        <a:srgbClr val="E30613"/>
      </a:accent2>
      <a:accent3>
        <a:srgbClr val="4495D1"/>
      </a:accent3>
      <a:accent4>
        <a:srgbClr val="76BBE7"/>
      </a:accent4>
      <a:accent5>
        <a:srgbClr val="BADAF3"/>
      </a:accent5>
      <a:accent6>
        <a:srgbClr val="F15C5B"/>
      </a:accent6>
      <a:hlink>
        <a:srgbClr val="005AA0"/>
      </a:hlink>
      <a:folHlink>
        <a:srgbClr val="77817B"/>
      </a:folHlink>
    </a:clrScheme>
    <a:fontScheme name="LF PPT">
      <a:majorFont>
        <a:latin typeface="Lucida Bright"/>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38100">
          <a:noFill/>
          <a:miter lim="800000"/>
        </a:ln>
      </a:spPr>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defPPr algn="l">
          <a:defRPr sz="1400" dirty="0">
            <a:solidFill>
              <a:schemeClr val="accent1"/>
            </a:solidFill>
            <a:latin typeface="Arial" charset="0"/>
            <a:ea typeface="Arial" charset="0"/>
            <a:cs typeface="Arial" charset="0"/>
          </a:defRPr>
        </a:defPPr>
      </a:lstStyle>
      <a:style>
        <a:lnRef idx="2">
          <a:schemeClr val="dk1"/>
        </a:lnRef>
        <a:fillRef idx="1">
          <a:schemeClr val="lt1"/>
        </a:fillRef>
        <a:effectRef idx="0">
          <a:schemeClr val="dk1"/>
        </a:effectRef>
        <a:fontRef idx="minor">
          <a:schemeClr val="dk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500" dirty="0" err="1" smtClean="0">
            <a:solidFill>
              <a:schemeClr val="accent1"/>
            </a:solidFill>
          </a:defRPr>
        </a:defPPr>
      </a:lstStyle>
    </a:txDef>
  </a:objectDefaults>
  <a:extraClrSchemeLst/>
  <a:custClrLst>
    <a:custClr name="Länsförsäkringar Blå">
      <a:srgbClr val="005AA0"/>
    </a:custClr>
    <a:custClr>
      <a:srgbClr val="00427A"/>
    </a:custClr>
    <a:custClr>
      <a:srgbClr val="4495D1"/>
    </a:custClr>
    <a:custClr>
      <a:srgbClr val="76BBE7"/>
    </a:custClr>
    <a:custClr>
      <a:srgbClr val="BADAF3"/>
    </a:custClr>
    <a:custClr name="Länsförsäkringar Röd">
      <a:srgbClr val="E30613"/>
    </a:custClr>
    <a:custClr>
      <a:srgbClr val="910C19"/>
    </a:custClr>
    <a:custClr>
      <a:srgbClr val="F15C5B"/>
    </a:custClr>
    <a:custClr>
      <a:srgbClr val="F5989D"/>
    </a:custClr>
    <a:custClr>
      <a:srgbClr val="FAD5DB"/>
    </a:custClr>
  </a:custClrLst>
  <a:extLst>
    <a:ext uri="{05A4C25C-085E-4340-85A3-A5531E510DB2}">
      <thm15:themeFamily xmlns:thm15="http://schemas.microsoft.com/office/thememl/2012/main" name="Länsförsäkringar.potx" id="{E2F7003E-A596-4A41-99F7-6D2290B4A8B6}" vid="{E90ECE63-AA3C-464B-BFFE-68F3C0BE36B3}"/>
    </a:ext>
  </a:extLst>
</a:theme>
</file>

<file path=ppt/theme/theme2.xml><?xml version="1.0" encoding="utf-8"?>
<a:theme xmlns:a="http://schemas.openxmlformats.org/drawingml/2006/main" name="Office-tema">
  <a:themeElements>
    <a:clrScheme name="Länsförsäkringar NY">
      <a:dk1>
        <a:srgbClr val="000000"/>
      </a:dk1>
      <a:lt1>
        <a:srgbClr val="FFFFFF"/>
      </a:lt1>
      <a:dk2>
        <a:srgbClr val="00427A"/>
      </a:dk2>
      <a:lt2>
        <a:srgbClr val="DCDDDE"/>
      </a:lt2>
      <a:accent1>
        <a:srgbClr val="005AA0"/>
      </a:accent1>
      <a:accent2>
        <a:srgbClr val="E30613"/>
      </a:accent2>
      <a:accent3>
        <a:srgbClr val="4495D1"/>
      </a:accent3>
      <a:accent4>
        <a:srgbClr val="76BBE7"/>
      </a:accent4>
      <a:accent5>
        <a:srgbClr val="BADAF3"/>
      </a:accent5>
      <a:accent6>
        <a:srgbClr val="F15C5B"/>
      </a:accent6>
      <a:hlink>
        <a:srgbClr val="005AA0"/>
      </a:hlink>
      <a:folHlink>
        <a:srgbClr val="77817B"/>
      </a:folHlink>
    </a:clrScheme>
    <a:fontScheme name="LF Undantag">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Länsförsäkringar NY">
      <a:dk1>
        <a:srgbClr val="000000"/>
      </a:dk1>
      <a:lt1>
        <a:srgbClr val="FFFFFF"/>
      </a:lt1>
      <a:dk2>
        <a:srgbClr val="00427A"/>
      </a:dk2>
      <a:lt2>
        <a:srgbClr val="DCDDDE"/>
      </a:lt2>
      <a:accent1>
        <a:srgbClr val="005AA0"/>
      </a:accent1>
      <a:accent2>
        <a:srgbClr val="E30613"/>
      </a:accent2>
      <a:accent3>
        <a:srgbClr val="4495D1"/>
      </a:accent3>
      <a:accent4>
        <a:srgbClr val="76BBE7"/>
      </a:accent4>
      <a:accent5>
        <a:srgbClr val="BADAF3"/>
      </a:accent5>
      <a:accent6>
        <a:srgbClr val="F15C5B"/>
      </a:accent6>
      <a:hlink>
        <a:srgbClr val="005AA0"/>
      </a:hlink>
      <a:folHlink>
        <a:srgbClr val="77817B"/>
      </a:folHlink>
    </a:clrScheme>
    <a:fontScheme name="LF Undantag">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0c3a147-0d64-46aa-a281-dc97358e8373">
      <Terms xmlns="http://schemas.microsoft.com/office/infopath/2007/PartnerControls"/>
    </lcf76f155ced4ddcb4097134ff3c332f>
    <TaxCatchAll xmlns="d7532cd0-e888-47d6-8f58-db0210f2500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29BBCBF21362E4099AE6C2F27C58737" ma:contentTypeVersion="14" ma:contentTypeDescription="Skapa ett nytt dokument." ma:contentTypeScope="" ma:versionID="fca763d87074c0a6fdc63c94ea52200b">
  <xsd:schema xmlns:xsd="http://www.w3.org/2001/XMLSchema" xmlns:xs="http://www.w3.org/2001/XMLSchema" xmlns:p="http://schemas.microsoft.com/office/2006/metadata/properties" xmlns:ns2="10c3a147-0d64-46aa-a281-dc97358e8373" xmlns:ns3="d7532cd0-e888-47d6-8f58-db0210f25002" targetNamespace="http://schemas.microsoft.com/office/2006/metadata/properties" ma:root="true" ma:fieldsID="8b42dcf8825a73a1f13d4b08dc05c3c9" ns2:_="" ns3:_="">
    <xsd:import namespace="10c3a147-0d64-46aa-a281-dc97358e8373"/>
    <xsd:import namespace="d7532cd0-e888-47d6-8f58-db0210f250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c3a147-0d64-46aa-a281-dc97358e83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Bildmarkeringar" ma:readOnly="false" ma:fieldId="{5cf76f15-5ced-4ddc-b409-7134ff3c332f}" ma:taxonomyMulti="true" ma:sspId="e641fc9e-d469-439b-858c-bb315f8f2b44"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532cd0-e888-47d6-8f58-db0210f25002"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eaa7d78-03e5-4bbd-a481-ef22043eef7d}" ma:internalName="TaxCatchAll" ma:showField="CatchAllData" ma:web="d7532cd0-e888-47d6-8f58-db0210f250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DD64DF-6CF5-42E3-AEFE-46FDC9DF0279}">
  <ds:schemaRefs>
    <ds:schemaRef ds:uri="http://schemas.microsoft.com/office/2006/metadata/properties"/>
    <ds:schemaRef ds:uri="http://schemas.microsoft.com/office/infopath/2007/PartnerControls"/>
    <ds:schemaRef ds:uri="10c3a147-0d64-46aa-a281-dc97358e8373"/>
    <ds:schemaRef ds:uri="d7532cd0-e888-47d6-8f58-db0210f25002"/>
  </ds:schemaRefs>
</ds:datastoreItem>
</file>

<file path=customXml/itemProps2.xml><?xml version="1.0" encoding="utf-8"?>
<ds:datastoreItem xmlns:ds="http://schemas.openxmlformats.org/officeDocument/2006/customXml" ds:itemID="{372CC887-55E9-4148-B307-210A3752C2FF}">
  <ds:schemaRefs>
    <ds:schemaRef ds:uri="http://schemas.microsoft.com/sharepoint/v3/contenttype/forms"/>
  </ds:schemaRefs>
</ds:datastoreItem>
</file>

<file path=customXml/itemProps3.xml><?xml version="1.0" encoding="utf-8"?>
<ds:datastoreItem xmlns:ds="http://schemas.openxmlformats.org/officeDocument/2006/customXml" ds:itemID="{81C7FB21-6844-4895-A413-FADB432AA1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c3a147-0d64-46aa-a281-dc97358e8373"/>
    <ds:schemaRef ds:uri="d7532cd0-e888-47d6-8f58-db0210f250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11623</TotalTime>
  <Words>960</Words>
  <Application>Microsoft Office PowerPoint</Application>
  <PresentationFormat>Bildspel på skärmen (16:9)</PresentationFormat>
  <Paragraphs>87</Paragraphs>
  <Slides>6</Slides>
  <Notes>6</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6</vt:i4>
      </vt:variant>
    </vt:vector>
  </HeadingPairs>
  <TitlesOfParts>
    <vt:vector size="14" baseType="lpstr">
      <vt:lpstr>SimSun</vt:lpstr>
      <vt:lpstr>Arial</vt:lpstr>
      <vt:lpstr>Calibri</vt:lpstr>
      <vt:lpstr>Corbel</vt:lpstr>
      <vt:lpstr>Lucida Bright</vt:lpstr>
      <vt:lpstr>Source Sans Pro</vt:lpstr>
      <vt:lpstr>Wingdings</vt:lpstr>
      <vt:lpstr>Länsförsäkringar</vt:lpstr>
      <vt:lpstr>     Undvik obehagliga överraskningar vid en separation  Tips för jämställd pensionen livet ut</vt:lpstr>
      <vt:lpstr>Gustav och Maria</vt:lpstr>
      <vt:lpstr>Oskar och Frida</vt:lpstr>
      <vt:lpstr>Per och Anna </vt:lpstr>
      <vt:lpstr>De tre paren i en tabell</vt:lpstr>
      <vt:lpstr>Kontaktuppgifter</vt:lpstr>
    </vt:vector>
  </TitlesOfParts>
  <Company>L?nsf?rs?kringar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Hur påverkar arbetslöshet efter 60 år pensionen</dc:title>
  <dc:creator>Trifa Chireh</dc:creator>
  <cp:lastModifiedBy>Lena Bivner</cp:lastModifiedBy>
  <cp:revision>21</cp:revision>
  <cp:lastPrinted>2016-11-29T11:49:59Z</cp:lastPrinted>
  <dcterms:created xsi:type="dcterms:W3CDTF">2023-10-25T10:56:46Z</dcterms:created>
  <dcterms:modified xsi:type="dcterms:W3CDTF">2024-10-22T10:50:25Z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0x010100129BBCBF21362E4099AE6C2F27C58737</vt:lpwstr>
  </property>
  <property fmtid="{D5CDD505-2E9C-101B-9397-08002B2CF9AE}" pid="3" name="Order">
    <vt:r8>468800</vt:r8>
  </property>
  <property fmtid="{D5CDD505-2E9C-101B-9397-08002B2CF9AE}" pid="4" name="MSIP_Label_5a125809-f7f8-456f-9019-c72184f8814c_Enabled">
    <vt:lpwstr>true</vt:lpwstr>
  </property>
  <property fmtid="{D5CDD505-2E9C-101B-9397-08002B2CF9AE}" pid="5" name="MSIP_Label_5a125809-f7f8-456f-9019-c72184f8814c_SetDate">
    <vt:lpwstr>2023-11-08T12:09:32Z</vt:lpwstr>
  </property>
  <property fmtid="{D5CDD505-2E9C-101B-9397-08002B2CF9AE}" pid="6" name="MSIP_Label_5a125809-f7f8-456f-9019-c72184f8814c_Method">
    <vt:lpwstr>Privileged</vt:lpwstr>
  </property>
  <property fmtid="{D5CDD505-2E9C-101B-9397-08002B2CF9AE}" pid="7" name="MSIP_Label_5a125809-f7f8-456f-9019-c72184f8814c_Name">
    <vt:lpwstr>Publik</vt:lpwstr>
  </property>
  <property fmtid="{D5CDD505-2E9C-101B-9397-08002B2CF9AE}" pid="8" name="MSIP_Label_5a125809-f7f8-456f-9019-c72184f8814c_SiteId">
    <vt:lpwstr>1e4e7cc6-7b26-46be-915e-cd1c8633e92f</vt:lpwstr>
  </property>
  <property fmtid="{D5CDD505-2E9C-101B-9397-08002B2CF9AE}" pid="9" name="MSIP_Label_5a125809-f7f8-456f-9019-c72184f8814c_ActionId">
    <vt:lpwstr>07ae2495-9120-4243-8cf1-8c72699ed106</vt:lpwstr>
  </property>
  <property fmtid="{D5CDD505-2E9C-101B-9397-08002B2CF9AE}" pid="10" name="MSIP_Label_5a125809-f7f8-456f-9019-c72184f8814c_ContentBits">
    <vt:lpwstr>2</vt:lpwstr>
  </property>
</Properties>
</file>