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0" r:id="rId5"/>
  </p:sldIdLst>
  <p:sldSz cx="9144000" cy="5143500" type="screen16x9"/>
  <p:notesSz cx="6797675" cy="9926638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orient="horz" pos="1643" userDrawn="1">
          <p15:clr>
            <a:srgbClr val="A4A3A4"/>
          </p15:clr>
        </p15:guide>
        <p15:guide id="5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a Sundström" initials="MS" lastIdx="2" clrIdx="0">
    <p:extLst>
      <p:ext uri="{19B8F6BF-5375-455C-9EA6-DF929625EA0E}">
        <p15:presenceInfo xmlns:p15="http://schemas.microsoft.com/office/powerpoint/2012/main" userId="85e1c8dd21356a8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Mellanmörkt format 1 - Dekorfärg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DF18680-E054-41AD-8BC1-D1AEF772440D}" styleName="Mellanmörkt format 2 - Dekorfärg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just format 3 - Dekorfärg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Format med tema 1 - dekorfärg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4" autoAdjust="0"/>
    <p:restoredTop sz="95878" autoAdjust="0"/>
  </p:normalViewPr>
  <p:slideViewPr>
    <p:cSldViewPr snapToGrid="0" snapToObjects="1">
      <p:cViewPr varScale="1">
        <p:scale>
          <a:sx n="101" d="100"/>
          <a:sy n="101" d="100"/>
        </p:scale>
        <p:origin x="270" y="90"/>
      </p:cViewPr>
      <p:guideLst>
        <p:guide orient="horz" pos="164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9" d="100"/>
        <a:sy n="69" d="100"/>
      </p:scale>
      <p:origin x="0" y="0"/>
    </p:cViewPr>
  </p:sorterViewPr>
  <p:notesViewPr>
    <p:cSldViewPr snapToGrid="0" snapToObjects="1" showGuides="1">
      <p:cViewPr varScale="1">
        <p:scale>
          <a:sx n="113" d="100"/>
          <a:sy n="113" d="100"/>
        </p:scale>
        <p:origin x="-5178" y="-12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892F76-4DEA-8540-B0F4-E39BE53245A7}" type="datetimeFigureOut">
              <a:rPr lang="sv-SE" smtClean="0"/>
              <a:pPr/>
              <a:t>2025-04-14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5E6A52-0245-AB4E-89F7-C993879F91A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263370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448DBA-C48E-B142-BF50-521E7697D1FB}" type="datetimeFigureOut">
              <a:rPr lang="sv-SE" smtClean="0"/>
              <a:pPr/>
              <a:t>2025-04-14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AAD6F3-EC9F-CF48-99E7-2F18019CBFB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8610417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AAD6F3-EC9F-CF48-99E7-2F18019CBFB6}" type="slidenum">
              <a:rPr lang="sv-SE" smtClean="0"/>
              <a:pPr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34317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bild, utfall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5143500"/>
          </a:xfrm>
          <a:solidFill>
            <a:schemeClr val="accent5"/>
          </a:solidFill>
        </p:spPr>
        <p:txBody>
          <a:bodyPr tIns="72000" anchor="t">
            <a:normAutofit/>
          </a:bodyPr>
          <a:lstStyle>
            <a:lvl1pPr algn="ctr">
              <a:defRPr sz="100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008000"/>
            <a:ext cx="8426450" cy="1782000"/>
          </a:xfrm>
          <a:effectLst/>
        </p:spPr>
        <p:txBody>
          <a:bodyPr anchor="b"/>
          <a:lstStyle>
            <a:lvl1pPr algn="ctr">
              <a:lnSpc>
                <a:spcPct val="85000"/>
              </a:lnSpc>
              <a:defRPr sz="4000" kern="0" spc="-8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2916000"/>
            <a:ext cx="8426450" cy="979725"/>
          </a:xfrm>
        </p:spPr>
        <p:txBody>
          <a:bodyPr>
            <a:normAutofit/>
          </a:bodyPr>
          <a:lstStyle>
            <a:lvl1pPr algn="ctr">
              <a:lnSpc>
                <a:spcPct val="95000"/>
              </a:lnSpc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2045192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avdelar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012825"/>
            <a:ext cx="8426450" cy="1447801"/>
          </a:xfrm>
        </p:spPr>
        <p:txBody>
          <a:bodyPr anchor="b"/>
          <a:lstStyle>
            <a:lvl1pPr algn="ctr">
              <a:lnSpc>
                <a:spcPct val="85000"/>
              </a:lnSpc>
              <a:defRPr sz="4000" kern="0" spc="-80" baseline="0"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3051175"/>
            <a:ext cx="8426450" cy="720725"/>
          </a:xfrm>
        </p:spPr>
        <p:txBody>
          <a:bodyPr/>
          <a:lstStyle>
            <a:lvl1pPr algn="ctr">
              <a:lnSpc>
                <a:spcPct val="95000"/>
              </a:lnSpc>
              <a:defRPr sz="1800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grpSp>
        <p:nvGrpSpPr>
          <p:cNvPr id="8" name="Grupp 7"/>
          <p:cNvGrpSpPr/>
          <p:nvPr userDrawn="1"/>
        </p:nvGrpSpPr>
        <p:grpSpPr>
          <a:xfrm>
            <a:off x="3171613" y="2655331"/>
            <a:ext cx="2800774" cy="198000"/>
            <a:chOff x="2637836" y="1858575"/>
            <a:chExt cx="2800774" cy="198000"/>
          </a:xfrm>
        </p:grpSpPr>
        <p:sp>
          <p:nvSpPr>
            <p:cNvPr id="9" name="Ellips 8"/>
            <p:cNvSpPr>
              <a:spLocks noChangeAspect="1"/>
            </p:cNvSpPr>
            <p:nvPr userDrawn="1"/>
          </p:nvSpPr>
          <p:spPr>
            <a:xfrm>
              <a:off x="4720056" y="1858575"/>
              <a:ext cx="198000" cy="198000"/>
            </a:xfrm>
            <a:prstGeom prst="ellipse">
              <a:avLst/>
            </a:prstGeom>
            <a:noFill/>
            <a:ln w="76200">
              <a:solidFill>
                <a:schemeClr val="accent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2" name="Ellips 11"/>
            <p:cNvSpPr>
              <a:spLocks noChangeAspect="1"/>
            </p:cNvSpPr>
            <p:nvPr userDrawn="1"/>
          </p:nvSpPr>
          <p:spPr>
            <a:xfrm>
              <a:off x="4199501" y="1858575"/>
              <a:ext cx="198000" cy="198000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3" name="Ellips 12"/>
            <p:cNvSpPr>
              <a:spLocks noChangeAspect="1"/>
            </p:cNvSpPr>
            <p:nvPr userDrawn="1"/>
          </p:nvSpPr>
          <p:spPr>
            <a:xfrm>
              <a:off x="5240610" y="1858575"/>
              <a:ext cx="198000" cy="198000"/>
            </a:xfrm>
            <a:custGeom>
              <a:avLst/>
              <a:gdLst>
                <a:gd name="connsiteX0" fmla="*/ 0 w 198000"/>
                <a:gd name="connsiteY0" fmla="*/ 99000 h 198000"/>
                <a:gd name="connsiteX1" fmla="*/ 99000 w 198000"/>
                <a:gd name="connsiteY1" fmla="*/ 0 h 198000"/>
                <a:gd name="connsiteX2" fmla="*/ 198000 w 198000"/>
                <a:gd name="connsiteY2" fmla="*/ 99000 h 198000"/>
                <a:gd name="connsiteX3" fmla="*/ 99000 w 198000"/>
                <a:gd name="connsiteY3" fmla="*/ 198000 h 198000"/>
                <a:gd name="connsiteX4" fmla="*/ 0 w 198000"/>
                <a:gd name="connsiteY4" fmla="*/ 99000 h 198000"/>
                <a:gd name="connsiteX0" fmla="*/ 99000 w 198000"/>
                <a:gd name="connsiteY0" fmla="*/ 198000 h 289440"/>
                <a:gd name="connsiteX1" fmla="*/ 0 w 198000"/>
                <a:gd name="connsiteY1" fmla="*/ 99000 h 289440"/>
                <a:gd name="connsiteX2" fmla="*/ 99000 w 198000"/>
                <a:gd name="connsiteY2" fmla="*/ 0 h 289440"/>
                <a:gd name="connsiteX3" fmla="*/ 198000 w 198000"/>
                <a:gd name="connsiteY3" fmla="*/ 99000 h 289440"/>
                <a:gd name="connsiteX4" fmla="*/ 190440 w 198000"/>
                <a:gd name="connsiteY4" fmla="*/ 289440 h 289440"/>
                <a:gd name="connsiteX0" fmla="*/ 99000 w 198000"/>
                <a:gd name="connsiteY0" fmla="*/ 198000 h 198000"/>
                <a:gd name="connsiteX1" fmla="*/ 0 w 198000"/>
                <a:gd name="connsiteY1" fmla="*/ 99000 h 198000"/>
                <a:gd name="connsiteX2" fmla="*/ 99000 w 198000"/>
                <a:gd name="connsiteY2" fmla="*/ 0 h 198000"/>
                <a:gd name="connsiteX3" fmla="*/ 198000 w 198000"/>
                <a:gd name="connsiteY3" fmla="*/ 99000 h 19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000" h="198000">
                  <a:moveTo>
                    <a:pt x="99000" y="198000"/>
                  </a:moveTo>
                  <a:cubicBezTo>
                    <a:pt x="44324" y="198000"/>
                    <a:pt x="0" y="153676"/>
                    <a:pt x="0" y="99000"/>
                  </a:cubicBezTo>
                  <a:cubicBezTo>
                    <a:pt x="0" y="44324"/>
                    <a:pt x="44324" y="0"/>
                    <a:pt x="99000" y="0"/>
                  </a:cubicBezTo>
                  <a:cubicBezTo>
                    <a:pt x="153676" y="0"/>
                    <a:pt x="198000" y="44324"/>
                    <a:pt x="198000" y="99000"/>
                  </a:cubicBezTo>
                </a:path>
              </a:pathLst>
            </a:cu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4" name="Ellips 13"/>
            <p:cNvSpPr>
              <a:spLocks noChangeAspect="1"/>
            </p:cNvSpPr>
            <p:nvPr userDrawn="1"/>
          </p:nvSpPr>
          <p:spPr>
            <a:xfrm>
              <a:off x="3678946" y="1858575"/>
              <a:ext cx="198000" cy="198000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5" name="Ellips 12"/>
            <p:cNvSpPr>
              <a:spLocks noChangeAspect="1"/>
            </p:cNvSpPr>
            <p:nvPr userDrawn="1"/>
          </p:nvSpPr>
          <p:spPr>
            <a:xfrm rot="10800000">
              <a:off x="3158391" y="1858575"/>
              <a:ext cx="198000" cy="198000"/>
            </a:xfrm>
            <a:custGeom>
              <a:avLst/>
              <a:gdLst>
                <a:gd name="connsiteX0" fmla="*/ 0 w 198000"/>
                <a:gd name="connsiteY0" fmla="*/ 99000 h 198000"/>
                <a:gd name="connsiteX1" fmla="*/ 99000 w 198000"/>
                <a:gd name="connsiteY1" fmla="*/ 0 h 198000"/>
                <a:gd name="connsiteX2" fmla="*/ 198000 w 198000"/>
                <a:gd name="connsiteY2" fmla="*/ 99000 h 198000"/>
                <a:gd name="connsiteX3" fmla="*/ 99000 w 198000"/>
                <a:gd name="connsiteY3" fmla="*/ 198000 h 198000"/>
                <a:gd name="connsiteX4" fmla="*/ 0 w 198000"/>
                <a:gd name="connsiteY4" fmla="*/ 99000 h 198000"/>
                <a:gd name="connsiteX0" fmla="*/ 99000 w 198000"/>
                <a:gd name="connsiteY0" fmla="*/ 198000 h 289440"/>
                <a:gd name="connsiteX1" fmla="*/ 0 w 198000"/>
                <a:gd name="connsiteY1" fmla="*/ 99000 h 289440"/>
                <a:gd name="connsiteX2" fmla="*/ 99000 w 198000"/>
                <a:gd name="connsiteY2" fmla="*/ 0 h 289440"/>
                <a:gd name="connsiteX3" fmla="*/ 198000 w 198000"/>
                <a:gd name="connsiteY3" fmla="*/ 99000 h 289440"/>
                <a:gd name="connsiteX4" fmla="*/ 190440 w 198000"/>
                <a:gd name="connsiteY4" fmla="*/ 289440 h 289440"/>
                <a:gd name="connsiteX0" fmla="*/ 99000 w 198000"/>
                <a:gd name="connsiteY0" fmla="*/ 198000 h 198000"/>
                <a:gd name="connsiteX1" fmla="*/ 0 w 198000"/>
                <a:gd name="connsiteY1" fmla="*/ 99000 h 198000"/>
                <a:gd name="connsiteX2" fmla="*/ 99000 w 198000"/>
                <a:gd name="connsiteY2" fmla="*/ 0 h 198000"/>
                <a:gd name="connsiteX3" fmla="*/ 198000 w 198000"/>
                <a:gd name="connsiteY3" fmla="*/ 99000 h 19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000" h="198000">
                  <a:moveTo>
                    <a:pt x="99000" y="198000"/>
                  </a:moveTo>
                  <a:cubicBezTo>
                    <a:pt x="44324" y="198000"/>
                    <a:pt x="0" y="153676"/>
                    <a:pt x="0" y="99000"/>
                  </a:cubicBezTo>
                  <a:cubicBezTo>
                    <a:pt x="0" y="44324"/>
                    <a:pt x="44324" y="0"/>
                    <a:pt x="99000" y="0"/>
                  </a:cubicBezTo>
                  <a:cubicBezTo>
                    <a:pt x="153676" y="0"/>
                    <a:pt x="198000" y="44324"/>
                    <a:pt x="198000" y="99000"/>
                  </a:cubicBezTo>
                </a:path>
              </a:pathLst>
            </a:cu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6" name="Ellips 15"/>
            <p:cNvSpPr>
              <a:spLocks noChangeAspect="1"/>
            </p:cNvSpPr>
            <p:nvPr userDrawn="1"/>
          </p:nvSpPr>
          <p:spPr>
            <a:xfrm>
              <a:off x="2637836" y="1858575"/>
              <a:ext cx="198000" cy="198000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D473398-8263-4E64-A890-0BBE835AF91B}" type="datetime1">
              <a:rPr lang="sv-SE" smtClean="0"/>
              <a:t>2025-04-14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6735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8C6628-DB45-42E7-A81E-30290FE114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E4E7DDD-A34D-4542-AC1B-E551D89B6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E3574-E8A4-4CB0-AAED-C1C054B3D91E}" type="datetime1">
              <a:rPr lang="sv-SE" smtClean="0"/>
              <a:t>2025-04-14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187DA18-3640-4ECA-AF96-5C0B1711C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6AC03A7-6564-4B9C-944F-07AE41498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47966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4304A9-AB1F-4FC0-A308-05A2ABAE6F4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0748732-0971-4FEA-ABD1-69385C3B0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E401B-79DB-4C64-86A3-85EDDE9B6F2E}" type="datetime1">
              <a:rPr lang="sv-SE" smtClean="0"/>
              <a:t>2025-04-14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8734AEE-519F-42A1-986C-102148BDA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5E0B101-04F6-4AB3-AEBE-3B170B8AD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394EB835-DD35-405B-932E-86D3D886961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58776" y="1012825"/>
            <a:ext cx="8426450" cy="345757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805765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objekt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8" hasCustomPrompt="1"/>
          </p:nvPr>
        </p:nvSpPr>
        <p:spPr>
          <a:xfrm>
            <a:off x="358775" y="1011600"/>
            <a:ext cx="8426450" cy="288000"/>
          </a:xfrm>
        </p:spPr>
        <p:txBody>
          <a:bodyPr>
            <a:normAutofit/>
          </a:bodyPr>
          <a:lstStyle>
            <a:lvl1pPr>
              <a:defRPr sz="1500" b="1" spc="0" baseline="0">
                <a:latin typeface="+mn-lt"/>
                <a:cs typeface="FrankRuehl" panose="020B0604020202020204" pitchFamily="34" charset="-79"/>
              </a:defRPr>
            </a:lvl1pPr>
          </a:lstStyle>
          <a:p>
            <a:pPr lvl="0"/>
            <a:r>
              <a:rPr lang="sv-SE" dirty="0"/>
              <a:t>Lägg till rubrik</a:t>
            </a:r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358775" y="1299600"/>
            <a:ext cx="8426450" cy="31708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081C61DF-044C-4787-BDCC-15E56F6EFA50}" type="datetime1">
              <a:rPr lang="sv-SE" smtClean="0"/>
              <a:t>2025-04-14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220212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2 objekt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8" hasCustomPrompt="1"/>
          </p:nvPr>
        </p:nvSpPr>
        <p:spPr>
          <a:xfrm>
            <a:off x="358775" y="1011600"/>
            <a:ext cx="4140200" cy="288000"/>
          </a:xfrm>
        </p:spPr>
        <p:txBody>
          <a:bodyPr>
            <a:normAutofit/>
          </a:bodyPr>
          <a:lstStyle>
            <a:lvl1pPr>
              <a:defRPr sz="1500" b="1" spc="0" baseline="0">
                <a:latin typeface="+mn-lt"/>
                <a:cs typeface="FrankRuehl" panose="020B0604020202020204" pitchFamily="34" charset="-79"/>
              </a:defRPr>
            </a:lvl1pPr>
          </a:lstStyle>
          <a:p>
            <a:pPr lvl="0"/>
            <a:r>
              <a:rPr lang="sv-SE" dirty="0"/>
              <a:t>Lägg till rubrik</a:t>
            </a:r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358775" y="1299600"/>
            <a:ext cx="4140200" cy="31716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9" hasCustomPrompt="1"/>
          </p:nvPr>
        </p:nvSpPr>
        <p:spPr>
          <a:xfrm>
            <a:off x="4645025" y="1011600"/>
            <a:ext cx="4140200" cy="288000"/>
          </a:xfrm>
        </p:spPr>
        <p:txBody>
          <a:bodyPr>
            <a:normAutofit/>
          </a:bodyPr>
          <a:lstStyle>
            <a:lvl1pPr>
              <a:defRPr sz="1500" b="1" spc="0" baseline="0">
                <a:latin typeface="+mn-lt"/>
              </a:defRPr>
            </a:lvl1pPr>
          </a:lstStyle>
          <a:p>
            <a:pPr lvl="0"/>
            <a:r>
              <a:rPr lang="sv-SE" dirty="0"/>
              <a:t>Lägg till rubrik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5"/>
          </p:nvPr>
        </p:nvSpPr>
        <p:spPr>
          <a:xfrm>
            <a:off x="4645025" y="1299600"/>
            <a:ext cx="4140200" cy="31716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3266ADCB-94AC-403A-8336-AF182BD94B2E}" type="datetime1">
              <a:rPr lang="sv-SE" smtClean="0"/>
              <a:t>2025-04-14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033827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60000"/>
            <a:ext cx="8426450" cy="439200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799200"/>
            <a:ext cx="8426450" cy="325014"/>
          </a:xfrm>
        </p:spPr>
        <p:txBody>
          <a:bodyPr>
            <a:noAutofit/>
          </a:bodyPr>
          <a:lstStyle>
            <a:lvl1pPr>
              <a:defRPr sz="1800" i="1" baseline="0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E0F49C7-D728-429F-B020-FF8D522EBD84}" type="datetime1">
              <a:rPr lang="sv-SE" smtClean="0"/>
              <a:t>2025-04-14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868680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,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440426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799200"/>
            <a:ext cx="8426450" cy="325014"/>
          </a:xfrm>
        </p:spPr>
        <p:txBody>
          <a:bodyPr>
            <a:noAutofit/>
          </a:bodyPr>
          <a:lstStyle>
            <a:lvl1pPr>
              <a:defRPr sz="1800" i="1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4"/>
          </p:nvPr>
        </p:nvSpPr>
        <p:spPr>
          <a:xfrm>
            <a:off x="358775" y="1332000"/>
            <a:ext cx="8426450" cy="31384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A7818AF-202C-468F-A0D6-7358FECEB54F}" type="datetime1">
              <a:rPr lang="sv-SE" smtClean="0"/>
              <a:t>2025-04-14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762275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öv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720000"/>
            <a:ext cx="8426450" cy="360000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360362"/>
            <a:ext cx="8426450" cy="324651"/>
          </a:xfrm>
        </p:spPr>
        <p:txBody>
          <a:bodyPr>
            <a:noAutofit/>
          </a:bodyPr>
          <a:lstStyle>
            <a:lvl1pPr>
              <a:defRPr sz="1800" i="1" baseline="0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8EC3A9A-11D3-4637-9820-B9FF33F0CB56}" type="datetime1">
              <a:rPr lang="sv-SE" smtClean="0"/>
              <a:t>2025-04-14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421471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överrubrik,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720000"/>
            <a:ext cx="8426450" cy="360000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360362"/>
            <a:ext cx="8426450" cy="324651"/>
          </a:xfrm>
        </p:spPr>
        <p:txBody>
          <a:bodyPr>
            <a:noAutofit/>
          </a:bodyPr>
          <a:lstStyle>
            <a:lvl1pPr>
              <a:defRPr sz="1800" i="1" baseline="0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41117CC-EAF5-4C6A-9D4F-BA334AFC7236}" type="datetime1">
              <a:rPr lang="sv-SE" smtClean="0"/>
              <a:t>2025-04-14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Platshållare för innehåll 8">
            <a:extLst>
              <a:ext uri="{FF2B5EF4-FFF2-40B4-BE49-F238E27FC236}">
                <a16:creationId xmlns:a16="http://schemas.microsoft.com/office/drawing/2014/main" id="{73C66600-DFFE-4510-B0FB-111C5D903B49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58775" y="1332000"/>
            <a:ext cx="8426450" cy="31384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64843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, faktaru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5"/>
          <p:cNvSpPr>
            <a:spLocks noGrp="1"/>
          </p:cNvSpPr>
          <p:nvPr>
            <p:ph type="body" sz="quarter" idx="37" hasCustomPrompt="1"/>
          </p:nvPr>
        </p:nvSpPr>
        <p:spPr>
          <a:xfrm>
            <a:off x="5943601" y="360000"/>
            <a:ext cx="2827082" cy="522061"/>
          </a:xfrm>
          <a:ln w="31750">
            <a:solidFill>
              <a:schemeClr val="accent1"/>
            </a:solidFill>
            <a:miter lim="800000"/>
          </a:ln>
        </p:spPr>
        <p:txBody>
          <a:bodyPr lIns="144000" tIns="36000" anchor="ctr">
            <a:normAutofit/>
          </a:bodyPr>
          <a:lstStyle>
            <a:lvl1pPr>
              <a:lnSpc>
                <a:spcPct val="90000"/>
              </a:lnSpc>
              <a:defRPr sz="1500" b="1" spc="0" baseline="0">
                <a:latin typeface="+mn-lt"/>
              </a:defRPr>
            </a:lvl1pPr>
          </a:lstStyle>
          <a:p>
            <a:pPr lvl="0"/>
            <a:r>
              <a:rPr lang="sv-SE" dirty="0"/>
              <a:t>Lägg till rubrik</a:t>
            </a:r>
          </a:p>
        </p:txBody>
      </p:sp>
      <p:sp>
        <p:nvSpPr>
          <p:cNvPr id="42" name="Platshållare för text 40"/>
          <p:cNvSpPr>
            <a:spLocks noGrp="1"/>
          </p:cNvSpPr>
          <p:nvPr>
            <p:ph type="body" sz="quarter" idx="36" hasCustomPrompt="1"/>
          </p:nvPr>
        </p:nvSpPr>
        <p:spPr>
          <a:xfrm>
            <a:off x="5943600" y="882061"/>
            <a:ext cx="2826000" cy="3572464"/>
          </a:xfrm>
          <a:ln w="31750">
            <a:solidFill>
              <a:schemeClr val="accent1"/>
            </a:solidFill>
            <a:miter lim="800000"/>
          </a:ln>
        </p:spPr>
        <p:txBody>
          <a:bodyPr lIns="144000" tIns="108000" rIns="108000" anchor="t">
            <a:noAutofit/>
          </a:bodyPr>
          <a:lstStyle>
            <a:lvl1pPr marL="144000" marR="0" indent="-144000" algn="l" defTabSz="457200" rtl="0" eaLnBrk="1" fontAlgn="auto" latinLnBrk="0" hangingPunct="1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400" b="0" baseline="0"/>
            </a:lvl1pPr>
          </a:lstStyle>
          <a:p>
            <a:pPr lvl="0"/>
            <a:r>
              <a:rPr lang="sv-SE" dirty="0"/>
              <a:t>Skriv in punktlista (om du istället vill ha löpande text kan du klicka bort listläget i menyn.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38"/>
          </p:nvPr>
        </p:nvSpPr>
        <p:spPr/>
        <p:txBody>
          <a:bodyPr/>
          <a:lstStyle/>
          <a:p>
            <a:fld id="{723FF1E5-098E-48E6-B1B2-F704F15E5838}" type="datetime1">
              <a:rPr lang="sv-SE" smtClean="0"/>
              <a:t>2025-04-14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39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40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D902A238-18A8-4BDF-979A-E951C0821ED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5209200" cy="57600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12" name="Platshållare för innehåll 11">
            <a:extLst>
              <a:ext uri="{FF2B5EF4-FFF2-40B4-BE49-F238E27FC236}">
                <a16:creationId xmlns:a16="http://schemas.microsoft.com/office/drawing/2014/main" id="{E66A6F27-B334-4257-9662-90B3EA9133BC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58775" y="1012825"/>
            <a:ext cx="5209200" cy="3457575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sv-SE" dirty="0"/>
              <a:t>Klicka här för att ändra text.</a:t>
            </a:r>
          </a:p>
        </p:txBody>
      </p:sp>
    </p:spTree>
    <p:extLst>
      <p:ext uri="{BB962C8B-B14F-4D97-AF65-F5344CB8AC3E}">
        <p14:creationId xmlns:p14="http://schemas.microsoft.com/office/powerpoint/2010/main" val="1799123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bild, sidf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4470401"/>
          </a:xfrm>
          <a:solidFill>
            <a:schemeClr val="accent5"/>
          </a:solidFill>
        </p:spPr>
        <p:txBody>
          <a:bodyPr tIns="72000" anchor="t">
            <a:normAutofit/>
          </a:bodyPr>
          <a:lstStyle>
            <a:lvl1pPr algn="ctr">
              <a:defRPr sz="1000" baseline="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008000"/>
            <a:ext cx="8426450" cy="1404000"/>
          </a:xfrm>
        </p:spPr>
        <p:txBody>
          <a:bodyPr anchor="b"/>
          <a:lstStyle>
            <a:lvl1pPr algn="ctr">
              <a:lnSpc>
                <a:spcPct val="85000"/>
              </a:lnSpc>
              <a:defRPr sz="4000" kern="0" spc="-8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2538000"/>
            <a:ext cx="8426450" cy="1213263"/>
          </a:xfrm>
        </p:spPr>
        <p:txBody>
          <a:bodyPr>
            <a:normAutofit/>
          </a:bodyPr>
          <a:lstStyle>
            <a:lvl1pPr algn="ctr">
              <a:lnSpc>
                <a:spcPct val="95000"/>
              </a:lnSpc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AB03F4C-A04A-48D4-A689-746FE3AE619F}" type="datetime1">
              <a:rPr lang="sv-SE" smtClean="0"/>
              <a:t>2025-04-14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069533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, bild 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0C1F19-0230-4009-A2C4-1657CBA590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3852000" cy="57600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E637FDA-3FFB-4E88-A376-F7B3E1E2B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209D3-57B0-4BB3-BAE7-0E91465A9429}" type="datetime1">
              <a:rPr lang="sv-SE" smtClean="0"/>
              <a:t>2025-04-14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467239-01FE-4FEE-A714-2A2CD7A89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8A22486-B0D4-402D-845D-1B6C1107B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bild 8">
            <a:extLst>
              <a:ext uri="{FF2B5EF4-FFF2-40B4-BE49-F238E27FC236}">
                <a16:creationId xmlns:a16="http://schemas.microsoft.com/office/drawing/2014/main" id="{CFAA4906-5E49-4FD8-8F8B-E505A25B2F0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572000" y="358774"/>
            <a:ext cx="4213225" cy="4111626"/>
          </a:xfrm>
          <a:solidFill>
            <a:schemeClr val="accent5"/>
          </a:solidFill>
        </p:spPr>
        <p:txBody>
          <a:bodyPr tIns="72000" anchor="t" anchorCtr="0">
            <a:normAutofit/>
          </a:bodyPr>
          <a:lstStyle>
            <a:lvl1pPr algn="ctr">
              <a:defRPr sz="1000" baseline="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  <p:sp>
        <p:nvSpPr>
          <p:cNvPr id="12" name="Platshållare för innehåll 11">
            <a:extLst>
              <a:ext uri="{FF2B5EF4-FFF2-40B4-BE49-F238E27FC236}">
                <a16:creationId xmlns:a16="http://schemas.microsoft.com/office/drawing/2014/main" id="{5CBB588F-A7D3-4A09-A632-4B802091E837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58775" y="1012825"/>
            <a:ext cx="3852000" cy="3457575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sv-SE" dirty="0"/>
              <a:t>Klicka här för att ändra text.</a:t>
            </a:r>
          </a:p>
        </p:txBody>
      </p:sp>
    </p:spTree>
    <p:extLst>
      <p:ext uri="{BB962C8B-B14F-4D97-AF65-F5344CB8AC3E}">
        <p14:creationId xmlns:p14="http://schemas.microsoft.com/office/powerpoint/2010/main" val="35730970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, bild 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8">
            <a:extLst>
              <a:ext uri="{FF2B5EF4-FFF2-40B4-BE49-F238E27FC236}">
                <a16:creationId xmlns:a16="http://schemas.microsoft.com/office/drawing/2014/main" id="{CFAA4906-5E49-4FD8-8F8B-E505A25B2F0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58775" y="358774"/>
            <a:ext cx="4213225" cy="4111626"/>
          </a:xfrm>
          <a:solidFill>
            <a:schemeClr val="accent5"/>
          </a:solidFill>
        </p:spPr>
        <p:txBody>
          <a:bodyPr tIns="72000" anchor="t" anchorCtr="0">
            <a:normAutofit/>
          </a:bodyPr>
          <a:lstStyle>
            <a:lvl1pPr algn="ctr">
              <a:defRPr sz="1000" baseline="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00C1F19-0230-4009-A2C4-1657CBA590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3225" y="358774"/>
            <a:ext cx="3852000" cy="57600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E637FDA-3FFB-4E88-A376-F7B3E1E2B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0547F-C091-45DD-B006-B2B6DC026999}" type="datetime1">
              <a:rPr lang="sv-SE" smtClean="0"/>
              <a:t>2025-04-14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467239-01FE-4FEE-A714-2A2CD7A89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8A22486-B0D4-402D-845D-1B6C1107B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2" name="Platshållare för innehåll 11">
            <a:extLst>
              <a:ext uri="{FF2B5EF4-FFF2-40B4-BE49-F238E27FC236}">
                <a16:creationId xmlns:a16="http://schemas.microsoft.com/office/drawing/2014/main" id="{5CBB588F-A7D3-4A09-A632-4B802091E837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933225" y="1012825"/>
            <a:ext cx="3852000" cy="3457575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sv-SE" dirty="0"/>
              <a:t>Klicka här för att ändra text.</a:t>
            </a:r>
          </a:p>
        </p:txBody>
      </p:sp>
    </p:spTree>
    <p:extLst>
      <p:ext uri="{BB962C8B-B14F-4D97-AF65-F5344CB8AC3E}">
        <p14:creationId xmlns:p14="http://schemas.microsoft.com/office/powerpoint/2010/main" val="17139263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, not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 dirty="0"/>
              <a:t>Lägg till rubrik</a:t>
            </a:r>
          </a:p>
        </p:txBody>
      </p:sp>
      <p:grpSp>
        <p:nvGrpSpPr>
          <p:cNvPr id="7" name="Grupp 6"/>
          <p:cNvGrpSpPr/>
          <p:nvPr userDrawn="1"/>
        </p:nvGrpSpPr>
        <p:grpSpPr>
          <a:xfrm flipH="1">
            <a:off x="5955738" y="1086046"/>
            <a:ext cx="2815621" cy="2063154"/>
            <a:chOff x="2412000" y="1095795"/>
            <a:chExt cx="4321659" cy="3171405"/>
          </a:xfrm>
        </p:grpSpPr>
        <p:sp>
          <p:nvSpPr>
            <p:cNvPr id="8" name="Frihandsfigur 7"/>
            <p:cNvSpPr/>
            <p:nvPr/>
          </p:nvSpPr>
          <p:spPr>
            <a:xfrm rot="10800000">
              <a:off x="2412000" y="1114424"/>
              <a:ext cx="4320000" cy="3152776"/>
            </a:xfrm>
            <a:custGeom>
              <a:avLst/>
              <a:gdLst>
                <a:gd name="connsiteX0" fmla="*/ 3011900 w 4320000"/>
                <a:gd name="connsiteY0" fmla="*/ 3152776 h 3152776"/>
                <a:gd name="connsiteX1" fmla="*/ 1308100 w 4320000"/>
                <a:gd name="connsiteY1" fmla="*/ 3152776 h 3152776"/>
                <a:gd name="connsiteX2" fmla="*/ 0 w 4320000"/>
                <a:gd name="connsiteY2" fmla="*/ 1844676 h 3152776"/>
                <a:gd name="connsiteX3" fmla="*/ 1308100 w 4320000"/>
                <a:gd name="connsiteY3" fmla="*/ 536576 h 3152776"/>
                <a:gd name="connsiteX4" fmla="*/ 1769475 w 4320000"/>
                <a:gd name="connsiteY4" fmla="*/ 536576 h 3152776"/>
                <a:gd name="connsiteX5" fmla="*/ 1769475 w 4320000"/>
                <a:gd name="connsiteY5" fmla="*/ 0 h 3152776"/>
                <a:gd name="connsiteX6" fmla="*/ 2429228 w 4320000"/>
                <a:gd name="connsiteY6" fmla="*/ 536576 h 3152776"/>
                <a:gd name="connsiteX7" fmla="*/ 3011900 w 4320000"/>
                <a:gd name="connsiteY7" fmla="*/ 536576 h 3152776"/>
                <a:gd name="connsiteX8" fmla="*/ 4320000 w 4320000"/>
                <a:gd name="connsiteY8" fmla="*/ 1844676 h 3152776"/>
                <a:gd name="connsiteX9" fmla="*/ 3011900 w 4320000"/>
                <a:gd name="connsiteY9" fmla="*/ 315277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860915 w 4320000"/>
                <a:gd name="connsiteY9" fmla="*/ 6280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94215 w 4320000"/>
                <a:gd name="connsiteY9" fmla="*/ 53276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91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  <a:gd name="connsiteX0" fmla="*/ 1769475 w 4320000"/>
                <a:gd name="connsiteY0" fmla="*/ 577851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20000" h="3152776">
                  <a:moveTo>
                    <a:pt x="1769475" y="577851"/>
                  </a:moveTo>
                  <a:lnTo>
                    <a:pt x="1769475" y="0"/>
                  </a:lnTo>
                  <a:lnTo>
                    <a:pt x="2429228" y="536576"/>
                  </a:lnTo>
                  <a:lnTo>
                    <a:pt x="3011900" y="536576"/>
                  </a:lnTo>
                  <a:cubicBezTo>
                    <a:pt x="3734344" y="536576"/>
                    <a:pt x="4320000" y="1122232"/>
                    <a:pt x="4320000" y="1844676"/>
                  </a:cubicBezTo>
                  <a:cubicBezTo>
                    <a:pt x="4320000" y="2567120"/>
                    <a:pt x="3734344" y="3152776"/>
                    <a:pt x="3011900" y="3152776"/>
                  </a:cubicBezTo>
                  <a:lnTo>
                    <a:pt x="1308100" y="3152776"/>
                  </a:lnTo>
                  <a:cubicBezTo>
                    <a:pt x="585656" y="3152776"/>
                    <a:pt x="0" y="2567120"/>
                    <a:pt x="0" y="1844676"/>
                  </a:cubicBezTo>
                  <a:cubicBezTo>
                    <a:pt x="0" y="1122232"/>
                    <a:pt x="585656" y="536576"/>
                    <a:pt x="1308100" y="536576"/>
                  </a:cubicBezTo>
                  <a:lnTo>
                    <a:pt x="1575165" y="535941"/>
                  </a:lnTo>
                </a:path>
              </a:pathLst>
            </a:custGeom>
            <a:noFill/>
            <a:ln w="44450">
              <a:solidFill>
                <a:schemeClr val="accent1"/>
              </a:solidFill>
              <a:miter lim="800000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9" name="Båge 13"/>
            <p:cNvSpPr/>
            <p:nvPr/>
          </p:nvSpPr>
          <p:spPr>
            <a:xfrm rot="1153800">
              <a:off x="5776949" y="1095795"/>
              <a:ext cx="956710" cy="704275"/>
            </a:xfrm>
            <a:custGeom>
              <a:avLst/>
              <a:gdLst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2" fmla="*/ 1212208 w 2424415"/>
                <a:gd name="connsiteY2" fmla="*/ 699223 h 1398446"/>
                <a:gd name="connsiteX3" fmla="*/ 1212208 w 2424415"/>
                <a:gd name="connsiteY3" fmla="*/ 0 h 1398446"/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2" fmla="*/ 0 w 954617"/>
                <a:gd name="connsiteY2" fmla="*/ 700577 h 700577"/>
                <a:gd name="connsiteX3" fmla="*/ 0 w 954617"/>
                <a:gd name="connsiteY3" fmla="*/ 1354 h 700577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2" fmla="*/ 0 w 954617"/>
                <a:gd name="connsiteY2" fmla="*/ 701743 h 701743"/>
                <a:gd name="connsiteX3" fmla="*/ 0 w 954617"/>
                <a:gd name="connsiteY3" fmla="*/ 2520 h 701743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2" fmla="*/ 0 w 954617"/>
                <a:gd name="connsiteY2" fmla="*/ 701897 h 701897"/>
                <a:gd name="connsiteX3" fmla="*/ 0 w 954617"/>
                <a:gd name="connsiteY3" fmla="*/ 2674 h 701897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2" fmla="*/ 0 w 954617"/>
                <a:gd name="connsiteY2" fmla="*/ 702071 h 702071"/>
                <a:gd name="connsiteX3" fmla="*/ 0 w 954617"/>
                <a:gd name="connsiteY3" fmla="*/ 2848 h 702071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2" fmla="*/ 0 w 954617"/>
                <a:gd name="connsiteY2" fmla="*/ 702311 h 702311"/>
                <a:gd name="connsiteX3" fmla="*/ 0 w 954617"/>
                <a:gd name="connsiteY3" fmla="*/ 3088 h 70231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2" fmla="*/ 0 w 954617"/>
                <a:gd name="connsiteY2" fmla="*/ 699493 h 699493"/>
                <a:gd name="connsiteX3" fmla="*/ 0 w 954617"/>
                <a:gd name="connsiteY3" fmla="*/ 270 h 699493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2" fmla="*/ 0 w 954617"/>
                <a:gd name="connsiteY2" fmla="*/ 699514 h 699514"/>
                <a:gd name="connsiteX3" fmla="*/ 0 w 954617"/>
                <a:gd name="connsiteY3" fmla="*/ 291 h 699514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2" fmla="*/ 0 w 954617"/>
                <a:gd name="connsiteY2" fmla="*/ 699656 h 699656"/>
                <a:gd name="connsiteX3" fmla="*/ 0 w 954617"/>
                <a:gd name="connsiteY3" fmla="*/ 433 h 699656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2" fmla="*/ 0 w 954617"/>
                <a:gd name="connsiteY2" fmla="*/ 699712 h 699712"/>
                <a:gd name="connsiteX3" fmla="*/ 0 w 954617"/>
                <a:gd name="connsiteY3" fmla="*/ 489 h 699712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2" fmla="*/ 0 w 954617"/>
                <a:gd name="connsiteY2" fmla="*/ 699660 h 699660"/>
                <a:gd name="connsiteX3" fmla="*/ 0 w 954617"/>
                <a:gd name="connsiteY3" fmla="*/ 437 h 699660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2" fmla="*/ 0 w 954617"/>
                <a:gd name="connsiteY2" fmla="*/ 699521 h 699521"/>
                <a:gd name="connsiteX3" fmla="*/ 0 w 954617"/>
                <a:gd name="connsiteY3" fmla="*/ 298 h 699521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2" fmla="*/ 0 w 954617"/>
                <a:gd name="connsiteY2" fmla="*/ 699417 h 699417"/>
                <a:gd name="connsiteX3" fmla="*/ 0 w 954617"/>
                <a:gd name="connsiteY3" fmla="*/ 194 h 699417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2" fmla="*/ 0 w 954617"/>
                <a:gd name="connsiteY2" fmla="*/ 703810 h 703810"/>
                <a:gd name="connsiteX3" fmla="*/ 0 w 954617"/>
                <a:gd name="connsiteY3" fmla="*/ 4587 h 703810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2" fmla="*/ 0 w 954617"/>
                <a:gd name="connsiteY2" fmla="*/ 706149 h 706149"/>
                <a:gd name="connsiteX3" fmla="*/ 0 w 954617"/>
                <a:gd name="connsiteY3" fmla="*/ 6926 h 706149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2" fmla="*/ 0 w 954617"/>
                <a:gd name="connsiteY2" fmla="*/ 707520 h 707520"/>
                <a:gd name="connsiteX3" fmla="*/ 0 w 954617"/>
                <a:gd name="connsiteY3" fmla="*/ 8297 h 707520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8622 w 954617"/>
                <a:gd name="connsiteY1" fmla="*/ 278783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2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9668 w 954617"/>
                <a:gd name="connsiteY1" fmla="*/ 28178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2666 w 954617"/>
                <a:gd name="connsiteY1" fmla="*/ 280735 h 707630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2666 w 954617"/>
                <a:gd name="connsiteY1" fmla="*/ 276317 h 703212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0575 w 954617"/>
                <a:gd name="connsiteY1" fmla="*/ 270322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5052 h 704275"/>
                <a:gd name="connsiteX1" fmla="*/ 954617 w 956710"/>
                <a:gd name="connsiteY1" fmla="*/ 273336 h 704275"/>
                <a:gd name="connsiteX2" fmla="*/ 0 w 956710"/>
                <a:gd name="connsiteY2" fmla="*/ 704275 h 704275"/>
                <a:gd name="connsiteX3" fmla="*/ 0 w 956710"/>
                <a:gd name="connsiteY3" fmla="*/ 5052 h 704275"/>
                <a:gd name="connsiteX0" fmla="*/ 0 w 956710"/>
                <a:gd name="connsiteY0" fmla="*/ 5052 h 704275"/>
                <a:gd name="connsiteX1" fmla="*/ 956710 w 956710"/>
                <a:gd name="connsiteY1" fmla="*/ 279333 h 70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6710" h="704275" stroke="0" extrusionOk="0">
                  <a:moveTo>
                    <a:pt x="0" y="5052"/>
                  </a:moveTo>
                  <a:cubicBezTo>
                    <a:pt x="379417" y="-24160"/>
                    <a:pt x="617010" y="74362"/>
                    <a:pt x="954617" y="273336"/>
                  </a:cubicBezTo>
                  <a:lnTo>
                    <a:pt x="0" y="704275"/>
                  </a:lnTo>
                  <a:lnTo>
                    <a:pt x="0" y="5052"/>
                  </a:lnTo>
                  <a:close/>
                </a:path>
                <a:path w="956710" h="704275" fill="none">
                  <a:moveTo>
                    <a:pt x="0" y="5052"/>
                  </a:moveTo>
                  <a:cubicBezTo>
                    <a:pt x="372796" y="5052"/>
                    <a:pt x="690559" y="92422"/>
                    <a:pt x="956710" y="279333"/>
                  </a:cubicBezTo>
                </a:path>
              </a:pathLst>
            </a:custGeom>
            <a:ln w="44450">
              <a:solidFill>
                <a:schemeClr val="accent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11" name="Platshållare för innehåll 7"/>
          <p:cNvSpPr>
            <a:spLocks noGrp="1"/>
          </p:cNvSpPr>
          <p:nvPr>
            <p:ph sz="quarter" idx="25"/>
          </p:nvPr>
        </p:nvSpPr>
        <p:spPr>
          <a:xfrm>
            <a:off x="358776" y="1012825"/>
            <a:ext cx="5209200" cy="345757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26" hasCustomPrompt="1"/>
          </p:nvPr>
        </p:nvSpPr>
        <p:spPr>
          <a:xfrm>
            <a:off x="5927725" y="1066800"/>
            <a:ext cx="2857500" cy="1701800"/>
          </a:xfrm>
        </p:spPr>
        <p:txBody>
          <a:bodyPr lIns="180000" tIns="180000" rIns="180000" bIns="180000" anchor="ctr">
            <a:normAutofit/>
          </a:bodyPr>
          <a:lstStyle>
            <a:lvl1pPr algn="ctr">
              <a:defRPr sz="1800" b="0" i="1"/>
            </a:lvl1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7"/>
          </p:nvPr>
        </p:nvSpPr>
        <p:spPr/>
        <p:txBody>
          <a:bodyPr/>
          <a:lstStyle/>
          <a:p>
            <a:fld id="{F043FACE-1A95-4511-A301-D615807F934A}" type="datetime1">
              <a:rPr lang="sv-SE" smtClean="0"/>
              <a:t>2025-04-14</a:t>
            </a:fld>
            <a:endParaRPr lang="sv-SE" dirty="0"/>
          </a:p>
        </p:txBody>
      </p:sp>
      <p:sp>
        <p:nvSpPr>
          <p:cNvPr id="16" name="Platshållare för sidfot 15"/>
          <p:cNvSpPr>
            <a:spLocks noGrp="1"/>
          </p:cNvSpPr>
          <p:nvPr>
            <p:ph type="ftr" sz="quarter" idx="28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7" name="Platshållare för bildnummer 16"/>
          <p:cNvSpPr>
            <a:spLocks noGrp="1"/>
          </p:cNvSpPr>
          <p:nvPr>
            <p:ph type="sldNum" sz="quarter" idx="29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134116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, rubrik vänster,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4470401"/>
          </a:xfrm>
          <a:solidFill>
            <a:schemeClr val="accent5"/>
          </a:solidFill>
        </p:spPr>
        <p:txBody>
          <a:bodyPr lIns="144000" tIns="72000" anchor="t">
            <a:normAutofit/>
          </a:bodyPr>
          <a:lstStyle>
            <a:lvl1pPr algn="l">
              <a:defRPr sz="1000" baseline="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F03F24F-976E-4A41-A081-890269C7F25C}" type="datetime1">
              <a:rPr lang="sv-SE" smtClean="0"/>
              <a:t>2025-04-14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48F918F8-630B-4938-985C-5534B6A3F7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775" y="360364"/>
            <a:ext cx="3571875" cy="3751200"/>
          </a:xfrm>
          <a:effectLst/>
        </p:spPr>
        <p:txBody>
          <a:bodyPr anchor="ctr">
            <a:normAutofit/>
          </a:bodyPr>
          <a:lstStyle>
            <a:lvl1pPr algn="l">
              <a:lnSpc>
                <a:spcPct val="85000"/>
              </a:lnSpc>
              <a:defRPr sz="3000" kern="0" spc="-8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</a:t>
            </a:r>
            <a:br>
              <a:rPr lang="sv-SE" dirty="0"/>
            </a:br>
            <a:r>
              <a:rPr lang="sv-SE" dirty="0"/>
              <a:t>för att lägga till 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9D66796-E07E-4CC7-9C6C-657D4680F7F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572000" y="0"/>
            <a:ext cx="4572000" cy="4471200"/>
          </a:xfrm>
          <a:solidFill>
            <a:srgbClr val="00427A">
              <a:alpha val="85098"/>
            </a:srgbClr>
          </a:solidFill>
        </p:spPr>
        <p:txBody>
          <a:bodyPr lIns="360000" tIns="360000" rIns="360000" bIns="360000" anchor="ctr"/>
          <a:lstStyle>
            <a:lvl1pPr algn="ctr"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Här kan du lägga till text eller grafik.</a:t>
            </a:r>
          </a:p>
        </p:txBody>
      </p:sp>
    </p:spTree>
    <p:extLst>
      <p:ext uri="{BB962C8B-B14F-4D97-AF65-F5344CB8AC3E}">
        <p14:creationId xmlns:p14="http://schemas.microsoft.com/office/powerpoint/2010/main" val="11115300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, innehåll v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8">
            <a:extLst>
              <a:ext uri="{FF2B5EF4-FFF2-40B4-BE49-F238E27FC236}">
                <a16:creationId xmlns:a16="http://schemas.microsoft.com/office/drawing/2014/main" id="{8A37E02B-06F2-49F0-BE0E-689EA4C3F71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4470401"/>
          </a:xfrm>
          <a:solidFill>
            <a:schemeClr val="accent5"/>
          </a:solidFill>
        </p:spPr>
        <p:txBody>
          <a:bodyPr lIns="144000" tIns="72000" anchor="t">
            <a:normAutofit/>
          </a:bodyPr>
          <a:lstStyle>
            <a:lvl1pPr algn="ctr">
              <a:defRPr sz="1000" baseline="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74304A9-AB1F-4FC0-A308-05A2ABAE6F4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0748732-0971-4FEA-ABD1-69385C3B0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676BB-3F00-422E-AD42-6EB263DC30E2}" type="datetime1">
              <a:rPr lang="sv-SE" smtClean="0"/>
              <a:t>2025-04-14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8734AEE-519F-42A1-986C-102148BDA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5E0B101-04F6-4AB3-AEBE-3B170B8AD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394EB835-DD35-405B-932E-86D3D886961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58776" y="1012825"/>
            <a:ext cx="8426450" cy="34575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527406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is brö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359025" y="929899"/>
            <a:ext cx="4425950" cy="2697884"/>
          </a:xfrm>
        </p:spPr>
        <p:txBody>
          <a:bodyPr lIns="180000" tIns="180000" rIns="180000" bIns="180000" anchor="ctr"/>
          <a:lstStyle>
            <a:lvl1pPr algn="ctr">
              <a:lnSpc>
                <a:spcPct val="90000"/>
              </a:lnSpc>
              <a:defRPr sz="2400" b="0" i="1" kern="1200" spc="-40" baseline="0">
                <a:latin typeface="+mn-lt"/>
                <a:ea typeface="Arial" charset="0"/>
                <a:cs typeface="Arial" charset="0"/>
              </a:defRPr>
            </a:lvl1pPr>
          </a:lstStyle>
          <a:p>
            <a:r>
              <a:rPr lang="sv-SE" dirty="0"/>
              <a:t>Lägg till text</a:t>
            </a:r>
          </a:p>
        </p:txBody>
      </p:sp>
      <p:grpSp>
        <p:nvGrpSpPr>
          <p:cNvPr id="7" name="Grupp 6"/>
          <p:cNvGrpSpPr/>
          <p:nvPr userDrawn="1"/>
        </p:nvGrpSpPr>
        <p:grpSpPr>
          <a:xfrm>
            <a:off x="2412000" y="948561"/>
            <a:ext cx="4321659" cy="3171405"/>
            <a:chOff x="2412000" y="1095795"/>
            <a:chExt cx="4321659" cy="3171405"/>
          </a:xfrm>
        </p:grpSpPr>
        <p:sp>
          <p:nvSpPr>
            <p:cNvPr id="8" name="Frihandsfigur 7"/>
            <p:cNvSpPr/>
            <p:nvPr/>
          </p:nvSpPr>
          <p:spPr>
            <a:xfrm rot="10800000">
              <a:off x="2412000" y="1114424"/>
              <a:ext cx="4320000" cy="3152776"/>
            </a:xfrm>
            <a:custGeom>
              <a:avLst/>
              <a:gdLst>
                <a:gd name="connsiteX0" fmla="*/ 3011900 w 4320000"/>
                <a:gd name="connsiteY0" fmla="*/ 3152776 h 3152776"/>
                <a:gd name="connsiteX1" fmla="*/ 1308100 w 4320000"/>
                <a:gd name="connsiteY1" fmla="*/ 3152776 h 3152776"/>
                <a:gd name="connsiteX2" fmla="*/ 0 w 4320000"/>
                <a:gd name="connsiteY2" fmla="*/ 1844676 h 3152776"/>
                <a:gd name="connsiteX3" fmla="*/ 1308100 w 4320000"/>
                <a:gd name="connsiteY3" fmla="*/ 536576 h 3152776"/>
                <a:gd name="connsiteX4" fmla="*/ 1769475 w 4320000"/>
                <a:gd name="connsiteY4" fmla="*/ 536576 h 3152776"/>
                <a:gd name="connsiteX5" fmla="*/ 1769475 w 4320000"/>
                <a:gd name="connsiteY5" fmla="*/ 0 h 3152776"/>
                <a:gd name="connsiteX6" fmla="*/ 2429228 w 4320000"/>
                <a:gd name="connsiteY6" fmla="*/ 536576 h 3152776"/>
                <a:gd name="connsiteX7" fmla="*/ 3011900 w 4320000"/>
                <a:gd name="connsiteY7" fmla="*/ 536576 h 3152776"/>
                <a:gd name="connsiteX8" fmla="*/ 4320000 w 4320000"/>
                <a:gd name="connsiteY8" fmla="*/ 1844676 h 3152776"/>
                <a:gd name="connsiteX9" fmla="*/ 3011900 w 4320000"/>
                <a:gd name="connsiteY9" fmla="*/ 315277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860915 w 4320000"/>
                <a:gd name="connsiteY9" fmla="*/ 6280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94215 w 4320000"/>
                <a:gd name="connsiteY9" fmla="*/ 53276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91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  <a:gd name="connsiteX0" fmla="*/ 1769475 w 4320000"/>
                <a:gd name="connsiteY0" fmla="*/ 577851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20000" h="3152776">
                  <a:moveTo>
                    <a:pt x="1769475" y="577851"/>
                  </a:moveTo>
                  <a:lnTo>
                    <a:pt x="1769475" y="0"/>
                  </a:lnTo>
                  <a:lnTo>
                    <a:pt x="2429228" y="536576"/>
                  </a:lnTo>
                  <a:lnTo>
                    <a:pt x="3011900" y="536576"/>
                  </a:lnTo>
                  <a:cubicBezTo>
                    <a:pt x="3734344" y="536576"/>
                    <a:pt x="4320000" y="1122232"/>
                    <a:pt x="4320000" y="1844676"/>
                  </a:cubicBezTo>
                  <a:cubicBezTo>
                    <a:pt x="4320000" y="2567120"/>
                    <a:pt x="3734344" y="3152776"/>
                    <a:pt x="3011900" y="3152776"/>
                  </a:cubicBezTo>
                  <a:lnTo>
                    <a:pt x="1308100" y="3152776"/>
                  </a:lnTo>
                  <a:cubicBezTo>
                    <a:pt x="585656" y="3152776"/>
                    <a:pt x="0" y="2567120"/>
                    <a:pt x="0" y="1844676"/>
                  </a:cubicBezTo>
                  <a:cubicBezTo>
                    <a:pt x="0" y="1122232"/>
                    <a:pt x="585656" y="536576"/>
                    <a:pt x="1308100" y="536576"/>
                  </a:cubicBezTo>
                  <a:lnTo>
                    <a:pt x="1575165" y="535941"/>
                  </a:lnTo>
                </a:path>
              </a:pathLst>
            </a:custGeom>
            <a:noFill/>
            <a:ln w="63500">
              <a:solidFill>
                <a:schemeClr val="accent1"/>
              </a:solidFill>
              <a:miter lim="800000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9" name="Båge 13"/>
            <p:cNvSpPr/>
            <p:nvPr/>
          </p:nvSpPr>
          <p:spPr>
            <a:xfrm rot="1153800">
              <a:off x="5776949" y="1095795"/>
              <a:ext cx="956710" cy="704275"/>
            </a:xfrm>
            <a:custGeom>
              <a:avLst/>
              <a:gdLst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2" fmla="*/ 1212208 w 2424415"/>
                <a:gd name="connsiteY2" fmla="*/ 699223 h 1398446"/>
                <a:gd name="connsiteX3" fmla="*/ 1212208 w 2424415"/>
                <a:gd name="connsiteY3" fmla="*/ 0 h 1398446"/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2" fmla="*/ 0 w 954617"/>
                <a:gd name="connsiteY2" fmla="*/ 700577 h 700577"/>
                <a:gd name="connsiteX3" fmla="*/ 0 w 954617"/>
                <a:gd name="connsiteY3" fmla="*/ 1354 h 700577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2" fmla="*/ 0 w 954617"/>
                <a:gd name="connsiteY2" fmla="*/ 701743 h 701743"/>
                <a:gd name="connsiteX3" fmla="*/ 0 w 954617"/>
                <a:gd name="connsiteY3" fmla="*/ 2520 h 701743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2" fmla="*/ 0 w 954617"/>
                <a:gd name="connsiteY2" fmla="*/ 701897 h 701897"/>
                <a:gd name="connsiteX3" fmla="*/ 0 w 954617"/>
                <a:gd name="connsiteY3" fmla="*/ 2674 h 701897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2" fmla="*/ 0 w 954617"/>
                <a:gd name="connsiteY2" fmla="*/ 702071 h 702071"/>
                <a:gd name="connsiteX3" fmla="*/ 0 w 954617"/>
                <a:gd name="connsiteY3" fmla="*/ 2848 h 702071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2" fmla="*/ 0 w 954617"/>
                <a:gd name="connsiteY2" fmla="*/ 702311 h 702311"/>
                <a:gd name="connsiteX3" fmla="*/ 0 w 954617"/>
                <a:gd name="connsiteY3" fmla="*/ 3088 h 70231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2" fmla="*/ 0 w 954617"/>
                <a:gd name="connsiteY2" fmla="*/ 699493 h 699493"/>
                <a:gd name="connsiteX3" fmla="*/ 0 w 954617"/>
                <a:gd name="connsiteY3" fmla="*/ 270 h 699493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2" fmla="*/ 0 w 954617"/>
                <a:gd name="connsiteY2" fmla="*/ 699514 h 699514"/>
                <a:gd name="connsiteX3" fmla="*/ 0 w 954617"/>
                <a:gd name="connsiteY3" fmla="*/ 291 h 699514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2" fmla="*/ 0 w 954617"/>
                <a:gd name="connsiteY2" fmla="*/ 699656 h 699656"/>
                <a:gd name="connsiteX3" fmla="*/ 0 w 954617"/>
                <a:gd name="connsiteY3" fmla="*/ 433 h 699656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2" fmla="*/ 0 w 954617"/>
                <a:gd name="connsiteY2" fmla="*/ 699712 h 699712"/>
                <a:gd name="connsiteX3" fmla="*/ 0 w 954617"/>
                <a:gd name="connsiteY3" fmla="*/ 489 h 699712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2" fmla="*/ 0 w 954617"/>
                <a:gd name="connsiteY2" fmla="*/ 699660 h 699660"/>
                <a:gd name="connsiteX3" fmla="*/ 0 w 954617"/>
                <a:gd name="connsiteY3" fmla="*/ 437 h 699660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2" fmla="*/ 0 w 954617"/>
                <a:gd name="connsiteY2" fmla="*/ 699521 h 699521"/>
                <a:gd name="connsiteX3" fmla="*/ 0 w 954617"/>
                <a:gd name="connsiteY3" fmla="*/ 298 h 699521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2" fmla="*/ 0 w 954617"/>
                <a:gd name="connsiteY2" fmla="*/ 699417 h 699417"/>
                <a:gd name="connsiteX3" fmla="*/ 0 w 954617"/>
                <a:gd name="connsiteY3" fmla="*/ 194 h 699417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2" fmla="*/ 0 w 954617"/>
                <a:gd name="connsiteY2" fmla="*/ 703810 h 703810"/>
                <a:gd name="connsiteX3" fmla="*/ 0 w 954617"/>
                <a:gd name="connsiteY3" fmla="*/ 4587 h 703810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2" fmla="*/ 0 w 954617"/>
                <a:gd name="connsiteY2" fmla="*/ 706149 h 706149"/>
                <a:gd name="connsiteX3" fmla="*/ 0 w 954617"/>
                <a:gd name="connsiteY3" fmla="*/ 6926 h 706149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2" fmla="*/ 0 w 954617"/>
                <a:gd name="connsiteY2" fmla="*/ 707520 h 707520"/>
                <a:gd name="connsiteX3" fmla="*/ 0 w 954617"/>
                <a:gd name="connsiteY3" fmla="*/ 8297 h 707520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8622 w 954617"/>
                <a:gd name="connsiteY1" fmla="*/ 278783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2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9668 w 954617"/>
                <a:gd name="connsiteY1" fmla="*/ 28178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2666 w 954617"/>
                <a:gd name="connsiteY1" fmla="*/ 280735 h 707630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2666 w 954617"/>
                <a:gd name="connsiteY1" fmla="*/ 276317 h 703212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0575 w 954617"/>
                <a:gd name="connsiteY1" fmla="*/ 270322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5052 h 704275"/>
                <a:gd name="connsiteX1" fmla="*/ 954617 w 956710"/>
                <a:gd name="connsiteY1" fmla="*/ 273336 h 704275"/>
                <a:gd name="connsiteX2" fmla="*/ 0 w 956710"/>
                <a:gd name="connsiteY2" fmla="*/ 704275 h 704275"/>
                <a:gd name="connsiteX3" fmla="*/ 0 w 956710"/>
                <a:gd name="connsiteY3" fmla="*/ 5052 h 704275"/>
                <a:gd name="connsiteX0" fmla="*/ 0 w 956710"/>
                <a:gd name="connsiteY0" fmla="*/ 5052 h 704275"/>
                <a:gd name="connsiteX1" fmla="*/ 956710 w 956710"/>
                <a:gd name="connsiteY1" fmla="*/ 279333 h 70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6710" h="704275" stroke="0" extrusionOk="0">
                  <a:moveTo>
                    <a:pt x="0" y="5052"/>
                  </a:moveTo>
                  <a:cubicBezTo>
                    <a:pt x="379417" y="-24160"/>
                    <a:pt x="617010" y="74362"/>
                    <a:pt x="954617" y="273336"/>
                  </a:cubicBezTo>
                  <a:lnTo>
                    <a:pt x="0" y="704275"/>
                  </a:lnTo>
                  <a:lnTo>
                    <a:pt x="0" y="5052"/>
                  </a:lnTo>
                  <a:close/>
                </a:path>
                <a:path w="956710" h="704275" fill="none">
                  <a:moveTo>
                    <a:pt x="0" y="5052"/>
                  </a:moveTo>
                  <a:cubicBezTo>
                    <a:pt x="372796" y="5052"/>
                    <a:pt x="690559" y="92422"/>
                    <a:pt x="956710" y="279333"/>
                  </a:cubicBezTo>
                </a:path>
              </a:pathLst>
            </a:custGeom>
            <a:ln w="63500">
              <a:solidFill>
                <a:schemeClr val="accent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29DA-4C34-4284-82E1-01DAD2E2B04A}" type="datetime1">
              <a:rPr lang="sv-SE" smtClean="0"/>
              <a:t>2025-04-14</a:t>
            </a:fld>
            <a:endParaRPr lang="sv-SE" dirty="0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283599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is rubrik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359025" y="1008000"/>
            <a:ext cx="4425950" cy="2628000"/>
          </a:xfrm>
        </p:spPr>
        <p:txBody>
          <a:bodyPr lIns="180000" tIns="180000" rIns="180000" bIns="180000" anchor="ctr"/>
          <a:lstStyle>
            <a:lvl1pPr algn="ctr">
              <a:lnSpc>
                <a:spcPct val="80000"/>
              </a:lnSpc>
              <a:defRPr sz="4000" kern="0" spc="-80" baseline="0"/>
            </a:lvl1pPr>
          </a:lstStyle>
          <a:p>
            <a:r>
              <a:rPr lang="sv-SE" dirty="0"/>
              <a:t>Lägg till rubrik</a:t>
            </a:r>
          </a:p>
        </p:txBody>
      </p:sp>
      <p:grpSp>
        <p:nvGrpSpPr>
          <p:cNvPr id="7" name="Grupp 6"/>
          <p:cNvGrpSpPr/>
          <p:nvPr userDrawn="1"/>
        </p:nvGrpSpPr>
        <p:grpSpPr>
          <a:xfrm>
            <a:off x="2412000" y="948561"/>
            <a:ext cx="4321659" cy="3171405"/>
            <a:chOff x="2412000" y="1095795"/>
            <a:chExt cx="4321659" cy="3171405"/>
          </a:xfrm>
        </p:grpSpPr>
        <p:sp>
          <p:nvSpPr>
            <p:cNvPr id="8" name="Frihandsfigur 7"/>
            <p:cNvSpPr/>
            <p:nvPr/>
          </p:nvSpPr>
          <p:spPr>
            <a:xfrm rot="10800000">
              <a:off x="2412000" y="1114424"/>
              <a:ext cx="4320000" cy="3152776"/>
            </a:xfrm>
            <a:custGeom>
              <a:avLst/>
              <a:gdLst>
                <a:gd name="connsiteX0" fmla="*/ 3011900 w 4320000"/>
                <a:gd name="connsiteY0" fmla="*/ 3152776 h 3152776"/>
                <a:gd name="connsiteX1" fmla="*/ 1308100 w 4320000"/>
                <a:gd name="connsiteY1" fmla="*/ 3152776 h 3152776"/>
                <a:gd name="connsiteX2" fmla="*/ 0 w 4320000"/>
                <a:gd name="connsiteY2" fmla="*/ 1844676 h 3152776"/>
                <a:gd name="connsiteX3" fmla="*/ 1308100 w 4320000"/>
                <a:gd name="connsiteY3" fmla="*/ 536576 h 3152776"/>
                <a:gd name="connsiteX4" fmla="*/ 1769475 w 4320000"/>
                <a:gd name="connsiteY4" fmla="*/ 536576 h 3152776"/>
                <a:gd name="connsiteX5" fmla="*/ 1769475 w 4320000"/>
                <a:gd name="connsiteY5" fmla="*/ 0 h 3152776"/>
                <a:gd name="connsiteX6" fmla="*/ 2429228 w 4320000"/>
                <a:gd name="connsiteY6" fmla="*/ 536576 h 3152776"/>
                <a:gd name="connsiteX7" fmla="*/ 3011900 w 4320000"/>
                <a:gd name="connsiteY7" fmla="*/ 536576 h 3152776"/>
                <a:gd name="connsiteX8" fmla="*/ 4320000 w 4320000"/>
                <a:gd name="connsiteY8" fmla="*/ 1844676 h 3152776"/>
                <a:gd name="connsiteX9" fmla="*/ 3011900 w 4320000"/>
                <a:gd name="connsiteY9" fmla="*/ 315277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860915 w 4320000"/>
                <a:gd name="connsiteY9" fmla="*/ 6280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94215 w 4320000"/>
                <a:gd name="connsiteY9" fmla="*/ 53276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91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  <a:gd name="connsiteX0" fmla="*/ 1769475 w 4320000"/>
                <a:gd name="connsiteY0" fmla="*/ 577851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20000" h="3152776">
                  <a:moveTo>
                    <a:pt x="1769475" y="577851"/>
                  </a:moveTo>
                  <a:lnTo>
                    <a:pt x="1769475" y="0"/>
                  </a:lnTo>
                  <a:lnTo>
                    <a:pt x="2429228" y="536576"/>
                  </a:lnTo>
                  <a:lnTo>
                    <a:pt x="3011900" y="536576"/>
                  </a:lnTo>
                  <a:cubicBezTo>
                    <a:pt x="3734344" y="536576"/>
                    <a:pt x="4320000" y="1122232"/>
                    <a:pt x="4320000" y="1844676"/>
                  </a:cubicBezTo>
                  <a:cubicBezTo>
                    <a:pt x="4320000" y="2567120"/>
                    <a:pt x="3734344" y="3152776"/>
                    <a:pt x="3011900" y="3152776"/>
                  </a:cubicBezTo>
                  <a:lnTo>
                    <a:pt x="1308100" y="3152776"/>
                  </a:lnTo>
                  <a:cubicBezTo>
                    <a:pt x="585656" y="3152776"/>
                    <a:pt x="0" y="2567120"/>
                    <a:pt x="0" y="1844676"/>
                  </a:cubicBezTo>
                  <a:cubicBezTo>
                    <a:pt x="0" y="1122232"/>
                    <a:pt x="585656" y="536576"/>
                    <a:pt x="1308100" y="536576"/>
                  </a:cubicBezTo>
                  <a:lnTo>
                    <a:pt x="1575165" y="535941"/>
                  </a:lnTo>
                </a:path>
              </a:pathLst>
            </a:custGeom>
            <a:noFill/>
            <a:ln w="63500">
              <a:solidFill>
                <a:schemeClr val="accent1"/>
              </a:solidFill>
              <a:miter lim="800000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9" name="Båge 13"/>
            <p:cNvSpPr/>
            <p:nvPr/>
          </p:nvSpPr>
          <p:spPr>
            <a:xfrm rot="1153800">
              <a:off x="5776949" y="1095795"/>
              <a:ext cx="956710" cy="704275"/>
            </a:xfrm>
            <a:custGeom>
              <a:avLst/>
              <a:gdLst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2" fmla="*/ 1212208 w 2424415"/>
                <a:gd name="connsiteY2" fmla="*/ 699223 h 1398446"/>
                <a:gd name="connsiteX3" fmla="*/ 1212208 w 2424415"/>
                <a:gd name="connsiteY3" fmla="*/ 0 h 1398446"/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2" fmla="*/ 0 w 954617"/>
                <a:gd name="connsiteY2" fmla="*/ 700577 h 700577"/>
                <a:gd name="connsiteX3" fmla="*/ 0 w 954617"/>
                <a:gd name="connsiteY3" fmla="*/ 1354 h 700577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2" fmla="*/ 0 w 954617"/>
                <a:gd name="connsiteY2" fmla="*/ 701743 h 701743"/>
                <a:gd name="connsiteX3" fmla="*/ 0 w 954617"/>
                <a:gd name="connsiteY3" fmla="*/ 2520 h 701743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2" fmla="*/ 0 w 954617"/>
                <a:gd name="connsiteY2" fmla="*/ 701897 h 701897"/>
                <a:gd name="connsiteX3" fmla="*/ 0 w 954617"/>
                <a:gd name="connsiteY3" fmla="*/ 2674 h 701897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2" fmla="*/ 0 w 954617"/>
                <a:gd name="connsiteY2" fmla="*/ 702071 h 702071"/>
                <a:gd name="connsiteX3" fmla="*/ 0 w 954617"/>
                <a:gd name="connsiteY3" fmla="*/ 2848 h 702071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2" fmla="*/ 0 w 954617"/>
                <a:gd name="connsiteY2" fmla="*/ 702311 h 702311"/>
                <a:gd name="connsiteX3" fmla="*/ 0 w 954617"/>
                <a:gd name="connsiteY3" fmla="*/ 3088 h 70231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2" fmla="*/ 0 w 954617"/>
                <a:gd name="connsiteY2" fmla="*/ 699493 h 699493"/>
                <a:gd name="connsiteX3" fmla="*/ 0 w 954617"/>
                <a:gd name="connsiteY3" fmla="*/ 270 h 699493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2" fmla="*/ 0 w 954617"/>
                <a:gd name="connsiteY2" fmla="*/ 699514 h 699514"/>
                <a:gd name="connsiteX3" fmla="*/ 0 w 954617"/>
                <a:gd name="connsiteY3" fmla="*/ 291 h 699514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2" fmla="*/ 0 w 954617"/>
                <a:gd name="connsiteY2" fmla="*/ 699656 h 699656"/>
                <a:gd name="connsiteX3" fmla="*/ 0 w 954617"/>
                <a:gd name="connsiteY3" fmla="*/ 433 h 699656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2" fmla="*/ 0 w 954617"/>
                <a:gd name="connsiteY2" fmla="*/ 699712 h 699712"/>
                <a:gd name="connsiteX3" fmla="*/ 0 w 954617"/>
                <a:gd name="connsiteY3" fmla="*/ 489 h 699712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2" fmla="*/ 0 w 954617"/>
                <a:gd name="connsiteY2" fmla="*/ 699660 h 699660"/>
                <a:gd name="connsiteX3" fmla="*/ 0 w 954617"/>
                <a:gd name="connsiteY3" fmla="*/ 437 h 699660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2" fmla="*/ 0 w 954617"/>
                <a:gd name="connsiteY2" fmla="*/ 699521 h 699521"/>
                <a:gd name="connsiteX3" fmla="*/ 0 w 954617"/>
                <a:gd name="connsiteY3" fmla="*/ 298 h 699521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2" fmla="*/ 0 w 954617"/>
                <a:gd name="connsiteY2" fmla="*/ 699417 h 699417"/>
                <a:gd name="connsiteX3" fmla="*/ 0 w 954617"/>
                <a:gd name="connsiteY3" fmla="*/ 194 h 699417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2" fmla="*/ 0 w 954617"/>
                <a:gd name="connsiteY2" fmla="*/ 703810 h 703810"/>
                <a:gd name="connsiteX3" fmla="*/ 0 w 954617"/>
                <a:gd name="connsiteY3" fmla="*/ 4587 h 703810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2" fmla="*/ 0 w 954617"/>
                <a:gd name="connsiteY2" fmla="*/ 706149 h 706149"/>
                <a:gd name="connsiteX3" fmla="*/ 0 w 954617"/>
                <a:gd name="connsiteY3" fmla="*/ 6926 h 706149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2" fmla="*/ 0 w 954617"/>
                <a:gd name="connsiteY2" fmla="*/ 707520 h 707520"/>
                <a:gd name="connsiteX3" fmla="*/ 0 w 954617"/>
                <a:gd name="connsiteY3" fmla="*/ 8297 h 707520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8622 w 954617"/>
                <a:gd name="connsiteY1" fmla="*/ 278783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2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9668 w 954617"/>
                <a:gd name="connsiteY1" fmla="*/ 28178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2666 w 954617"/>
                <a:gd name="connsiteY1" fmla="*/ 280735 h 707630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2666 w 954617"/>
                <a:gd name="connsiteY1" fmla="*/ 276317 h 703212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0575 w 954617"/>
                <a:gd name="connsiteY1" fmla="*/ 270322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5052 h 704275"/>
                <a:gd name="connsiteX1" fmla="*/ 954617 w 956710"/>
                <a:gd name="connsiteY1" fmla="*/ 273336 h 704275"/>
                <a:gd name="connsiteX2" fmla="*/ 0 w 956710"/>
                <a:gd name="connsiteY2" fmla="*/ 704275 h 704275"/>
                <a:gd name="connsiteX3" fmla="*/ 0 w 956710"/>
                <a:gd name="connsiteY3" fmla="*/ 5052 h 704275"/>
                <a:gd name="connsiteX0" fmla="*/ 0 w 956710"/>
                <a:gd name="connsiteY0" fmla="*/ 5052 h 704275"/>
                <a:gd name="connsiteX1" fmla="*/ 956710 w 956710"/>
                <a:gd name="connsiteY1" fmla="*/ 279333 h 70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6710" h="704275" stroke="0" extrusionOk="0">
                  <a:moveTo>
                    <a:pt x="0" y="5052"/>
                  </a:moveTo>
                  <a:cubicBezTo>
                    <a:pt x="379417" y="-24160"/>
                    <a:pt x="617010" y="74362"/>
                    <a:pt x="954617" y="273336"/>
                  </a:cubicBezTo>
                  <a:lnTo>
                    <a:pt x="0" y="704275"/>
                  </a:lnTo>
                  <a:lnTo>
                    <a:pt x="0" y="5052"/>
                  </a:lnTo>
                  <a:close/>
                </a:path>
                <a:path w="956710" h="704275" fill="none">
                  <a:moveTo>
                    <a:pt x="0" y="5052"/>
                  </a:moveTo>
                  <a:cubicBezTo>
                    <a:pt x="372796" y="5052"/>
                    <a:pt x="690559" y="92422"/>
                    <a:pt x="956710" y="279333"/>
                  </a:cubicBezTo>
                </a:path>
              </a:pathLst>
            </a:custGeom>
            <a:ln w="63500">
              <a:solidFill>
                <a:schemeClr val="accent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6384-AF3E-4B20-9795-DCADE2E02EE7}" type="datetime1">
              <a:rPr lang="sv-SE" smtClean="0"/>
              <a:t>2025-04-14</a:t>
            </a:fld>
            <a:endParaRPr lang="sv-SE" dirty="0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28480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sida,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358775" y="1012824"/>
            <a:ext cx="2000250" cy="2016125"/>
          </a:xfrm>
          <a:solidFill>
            <a:schemeClr val="accent5"/>
          </a:solidFill>
        </p:spPr>
        <p:txBody>
          <a:bodyPr tIns="72000" anchor="t" anchorCtr="0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53" hasCustomPrompt="1"/>
          </p:nvPr>
        </p:nvSpPr>
        <p:spPr>
          <a:xfrm>
            <a:off x="358775" y="3283200"/>
            <a:ext cx="2000250" cy="216000"/>
          </a:xfrm>
        </p:spPr>
        <p:txBody>
          <a:bodyPr>
            <a:noAutofit/>
          </a:bodyPr>
          <a:lstStyle>
            <a:lvl1pPr>
              <a:defRPr sz="1200" b="1" spc="0" baseline="0">
                <a:latin typeface="+mn-lt"/>
              </a:defRPr>
            </a:lvl1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15" name="Platshållare för text 14"/>
          <p:cNvSpPr>
            <a:spLocks noGrp="1"/>
          </p:cNvSpPr>
          <p:nvPr>
            <p:ph type="body" sz="quarter" idx="57" hasCustomPrompt="1"/>
          </p:nvPr>
        </p:nvSpPr>
        <p:spPr>
          <a:xfrm>
            <a:off x="358775" y="3531600"/>
            <a:ext cx="2000250" cy="6264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sv-SE" dirty="0"/>
              <a:t>Lägg till titel</a:t>
            </a:r>
          </a:p>
          <a:p>
            <a:pPr lvl="0"/>
            <a:r>
              <a:rPr lang="sv-SE" dirty="0"/>
              <a:t>Lägg till eventuell annan information</a:t>
            </a:r>
          </a:p>
        </p:txBody>
      </p:sp>
      <p:sp>
        <p:nvSpPr>
          <p:cNvPr id="20" name="Platshållare för bild 6"/>
          <p:cNvSpPr>
            <a:spLocks noGrp="1"/>
          </p:cNvSpPr>
          <p:nvPr>
            <p:ph type="pic" sz="quarter" idx="20"/>
          </p:nvPr>
        </p:nvSpPr>
        <p:spPr>
          <a:xfrm>
            <a:off x="2501900" y="1012824"/>
            <a:ext cx="1997075" cy="2016125"/>
          </a:xfrm>
          <a:solidFill>
            <a:schemeClr val="accent5"/>
          </a:solidFill>
        </p:spPr>
        <p:txBody>
          <a:bodyPr tIns="72000" anchor="t" anchorCtr="0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39" name="Platshållare för text 7"/>
          <p:cNvSpPr>
            <a:spLocks noGrp="1"/>
          </p:cNvSpPr>
          <p:nvPr>
            <p:ph type="body" sz="quarter" idx="54" hasCustomPrompt="1"/>
          </p:nvPr>
        </p:nvSpPr>
        <p:spPr>
          <a:xfrm>
            <a:off x="2501900" y="3283200"/>
            <a:ext cx="1998000" cy="216000"/>
          </a:xfrm>
        </p:spPr>
        <p:txBody>
          <a:bodyPr>
            <a:noAutofit/>
          </a:bodyPr>
          <a:lstStyle>
            <a:lvl1pPr>
              <a:defRPr sz="1200" b="1" spc="0" baseline="0">
                <a:latin typeface="+mn-lt"/>
              </a:defRPr>
            </a:lvl1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55" name="Platshållare för text 14"/>
          <p:cNvSpPr>
            <a:spLocks noGrp="1"/>
          </p:cNvSpPr>
          <p:nvPr>
            <p:ph type="body" sz="quarter" idx="58" hasCustomPrompt="1"/>
          </p:nvPr>
        </p:nvSpPr>
        <p:spPr>
          <a:xfrm>
            <a:off x="2501900" y="3531600"/>
            <a:ext cx="1998000" cy="6264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sv-SE" dirty="0"/>
              <a:t>Lägg till titel</a:t>
            </a:r>
          </a:p>
          <a:p>
            <a:pPr lvl="0"/>
            <a:r>
              <a:rPr lang="sv-SE" dirty="0"/>
              <a:t>Lägg till eventuell annan information</a:t>
            </a:r>
          </a:p>
        </p:txBody>
      </p:sp>
      <p:sp>
        <p:nvSpPr>
          <p:cNvPr id="27" name="Platshållare för bild 6"/>
          <p:cNvSpPr>
            <a:spLocks noGrp="1"/>
          </p:cNvSpPr>
          <p:nvPr>
            <p:ph type="pic" sz="quarter" idx="27"/>
          </p:nvPr>
        </p:nvSpPr>
        <p:spPr>
          <a:xfrm>
            <a:off x="4647600" y="1012824"/>
            <a:ext cx="1998000" cy="2016125"/>
          </a:xfrm>
          <a:solidFill>
            <a:schemeClr val="accent5"/>
          </a:solidFill>
        </p:spPr>
        <p:txBody>
          <a:bodyPr tIns="72000" anchor="t" anchorCtr="0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53" name="Platshållare för text 7"/>
          <p:cNvSpPr>
            <a:spLocks noGrp="1"/>
          </p:cNvSpPr>
          <p:nvPr>
            <p:ph type="body" sz="quarter" idx="55" hasCustomPrompt="1"/>
          </p:nvPr>
        </p:nvSpPr>
        <p:spPr>
          <a:xfrm>
            <a:off x="4647600" y="3283200"/>
            <a:ext cx="1994499" cy="216000"/>
          </a:xfrm>
        </p:spPr>
        <p:txBody>
          <a:bodyPr>
            <a:noAutofit/>
          </a:bodyPr>
          <a:lstStyle>
            <a:lvl1pPr>
              <a:defRPr sz="1200" b="1" spc="0" baseline="0">
                <a:latin typeface="+mn-lt"/>
              </a:defRPr>
            </a:lvl1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56" name="Platshållare för text 14"/>
          <p:cNvSpPr>
            <a:spLocks noGrp="1"/>
          </p:cNvSpPr>
          <p:nvPr>
            <p:ph type="body" sz="quarter" idx="59" hasCustomPrompt="1"/>
          </p:nvPr>
        </p:nvSpPr>
        <p:spPr>
          <a:xfrm>
            <a:off x="4648199" y="3531600"/>
            <a:ext cx="1993899" cy="6264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sv-SE" dirty="0"/>
              <a:t>Lägg till titel</a:t>
            </a:r>
          </a:p>
          <a:p>
            <a:pPr lvl="0"/>
            <a:r>
              <a:rPr lang="sv-SE" dirty="0"/>
              <a:t>Lägg till eventuell annan information</a:t>
            </a:r>
          </a:p>
        </p:txBody>
      </p:sp>
      <p:sp>
        <p:nvSpPr>
          <p:cNvPr id="34" name="Platshållare för bild 6"/>
          <p:cNvSpPr>
            <a:spLocks noGrp="1"/>
          </p:cNvSpPr>
          <p:nvPr>
            <p:ph type="pic" sz="quarter" idx="34"/>
          </p:nvPr>
        </p:nvSpPr>
        <p:spPr>
          <a:xfrm>
            <a:off x="6786000" y="1012824"/>
            <a:ext cx="1998000" cy="2016125"/>
          </a:xfrm>
          <a:solidFill>
            <a:schemeClr val="accent5"/>
          </a:solidFill>
        </p:spPr>
        <p:txBody>
          <a:bodyPr tIns="72000" anchor="t" anchorCtr="0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54" name="Platshållare för text 7"/>
          <p:cNvSpPr>
            <a:spLocks noGrp="1"/>
          </p:cNvSpPr>
          <p:nvPr>
            <p:ph type="body" sz="quarter" idx="56" hasCustomPrompt="1"/>
          </p:nvPr>
        </p:nvSpPr>
        <p:spPr>
          <a:xfrm>
            <a:off x="6784975" y="3283200"/>
            <a:ext cx="2000250" cy="216000"/>
          </a:xfrm>
        </p:spPr>
        <p:txBody>
          <a:bodyPr>
            <a:noAutofit/>
          </a:bodyPr>
          <a:lstStyle>
            <a:lvl1pPr>
              <a:defRPr sz="1200" b="1" spc="0" baseline="0">
                <a:latin typeface="+mn-lt"/>
              </a:defRPr>
            </a:lvl1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57" name="Platshållare för text 14"/>
          <p:cNvSpPr>
            <a:spLocks noGrp="1"/>
          </p:cNvSpPr>
          <p:nvPr>
            <p:ph type="body" sz="quarter" idx="60" hasCustomPrompt="1"/>
          </p:nvPr>
        </p:nvSpPr>
        <p:spPr>
          <a:xfrm>
            <a:off x="6784975" y="3531600"/>
            <a:ext cx="2000250" cy="6264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sv-SE" dirty="0"/>
              <a:t>Lägg till titel</a:t>
            </a:r>
          </a:p>
          <a:p>
            <a:pPr lvl="0"/>
            <a:r>
              <a:rPr lang="sv-SE" dirty="0"/>
              <a:t>Lägg till eventuell annan information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77"/>
          </p:nvPr>
        </p:nvSpPr>
        <p:spPr/>
        <p:txBody>
          <a:bodyPr/>
          <a:lstStyle/>
          <a:p>
            <a:fld id="{CF83823D-1774-4E6F-BCEA-5C2D1E32539B}" type="datetime1">
              <a:rPr lang="sv-SE" smtClean="0"/>
              <a:t>2025-04-14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78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79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Platshållare för tabell 3">
            <a:extLst>
              <a:ext uri="{FF2B5EF4-FFF2-40B4-BE49-F238E27FC236}">
                <a16:creationId xmlns:a16="http://schemas.microsoft.com/office/drawing/2014/main" id="{9D2BC1A9-CECA-433A-9FE0-D2F0546492E2}"/>
              </a:ext>
            </a:extLst>
          </p:cNvPr>
          <p:cNvSpPr>
            <a:spLocks noGrp="1"/>
          </p:cNvSpPr>
          <p:nvPr>
            <p:ph type="tbl" sz="quarter" idx="80" hasCustomPrompt="1"/>
          </p:nvPr>
        </p:nvSpPr>
        <p:spPr>
          <a:xfrm>
            <a:off x="358775" y="3175000"/>
            <a:ext cx="2000250" cy="180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200"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1" name="Platshållare för tabell 3">
            <a:extLst>
              <a:ext uri="{FF2B5EF4-FFF2-40B4-BE49-F238E27FC236}">
                <a16:creationId xmlns:a16="http://schemas.microsoft.com/office/drawing/2014/main" id="{7853DE58-6AAF-4C59-B8B7-7D8F25A5272F}"/>
              </a:ext>
            </a:extLst>
          </p:cNvPr>
          <p:cNvSpPr>
            <a:spLocks noGrp="1"/>
          </p:cNvSpPr>
          <p:nvPr>
            <p:ph type="tbl" sz="quarter" idx="81" hasCustomPrompt="1"/>
          </p:nvPr>
        </p:nvSpPr>
        <p:spPr>
          <a:xfrm>
            <a:off x="2498725" y="3175000"/>
            <a:ext cx="2000250" cy="180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200"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2" name="Platshållare för tabell 3">
            <a:extLst>
              <a:ext uri="{FF2B5EF4-FFF2-40B4-BE49-F238E27FC236}">
                <a16:creationId xmlns:a16="http://schemas.microsoft.com/office/drawing/2014/main" id="{48003962-C871-4CA0-B649-D7D1A15A5244}"/>
              </a:ext>
            </a:extLst>
          </p:cNvPr>
          <p:cNvSpPr>
            <a:spLocks noGrp="1"/>
          </p:cNvSpPr>
          <p:nvPr>
            <p:ph type="tbl" sz="quarter" idx="82" hasCustomPrompt="1"/>
          </p:nvPr>
        </p:nvSpPr>
        <p:spPr>
          <a:xfrm>
            <a:off x="4648199" y="3175000"/>
            <a:ext cx="2000250" cy="180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200"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3" name="Platshållare för tabell 3">
            <a:extLst>
              <a:ext uri="{FF2B5EF4-FFF2-40B4-BE49-F238E27FC236}">
                <a16:creationId xmlns:a16="http://schemas.microsoft.com/office/drawing/2014/main" id="{F55151F3-2932-426C-8A70-F4328088CDC0}"/>
              </a:ext>
            </a:extLst>
          </p:cNvPr>
          <p:cNvSpPr>
            <a:spLocks noGrp="1"/>
          </p:cNvSpPr>
          <p:nvPr>
            <p:ph type="tbl" sz="quarter" idx="83" hasCustomPrompt="1"/>
          </p:nvPr>
        </p:nvSpPr>
        <p:spPr>
          <a:xfrm>
            <a:off x="6786000" y="3175000"/>
            <a:ext cx="2000250" cy="180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200"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4" name="Platshållare för tabell 3">
            <a:extLst>
              <a:ext uri="{FF2B5EF4-FFF2-40B4-BE49-F238E27FC236}">
                <a16:creationId xmlns:a16="http://schemas.microsoft.com/office/drawing/2014/main" id="{1DD5A640-2E3C-4BAE-8C1B-CBEC671B516B}"/>
              </a:ext>
            </a:extLst>
          </p:cNvPr>
          <p:cNvSpPr>
            <a:spLocks noGrp="1"/>
          </p:cNvSpPr>
          <p:nvPr>
            <p:ph type="tbl" sz="quarter" idx="84" hasCustomPrompt="1"/>
          </p:nvPr>
        </p:nvSpPr>
        <p:spPr>
          <a:xfrm>
            <a:off x="358775" y="4140000"/>
            <a:ext cx="2000250" cy="180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200"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5" name="Platshållare för tabell 3">
            <a:extLst>
              <a:ext uri="{FF2B5EF4-FFF2-40B4-BE49-F238E27FC236}">
                <a16:creationId xmlns:a16="http://schemas.microsoft.com/office/drawing/2014/main" id="{5DE9A05F-81ED-4636-8B16-B85C15826D63}"/>
              </a:ext>
            </a:extLst>
          </p:cNvPr>
          <p:cNvSpPr>
            <a:spLocks noGrp="1"/>
          </p:cNvSpPr>
          <p:nvPr>
            <p:ph type="tbl" sz="quarter" idx="85" hasCustomPrompt="1"/>
          </p:nvPr>
        </p:nvSpPr>
        <p:spPr>
          <a:xfrm>
            <a:off x="2498725" y="4140000"/>
            <a:ext cx="2000250" cy="180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200"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6" name="Platshållare för tabell 3">
            <a:extLst>
              <a:ext uri="{FF2B5EF4-FFF2-40B4-BE49-F238E27FC236}">
                <a16:creationId xmlns:a16="http://schemas.microsoft.com/office/drawing/2014/main" id="{C6D1DDE0-BA88-43BE-A7F9-AB8BC28F8A7D}"/>
              </a:ext>
            </a:extLst>
          </p:cNvPr>
          <p:cNvSpPr>
            <a:spLocks noGrp="1"/>
          </p:cNvSpPr>
          <p:nvPr>
            <p:ph type="tbl" sz="quarter" idx="86" hasCustomPrompt="1"/>
          </p:nvPr>
        </p:nvSpPr>
        <p:spPr>
          <a:xfrm>
            <a:off x="4648199" y="4140000"/>
            <a:ext cx="2000250" cy="180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200"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8" name="Platshållare för tabell 3">
            <a:extLst>
              <a:ext uri="{FF2B5EF4-FFF2-40B4-BE49-F238E27FC236}">
                <a16:creationId xmlns:a16="http://schemas.microsoft.com/office/drawing/2014/main" id="{E8D0CD4E-F37B-4E93-853B-C411DE3F0DDD}"/>
              </a:ext>
            </a:extLst>
          </p:cNvPr>
          <p:cNvSpPr>
            <a:spLocks noGrp="1"/>
          </p:cNvSpPr>
          <p:nvPr>
            <p:ph type="tbl" sz="quarter" idx="87" hasCustomPrompt="1"/>
          </p:nvPr>
        </p:nvSpPr>
        <p:spPr>
          <a:xfrm>
            <a:off x="6786000" y="4140000"/>
            <a:ext cx="2000250" cy="180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200"/>
            </a:lvl1pPr>
          </a:lstStyle>
          <a:p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46611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l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60000" y="156458"/>
            <a:ext cx="4825225" cy="4313943"/>
          </a:xfrm>
          <a:prstGeom prst="rect">
            <a:avLst/>
          </a:prstGeom>
        </p:spPr>
      </p:pic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E73A6-EEE6-46CF-ADD6-84D4933DDDEE}" type="datetime1">
              <a:rPr lang="sv-SE" smtClean="0"/>
              <a:t>2025-04-14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text 6">
            <a:extLst>
              <a:ext uri="{FF2B5EF4-FFF2-40B4-BE49-F238E27FC236}">
                <a16:creationId xmlns:a16="http://schemas.microsoft.com/office/drawing/2014/main" id="{78555E99-8B64-4C3F-9903-8C560D96D59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70877" y="3052800"/>
            <a:ext cx="3559774" cy="1213263"/>
          </a:xfrm>
        </p:spPr>
        <p:txBody>
          <a:bodyPr>
            <a:normAutofit/>
          </a:bodyPr>
          <a:lstStyle>
            <a:lvl1pPr algn="l">
              <a:defRPr sz="18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C2EF5A1E-45C5-452D-8034-0D050900FD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0877" y="874800"/>
            <a:ext cx="3559774" cy="2052000"/>
          </a:xfrm>
        </p:spPr>
        <p:txBody>
          <a:bodyPr anchor="b"/>
          <a:lstStyle>
            <a:lvl1pPr>
              <a:lnSpc>
                <a:spcPct val="85000"/>
              </a:lnSpc>
              <a:defRPr sz="4000" kern="0" spc="-80" baseline="0"/>
            </a:lvl1pPr>
          </a:lstStyle>
          <a:p>
            <a:r>
              <a:rPr lang="sv-SE" dirty="0"/>
              <a:t>Klicka här </a:t>
            </a:r>
            <a:br>
              <a:rPr lang="sv-SE" dirty="0"/>
            </a:br>
            <a:r>
              <a:rPr lang="sv-SE" dirty="0"/>
              <a:t>för att lägga till rubrik</a:t>
            </a:r>
          </a:p>
        </p:txBody>
      </p:sp>
    </p:spTree>
    <p:extLst>
      <p:ext uri="{BB962C8B-B14F-4D97-AF65-F5344CB8AC3E}">
        <p14:creationId xmlns:p14="http://schemas.microsoft.com/office/powerpoint/2010/main" val="2092728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4572000" y="358775"/>
            <a:ext cx="4213225" cy="4111625"/>
          </a:xfrm>
          <a:solidFill>
            <a:schemeClr val="accent5"/>
          </a:solidFill>
        </p:spPr>
        <p:txBody>
          <a:bodyPr tIns="72000" anchor="t" anchorCtr="0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3A6D72C-C00D-4511-900B-57DD74C05301}" type="datetime1">
              <a:rPr lang="sv-SE" smtClean="0"/>
              <a:t>2025-04-14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Platshållare för text 6">
            <a:extLst>
              <a:ext uri="{FF2B5EF4-FFF2-40B4-BE49-F238E27FC236}">
                <a16:creationId xmlns:a16="http://schemas.microsoft.com/office/drawing/2014/main" id="{72885E4A-E791-4439-8013-A3993BF6E87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70877" y="3052800"/>
            <a:ext cx="3559774" cy="1213263"/>
          </a:xfrm>
        </p:spPr>
        <p:txBody>
          <a:bodyPr>
            <a:normAutofit/>
          </a:bodyPr>
          <a:lstStyle>
            <a:lvl1pPr algn="l">
              <a:defRPr sz="18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13" name="Rubrik 1">
            <a:extLst>
              <a:ext uri="{FF2B5EF4-FFF2-40B4-BE49-F238E27FC236}">
                <a16:creationId xmlns:a16="http://schemas.microsoft.com/office/drawing/2014/main" id="{7B9B6E10-10FD-45EC-85CF-B16F26F6A0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0877" y="874800"/>
            <a:ext cx="3559774" cy="2052000"/>
          </a:xfrm>
        </p:spPr>
        <p:txBody>
          <a:bodyPr anchor="b"/>
          <a:lstStyle>
            <a:lvl1pPr>
              <a:lnSpc>
                <a:spcPct val="85000"/>
              </a:lnSpc>
              <a:defRPr sz="4000" kern="0" spc="-80" baseline="0"/>
            </a:lvl1pPr>
          </a:lstStyle>
          <a:p>
            <a:r>
              <a:rPr lang="sv-SE" dirty="0"/>
              <a:t>Klicka här </a:t>
            </a:r>
            <a:br>
              <a:rPr lang="sv-SE" dirty="0"/>
            </a:br>
            <a:r>
              <a:rPr lang="sv-SE" dirty="0"/>
              <a:t>för att lägga till rubrik</a:t>
            </a:r>
          </a:p>
        </p:txBody>
      </p:sp>
    </p:spTree>
    <p:extLst>
      <p:ext uri="{BB962C8B-B14F-4D97-AF65-F5344CB8AC3E}">
        <p14:creationId xmlns:p14="http://schemas.microsoft.com/office/powerpoint/2010/main" val="193804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bild 8">
            <a:extLst>
              <a:ext uri="{FF2B5EF4-FFF2-40B4-BE49-F238E27FC236}">
                <a16:creationId xmlns:a16="http://schemas.microsoft.com/office/drawing/2014/main" id="{F6FD5662-8F4A-4921-AC02-364146C361F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5143500"/>
          </a:xfrm>
          <a:solidFill>
            <a:schemeClr val="accent5"/>
          </a:solidFill>
        </p:spPr>
        <p:txBody>
          <a:bodyPr tIns="72000" anchor="t">
            <a:normAutofit/>
          </a:bodyPr>
          <a:lstStyle>
            <a:lvl1pPr algn="ctr">
              <a:defRPr sz="100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</p:spTree>
    <p:extLst>
      <p:ext uri="{BB962C8B-B14F-4D97-AF65-F5344CB8AC3E}">
        <p14:creationId xmlns:p14="http://schemas.microsoft.com/office/powerpoint/2010/main" val="1375916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, fler 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5"/>
          <p:cNvSpPr>
            <a:spLocks noGrp="1"/>
          </p:cNvSpPr>
          <p:nvPr>
            <p:ph type="body" sz="quarter" idx="37" hasCustomPrompt="1"/>
          </p:nvPr>
        </p:nvSpPr>
        <p:spPr>
          <a:xfrm>
            <a:off x="5943601" y="360000"/>
            <a:ext cx="2827082" cy="522061"/>
          </a:xfrm>
          <a:ln w="31750">
            <a:solidFill>
              <a:schemeClr val="accent1"/>
            </a:solidFill>
            <a:miter lim="800000"/>
          </a:ln>
        </p:spPr>
        <p:txBody>
          <a:bodyPr lIns="144000" tIns="36000" anchor="ctr">
            <a:normAutofit/>
          </a:bodyPr>
          <a:lstStyle>
            <a:lvl1pPr>
              <a:lnSpc>
                <a:spcPct val="90000"/>
              </a:lnSpc>
              <a:defRPr sz="1600" b="1" spc="0" baseline="0">
                <a:latin typeface="+mn-lt"/>
              </a:defRPr>
            </a:lvl1pPr>
          </a:lstStyle>
          <a:p>
            <a:pPr lvl="0"/>
            <a:r>
              <a:rPr lang="sv-SE" dirty="0"/>
              <a:t>Lägg till rubrik</a:t>
            </a:r>
          </a:p>
        </p:txBody>
      </p:sp>
      <p:sp>
        <p:nvSpPr>
          <p:cNvPr id="42" name="Platshållare för text 40"/>
          <p:cNvSpPr>
            <a:spLocks noGrp="1"/>
          </p:cNvSpPr>
          <p:nvPr>
            <p:ph type="body" sz="quarter" idx="36" hasCustomPrompt="1"/>
          </p:nvPr>
        </p:nvSpPr>
        <p:spPr>
          <a:xfrm>
            <a:off x="5943600" y="882061"/>
            <a:ext cx="2826000" cy="3572464"/>
          </a:xfrm>
          <a:ln w="31750">
            <a:solidFill>
              <a:schemeClr val="accent1"/>
            </a:solidFill>
            <a:miter lim="800000"/>
          </a:ln>
        </p:spPr>
        <p:txBody>
          <a:bodyPr lIns="144000" tIns="108000" rIns="108000" anchor="t">
            <a:noAutofit/>
          </a:bodyPr>
          <a:lstStyle>
            <a:lvl1pPr marL="216000" marR="0" indent="-216000" algn="l" defTabSz="457200" rtl="0" eaLnBrk="1" fontAlgn="auto" latinLnBrk="0" hangingPunct="1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 sz="1400" b="0" baseline="0"/>
            </a:lvl1pPr>
          </a:lstStyle>
          <a:p>
            <a:pPr lvl="0"/>
            <a:r>
              <a:rPr lang="sv-SE" dirty="0"/>
              <a:t>Skriv in punktlista (om du istället vill ha löpande text kan du klicka bort listläget i menyn.</a:t>
            </a:r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358774" y="358775"/>
            <a:ext cx="5209200" cy="4111625"/>
          </a:xfrm>
          <a:solidFill>
            <a:schemeClr val="accent5"/>
          </a:solidFill>
        </p:spPr>
        <p:txBody>
          <a:bodyPr lIns="108000" tIns="108000" anchor="t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38"/>
          </p:nvPr>
        </p:nvSpPr>
        <p:spPr/>
        <p:txBody>
          <a:bodyPr/>
          <a:lstStyle/>
          <a:p>
            <a:fld id="{FBD77827-D793-469F-8733-3E7FB258C0E8}" type="datetime1">
              <a:rPr lang="sv-SE" smtClean="0"/>
              <a:t>2025-04-14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39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40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9831AA86-9433-43F4-85CE-3C7A7A46C2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3571875" cy="3391200"/>
          </a:xfrm>
          <a:effectLst/>
        </p:spPr>
        <p:txBody>
          <a:bodyPr anchor="ctr">
            <a:normAutofit/>
          </a:bodyPr>
          <a:lstStyle>
            <a:lvl1pPr algn="l">
              <a:lnSpc>
                <a:spcPct val="85000"/>
              </a:lnSpc>
              <a:defRPr sz="4000" kern="0" spc="-8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</a:t>
            </a:r>
            <a:br>
              <a:rPr lang="sv-SE" dirty="0"/>
            </a:br>
            <a:r>
              <a:rPr lang="sv-SE" dirty="0"/>
              <a:t>för att lägga till rubrik</a:t>
            </a:r>
          </a:p>
        </p:txBody>
      </p:sp>
    </p:spTree>
    <p:extLst>
      <p:ext uri="{BB962C8B-B14F-4D97-AF65-F5344CB8AC3E}">
        <p14:creationId xmlns:p14="http://schemas.microsoft.com/office/powerpoint/2010/main" val="2142537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bild, utfallande, rubrik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5143500"/>
          </a:xfrm>
          <a:solidFill>
            <a:schemeClr val="accent5"/>
          </a:solidFill>
        </p:spPr>
        <p:txBody>
          <a:bodyPr tIns="72000" anchor="t">
            <a:normAutofit/>
          </a:bodyPr>
          <a:lstStyle>
            <a:lvl1pPr algn="ctr">
              <a:defRPr sz="100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733550"/>
            <a:ext cx="3571875" cy="273685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4000" kern="0" spc="-8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</a:t>
            </a:r>
            <a:br>
              <a:rPr lang="sv-SE" dirty="0"/>
            </a:br>
            <a:r>
              <a:rPr lang="sv-SE" dirty="0"/>
              <a:t>för att lägga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1" y="1789200"/>
            <a:ext cx="4213224" cy="2699200"/>
          </a:xfrm>
        </p:spPr>
        <p:txBody>
          <a:bodyPr anchor="t">
            <a:normAutofit/>
          </a:bodyPr>
          <a:lstStyle>
            <a:lvl1pPr algn="l"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Lägg till text. </a:t>
            </a:r>
          </a:p>
        </p:txBody>
      </p:sp>
    </p:spTree>
    <p:extLst>
      <p:ext uri="{BB962C8B-B14F-4D97-AF65-F5344CB8AC3E}">
        <p14:creationId xmlns:p14="http://schemas.microsoft.com/office/powerpoint/2010/main" val="573400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, rubrik vänster, sidf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4470401"/>
          </a:xfrm>
          <a:solidFill>
            <a:schemeClr val="accent5"/>
          </a:solidFill>
        </p:spPr>
        <p:txBody>
          <a:bodyPr tIns="72000" anchor="t">
            <a:normAutofit/>
          </a:bodyPr>
          <a:lstStyle>
            <a:lvl1pPr algn="ctr">
              <a:defRPr sz="1000" baseline="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197A741-32FE-4B10-9566-D0EB1FDD61E1}" type="datetime1">
              <a:rPr lang="sv-SE" smtClean="0"/>
              <a:t>2025-04-14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48F918F8-630B-4938-985C-5534B6A3F7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775" y="1476000"/>
            <a:ext cx="3571875" cy="2419725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4000" kern="0" spc="-8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</a:t>
            </a:r>
            <a:br>
              <a:rPr lang="sv-SE" dirty="0"/>
            </a:br>
            <a:r>
              <a:rPr lang="sv-SE" dirty="0"/>
              <a:t>för att lägga till rubrik</a:t>
            </a:r>
          </a:p>
        </p:txBody>
      </p:sp>
      <p:sp>
        <p:nvSpPr>
          <p:cNvPr id="12" name="Platshållare för text 6">
            <a:extLst>
              <a:ext uri="{FF2B5EF4-FFF2-40B4-BE49-F238E27FC236}">
                <a16:creationId xmlns:a16="http://schemas.microsoft.com/office/drawing/2014/main" id="{3A13E8D7-97BB-45CA-8B7E-2A21911C4A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1" y="1530000"/>
            <a:ext cx="4213224" cy="2383725"/>
          </a:xfrm>
        </p:spPr>
        <p:txBody>
          <a:bodyPr anchor="t">
            <a:normAutofit/>
          </a:bodyPr>
          <a:lstStyle>
            <a:lvl1pPr algn="l"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Lägg till text. </a:t>
            </a:r>
          </a:p>
        </p:txBody>
      </p:sp>
    </p:spTree>
    <p:extLst>
      <p:ext uri="{BB962C8B-B14F-4D97-AF65-F5344CB8AC3E}">
        <p14:creationId xmlns:p14="http://schemas.microsoft.com/office/powerpoint/2010/main" val="937171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avdelare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012825"/>
            <a:ext cx="8426450" cy="1447801"/>
          </a:xfrm>
        </p:spPr>
        <p:txBody>
          <a:bodyPr anchor="b"/>
          <a:lstStyle>
            <a:lvl1pPr algn="ctr">
              <a:lnSpc>
                <a:spcPct val="85000"/>
              </a:lnSpc>
              <a:defRPr sz="4000" kern="0" spc="-80" baseline="0"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3051175"/>
            <a:ext cx="8426450" cy="720725"/>
          </a:xfrm>
        </p:spPr>
        <p:txBody>
          <a:bodyPr/>
          <a:lstStyle>
            <a:lvl1pPr algn="ctr">
              <a:lnSpc>
                <a:spcPct val="95000"/>
              </a:lnSpc>
              <a:defRPr sz="1800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15" name="Frihandsfigur 14"/>
          <p:cNvSpPr>
            <a:spLocks noChangeAspect="1"/>
          </p:cNvSpPr>
          <p:nvPr userDrawn="1"/>
        </p:nvSpPr>
        <p:spPr>
          <a:xfrm>
            <a:off x="2592000" y="2701633"/>
            <a:ext cx="3960000" cy="108535"/>
          </a:xfrm>
          <a:custGeom>
            <a:avLst/>
            <a:gdLst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563"/>
              <a:gd name="connsiteX1" fmla="*/ 355600 w 4997450"/>
              <a:gd name="connsiteY1" fmla="*/ 117476 h 117563"/>
              <a:gd name="connsiteX2" fmla="*/ 714375 w 4997450"/>
              <a:gd name="connsiteY2" fmla="*/ 6351 h 117563"/>
              <a:gd name="connsiteX3" fmla="*/ 1066800 w 4997450"/>
              <a:gd name="connsiteY3" fmla="*/ 117476 h 117563"/>
              <a:gd name="connsiteX4" fmla="*/ 1431925 w 4997450"/>
              <a:gd name="connsiteY4" fmla="*/ 3176 h 117563"/>
              <a:gd name="connsiteX5" fmla="*/ 1784350 w 4997450"/>
              <a:gd name="connsiteY5" fmla="*/ 117476 h 117563"/>
              <a:gd name="connsiteX6" fmla="*/ 2143125 w 4997450"/>
              <a:gd name="connsiteY6" fmla="*/ 1 h 117563"/>
              <a:gd name="connsiteX7" fmla="*/ 2498725 w 4997450"/>
              <a:gd name="connsiteY7" fmla="*/ 114301 h 117563"/>
              <a:gd name="connsiteX8" fmla="*/ 2857500 w 4997450"/>
              <a:gd name="connsiteY8" fmla="*/ 6351 h 117563"/>
              <a:gd name="connsiteX9" fmla="*/ 3213100 w 4997450"/>
              <a:gd name="connsiteY9" fmla="*/ 114301 h 117563"/>
              <a:gd name="connsiteX10" fmla="*/ 3571875 w 4997450"/>
              <a:gd name="connsiteY10" fmla="*/ 3176 h 117563"/>
              <a:gd name="connsiteX11" fmla="*/ 3924300 w 4997450"/>
              <a:gd name="connsiteY11" fmla="*/ 117476 h 117563"/>
              <a:gd name="connsiteX12" fmla="*/ 4289425 w 4997450"/>
              <a:gd name="connsiteY12" fmla="*/ 3176 h 117563"/>
              <a:gd name="connsiteX13" fmla="*/ 4641850 w 4997450"/>
              <a:gd name="connsiteY13" fmla="*/ 117476 h 117563"/>
              <a:gd name="connsiteX14" fmla="*/ 4997450 w 4997450"/>
              <a:gd name="connsiteY14" fmla="*/ 3176 h 117563"/>
              <a:gd name="connsiteX0" fmla="*/ 0 w 4997450"/>
              <a:gd name="connsiteY0" fmla="*/ 3176 h 117563"/>
              <a:gd name="connsiteX1" fmla="*/ 355600 w 4997450"/>
              <a:gd name="connsiteY1" fmla="*/ 117476 h 117563"/>
              <a:gd name="connsiteX2" fmla="*/ 714375 w 4997450"/>
              <a:gd name="connsiteY2" fmla="*/ 6351 h 117563"/>
              <a:gd name="connsiteX3" fmla="*/ 1066800 w 4997450"/>
              <a:gd name="connsiteY3" fmla="*/ 117476 h 117563"/>
              <a:gd name="connsiteX4" fmla="*/ 1431925 w 4997450"/>
              <a:gd name="connsiteY4" fmla="*/ 3176 h 117563"/>
              <a:gd name="connsiteX5" fmla="*/ 1784350 w 4997450"/>
              <a:gd name="connsiteY5" fmla="*/ 117476 h 117563"/>
              <a:gd name="connsiteX6" fmla="*/ 2143125 w 4997450"/>
              <a:gd name="connsiteY6" fmla="*/ 1 h 117563"/>
              <a:gd name="connsiteX7" fmla="*/ 2498725 w 4997450"/>
              <a:gd name="connsiteY7" fmla="*/ 114301 h 117563"/>
              <a:gd name="connsiteX8" fmla="*/ 2857500 w 4997450"/>
              <a:gd name="connsiteY8" fmla="*/ 6351 h 117563"/>
              <a:gd name="connsiteX9" fmla="*/ 3213100 w 4997450"/>
              <a:gd name="connsiteY9" fmla="*/ 114301 h 117563"/>
              <a:gd name="connsiteX10" fmla="*/ 3571875 w 4997450"/>
              <a:gd name="connsiteY10" fmla="*/ 3176 h 117563"/>
              <a:gd name="connsiteX11" fmla="*/ 3924300 w 4997450"/>
              <a:gd name="connsiteY11" fmla="*/ 117476 h 117563"/>
              <a:gd name="connsiteX12" fmla="*/ 4289425 w 4997450"/>
              <a:gd name="connsiteY12" fmla="*/ 3176 h 117563"/>
              <a:gd name="connsiteX13" fmla="*/ 4641850 w 4997450"/>
              <a:gd name="connsiteY13" fmla="*/ 117476 h 117563"/>
              <a:gd name="connsiteX14" fmla="*/ 4997450 w 4997450"/>
              <a:gd name="connsiteY14" fmla="*/ 3176 h 117563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58"/>
              <a:gd name="connsiteX1" fmla="*/ 355600 w 4997450"/>
              <a:gd name="connsiteY1" fmla="*/ 117476 h 117758"/>
              <a:gd name="connsiteX2" fmla="*/ 714375 w 4997450"/>
              <a:gd name="connsiteY2" fmla="*/ 6351 h 117758"/>
              <a:gd name="connsiteX3" fmla="*/ 1066800 w 4997450"/>
              <a:gd name="connsiteY3" fmla="*/ 117476 h 117758"/>
              <a:gd name="connsiteX4" fmla="*/ 1431925 w 4997450"/>
              <a:gd name="connsiteY4" fmla="*/ 3176 h 117758"/>
              <a:gd name="connsiteX5" fmla="*/ 1784350 w 4997450"/>
              <a:gd name="connsiteY5" fmla="*/ 117476 h 117758"/>
              <a:gd name="connsiteX6" fmla="*/ 2143125 w 4997450"/>
              <a:gd name="connsiteY6" fmla="*/ 1 h 117758"/>
              <a:gd name="connsiteX7" fmla="*/ 2498725 w 4997450"/>
              <a:gd name="connsiteY7" fmla="*/ 114301 h 117758"/>
              <a:gd name="connsiteX8" fmla="*/ 2857500 w 4997450"/>
              <a:gd name="connsiteY8" fmla="*/ 6351 h 117758"/>
              <a:gd name="connsiteX9" fmla="*/ 3213100 w 4997450"/>
              <a:gd name="connsiteY9" fmla="*/ 114301 h 117758"/>
              <a:gd name="connsiteX10" fmla="*/ 3571875 w 4997450"/>
              <a:gd name="connsiteY10" fmla="*/ 3176 h 117758"/>
              <a:gd name="connsiteX11" fmla="*/ 3924300 w 4997450"/>
              <a:gd name="connsiteY11" fmla="*/ 117476 h 117758"/>
              <a:gd name="connsiteX12" fmla="*/ 4289425 w 4997450"/>
              <a:gd name="connsiteY12" fmla="*/ 3176 h 117758"/>
              <a:gd name="connsiteX13" fmla="*/ 4641850 w 4997450"/>
              <a:gd name="connsiteY13" fmla="*/ 117476 h 117758"/>
              <a:gd name="connsiteX14" fmla="*/ 4997450 w 4997450"/>
              <a:gd name="connsiteY14" fmla="*/ 3176 h 117758"/>
              <a:gd name="connsiteX0" fmla="*/ 0 w 4997450"/>
              <a:gd name="connsiteY0" fmla="*/ 3176 h 117561"/>
              <a:gd name="connsiteX1" fmla="*/ 355600 w 4997450"/>
              <a:gd name="connsiteY1" fmla="*/ 117476 h 117561"/>
              <a:gd name="connsiteX2" fmla="*/ 714375 w 4997450"/>
              <a:gd name="connsiteY2" fmla="*/ 6351 h 117561"/>
              <a:gd name="connsiteX3" fmla="*/ 1066800 w 4997450"/>
              <a:gd name="connsiteY3" fmla="*/ 117476 h 117561"/>
              <a:gd name="connsiteX4" fmla="*/ 1431925 w 4997450"/>
              <a:gd name="connsiteY4" fmla="*/ 3176 h 117561"/>
              <a:gd name="connsiteX5" fmla="*/ 1784350 w 4997450"/>
              <a:gd name="connsiteY5" fmla="*/ 117476 h 117561"/>
              <a:gd name="connsiteX6" fmla="*/ 2143125 w 4997450"/>
              <a:gd name="connsiteY6" fmla="*/ 1 h 117561"/>
              <a:gd name="connsiteX7" fmla="*/ 2498725 w 4997450"/>
              <a:gd name="connsiteY7" fmla="*/ 114301 h 117561"/>
              <a:gd name="connsiteX8" fmla="*/ 2857500 w 4997450"/>
              <a:gd name="connsiteY8" fmla="*/ 6351 h 117561"/>
              <a:gd name="connsiteX9" fmla="*/ 3213100 w 4997450"/>
              <a:gd name="connsiteY9" fmla="*/ 114301 h 117561"/>
              <a:gd name="connsiteX10" fmla="*/ 3571875 w 4997450"/>
              <a:gd name="connsiteY10" fmla="*/ 3176 h 117561"/>
              <a:gd name="connsiteX11" fmla="*/ 3924300 w 4997450"/>
              <a:gd name="connsiteY11" fmla="*/ 117476 h 117561"/>
              <a:gd name="connsiteX12" fmla="*/ 4289425 w 4997450"/>
              <a:gd name="connsiteY12" fmla="*/ 3176 h 117561"/>
              <a:gd name="connsiteX13" fmla="*/ 4641850 w 4997450"/>
              <a:gd name="connsiteY13" fmla="*/ 117476 h 117561"/>
              <a:gd name="connsiteX14" fmla="*/ 4997450 w 4997450"/>
              <a:gd name="connsiteY14" fmla="*/ 3176 h 117561"/>
              <a:gd name="connsiteX0" fmla="*/ 0 w 4997450"/>
              <a:gd name="connsiteY0" fmla="*/ 3176 h 117561"/>
              <a:gd name="connsiteX1" fmla="*/ 355600 w 4997450"/>
              <a:gd name="connsiteY1" fmla="*/ 117476 h 117561"/>
              <a:gd name="connsiteX2" fmla="*/ 714375 w 4997450"/>
              <a:gd name="connsiteY2" fmla="*/ 6351 h 117561"/>
              <a:gd name="connsiteX3" fmla="*/ 1066800 w 4997450"/>
              <a:gd name="connsiteY3" fmla="*/ 117476 h 117561"/>
              <a:gd name="connsiteX4" fmla="*/ 1431925 w 4997450"/>
              <a:gd name="connsiteY4" fmla="*/ 3176 h 117561"/>
              <a:gd name="connsiteX5" fmla="*/ 1784350 w 4997450"/>
              <a:gd name="connsiteY5" fmla="*/ 117476 h 117561"/>
              <a:gd name="connsiteX6" fmla="*/ 2143125 w 4997450"/>
              <a:gd name="connsiteY6" fmla="*/ 1 h 117561"/>
              <a:gd name="connsiteX7" fmla="*/ 2498725 w 4997450"/>
              <a:gd name="connsiteY7" fmla="*/ 114301 h 117561"/>
              <a:gd name="connsiteX8" fmla="*/ 2857500 w 4997450"/>
              <a:gd name="connsiteY8" fmla="*/ 6351 h 117561"/>
              <a:gd name="connsiteX9" fmla="*/ 3213100 w 4997450"/>
              <a:gd name="connsiteY9" fmla="*/ 114301 h 117561"/>
              <a:gd name="connsiteX10" fmla="*/ 3571875 w 4997450"/>
              <a:gd name="connsiteY10" fmla="*/ 3176 h 117561"/>
              <a:gd name="connsiteX11" fmla="*/ 3924300 w 4997450"/>
              <a:gd name="connsiteY11" fmla="*/ 117476 h 117561"/>
              <a:gd name="connsiteX12" fmla="*/ 4289425 w 4997450"/>
              <a:gd name="connsiteY12" fmla="*/ 3176 h 117561"/>
              <a:gd name="connsiteX13" fmla="*/ 4641850 w 4997450"/>
              <a:gd name="connsiteY13" fmla="*/ 117476 h 117561"/>
              <a:gd name="connsiteX14" fmla="*/ 4997450 w 4997450"/>
              <a:gd name="connsiteY14" fmla="*/ 3176 h 117561"/>
              <a:gd name="connsiteX0" fmla="*/ 0 w 4997450"/>
              <a:gd name="connsiteY0" fmla="*/ 3176 h 117561"/>
              <a:gd name="connsiteX1" fmla="*/ 355600 w 4997450"/>
              <a:gd name="connsiteY1" fmla="*/ 117476 h 117561"/>
              <a:gd name="connsiteX2" fmla="*/ 714375 w 4997450"/>
              <a:gd name="connsiteY2" fmla="*/ 6351 h 117561"/>
              <a:gd name="connsiteX3" fmla="*/ 1066800 w 4997450"/>
              <a:gd name="connsiteY3" fmla="*/ 117476 h 117561"/>
              <a:gd name="connsiteX4" fmla="*/ 1431925 w 4997450"/>
              <a:gd name="connsiteY4" fmla="*/ 3176 h 117561"/>
              <a:gd name="connsiteX5" fmla="*/ 1784350 w 4997450"/>
              <a:gd name="connsiteY5" fmla="*/ 117476 h 117561"/>
              <a:gd name="connsiteX6" fmla="*/ 2143125 w 4997450"/>
              <a:gd name="connsiteY6" fmla="*/ 1 h 117561"/>
              <a:gd name="connsiteX7" fmla="*/ 2498725 w 4997450"/>
              <a:gd name="connsiteY7" fmla="*/ 114301 h 117561"/>
              <a:gd name="connsiteX8" fmla="*/ 2857500 w 4997450"/>
              <a:gd name="connsiteY8" fmla="*/ 6351 h 117561"/>
              <a:gd name="connsiteX9" fmla="*/ 3213100 w 4997450"/>
              <a:gd name="connsiteY9" fmla="*/ 114301 h 117561"/>
              <a:gd name="connsiteX10" fmla="*/ 3571875 w 4997450"/>
              <a:gd name="connsiteY10" fmla="*/ 3176 h 117561"/>
              <a:gd name="connsiteX11" fmla="*/ 3924300 w 4997450"/>
              <a:gd name="connsiteY11" fmla="*/ 117476 h 117561"/>
              <a:gd name="connsiteX12" fmla="*/ 4289425 w 4997450"/>
              <a:gd name="connsiteY12" fmla="*/ 3176 h 117561"/>
              <a:gd name="connsiteX13" fmla="*/ 4641850 w 4997450"/>
              <a:gd name="connsiteY13" fmla="*/ 117476 h 117561"/>
              <a:gd name="connsiteX14" fmla="*/ 4997450 w 4997450"/>
              <a:gd name="connsiteY14" fmla="*/ 3176 h 117561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563"/>
              <a:gd name="connsiteX1" fmla="*/ 355600 w 4997450"/>
              <a:gd name="connsiteY1" fmla="*/ 117476 h 117563"/>
              <a:gd name="connsiteX2" fmla="*/ 714375 w 4997450"/>
              <a:gd name="connsiteY2" fmla="*/ 6351 h 117563"/>
              <a:gd name="connsiteX3" fmla="*/ 1066800 w 4997450"/>
              <a:gd name="connsiteY3" fmla="*/ 117476 h 117563"/>
              <a:gd name="connsiteX4" fmla="*/ 1431925 w 4997450"/>
              <a:gd name="connsiteY4" fmla="*/ 3176 h 117563"/>
              <a:gd name="connsiteX5" fmla="*/ 1784350 w 4997450"/>
              <a:gd name="connsiteY5" fmla="*/ 117476 h 117563"/>
              <a:gd name="connsiteX6" fmla="*/ 2143125 w 4997450"/>
              <a:gd name="connsiteY6" fmla="*/ 1 h 117563"/>
              <a:gd name="connsiteX7" fmla="*/ 2498725 w 4997450"/>
              <a:gd name="connsiteY7" fmla="*/ 114301 h 117563"/>
              <a:gd name="connsiteX8" fmla="*/ 2857500 w 4997450"/>
              <a:gd name="connsiteY8" fmla="*/ 6351 h 117563"/>
              <a:gd name="connsiteX9" fmla="*/ 3213100 w 4997450"/>
              <a:gd name="connsiteY9" fmla="*/ 114301 h 117563"/>
              <a:gd name="connsiteX10" fmla="*/ 3571875 w 4997450"/>
              <a:gd name="connsiteY10" fmla="*/ 3176 h 117563"/>
              <a:gd name="connsiteX11" fmla="*/ 3924300 w 4997450"/>
              <a:gd name="connsiteY11" fmla="*/ 117476 h 117563"/>
              <a:gd name="connsiteX12" fmla="*/ 4289425 w 4997450"/>
              <a:gd name="connsiteY12" fmla="*/ 3176 h 117563"/>
              <a:gd name="connsiteX13" fmla="*/ 4641850 w 4997450"/>
              <a:gd name="connsiteY13" fmla="*/ 117476 h 117563"/>
              <a:gd name="connsiteX14" fmla="*/ 4997450 w 4997450"/>
              <a:gd name="connsiteY14" fmla="*/ 3176 h 117563"/>
              <a:gd name="connsiteX0" fmla="*/ 0 w 4997450"/>
              <a:gd name="connsiteY0" fmla="*/ 8466 h 122853"/>
              <a:gd name="connsiteX1" fmla="*/ 355600 w 4997450"/>
              <a:gd name="connsiteY1" fmla="*/ 122766 h 122853"/>
              <a:gd name="connsiteX2" fmla="*/ 714375 w 4997450"/>
              <a:gd name="connsiteY2" fmla="*/ 11641 h 122853"/>
              <a:gd name="connsiteX3" fmla="*/ 1066800 w 4997450"/>
              <a:gd name="connsiteY3" fmla="*/ 122766 h 122853"/>
              <a:gd name="connsiteX4" fmla="*/ 1431925 w 4997450"/>
              <a:gd name="connsiteY4" fmla="*/ 8466 h 122853"/>
              <a:gd name="connsiteX5" fmla="*/ 1784350 w 4997450"/>
              <a:gd name="connsiteY5" fmla="*/ 122766 h 122853"/>
              <a:gd name="connsiteX6" fmla="*/ 2143125 w 4997450"/>
              <a:gd name="connsiteY6" fmla="*/ 5291 h 122853"/>
              <a:gd name="connsiteX7" fmla="*/ 2498725 w 4997450"/>
              <a:gd name="connsiteY7" fmla="*/ 119591 h 122853"/>
              <a:gd name="connsiteX8" fmla="*/ 2857500 w 4997450"/>
              <a:gd name="connsiteY8" fmla="*/ 11641 h 122853"/>
              <a:gd name="connsiteX9" fmla="*/ 3213100 w 4997450"/>
              <a:gd name="connsiteY9" fmla="*/ 119591 h 122853"/>
              <a:gd name="connsiteX10" fmla="*/ 3571875 w 4997450"/>
              <a:gd name="connsiteY10" fmla="*/ 8466 h 122853"/>
              <a:gd name="connsiteX11" fmla="*/ 3924300 w 4997450"/>
              <a:gd name="connsiteY11" fmla="*/ 122766 h 122853"/>
              <a:gd name="connsiteX12" fmla="*/ 4289425 w 4997450"/>
              <a:gd name="connsiteY12" fmla="*/ 8466 h 122853"/>
              <a:gd name="connsiteX13" fmla="*/ 4997450 w 4997450"/>
              <a:gd name="connsiteY13" fmla="*/ 8466 h 122853"/>
              <a:gd name="connsiteX0" fmla="*/ 0 w 4289425"/>
              <a:gd name="connsiteY0" fmla="*/ 3177 h 117564"/>
              <a:gd name="connsiteX1" fmla="*/ 355600 w 4289425"/>
              <a:gd name="connsiteY1" fmla="*/ 117477 h 117564"/>
              <a:gd name="connsiteX2" fmla="*/ 714375 w 4289425"/>
              <a:gd name="connsiteY2" fmla="*/ 6352 h 117564"/>
              <a:gd name="connsiteX3" fmla="*/ 1066800 w 4289425"/>
              <a:gd name="connsiteY3" fmla="*/ 117477 h 117564"/>
              <a:gd name="connsiteX4" fmla="*/ 1431925 w 4289425"/>
              <a:gd name="connsiteY4" fmla="*/ 3177 h 117564"/>
              <a:gd name="connsiteX5" fmla="*/ 1784350 w 4289425"/>
              <a:gd name="connsiteY5" fmla="*/ 117477 h 117564"/>
              <a:gd name="connsiteX6" fmla="*/ 2143125 w 4289425"/>
              <a:gd name="connsiteY6" fmla="*/ 2 h 117564"/>
              <a:gd name="connsiteX7" fmla="*/ 2498725 w 4289425"/>
              <a:gd name="connsiteY7" fmla="*/ 114302 h 117564"/>
              <a:gd name="connsiteX8" fmla="*/ 2857500 w 4289425"/>
              <a:gd name="connsiteY8" fmla="*/ 6352 h 117564"/>
              <a:gd name="connsiteX9" fmla="*/ 3213100 w 4289425"/>
              <a:gd name="connsiteY9" fmla="*/ 114302 h 117564"/>
              <a:gd name="connsiteX10" fmla="*/ 3571875 w 4289425"/>
              <a:gd name="connsiteY10" fmla="*/ 3177 h 117564"/>
              <a:gd name="connsiteX11" fmla="*/ 3924300 w 4289425"/>
              <a:gd name="connsiteY11" fmla="*/ 117477 h 117564"/>
              <a:gd name="connsiteX12" fmla="*/ 4289425 w 4289425"/>
              <a:gd name="connsiteY12" fmla="*/ 3177 h 117564"/>
              <a:gd name="connsiteX0" fmla="*/ 0 w 4289425"/>
              <a:gd name="connsiteY0" fmla="*/ 3177 h 117564"/>
              <a:gd name="connsiteX1" fmla="*/ 355600 w 4289425"/>
              <a:gd name="connsiteY1" fmla="*/ 117477 h 117564"/>
              <a:gd name="connsiteX2" fmla="*/ 714375 w 4289425"/>
              <a:gd name="connsiteY2" fmla="*/ 6352 h 117564"/>
              <a:gd name="connsiteX3" fmla="*/ 1066800 w 4289425"/>
              <a:gd name="connsiteY3" fmla="*/ 117477 h 117564"/>
              <a:gd name="connsiteX4" fmla="*/ 1431925 w 4289425"/>
              <a:gd name="connsiteY4" fmla="*/ 3177 h 117564"/>
              <a:gd name="connsiteX5" fmla="*/ 1784350 w 4289425"/>
              <a:gd name="connsiteY5" fmla="*/ 117477 h 117564"/>
              <a:gd name="connsiteX6" fmla="*/ 2143125 w 4289425"/>
              <a:gd name="connsiteY6" fmla="*/ 2 h 117564"/>
              <a:gd name="connsiteX7" fmla="*/ 2498725 w 4289425"/>
              <a:gd name="connsiteY7" fmla="*/ 114302 h 117564"/>
              <a:gd name="connsiteX8" fmla="*/ 2857500 w 4289425"/>
              <a:gd name="connsiteY8" fmla="*/ 6352 h 117564"/>
              <a:gd name="connsiteX9" fmla="*/ 3213100 w 4289425"/>
              <a:gd name="connsiteY9" fmla="*/ 114302 h 117564"/>
              <a:gd name="connsiteX10" fmla="*/ 3571875 w 4289425"/>
              <a:gd name="connsiteY10" fmla="*/ 3177 h 117564"/>
              <a:gd name="connsiteX11" fmla="*/ 3924300 w 4289425"/>
              <a:gd name="connsiteY11" fmla="*/ 117477 h 117564"/>
              <a:gd name="connsiteX12" fmla="*/ 4289425 w 4289425"/>
              <a:gd name="connsiteY12" fmla="*/ 3177 h 1175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289425" h="117564">
                <a:moveTo>
                  <a:pt x="0" y="3177"/>
                </a:moveTo>
                <a:cubicBezTo>
                  <a:pt x="175419" y="2912"/>
                  <a:pt x="192088" y="116948"/>
                  <a:pt x="355600" y="117477"/>
                </a:cubicBezTo>
                <a:cubicBezTo>
                  <a:pt x="519112" y="118006"/>
                  <a:pt x="525992" y="6352"/>
                  <a:pt x="714375" y="6352"/>
                </a:cubicBezTo>
                <a:cubicBezTo>
                  <a:pt x="902758" y="6352"/>
                  <a:pt x="899583" y="121181"/>
                  <a:pt x="1066800" y="117477"/>
                </a:cubicBezTo>
                <a:cubicBezTo>
                  <a:pt x="1234017" y="113773"/>
                  <a:pt x="1261533" y="3177"/>
                  <a:pt x="1431925" y="3177"/>
                </a:cubicBezTo>
                <a:cubicBezTo>
                  <a:pt x="1602317" y="3177"/>
                  <a:pt x="1618192" y="118006"/>
                  <a:pt x="1784350" y="117477"/>
                </a:cubicBezTo>
                <a:cubicBezTo>
                  <a:pt x="1950508" y="116948"/>
                  <a:pt x="1970088" y="531"/>
                  <a:pt x="2143125" y="2"/>
                </a:cubicBezTo>
                <a:cubicBezTo>
                  <a:pt x="2316162" y="-527"/>
                  <a:pt x="2332038" y="110069"/>
                  <a:pt x="2498725" y="114302"/>
                </a:cubicBezTo>
                <a:cubicBezTo>
                  <a:pt x="2665412" y="118535"/>
                  <a:pt x="2678113" y="6352"/>
                  <a:pt x="2857500" y="6352"/>
                </a:cubicBezTo>
                <a:cubicBezTo>
                  <a:pt x="3036887" y="6352"/>
                  <a:pt x="3027363" y="111656"/>
                  <a:pt x="3213100" y="114302"/>
                </a:cubicBezTo>
                <a:cubicBezTo>
                  <a:pt x="3398837" y="116948"/>
                  <a:pt x="3383492" y="2648"/>
                  <a:pt x="3571875" y="3177"/>
                </a:cubicBezTo>
                <a:cubicBezTo>
                  <a:pt x="3760258" y="3706"/>
                  <a:pt x="3747558" y="117477"/>
                  <a:pt x="3924300" y="117477"/>
                </a:cubicBezTo>
                <a:cubicBezTo>
                  <a:pt x="4101042" y="117477"/>
                  <a:pt x="4116917" y="6352"/>
                  <a:pt x="4289425" y="3177"/>
                </a:cubicBezTo>
              </a:path>
            </a:pathLst>
          </a:custGeom>
          <a:ln w="889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3593C01-06A8-47D6-9BD6-93C18FF3B383}" type="datetime1">
              <a:rPr lang="sv-SE" smtClean="0"/>
              <a:t>2025-04-14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3799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58775" y="358774"/>
            <a:ext cx="8426450" cy="57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Lägg till rubrik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58775" y="1014399"/>
            <a:ext cx="8426450" cy="345600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  <a:p>
            <a:pPr lvl="5"/>
            <a:r>
              <a:rPr lang="sv-SE" dirty="0"/>
              <a:t>Nivå sex</a:t>
            </a:r>
          </a:p>
          <a:p>
            <a:pPr lvl="6"/>
            <a:r>
              <a:rPr lang="sv-SE" dirty="0"/>
              <a:t>Nivå sju</a:t>
            </a:r>
          </a:p>
          <a:p>
            <a:pPr lvl="7"/>
            <a:r>
              <a:rPr lang="sv-SE" dirty="0"/>
              <a:t>Nivå åtta</a:t>
            </a:r>
          </a:p>
          <a:p>
            <a:pPr lvl="8"/>
            <a:r>
              <a:rPr lang="sv-SE" dirty="0"/>
              <a:t>Nivå nio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48908" y="4719600"/>
            <a:ext cx="467991" cy="22082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700" i="0" spc="0" baseline="0">
                <a:solidFill>
                  <a:schemeClr val="accent1"/>
                </a:solidFill>
                <a:latin typeface="+mn-lt"/>
                <a:ea typeface="Arial" panose="00000500000000000000" pitchFamily="50" charset="0"/>
                <a:cs typeface="Arial" panose="00000500000000000000" pitchFamily="50" charset="0"/>
              </a:defRPr>
            </a:lvl1pPr>
          </a:lstStyle>
          <a:p>
            <a:fld id="{6510852F-8A92-4179-8647-7356372A53EC}" type="datetime1">
              <a:rPr lang="sv-SE" smtClean="0"/>
              <a:t>2025-04-14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213100" y="4719600"/>
            <a:ext cx="4447577" cy="220825"/>
          </a:xfrm>
          <a:prstGeom prst="rect">
            <a:avLst/>
          </a:prstGeom>
          <a:blipFill>
            <a:blip r:embed="rId2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vert="horz" wrap="square" lIns="0" tIns="0" rIns="108000" bIns="0" rtlCol="0" anchor="b" anchorCtr="0">
            <a:noAutofit/>
          </a:bodyPr>
          <a:lstStyle>
            <a:lvl1pPr algn="r">
              <a:defRPr sz="700" b="0" i="0" spc="0" baseline="0">
                <a:solidFill>
                  <a:schemeClr val="accent1"/>
                </a:solidFill>
                <a:latin typeface="+mn-lt"/>
                <a:ea typeface="Arial" panose="00000500000000000000" pitchFamily="50" charset="0"/>
                <a:cs typeface="Arial" panose="00000500000000000000" pitchFamily="50" charset="0"/>
              </a:defRPr>
            </a:lvl1pPr>
          </a:lstStyle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216899" y="4696553"/>
            <a:ext cx="584201" cy="287864"/>
          </a:xfrm>
          <a:prstGeom prst="rect">
            <a:avLst/>
          </a:prstGeom>
          <a:noFill/>
        </p:spPr>
        <p:txBody>
          <a:bodyPr vert="horz" wrap="none" lIns="0" tIns="0" rIns="0" bIns="0" rtlCol="0" anchor="b" anchorCtr="0"/>
          <a:lstStyle>
            <a:lvl1pPr algn="r">
              <a:defRPr sz="2200" b="0" i="0">
                <a:solidFill>
                  <a:schemeClr val="accent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0000500000000000000" pitchFamily="50" charset="0"/>
              </a:defRPr>
            </a:lvl1pPr>
          </a:lstStyle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880FCF0F-88B5-370C-A863-403F4ABD60D6}"/>
              </a:ext>
            </a:extLst>
          </p:cNvPr>
          <p:cNvPicPr>
            <a:picLocks noChangeAspect="1"/>
          </p:cNvPicPr>
          <p:nvPr userDrawn="1"/>
        </p:nvPicPr>
        <p:blipFill>
          <a:blip r:embed="rId30"/>
          <a:stretch>
            <a:fillRect/>
          </a:stretch>
        </p:blipFill>
        <p:spPr>
          <a:xfrm>
            <a:off x="333728" y="4584644"/>
            <a:ext cx="2229147" cy="508402"/>
          </a:xfrm>
          <a:prstGeom prst="rect">
            <a:avLst/>
          </a:prstGeom>
        </p:spPr>
      </p:pic>
      <p:sp>
        <p:nvSpPr>
          <p:cNvPr id="11" name="textruta 10">
            <a:extLst>
              <a:ext uri="{FF2B5EF4-FFF2-40B4-BE49-F238E27FC236}">
                <a16:creationId xmlns:a16="http://schemas.microsoft.com/office/drawing/2014/main" id="{79DA94FB-F984-AED4-3171-AB6EBC96C3F4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4129088" y="4958080"/>
            <a:ext cx="908050" cy="12192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sv-SE" sz="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Informationsklass: K2</a:t>
            </a:r>
          </a:p>
        </p:txBody>
      </p:sp>
    </p:spTree>
    <p:extLst>
      <p:ext uri="{BB962C8B-B14F-4D97-AF65-F5344CB8AC3E}">
        <p14:creationId xmlns:p14="http://schemas.microsoft.com/office/powerpoint/2010/main" val="2305616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6" r:id="rId2"/>
    <p:sldLayoutId id="2147483670" r:id="rId3"/>
    <p:sldLayoutId id="2147483679" r:id="rId4"/>
    <p:sldLayoutId id="2147483750" r:id="rId5"/>
    <p:sldLayoutId id="2147483682" r:id="rId6"/>
    <p:sldLayoutId id="2147483733" r:id="rId7"/>
    <p:sldLayoutId id="2147483734" r:id="rId8"/>
    <p:sldLayoutId id="2147483673" r:id="rId9"/>
    <p:sldLayoutId id="2147483676" r:id="rId10"/>
    <p:sldLayoutId id="2147483740" r:id="rId11"/>
    <p:sldLayoutId id="2147483741" r:id="rId12"/>
    <p:sldLayoutId id="2147483718" r:id="rId13"/>
    <p:sldLayoutId id="2147483744" r:id="rId14"/>
    <p:sldLayoutId id="2147483698" r:id="rId15"/>
    <p:sldLayoutId id="2147483683" r:id="rId16"/>
    <p:sldLayoutId id="2147483742" r:id="rId17"/>
    <p:sldLayoutId id="2147483743" r:id="rId18"/>
    <p:sldLayoutId id="2147483746" r:id="rId19"/>
    <p:sldLayoutId id="2147483736" r:id="rId20"/>
    <p:sldLayoutId id="2147483739" r:id="rId21"/>
    <p:sldLayoutId id="2147483713" r:id="rId22"/>
    <p:sldLayoutId id="2147483751" r:id="rId23"/>
    <p:sldLayoutId id="2147483749" r:id="rId24"/>
    <p:sldLayoutId id="2147483671" r:id="rId25"/>
    <p:sldLayoutId id="2147483706" r:id="rId26"/>
    <p:sldLayoutId id="2147483685" r:id="rId27"/>
  </p:sldLayoutIdLst>
  <p:hf hdr="0"/>
  <p:txStyles>
    <p:titleStyle>
      <a:lvl1pPr algn="l" defTabSz="457200" rtl="0" eaLnBrk="1" latinLnBrk="0" hangingPunct="1">
        <a:lnSpc>
          <a:spcPct val="85000"/>
        </a:lnSpc>
        <a:spcBef>
          <a:spcPct val="0"/>
        </a:spcBef>
        <a:buNone/>
        <a:defRPr sz="3000" b="1" i="0" kern="1200" spc="-80" baseline="0">
          <a:solidFill>
            <a:schemeClr val="accent1"/>
          </a:solidFill>
          <a:latin typeface="+mj-lt"/>
          <a:ea typeface="Georgia" charset="0"/>
          <a:cs typeface="Georgia" charset="0"/>
        </a:defRPr>
      </a:lvl1pPr>
    </p:titleStyle>
    <p:bodyStyle>
      <a:lvl1pPr marL="0" indent="0" algn="l" defTabSz="457200" rtl="0" eaLnBrk="1" latinLnBrk="0" hangingPunct="1">
        <a:spcBef>
          <a:spcPts val="800"/>
        </a:spcBef>
        <a:buFont typeface="Arial"/>
        <a:buNone/>
        <a:defRPr sz="1600" kern="1200" spc="-20" baseline="0">
          <a:solidFill>
            <a:schemeClr val="accent1"/>
          </a:solidFill>
          <a:latin typeface="+mn-lt"/>
          <a:ea typeface="Arial" panose="00000500000000000000" pitchFamily="50" charset="0"/>
          <a:cs typeface="Arial" panose="00000500000000000000" pitchFamily="50" charset="0"/>
        </a:defRPr>
      </a:lvl1pPr>
      <a:lvl2pPr marL="144000" indent="-144000" algn="l" defTabSz="457200" rtl="0" eaLnBrk="1" latinLnBrk="0" hangingPunct="1">
        <a:spcBef>
          <a:spcPts val="600"/>
        </a:spcBef>
        <a:buFont typeface="Wingdings" charset="2"/>
        <a:buChar char="§"/>
        <a:defRPr sz="1600" kern="1200" spc="-20" baseline="0">
          <a:solidFill>
            <a:schemeClr val="accent1"/>
          </a:solidFill>
          <a:latin typeface="+mn-lt"/>
          <a:ea typeface="Arial" panose="00000500000000000000" pitchFamily="50" charset="0"/>
          <a:cs typeface="Arial" panose="00000500000000000000" pitchFamily="50" charset="0"/>
        </a:defRPr>
      </a:lvl2pPr>
      <a:lvl3pPr marL="288000" indent="-144000" algn="l" defTabSz="457200" rtl="0" eaLnBrk="1" latinLnBrk="0" hangingPunct="1">
        <a:spcBef>
          <a:spcPts val="100"/>
        </a:spcBef>
        <a:buFont typeface="Arial"/>
        <a:buChar char="–"/>
        <a:defRPr sz="1400" b="0" i="1" kern="1200" spc="-20" baseline="0">
          <a:solidFill>
            <a:schemeClr val="accent1"/>
          </a:solidFill>
          <a:latin typeface="+mn-lt"/>
          <a:ea typeface="Arial" panose="00000500000000000000" pitchFamily="50" charset="0"/>
          <a:cs typeface="Arial" panose="00000500000000000000" pitchFamily="50" charset="0"/>
        </a:defRPr>
      </a:lvl3pPr>
      <a:lvl4pPr marL="0" indent="0" algn="l" defTabSz="457200" rtl="0" eaLnBrk="1" latinLnBrk="0" hangingPunct="1">
        <a:spcBef>
          <a:spcPts val="600"/>
        </a:spcBef>
        <a:spcAft>
          <a:spcPts val="0"/>
        </a:spcAft>
        <a:buFontTx/>
        <a:buNone/>
        <a:defRPr sz="1400" b="0" i="0" kern="1200" spc="-20" baseline="0">
          <a:solidFill>
            <a:schemeClr val="accent1"/>
          </a:solidFill>
          <a:latin typeface="+mn-lt"/>
          <a:ea typeface="Arial" panose="00000500000000000000" pitchFamily="50" charset="0"/>
          <a:cs typeface="Arial" panose="00000500000000000000" pitchFamily="50" charset="0"/>
        </a:defRPr>
      </a:lvl4pPr>
      <a:lvl5pPr marL="126000" indent="-126000" algn="l" defTabSz="457200" rtl="0" eaLnBrk="1" latinLnBrk="0" hangingPunct="1">
        <a:spcBef>
          <a:spcPts val="400"/>
        </a:spcBef>
        <a:buFont typeface="Wingdings" panose="05000000000000000000" pitchFamily="2" charset="2"/>
        <a:buChar char="§"/>
        <a:defRPr sz="1400" i="0" kern="1200" spc="-20" baseline="0">
          <a:solidFill>
            <a:schemeClr val="accent1"/>
          </a:solidFill>
          <a:latin typeface="+mn-lt"/>
          <a:ea typeface="Arial" panose="00000500000000000000" pitchFamily="50" charset="0"/>
          <a:cs typeface="Arial" panose="00000500000000000000" pitchFamily="50" charset="0"/>
        </a:defRPr>
      </a:lvl5pPr>
      <a:lvl6pPr marL="252000" indent="-126000" algn="l" defTabSz="457200" rtl="0" eaLnBrk="1" latinLnBrk="0" hangingPunct="1">
        <a:spcBef>
          <a:spcPts val="100"/>
        </a:spcBef>
        <a:buFont typeface="Corbel" panose="020B0503020204020204" pitchFamily="34" charset="0"/>
        <a:buChar char="–"/>
        <a:defRPr sz="1200" i="1" kern="1200" spc="-20" baseline="0">
          <a:solidFill>
            <a:schemeClr val="accent1"/>
          </a:solidFill>
          <a:latin typeface="+mn-lt"/>
          <a:ea typeface="+mn-ea"/>
          <a:cs typeface="+mn-cs"/>
        </a:defRPr>
      </a:lvl6pPr>
      <a:lvl7pPr marL="0" indent="0" algn="l" defTabSz="457200" rtl="0" eaLnBrk="1" latinLnBrk="0" hangingPunct="1">
        <a:spcBef>
          <a:spcPts val="400"/>
        </a:spcBef>
        <a:buFont typeface="Wingdings" panose="05000000000000000000" pitchFamily="2" charset="2"/>
        <a:buNone/>
        <a:defRPr sz="1200" b="0" kern="1200" spc="-20" baseline="0">
          <a:solidFill>
            <a:schemeClr val="accent1"/>
          </a:solidFill>
          <a:latin typeface="+mn-lt"/>
          <a:ea typeface="+mn-ea"/>
          <a:cs typeface="+mn-cs"/>
        </a:defRPr>
      </a:lvl7pPr>
      <a:lvl8pPr marL="108000" indent="-108000" algn="l" defTabSz="457200" rtl="0" eaLnBrk="1" latinLnBrk="0" hangingPunct="1">
        <a:spcBef>
          <a:spcPts val="300"/>
        </a:spcBef>
        <a:buFont typeface="Wingdings" panose="05000000000000000000" pitchFamily="2" charset="2"/>
        <a:buChar char="§"/>
        <a:defRPr sz="1200" i="0" kern="1200" spc="-20" baseline="0">
          <a:solidFill>
            <a:schemeClr val="accent1"/>
          </a:solidFill>
          <a:latin typeface="+mn-lt"/>
          <a:ea typeface="+mn-ea"/>
          <a:cs typeface="+mn-cs"/>
        </a:defRPr>
      </a:lvl8pPr>
      <a:lvl9pPr marL="216000" indent="-108000" algn="l" defTabSz="457200" rtl="0" eaLnBrk="1" latinLnBrk="0" hangingPunct="1">
        <a:spcBef>
          <a:spcPts val="100"/>
        </a:spcBef>
        <a:buFont typeface="Corbel" panose="020B0503020204020204" pitchFamily="34" charset="0"/>
        <a:buChar char="–"/>
        <a:defRPr sz="1000" i="1" kern="1200" spc="-20" baseline="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5534" userDrawn="1">
          <p15:clr>
            <a:srgbClr val="F26B43"/>
          </p15:clr>
        </p15:guide>
        <p15:guide id="3" pos="226" userDrawn="1">
          <p15:clr>
            <a:srgbClr val="F26B43"/>
          </p15:clr>
        </p15:guide>
        <p15:guide id="4" orient="horz" pos="227" userDrawn="1">
          <p15:clr>
            <a:srgbClr val="F26B43"/>
          </p15:clr>
        </p15:guide>
        <p15:guide id="5" orient="horz" pos="2816" userDrawn="1">
          <p15:clr>
            <a:srgbClr val="F26B43"/>
          </p15:clr>
        </p15:guide>
        <p15:guide id="43" pos="2880" userDrawn="1">
          <p15:clr>
            <a:srgbClr val="F26B43"/>
          </p15:clr>
        </p15:guide>
        <p15:guide id="44" pos="584" userDrawn="1">
          <p15:clr>
            <a:srgbClr val="F26B43"/>
          </p15:clr>
        </p15:guide>
        <p15:guide id="45" pos="676" userDrawn="1">
          <p15:clr>
            <a:srgbClr val="F26B43"/>
          </p15:clr>
        </p15:guide>
        <p15:guide id="46" pos="1034" userDrawn="1">
          <p15:clr>
            <a:srgbClr val="F26B43"/>
          </p15:clr>
        </p15:guide>
        <p15:guide id="47" pos="1126" userDrawn="1">
          <p15:clr>
            <a:srgbClr val="F26B43"/>
          </p15:clr>
        </p15:guide>
        <p15:guide id="48" pos="1486" userDrawn="1">
          <p15:clr>
            <a:srgbClr val="F26B43"/>
          </p15:clr>
        </p15:guide>
        <p15:guide id="49" pos="1576" userDrawn="1">
          <p15:clr>
            <a:srgbClr val="F26B43"/>
          </p15:clr>
        </p15:guide>
        <p15:guide id="51" pos="1934" userDrawn="1">
          <p15:clr>
            <a:srgbClr val="F26B43"/>
          </p15:clr>
        </p15:guide>
        <p15:guide id="52" pos="2041" userDrawn="1">
          <p15:clr>
            <a:srgbClr val="F26B43"/>
          </p15:clr>
        </p15:guide>
        <p15:guide id="53" pos="2384" userDrawn="1">
          <p15:clr>
            <a:srgbClr val="F26B43"/>
          </p15:clr>
        </p15:guide>
        <p15:guide id="54" pos="2476" userDrawn="1">
          <p15:clr>
            <a:srgbClr val="F26B43"/>
          </p15:clr>
        </p15:guide>
        <p15:guide id="55" pos="2834" userDrawn="1">
          <p15:clr>
            <a:srgbClr val="F26B43"/>
          </p15:clr>
        </p15:guide>
        <p15:guide id="56" pos="2926" userDrawn="1">
          <p15:clr>
            <a:srgbClr val="F26B43"/>
          </p15:clr>
        </p15:guide>
        <p15:guide id="57" pos="3284" userDrawn="1">
          <p15:clr>
            <a:srgbClr val="F26B43"/>
          </p15:clr>
        </p15:guide>
        <p15:guide id="58" pos="3376" userDrawn="1">
          <p15:clr>
            <a:srgbClr val="F26B43"/>
          </p15:clr>
        </p15:guide>
        <p15:guide id="59" pos="3734" userDrawn="1">
          <p15:clr>
            <a:srgbClr val="F26B43"/>
          </p15:clr>
        </p15:guide>
        <p15:guide id="60" pos="3826" userDrawn="1">
          <p15:clr>
            <a:srgbClr val="F26B43"/>
          </p15:clr>
        </p15:guide>
        <p15:guide id="61" pos="4184" userDrawn="1">
          <p15:clr>
            <a:srgbClr val="F26B43"/>
          </p15:clr>
        </p15:guide>
        <p15:guide id="62" pos="4274" userDrawn="1">
          <p15:clr>
            <a:srgbClr val="F26B43"/>
          </p15:clr>
        </p15:guide>
        <p15:guide id="63" pos="4634" userDrawn="1">
          <p15:clr>
            <a:srgbClr val="F26B43"/>
          </p15:clr>
        </p15:guide>
        <p15:guide id="64" pos="4726" userDrawn="1">
          <p15:clr>
            <a:srgbClr val="F26B43"/>
          </p15:clr>
        </p15:guide>
        <p15:guide id="65" pos="5084" userDrawn="1">
          <p15:clr>
            <a:srgbClr val="F26B43"/>
          </p15:clr>
        </p15:guide>
        <p15:guide id="66" pos="5176" userDrawn="1">
          <p15:clr>
            <a:srgbClr val="F26B43"/>
          </p15:clr>
        </p15:guide>
        <p15:guide id="68" orient="horz" pos="638" userDrawn="1">
          <p15:clr>
            <a:srgbClr val="F26B43"/>
          </p15:clr>
        </p15:guide>
        <p15:guide id="69" orient="horz" pos="1002" userDrawn="1">
          <p15:clr>
            <a:srgbClr val="F26B43"/>
          </p15:clr>
        </p15:guide>
        <p15:guide id="70" orient="horz" pos="1092" userDrawn="1">
          <p15:clr>
            <a:srgbClr val="F26B43"/>
          </p15:clr>
        </p15:guide>
        <p15:guide id="71" orient="horz" pos="1457" userDrawn="1">
          <p15:clr>
            <a:srgbClr val="F26B43"/>
          </p15:clr>
        </p15:guide>
        <p15:guide id="72" orient="horz" pos="1547" userDrawn="1">
          <p15:clr>
            <a:srgbClr val="F26B43"/>
          </p15:clr>
        </p15:guide>
        <p15:guide id="73" orient="horz" pos="1908" userDrawn="1">
          <p15:clr>
            <a:srgbClr val="F26B43"/>
          </p15:clr>
        </p15:guide>
        <p15:guide id="74" orient="horz" pos="2000" userDrawn="1">
          <p15:clr>
            <a:srgbClr val="F26B43"/>
          </p15:clr>
        </p15:guide>
        <p15:guide id="75" orient="horz" pos="2363" userDrawn="1">
          <p15:clr>
            <a:srgbClr val="F26B43"/>
          </p15:clr>
        </p15:guide>
        <p15:guide id="76" orient="horz" pos="2454" userDrawn="1">
          <p15:clr>
            <a:srgbClr val="F26B43"/>
          </p15:clr>
        </p15:guide>
        <p15:guide id="77" orient="horz" pos="3094" userDrawn="1">
          <p15:clr>
            <a:srgbClr val="F26B43"/>
          </p15:clr>
        </p15:guide>
        <p15:guide id="78" orient="horz" pos="290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515C6E-AB8D-4353-8E41-C2FB2F6F2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5FCA-D36A-4223-8C76-77F919FEEE51}" type="datetime1">
              <a:rPr lang="sv-SE" smtClean="0"/>
              <a:t>2025-04-14</a:t>
            </a:fld>
            <a:endParaRPr lang="sv-S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3C61F6-62C1-4A63-955E-555399DA9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F24516-7DF4-4D85-9426-DC3F45CB2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1</a:t>
            </a:fld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B0A7735-93E8-7FD8-8AC4-F15B31CA5E85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625" y="114301"/>
            <a:ext cx="3398450" cy="4716004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72A7C67E-4D9F-E39E-837D-C253F7A328A6}"/>
              </a:ext>
            </a:extLst>
          </p:cNvPr>
          <p:cNvSpPr txBox="1"/>
          <p:nvPr/>
        </p:nvSpPr>
        <p:spPr>
          <a:xfrm>
            <a:off x="428626" y="310737"/>
            <a:ext cx="3305174" cy="233910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v-SE" sz="1400" b="1" dirty="0">
                <a:effectLst/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Resultat </a:t>
            </a:r>
            <a:r>
              <a:rPr lang="sv-SE" sz="1400" b="1" dirty="0" err="1">
                <a:effectLst/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LF:s</a:t>
            </a:r>
            <a:r>
              <a:rPr lang="sv-SE" sz="1400" b="1" dirty="0">
                <a:effectLst/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Makromätare</a:t>
            </a:r>
          </a:p>
          <a:p>
            <a:endParaRPr lang="sv-SE" sz="1400" b="1" dirty="0"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sv-SE" sz="1400" b="1" dirty="0">
                <a:effectLst/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Om undersökningen</a:t>
            </a:r>
            <a:endParaRPr lang="sv-SE" sz="1400" dirty="0">
              <a:effectLst/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sv-SE" sz="1400" dirty="0">
                <a:effectLst/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Undersökningen har genomförts av </a:t>
            </a:r>
            <a:r>
              <a:rPr lang="sv-SE" sz="1400" dirty="0" err="1">
                <a:effectLst/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Verian</a:t>
            </a:r>
            <a:r>
              <a:rPr lang="sv-SE" sz="1400" dirty="0">
                <a:effectLst/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på uppdrag av Länsförsäkringar. Den bygger på 1 046 intervjuer med den svenska allmänheten 18–84 år. Datainsamlingen genomfördes i den slumpmässigt rekryterade </a:t>
            </a:r>
            <a:r>
              <a:rPr lang="sv-SE" sz="1400" dirty="0" err="1">
                <a:effectLst/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Sifopanelen</a:t>
            </a:r>
            <a:r>
              <a:rPr lang="sv-SE" sz="1400" dirty="0">
                <a:effectLst/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mellan 3 - 6 april 2025. Se bilaga för mer detaljerad tabell med undersökningsresultatet.</a:t>
            </a:r>
          </a:p>
          <a:p>
            <a:pPr algn="l"/>
            <a:endParaRPr lang="sv-SE" sz="1200" dirty="0" err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509084"/>
      </p:ext>
    </p:extLst>
  </p:cSld>
  <p:clrMapOvr>
    <a:masterClrMapping/>
  </p:clrMapOvr>
</p:sld>
</file>

<file path=ppt/theme/theme1.xml><?xml version="1.0" encoding="utf-8"?>
<a:theme xmlns:a="http://schemas.openxmlformats.org/drawingml/2006/main" name="Länsförsäkringar">
  <a:themeElements>
    <a:clrScheme name="Länsförsäkringar">
      <a:dk1>
        <a:srgbClr val="000000"/>
      </a:dk1>
      <a:lt1>
        <a:srgbClr val="FFFFFF"/>
      </a:lt1>
      <a:dk2>
        <a:srgbClr val="00427A"/>
      </a:dk2>
      <a:lt2>
        <a:srgbClr val="DCDDDE"/>
      </a:lt2>
      <a:accent1>
        <a:srgbClr val="005AA0"/>
      </a:accent1>
      <a:accent2>
        <a:srgbClr val="E30613"/>
      </a:accent2>
      <a:accent3>
        <a:srgbClr val="4495D1"/>
      </a:accent3>
      <a:accent4>
        <a:srgbClr val="76BBE7"/>
      </a:accent4>
      <a:accent5>
        <a:srgbClr val="BADAF3"/>
      </a:accent5>
      <a:accent6>
        <a:srgbClr val="F15C5B"/>
      </a:accent6>
      <a:hlink>
        <a:srgbClr val="005AA0"/>
      </a:hlink>
      <a:folHlink>
        <a:srgbClr val="77817B"/>
      </a:folHlink>
    </a:clrScheme>
    <a:fontScheme name="LF PPT">
      <a:majorFont>
        <a:latin typeface="Lucida Bright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 w="38100">
          <a:noFill/>
          <a:miter lim="800000"/>
        </a:ln>
      </a:spPr>
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400" dirty="0">
            <a:solidFill>
              <a:schemeClr val="accent1"/>
            </a:solidFill>
            <a:latin typeface="Arial" charset="0"/>
            <a:ea typeface="Arial" charset="0"/>
            <a:cs typeface="Arial" charset="0"/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254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l">
          <a:defRPr sz="1500" dirty="0" err="1" smtClean="0">
            <a:solidFill>
              <a:schemeClr val="accent1"/>
            </a:solidFill>
          </a:defRPr>
        </a:defPPr>
      </a:lstStyle>
    </a:txDef>
  </a:objectDefaults>
  <a:extraClrSchemeLst/>
  <a:custClrLst>
    <a:custClr name="Länsförsäkringar Blå">
      <a:srgbClr val="005AA0"/>
    </a:custClr>
    <a:custClr>
      <a:srgbClr val="00427A"/>
    </a:custClr>
    <a:custClr>
      <a:srgbClr val="4495D1"/>
    </a:custClr>
    <a:custClr>
      <a:srgbClr val="76BBE7"/>
    </a:custClr>
    <a:custClr>
      <a:srgbClr val="BADAF3"/>
    </a:custClr>
    <a:custClr name="Länsförsäkringar Röd">
      <a:srgbClr val="E30613"/>
    </a:custClr>
    <a:custClr>
      <a:srgbClr val="910C19"/>
    </a:custClr>
    <a:custClr>
      <a:srgbClr val="F15C5B"/>
    </a:custClr>
    <a:custClr>
      <a:srgbClr val="F5989D"/>
    </a:custClr>
    <a:custClr>
      <a:srgbClr val="FAD5DB"/>
    </a:custClr>
  </a:custClrLst>
  <a:extLst>
    <a:ext uri="{05A4C25C-085E-4340-85A3-A5531E510DB2}">
      <thm15:themeFamily xmlns:thm15="http://schemas.microsoft.com/office/thememl/2012/main" name="Länsförsäkringar.potx" id="{1937E048-E891-4B3B-945B-4EADC4CF2B0F}" vid="{43ED648A-1708-4118-B2B2-0BF337F7807C}"/>
    </a:ext>
  </a:extLst>
</a:theme>
</file>

<file path=ppt/theme/theme2.xml><?xml version="1.0" encoding="utf-8"?>
<a:theme xmlns:a="http://schemas.openxmlformats.org/drawingml/2006/main" name="Office-tema">
  <a:themeElements>
    <a:clrScheme name="Länsförsäkringar NY">
      <a:dk1>
        <a:srgbClr val="000000"/>
      </a:dk1>
      <a:lt1>
        <a:srgbClr val="FFFFFF"/>
      </a:lt1>
      <a:dk2>
        <a:srgbClr val="00427A"/>
      </a:dk2>
      <a:lt2>
        <a:srgbClr val="DCDDDE"/>
      </a:lt2>
      <a:accent1>
        <a:srgbClr val="005AA0"/>
      </a:accent1>
      <a:accent2>
        <a:srgbClr val="E30613"/>
      </a:accent2>
      <a:accent3>
        <a:srgbClr val="4495D1"/>
      </a:accent3>
      <a:accent4>
        <a:srgbClr val="76BBE7"/>
      </a:accent4>
      <a:accent5>
        <a:srgbClr val="BADAF3"/>
      </a:accent5>
      <a:accent6>
        <a:srgbClr val="F15C5B"/>
      </a:accent6>
      <a:hlink>
        <a:srgbClr val="005AA0"/>
      </a:hlink>
      <a:folHlink>
        <a:srgbClr val="77817B"/>
      </a:folHlink>
    </a:clrScheme>
    <a:fontScheme name="LF Undantag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ma">
  <a:themeElements>
    <a:clrScheme name="Länsförsäkringar NY">
      <a:dk1>
        <a:srgbClr val="000000"/>
      </a:dk1>
      <a:lt1>
        <a:srgbClr val="FFFFFF"/>
      </a:lt1>
      <a:dk2>
        <a:srgbClr val="00427A"/>
      </a:dk2>
      <a:lt2>
        <a:srgbClr val="DCDDDE"/>
      </a:lt2>
      <a:accent1>
        <a:srgbClr val="005AA0"/>
      </a:accent1>
      <a:accent2>
        <a:srgbClr val="E30613"/>
      </a:accent2>
      <a:accent3>
        <a:srgbClr val="4495D1"/>
      </a:accent3>
      <a:accent4>
        <a:srgbClr val="76BBE7"/>
      </a:accent4>
      <a:accent5>
        <a:srgbClr val="BADAF3"/>
      </a:accent5>
      <a:accent6>
        <a:srgbClr val="F15C5B"/>
      </a:accent6>
      <a:hlink>
        <a:srgbClr val="005AA0"/>
      </a:hlink>
      <a:folHlink>
        <a:srgbClr val="77817B"/>
      </a:folHlink>
    </a:clrScheme>
    <a:fontScheme name="LF Undantag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29BBCBF21362E4099AE6C2F27C58737" ma:contentTypeVersion="18" ma:contentTypeDescription="Skapa ett nytt dokument." ma:contentTypeScope="" ma:versionID="f785344ff5fa8ddeabd4f747105feb71">
  <xsd:schema xmlns:xsd="http://www.w3.org/2001/XMLSchema" xmlns:xs="http://www.w3.org/2001/XMLSchema" xmlns:p="http://schemas.microsoft.com/office/2006/metadata/properties" xmlns:ns2="10c3a147-0d64-46aa-a281-dc97358e8373" xmlns:ns3="d7532cd0-e888-47d6-8f58-db0210f25002" targetNamespace="http://schemas.microsoft.com/office/2006/metadata/properties" ma:root="true" ma:fieldsID="a5f4b006d4b4696993581f237f565ed4" ns2:_="" ns3:_="">
    <xsd:import namespace="10c3a147-0d64-46aa-a281-dc97358e8373"/>
    <xsd:import namespace="d7532cd0-e888-47d6-8f58-db0210f250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c3a147-0d64-46aa-a281-dc97358e83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Bildmarkeringar" ma:readOnly="false" ma:fieldId="{5cf76f15-5ced-4ddc-b409-7134ff3c332f}" ma:taxonomyMulti="true" ma:sspId="e641fc9e-d469-439b-858c-bb315f8f2b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532cd0-e888-47d6-8f58-db0210f25002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1eaa7d78-03e5-4bbd-a481-ef22043eef7d}" ma:internalName="TaxCatchAll" ma:showField="CatchAllData" ma:web="d7532cd0-e888-47d6-8f58-db0210f250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0c3a147-0d64-46aa-a281-dc97358e8373">
      <Terms xmlns="http://schemas.microsoft.com/office/infopath/2007/PartnerControls"/>
    </lcf76f155ced4ddcb4097134ff3c332f>
    <TaxCatchAll xmlns="d7532cd0-e888-47d6-8f58-db0210f25002" xsi:nil="true"/>
  </documentManagement>
</p:properties>
</file>

<file path=customXml/itemProps1.xml><?xml version="1.0" encoding="utf-8"?>
<ds:datastoreItem xmlns:ds="http://schemas.openxmlformats.org/officeDocument/2006/customXml" ds:itemID="{CFEA8860-6383-4913-B703-997968EB77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c3a147-0d64-46aa-a281-dc97358e8373"/>
    <ds:schemaRef ds:uri="d7532cd0-e888-47d6-8f58-db0210f250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A7088C-B422-4D4E-AE00-A4CF131F397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55DF536-F88B-402B-B283-3A732EE3DFF3}">
  <ds:schemaRefs>
    <ds:schemaRef ds:uri="http://schemas.microsoft.com/office/2006/metadata/properties"/>
    <ds:schemaRef ds:uri="http://schemas.microsoft.com/office/infopath/2007/PartnerControls"/>
    <ds:schemaRef ds:uri="10c3a147-0d64-46aa-a281-dc97358e8373"/>
    <ds:schemaRef ds:uri="d7532cd0-e888-47d6-8f58-db0210f2500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68</Words>
  <Application>Microsoft Office PowerPoint</Application>
  <PresentationFormat>Bildspel på skärmen (16:9)</PresentationFormat>
  <Paragraphs>8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7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9" baseType="lpstr">
      <vt:lpstr>Arial</vt:lpstr>
      <vt:lpstr>Arial Narrow</vt:lpstr>
      <vt:lpstr>Calibri</vt:lpstr>
      <vt:lpstr>Corbel</vt:lpstr>
      <vt:lpstr>Lucida Bright</vt:lpstr>
      <vt:lpstr>Source Sans Pro</vt:lpstr>
      <vt:lpstr>Wingdings</vt:lpstr>
      <vt:lpstr>Länsförsäkringar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Alexandra Stråberg</dc:creator>
  <cp:lastModifiedBy>Alexandra Stråberg</cp:lastModifiedBy>
  <cp:revision>1</cp:revision>
  <cp:lastPrinted>2016-11-29T11:49:59Z</cp:lastPrinted>
  <dcterms:created xsi:type="dcterms:W3CDTF">2025-04-14T11:20:29Z</dcterms:created>
  <dcterms:modified xsi:type="dcterms:W3CDTF">2025-04-14T11:22:54Z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0x010100129BBCBF21362E4099AE6C2F27C58737</vt:lpwstr>
  </property>
  <property fmtid="{D5CDD505-2E9C-101B-9397-08002B2CF9AE}" pid="3" name="Order">
    <vt:r8>469600</vt:r8>
  </property>
  <property fmtid="{D5CDD505-2E9C-101B-9397-08002B2CF9AE}" pid="4" name="MediaServiceImageTags">
    <vt:lpwstr/>
  </property>
  <property fmtid="{D5CDD505-2E9C-101B-9397-08002B2CF9AE}" pid="5" name="MSIP_Label_4e0029e2-197c-4e5b-ad9c-d6d8a41011dc_Enabled">
    <vt:lpwstr>true</vt:lpwstr>
  </property>
  <property fmtid="{D5CDD505-2E9C-101B-9397-08002B2CF9AE}" pid="6" name="MSIP_Label_4e0029e2-197c-4e5b-ad9c-d6d8a41011dc_SetDate">
    <vt:lpwstr>2025-04-14T11:22:53Z</vt:lpwstr>
  </property>
  <property fmtid="{D5CDD505-2E9C-101B-9397-08002B2CF9AE}" pid="7" name="MSIP_Label_4e0029e2-197c-4e5b-ad9c-d6d8a41011dc_Method">
    <vt:lpwstr>Privileged</vt:lpwstr>
  </property>
  <property fmtid="{D5CDD505-2E9C-101B-9397-08002B2CF9AE}" pid="8" name="MSIP_Label_4e0029e2-197c-4e5b-ad9c-d6d8a41011dc_Name">
    <vt:lpwstr>Intern</vt:lpwstr>
  </property>
  <property fmtid="{D5CDD505-2E9C-101B-9397-08002B2CF9AE}" pid="9" name="MSIP_Label_4e0029e2-197c-4e5b-ad9c-d6d8a41011dc_SiteId">
    <vt:lpwstr>1e4e7cc6-7b26-46be-915e-cd1c8633e92f</vt:lpwstr>
  </property>
  <property fmtid="{D5CDD505-2E9C-101B-9397-08002B2CF9AE}" pid="10" name="MSIP_Label_4e0029e2-197c-4e5b-ad9c-d6d8a41011dc_ActionId">
    <vt:lpwstr>07b9a9b5-3623-40e6-934b-744d7353e50b</vt:lpwstr>
  </property>
  <property fmtid="{D5CDD505-2E9C-101B-9397-08002B2CF9AE}" pid="11" name="MSIP_Label_4e0029e2-197c-4e5b-ad9c-d6d8a41011dc_ContentBits">
    <vt:lpwstr>2</vt:lpwstr>
  </property>
  <property fmtid="{D5CDD505-2E9C-101B-9397-08002B2CF9AE}" pid="12" name="ClassificationContentMarkingFooterLocations">
    <vt:lpwstr>Länsförsäkringar:11</vt:lpwstr>
  </property>
  <property fmtid="{D5CDD505-2E9C-101B-9397-08002B2CF9AE}" pid="13" name="ClassificationContentMarkingFooterText">
    <vt:lpwstr>Informationsklass: K2</vt:lpwstr>
  </property>
</Properties>
</file>