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microsoft.com/office/2006/relationships/ui/userCustomization" Target="userCustomization/customUI.xml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21" r:id="rId1"/>
    <p:sldMasterId id="2147483831" r:id="rId2"/>
    <p:sldMasterId id="2147483841" r:id="rId3"/>
  </p:sldMasterIdLst>
  <p:notesMasterIdLst>
    <p:notesMasterId r:id="rId24"/>
  </p:notesMasterIdLst>
  <p:sldIdLst>
    <p:sldId id="318" r:id="rId4"/>
    <p:sldId id="319" r:id="rId5"/>
    <p:sldId id="348" r:id="rId6"/>
    <p:sldId id="349" r:id="rId7"/>
    <p:sldId id="350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33" r:id="rId23"/>
  </p:sldIdLst>
  <p:sldSz cx="12192000" cy="685800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174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EE"/>
    <a:srgbClr val="002D3C"/>
    <a:srgbClr val="F5DCDC"/>
    <a:srgbClr val="FC9B79"/>
    <a:srgbClr val="525252"/>
    <a:srgbClr val="6482A0"/>
    <a:srgbClr val="6281A1"/>
    <a:srgbClr val="F1F4F6"/>
    <a:srgbClr val="EBEEF0"/>
    <a:srgbClr val="EFC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505E3EF-67EA-436B-97B2-0124C06EBD24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just format 2 - Dekorfär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llanmörkt format 1 - Dekorfär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Mörkt forma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1EBBBCC-DAD2-459C-BE2E-F6DE35CF9A28}" styleName="Mörkt format 2 - Dekorfärg 3/Dekorfär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Mörkt format 2 - Dekorfärg 5/Dekorfärg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84E427A-3D55-4303-BF80-6455036E1DE7}" styleName="Format med tema 1 - dekorfär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Format med tema 1 - dekorfärg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Format med tema 1 - dekorfärg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Format med tema 1 - dekorfärg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2838BEF-8BB2-4498-84A7-C5851F593DF1}" styleName="Mellanmörkt format 4 - Dekorfärg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Mellanmörkt format 4 - Dekorfär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llanmörkt format 4 - Dekorfär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Mellanmörkt format 4 - Dekorfär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38B1855-1B75-4FBE-930C-398BA8C253C6}" styleName="Format med tema 2 - dekorfärg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0A1B5D5-9B99-4C35-A422-299274C87663}" styleName="Mellanmörkt format 1 - Dekorfär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llanmörkt format 3 - Dekorfärg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Mörkt format 1 - Dekorfärg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Mörkt format 1 - Dekorfärg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Mörkt format 1 - Dekorfärg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Mörkt format 2 - Dekorfärg 1/Dekorfärg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AF606853-7671-496A-8E4F-DF71F8EC918B}" styleName="Mörkt format 1 - Dekorfärg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Mörkt format 1 - Dekorfärg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Mörkt format 1 - Dekorfärg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2C8C85-51F0-491E-9774-3900AFEF0FD7}" styleName="Ljust format 2 - Dekorfärg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just format 2 - Dekorfärg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llanmörkt format 4 - Dekorfär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llanmörkt format 4 - Dekorfär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93D81CF-94F2-401A-BA57-92F5A7B2D0C5}" styleName="Mellanmörkt forma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llanmörkt format 1 - Dekorfär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5223" autoAdjust="0"/>
  </p:normalViewPr>
  <p:slideViewPr>
    <p:cSldViewPr>
      <p:cViewPr varScale="1">
        <p:scale>
          <a:sx n="104" d="100"/>
          <a:sy n="104" d="100"/>
        </p:scale>
        <p:origin x="188" y="80"/>
      </p:cViewPr>
      <p:guideLst>
        <p:guide orient="horz" pos="1746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handelsonline-my.sharepoint.com/personal/olof_bruce_handels_se/Documents/Bifogade%20filer/Diagram%20till%20rapporten%20om%20branschens%20utveckling%202026-11-02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handelsonline-my.sharepoint.com/personal/olof_bruce_handels_se/Documents/Bifogade%20filer/Diagram%20till%20rapporten%20om%20branschens%20utveckling%202026-11-02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handelsonline-my.sharepoint.com/personal/olof_bruce_handels_se/Documents/Bifogade%20filer/Diagram%20till%20rapporten%20om%20branschens%20utveckling%202026-11-02b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handelsonline-my.sharepoint.com/personal/olof_bruce_handels_se/Documents/Bifogade%20filer/Diagram%20till%20rapporten%20om%20branschens%20utveckling%202026-11-02b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sz="1600" b="1" i="1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Försäljningsutveckling</a:t>
            </a:r>
            <a:r>
              <a:rPr lang="sv-SE" sz="16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 </a:t>
            </a:r>
            <a:br>
              <a:rPr lang="sv-SE" sz="1600" b="1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</a:br>
            <a:r>
              <a:rPr lang="sv-SE" sz="1600" b="0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(%, Motsvarande månad föregående år, </a:t>
            </a:r>
            <a:r>
              <a:rPr lang="sv-SE" sz="1600" b="0" i="0" u="none" strike="noStrike" kern="1200" spc="0" baseline="0" dirty="0" err="1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Fastapriser</a:t>
            </a:r>
            <a:r>
              <a:rPr lang="sv-SE" sz="1600" b="0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, Kalenderkorr)</a:t>
            </a:r>
            <a:endParaRPr lang="sv-SE" sz="1600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'000006VT (2)'!$A$12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'000006VT (2)'!$B$11:$AT$11</c:f>
              <c:numCache>
                <c:formatCode>mmm\-yy</c:formatCode>
                <c:ptCount val="45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  <c:pt idx="24">
                  <c:v>45658</c:v>
                </c:pt>
                <c:pt idx="25">
                  <c:v>45689</c:v>
                </c:pt>
                <c:pt idx="26">
                  <c:v>45717</c:v>
                </c:pt>
                <c:pt idx="27">
                  <c:v>45748</c:v>
                </c:pt>
                <c:pt idx="28">
                  <c:v>45778</c:v>
                </c:pt>
                <c:pt idx="29">
                  <c:v>45809</c:v>
                </c:pt>
                <c:pt idx="30">
                  <c:v>45839</c:v>
                </c:pt>
                <c:pt idx="31">
                  <c:v>45870</c:v>
                </c:pt>
                <c:pt idx="32">
                  <c:v>45901</c:v>
                </c:pt>
                <c:pt idx="33">
                  <c:v>45931</c:v>
                </c:pt>
                <c:pt idx="34">
                  <c:v>45962</c:v>
                </c:pt>
                <c:pt idx="35">
                  <c:v>45992</c:v>
                </c:pt>
                <c:pt idx="36">
                  <c:v>46023</c:v>
                </c:pt>
                <c:pt idx="37">
                  <c:v>46054</c:v>
                </c:pt>
                <c:pt idx="38">
                  <c:v>46082</c:v>
                </c:pt>
                <c:pt idx="39">
                  <c:v>46113</c:v>
                </c:pt>
                <c:pt idx="40">
                  <c:v>46143</c:v>
                </c:pt>
                <c:pt idx="41">
                  <c:v>46174</c:v>
                </c:pt>
                <c:pt idx="42">
                  <c:v>46204</c:v>
                </c:pt>
                <c:pt idx="43">
                  <c:v>46235</c:v>
                </c:pt>
                <c:pt idx="44">
                  <c:v>46266</c:v>
                </c:pt>
              </c:numCache>
            </c:numRef>
          </c:cat>
          <c:val>
            <c:numRef>
              <c:f>'000006VT (2)'!$B$12:$AT$12</c:f>
              <c:numCache>
                <c:formatCode>General</c:formatCode>
                <c:ptCount val="45"/>
                <c:pt idx="0">
                  <c:v>-4.3329532497149339</c:v>
                </c:pt>
                <c:pt idx="1">
                  <c:v>-6.5320665083135392</c:v>
                </c:pt>
                <c:pt idx="2">
                  <c:v>-8.1735620585267359</c:v>
                </c:pt>
                <c:pt idx="3">
                  <c:v>-6.8479355488418916</c:v>
                </c:pt>
                <c:pt idx="4">
                  <c:v>-6.320754716981134</c:v>
                </c:pt>
                <c:pt idx="5">
                  <c:v>-4.4061302681992416</c:v>
                </c:pt>
                <c:pt idx="6">
                  <c:v>-2.9233870967741993</c:v>
                </c:pt>
                <c:pt idx="7">
                  <c:v>-2.1784232365145315</c:v>
                </c:pt>
                <c:pt idx="8">
                  <c:v>-3.9130434782608634</c:v>
                </c:pt>
                <c:pt idx="9">
                  <c:v>0.42643923240938775</c:v>
                </c:pt>
                <c:pt idx="10">
                  <c:v>-3.2738095238095211</c:v>
                </c:pt>
                <c:pt idx="11">
                  <c:v>-3.3834586466165493</c:v>
                </c:pt>
                <c:pt idx="12">
                  <c:v>-2.9797377830750893</c:v>
                </c:pt>
                <c:pt idx="13">
                  <c:v>2.1601016518424432</c:v>
                </c:pt>
                <c:pt idx="14">
                  <c:v>-0.10989010989010364</c:v>
                </c:pt>
                <c:pt idx="15">
                  <c:v>-0.32432432432432123</c:v>
                </c:pt>
                <c:pt idx="16">
                  <c:v>0.80563947633433752</c:v>
                </c:pt>
                <c:pt idx="17">
                  <c:v>-0.90180360721442032</c:v>
                </c:pt>
                <c:pt idx="18">
                  <c:v>0</c:v>
                </c:pt>
                <c:pt idx="19">
                  <c:v>0.74231177094379941</c:v>
                </c:pt>
                <c:pt idx="20">
                  <c:v>1.6968325791855203</c:v>
                </c:pt>
                <c:pt idx="21">
                  <c:v>-0.95541401273885951</c:v>
                </c:pt>
                <c:pt idx="22">
                  <c:v>1.5384615384615385</c:v>
                </c:pt>
                <c:pt idx="23">
                  <c:v>4.0856031128404702</c:v>
                </c:pt>
                <c:pt idx="24">
                  <c:v>3.194103194103187</c:v>
                </c:pt>
                <c:pt idx="25">
                  <c:v>-0.37313432835822308</c:v>
                </c:pt>
                <c:pt idx="26">
                  <c:v>2.6402640264026309</c:v>
                </c:pt>
                <c:pt idx="27">
                  <c:v>4.3383947939262475</c:v>
                </c:pt>
                <c:pt idx="28">
                  <c:v>-1.4985014985014986</c:v>
                </c:pt>
                <c:pt idx="29">
                  <c:v>2.2244691607684413</c:v>
                </c:pt>
                <c:pt idx="30">
                  <c:v>2.699896157840092</c:v>
                </c:pt>
                <c:pt idx="31">
                  <c:v>4.1052631578947425</c:v>
                </c:pt>
                <c:pt idx="32">
                  <c:v>4.2269187986651797</c:v>
                </c:pt>
                <c:pt idx="33">
                  <c:v>4.6087888531618404</c:v>
                </c:pt>
                <c:pt idx="34">
                  <c:v>6.8686868686868667</c:v>
                </c:pt>
                <c:pt idx="35">
                  <c:v>2.4299065420560693</c:v>
                </c:pt>
                <c:pt idx="36">
                  <c:v>3.8095238095238129</c:v>
                </c:pt>
                <c:pt idx="37">
                  <c:v>1.8726591760299627</c:v>
                </c:pt>
                <c:pt idx="38">
                  <c:v>6.2165058949624843</c:v>
                </c:pt>
                <c:pt idx="39">
                  <c:v>4.6777546777546775</c:v>
                </c:pt>
                <c:pt idx="40">
                  <c:v>7.9107505070994035</c:v>
                </c:pt>
                <c:pt idx="41">
                  <c:v>7.0227497527200882</c:v>
                </c:pt>
                <c:pt idx="42">
                  <c:v>6.6734074823053531</c:v>
                </c:pt>
                <c:pt idx="43">
                  <c:v>7.6845298281091949</c:v>
                </c:pt>
                <c:pt idx="44">
                  <c:v>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78-C84C-AD15-29532C8F33F6}"/>
            </c:ext>
          </c:extLst>
        </c:ser>
        <c:ser>
          <c:idx val="1"/>
          <c:order val="1"/>
          <c:tx>
            <c:strRef>
              <c:f>'000006VT (2)'!$A$13</c:f>
              <c:strCache>
                <c:ptCount val="1"/>
                <c:pt idx="0">
                  <c:v>Dagligvaror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'000006VT (2)'!$B$11:$AT$11</c:f>
              <c:numCache>
                <c:formatCode>mmm\-yy</c:formatCode>
                <c:ptCount val="45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  <c:pt idx="24">
                  <c:v>45658</c:v>
                </c:pt>
                <c:pt idx="25">
                  <c:v>45689</c:v>
                </c:pt>
                <c:pt idx="26">
                  <c:v>45717</c:v>
                </c:pt>
                <c:pt idx="27">
                  <c:v>45748</c:v>
                </c:pt>
                <c:pt idx="28">
                  <c:v>45778</c:v>
                </c:pt>
                <c:pt idx="29">
                  <c:v>45809</c:v>
                </c:pt>
                <c:pt idx="30">
                  <c:v>45839</c:v>
                </c:pt>
                <c:pt idx="31">
                  <c:v>45870</c:v>
                </c:pt>
                <c:pt idx="32">
                  <c:v>45901</c:v>
                </c:pt>
                <c:pt idx="33">
                  <c:v>45931</c:v>
                </c:pt>
                <c:pt idx="34">
                  <c:v>45962</c:v>
                </c:pt>
                <c:pt idx="35">
                  <c:v>45992</c:v>
                </c:pt>
                <c:pt idx="36">
                  <c:v>46023</c:v>
                </c:pt>
                <c:pt idx="37">
                  <c:v>46054</c:v>
                </c:pt>
                <c:pt idx="38">
                  <c:v>46082</c:v>
                </c:pt>
                <c:pt idx="39">
                  <c:v>46113</c:v>
                </c:pt>
                <c:pt idx="40">
                  <c:v>46143</c:v>
                </c:pt>
                <c:pt idx="41">
                  <c:v>46174</c:v>
                </c:pt>
                <c:pt idx="42">
                  <c:v>46204</c:v>
                </c:pt>
                <c:pt idx="43">
                  <c:v>46235</c:v>
                </c:pt>
                <c:pt idx="44">
                  <c:v>46266</c:v>
                </c:pt>
              </c:numCache>
            </c:numRef>
          </c:cat>
          <c:val>
            <c:numRef>
              <c:f>'000006VT (2)'!$B$13:$AT$13</c:f>
              <c:numCache>
                <c:formatCode>General</c:formatCode>
                <c:ptCount val="45"/>
                <c:pt idx="0">
                  <c:v>-6.0317460317460343</c:v>
                </c:pt>
                <c:pt idx="1">
                  <c:v>-8.2690187431091502</c:v>
                </c:pt>
                <c:pt idx="2">
                  <c:v>-8.5188770571151959</c:v>
                </c:pt>
                <c:pt idx="3">
                  <c:v>-7.1784646061814579</c:v>
                </c:pt>
                <c:pt idx="4">
                  <c:v>-4.7804878048780539</c:v>
                </c:pt>
                <c:pt idx="5">
                  <c:v>-3.3557046979865772</c:v>
                </c:pt>
                <c:pt idx="6">
                  <c:v>-2.7424094025465204</c:v>
                </c:pt>
                <c:pt idx="7">
                  <c:v>-2.6865671641791073</c:v>
                </c:pt>
                <c:pt idx="8">
                  <c:v>-2.0585048754062747</c:v>
                </c:pt>
                <c:pt idx="9">
                  <c:v>0.21276595744681154</c:v>
                </c:pt>
                <c:pt idx="10">
                  <c:v>-1.5102481121898659</c:v>
                </c:pt>
                <c:pt idx="11">
                  <c:v>1.4478764478764479</c:v>
                </c:pt>
                <c:pt idx="12">
                  <c:v>1.01351351351352</c:v>
                </c:pt>
                <c:pt idx="13">
                  <c:v>2.6442307692307727</c:v>
                </c:pt>
                <c:pt idx="14">
                  <c:v>2.2222222222222161</c:v>
                </c:pt>
                <c:pt idx="15">
                  <c:v>1.8259935553168667</c:v>
                </c:pt>
                <c:pt idx="16">
                  <c:v>1.4344262295082026</c:v>
                </c:pt>
                <c:pt idx="17">
                  <c:v>0.99206349206349209</c:v>
                </c:pt>
                <c:pt idx="18">
                  <c:v>0.30211480362537479</c:v>
                </c:pt>
                <c:pt idx="19">
                  <c:v>0.40899795501023078</c:v>
                </c:pt>
                <c:pt idx="20">
                  <c:v>1.8805309734513147</c:v>
                </c:pt>
                <c:pt idx="21">
                  <c:v>0.53078556263269638</c:v>
                </c:pt>
                <c:pt idx="22">
                  <c:v>0.43811610076670943</c:v>
                </c:pt>
                <c:pt idx="23">
                  <c:v>2.1883920076118093</c:v>
                </c:pt>
                <c:pt idx="24">
                  <c:v>0.22296544035674787</c:v>
                </c:pt>
                <c:pt idx="25">
                  <c:v>0.46838407494144196</c:v>
                </c:pt>
                <c:pt idx="26">
                  <c:v>0.41407867494824607</c:v>
                </c:pt>
                <c:pt idx="27">
                  <c:v>1.7932489451476823</c:v>
                </c:pt>
                <c:pt idx="28">
                  <c:v>-1.3131313131313103</c:v>
                </c:pt>
                <c:pt idx="29">
                  <c:v>-0.98231827111984282</c:v>
                </c:pt>
                <c:pt idx="30">
                  <c:v>1.0040160642570282</c:v>
                </c:pt>
                <c:pt idx="31">
                  <c:v>0.81466395112015999</c:v>
                </c:pt>
                <c:pt idx="32">
                  <c:v>0.65146579804561189</c:v>
                </c:pt>
                <c:pt idx="33">
                  <c:v>0.52798310454065467</c:v>
                </c:pt>
                <c:pt idx="34">
                  <c:v>2.1810250817884405</c:v>
                </c:pt>
                <c:pt idx="35">
                  <c:v>-0.27932960893855807</c:v>
                </c:pt>
                <c:pt idx="36">
                  <c:v>0.44493882091211506</c:v>
                </c:pt>
                <c:pt idx="37">
                  <c:v>0.1165501165501265</c:v>
                </c:pt>
                <c:pt idx="38">
                  <c:v>1.8556701030927805</c:v>
                </c:pt>
                <c:pt idx="39">
                  <c:v>3.5233160621761717</c:v>
                </c:pt>
                <c:pt idx="40">
                  <c:v>5.4247697031729762</c:v>
                </c:pt>
                <c:pt idx="41">
                  <c:v>4.9603174603174605</c:v>
                </c:pt>
                <c:pt idx="42">
                  <c:v>5.367793240556666</c:v>
                </c:pt>
                <c:pt idx="43">
                  <c:v>5.5555555555555554</c:v>
                </c:pt>
                <c:pt idx="44">
                  <c:v>5.1762114537444965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78-C84C-AD15-29532C8F33F6}"/>
            </c:ext>
          </c:extLst>
        </c:ser>
        <c:ser>
          <c:idx val="2"/>
          <c:order val="2"/>
          <c:tx>
            <c:strRef>
              <c:f>'000006VT (2)'!$A$14</c:f>
              <c:strCache>
                <c:ptCount val="1"/>
                <c:pt idx="0">
                  <c:v>Sällanköp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'000006VT (2)'!$B$11:$AT$11</c:f>
              <c:numCache>
                <c:formatCode>mmm\-yy</c:formatCode>
                <c:ptCount val="45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  <c:pt idx="24">
                  <c:v>45658</c:v>
                </c:pt>
                <c:pt idx="25">
                  <c:v>45689</c:v>
                </c:pt>
                <c:pt idx="26">
                  <c:v>45717</c:v>
                </c:pt>
                <c:pt idx="27">
                  <c:v>45748</c:v>
                </c:pt>
                <c:pt idx="28">
                  <c:v>45778</c:v>
                </c:pt>
                <c:pt idx="29">
                  <c:v>45809</c:v>
                </c:pt>
                <c:pt idx="30">
                  <c:v>45839</c:v>
                </c:pt>
                <c:pt idx="31">
                  <c:v>45870</c:v>
                </c:pt>
                <c:pt idx="32">
                  <c:v>45901</c:v>
                </c:pt>
                <c:pt idx="33">
                  <c:v>45931</c:v>
                </c:pt>
                <c:pt idx="34">
                  <c:v>45962</c:v>
                </c:pt>
                <c:pt idx="35">
                  <c:v>45992</c:v>
                </c:pt>
                <c:pt idx="36">
                  <c:v>46023</c:v>
                </c:pt>
                <c:pt idx="37">
                  <c:v>46054</c:v>
                </c:pt>
                <c:pt idx="38">
                  <c:v>46082</c:v>
                </c:pt>
                <c:pt idx="39">
                  <c:v>46113</c:v>
                </c:pt>
                <c:pt idx="40">
                  <c:v>46143</c:v>
                </c:pt>
                <c:pt idx="41">
                  <c:v>46174</c:v>
                </c:pt>
                <c:pt idx="42">
                  <c:v>46204</c:v>
                </c:pt>
                <c:pt idx="43">
                  <c:v>46235</c:v>
                </c:pt>
                <c:pt idx="44">
                  <c:v>46266</c:v>
                </c:pt>
              </c:numCache>
            </c:numRef>
          </c:cat>
          <c:val>
            <c:numRef>
              <c:f>'000006VT (2)'!$B$14:$AT$14</c:f>
              <c:numCache>
                <c:formatCode>General</c:formatCode>
                <c:ptCount val="45"/>
                <c:pt idx="0">
                  <c:v>-5.9101654846335698</c:v>
                </c:pt>
                <c:pt idx="1">
                  <c:v>-8.3333333333333357</c:v>
                </c:pt>
                <c:pt idx="2">
                  <c:v>-12.538860103626938</c:v>
                </c:pt>
                <c:pt idx="3">
                  <c:v>-8.660624370594153</c:v>
                </c:pt>
                <c:pt idx="4">
                  <c:v>-8.0438756855575964</c:v>
                </c:pt>
                <c:pt idx="5">
                  <c:v>-6.1046511627906952</c:v>
                </c:pt>
                <c:pt idx="6">
                  <c:v>-3.6534446764091859</c:v>
                </c:pt>
                <c:pt idx="7">
                  <c:v>-3.0949839914621191</c:v>
                </c:pt>
                <c:pt idx="8">
                  <c:v>-8.4051724137931014</c:v>
                </c:pt>
                <c:pt idx="9">
                  <c:v>-3.382663847780115</c:v>
                </c:pt>
                <c:pt idx="10">
                  <c:v>-3.8175046554934902</c:v>
                </c:pt>
                <c:pt idx="11">
                  <c:v>-5.2631578947368505</c:v>
                </c:pt>
                <c:pt idx="12">
                  <c:v>-4.1457286432160769</c:v>
                </c:pt>
                <c:pt idx="13">
                  <c:v>-2.4423337856173637</c:v>
                </c:pt>
                <c:pt idx="14">
                  <c:v>0.23696682464453628</c:v>
                </c:pt>
                <c:pt idx="15">
                  <c:v>-2.5358324145534699</c:v>
                </c:pt>
                <c:pt idx="16">
                  <c:v>-0.69582504970177805</c:v>
                </c:pt>
                <c:pt idx="17">
                  <c:v>-3.7151702786377796</c:v>
                </c:pt>
                <c:pt idx="18">
                  <c:v>-1.7334777898158118</c:v>
                </c:pt>
                <c:pt idx="19">
                  <c:v>-0.88105726872246382</c:v>
                </c:pt>
                <c:pt idx="20">
                  <c:v>2.1176470588235259</c:v>
                </c:pt>
                <c:pt idx="21">
                  <c:v>0.43763676148795561</c:v>
                </c:pt>
                <c:pt idx="22">
                  <c:v>0</c:v>
                </c:pt>
                <c:pt idx="23">
                  <c:v>6.4484126984126986</c:v>
                </c:pt>
                <c:pt idx="24">
                  <c:v>3.9318479685452163</c:v>
                </c:pt>
                <c:pt idx="25">
                  <c:v>3.4770514603616132</c:v>
                </c:pt>
                <c:pt idx="26">
                  <c:v>6.1465721040189161</c:v>
                </c:pt>
                <c:pt idx="27">
                  <c:v>8.1447963800904848</c:v>
                </c:pt>
                <c:pt idx="28">
                  <c:v>-0.90090090090090658</c:v>
                </c:pt>
                <c:pt idx="29">
                  <c:v>6.3236870310825362</c:v>
                </c:pt>
                <c:pt idx="30">
                  <c:v>4.4101433296582133</c:v>
                </c:pt>
                <c:pt idx="31">
                  <c:v>8.2222222222222285</c:v>
                </c:pt>
                <c:pt idx="32">
                  <c:v>8.4101382488479235</c:v>
                </c:pt>
                <c:pt idx="33">
                  <c:v>8.1699346405228752</c:v>
                </c:pt>
                <c:pt idx="34">
                  <c:v>12.100677637947726</c:v>
                </c:pt>
                <c:pt idx="35">
                  <c:v>4.5666356011183655</c:v>
                </c:pt>
                <c:pt idx="36">
                  <c:v>7.1878940731399776</c:v>
                </c:pt>
                <c:pt idx="37">
                  <c:v>3.8978494623655795</c:v>
                </c:pt>
                <c:pt idx="38">
                  <c:v>9.4654788418708247</c:v>
                </c:pt>
                <c:pt idx="39">
                  <c:v>5.5439330543933174</c:v>
                </c:pt>
                <c:pt idx="40">
                  <c:v>10.707070707070702</c:v>
                </c:pt>
                <c:pt idx="41">
                  <c:v>10.282258064516132</c:v>
                </c:pt>
                <c:pt idx="42">
                  <c:v>8.9757127771911289</c:v>
                </c:pt>
                <c:pt idx="43">
                  <c:v>8.4188911704312002</c:v>
                </c:pt>
                <c:pt idx="44">
                  <c:v>5.7385759829968181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78-C84C-AD15-29532C8F3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3388080"/>
        <c:axId val="1713389520"/>
      </c:lineChart>
      <c:dateAx>
        <c:axId val="171338808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713389520"/>
        <c:crosses val="autoZero"/>
        <c:auto val="1"/>
        <c:lblOffset val="100"/>
        <c:baseTimeUnit val="months"/>
        <c:majorUnit val="1"/>
        <c:majorTimeUnit val="months"/>
      </c:dateAx>
      <c:valAx>
        <c:axId val="171338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71338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Antalet nystartade företag (Detaljhandel, Q2)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'Nystartade bolag Q2'!$B$8:$B$12</c:f>
              <c:strCache>
                <c:ptCount val="5"/>
                <c:pt idx="0">
                  <c:v>2022Q2</c:v>
                </c:pt>
                <c:pt idx="1">
                  <c:v>2023Q2</c:v>
                </c:pt>
                <c:pt idx="2">
                  <c:v>2024Q2</c:v>
                </c:pt>
                <c:pt idx="3">
                  <c:v>2025Q2</c:v>
                </c:pt>
                <c:pt idx="4">
                  <c:v>2026Q2</c:v>
                </c:pt>
              </c:strCache>
            </c:strRef>
          </c:cat>
          <c:val>
            <c:numRef>
              <c:f>'Nystartade bolag Q2'!$D$8:$D$12</c:f>
              <c:numCache>
                <c:formatCode>General</c:formatCode>
                <c:ptCount val="5"/>
                <c:pt idx="0">
                  <c:v>1397</c:v>
                </c:pt>
                <c:pt idx="1">
                  <c:v>1734</c:v>
                </c:pt>
                <c:pt idx="2">
                  <c:v>1864</c:v>
                </c:pt>
                <c:pt idx="3">
                  <c:v>1894</c:v>
                </c:pt>
                <c:pt idx="4">
                  <c:v>2252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96-C942-A281-EF03A352BC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33372592"/>
        <c:axId val="1242738608"/>
      </c:barChart>
      <c:catAx>
        <c:axId val="143337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42738608"/>
        <c:crosses val="autoZero"/>
        <c:auto val="1"/>
        <c:lblAlgn val="ctr"/>
        <c:lblOffset val="100"/>
        <c:noMultiLvlLbl val="0"/>
      </c:catAx>
      <c:valAx>
        <c:axId val="124273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433372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Konkurser- Antal företag (Detaljhandel)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Konkurs!$B$1</c:f>
              <c:strCache>
                <c:ptCount val="1"/>
                <c:pt idx="0">
                  <c:v>Konkurser- Antal företag (Detaljhandel)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Konkurs!$A$2:$A$8</c:f>
              <c:strCache>
                <c:ptCount val="7"/>
                <c:pt idx="0">
                  <c:v>Q1 2025</c:v>
                </c:pt>
                <c:pt idx="1">
                  <c:v>Q2 2025</c:v>
                </c:pt>
                <c:pt idx="2">
                  <c:v>Q3 2025</c:v>
                </c:pt>
                <c:pt idx="3">
                  <c:v>Q4 2025</c:v>
                </c:pt>
                <c:pt idx="4">
                  <c:v>Q1 2026</c:v>
                </c:pt>
                <c:pt idx="5">
                  <c:v>Q2 2026</c:v>
                </c:pt>
                <c:pt idx="6">
                  <c:v>Q3 2026</c:v>
                </c:pt>
              </c:strCache>
            </c:strRef>
          </c:cat>
          <c:val>
            <c:numRef>
              <c:f>Konkurs!$B$2:$B$8</c:f>
              <c:numCache>
                <c:formatCode>0%</c:formatCode>
                <c:ptCount val="7"/>
                <c:pt idx="0">
                  <c:v>8.0769230769230774E-2</c:v>
                </c:pt>
                <c:pt idx="1">
                  <c:v>-3.007518796992481E-2</c:v>
                </c:pt>
                <c:pt idx="2">
                  <c:v>0.10416666666666667</c:v>
                </c:pt>
                <c:pt idx="3">
                  <c:v>7.2289156626506021E-2</c:v>
                </c:pt>
                <c:pt idx="4">
                  <c:v>-8.8967971530249115E-2</c:v>
                </c:pt>
                <c:pt idx="5">
                  <c:v>-0.16666666666666666</c:v>
                </c:pt>
                <c:pt idx="6">
                  <c:v>-0.174528301886792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08-A64F-A3BA-F035B9477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73069024"/>
        <c:axId val="873070824"/>
      </c:barChart>
      <c:catAx>
        <c:axId val="87306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73070824"/>
        <c:crosses val="autoZero"/>
        <c:auto val="1"/>
        <c:lblAlgn val="ctr"/>
        <c:lblOffset val="100"/>
        <c:noMultiLvlLbl val="0"/>
      </c:catAx>
      <c:valAx>
        <c:axId val="87307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73069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sz="1400" b="1" i="0" u="none" strike="noStrike" baseline="0">
                <a:effectLst/>
              </a:rPr>
              <a:t>Detaljhandel- Nettoomsättning/anställda (tkr), Median </a:t>
            </a:r>
            <a:endParaRPr lang="sv-SE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4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'Omsättning per anställd'!$H$3:$M$3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</c:strRef>
          </c:cat>
          <c:val>
            <c:numRef>
              <c:f>'Omsättning per anställd'!$H$4:$M$4</c:f>
              <c:numCache>
                <c:formatCode>0</c:formatCode>
                <c:ptCount val="6"/>
                <c:pt idx="0">
                  <c:v>1403</c:v>
                </c:pt>
                <c:pt idx="1">
                  <c:v>1411</c:v>
                </c:pt>
                <c:pt idx="2">
                  <c:v>1423</c:v>
                </c:pt>
                <c:pt idx="3">
                  <c:v>1372</c:v>
                </c:pt>
                <c:pt idx="4">
                  <c:v>1554</c:v>
                </c:pt>
                <c:pt idx="5">
                  <c:v>1585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01-1643-8268-53E461A355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81738095"/>
        <c:axId val="1181675087"/>
      </c:barChart>
      <c:catAx>
        <c:axId val="1181738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81675087"/>
        <c:crosses val="autoZero"/>
        <c:auto val="1"/>
        <c:lblAlgn val="ctr"/>
        <c:lblOffset val="100"/>
        <c:noMultiLvlLbl val="0"/>
      </c:catAx>
      <c:valAx>
        <c:axId val="11816750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817380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357E4-3646-4B92-B066-B4C34D52A8BA}" type="datetimeFigureOut">
              <a:rPr lang="sv-SE" smtClean="0"/>
              <a:t>2026-11-03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F363BB-843B-4409-AB57-5017AB2665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8885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363BB-843B-4409-AB57-5017AB26655F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0417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363BB-843B-4409-AB57-5017AB26655F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4147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21C15-189C-CAA7-E54F-542890F77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836A49E-444A-ED16-4AB3-208F2FC2DB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1968CB6-B87D-95C4-05FF-E58BE97BF8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F870C56-5435-0D8E-0A2C-F0F1E3BA1D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363BB-843B-4409-AB57-5017AB26655F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0710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CD0AE-5C9D-AFC1-F034-7AC835594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A3E4ECBD-8E3F-0446-F86F-F1995BD0A5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4135D44-9D02-AFD0-1FCE-B0D7A4D8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8EAC023-5A08-04BE-D5B6-F828AEE39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363BB-843B-4409-AB57-5017AB26655F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0157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72A89-41A4-C360-E407-C89338C75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9DDF5F9-FFDD-194F-EBA3-2F4958CB69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FE8243E-028A-F92E-31DB-34A75FBC8F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9FA0230-69CF-20A6-26BE-3649F01A5F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363BB-843B-4409-AB57-5017AB26655F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9227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D7118-3DC4-405E-B66F-8504E5A0E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FAC7B941-2D10-0D08-B2DF-2BF0A9E6B2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BD83A808-D3FD-32F1-50F8-FB1651138A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A26A9AB-1817-F4E6-B66A-A0AD6EC172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363BB-843B-4409-AB57-5017AB26655F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5239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364BE-B650-D0E5-1BCD-4CC56696D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D1914E4E-9508-8F48-95E4-6E4EA0DE06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E0DA277-9342-6486-C278-9FEF968D7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290E44C-4252-68A2-DD42-B15467EB87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363BB-843B-4409-AB57-5017AB26655F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7410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BC588-2273-4E2F-E603-8B6B19475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A5541698-6311-868D-B51B-20213A74FA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AB38DDD-116B-4CCF-0510-75B3E6C57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B159A0E-8B0A-9672-D6B5-7D65EABA9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363BB-843B-4409-AB57-5017AB26655F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4377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4BDE6-7656-33F7-8DF7-5AEDC2228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5B51B35-4AB1-9A90-0661-3178E35EF3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6B4277B-2FBF-C110-9A28-3505FC8FE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B596F45-64F6-73F4-75C7-B2055ABBEB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363BB-843B-4409-AB57-5017AB26655F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491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52C30-D3ED-37A0-FE3D-D251568B6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70F3263-498C-66EC-3B8A-F954E7E156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A39F28F-35F2-AFEE-7835-2EE2B4C033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765432A-6C84-5F25-56F3-6EF435ACBC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363BB-843B-4409-AB57-5017AB26655F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2671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00319-4B2B-332D-C387-EEB5CF1C3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67263070-71D6-6B05-0F64-83A4DF88FD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EAD98DB-9E06-1611-9CB1-383957F632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AA4B04A-68B0-B477-3AB8-A66E612134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363BB-843B-4409-AB57-5017AB26655F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1866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D94B5-8CEB-4698-B28D-C8F8B50BF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A050B49B-55F7-DFB9-BA06-68195DA414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E6FB06E3-9365-1C6A-74B6-1D5AE84314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FFC4D2E-C8FC-C7AF-FC62-8CC262CC3C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363BB-843B-4409-AB57-5017AB26655F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52663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056EA-52EB-7D50-0302-BDF75BE06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89DC885F-24A5-5274-AE93-A07B0C39A0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727F0022-4E37-443C-A88D-7330FD946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0856E9A-A630-8346-A779-BD8A343865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363BB-843B-4409-AB57-5017AB26655F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67190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363BB-843B-4409-AB57-5017AB26655F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6796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sv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8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ktion">
    <p:bg>
      <p:bgPr>
        <a:solidFill>
          <a:srgbClr val="F5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6919C0C-7AD8-E48E-18AB-DA6F127F3D6B}"/>
              </a:ext>
            </a:extLst>
          </p:cNvPr>
          <p:cNvSpPr/>
          <p:nvPr userDrawn="1"/>
        </p:nvSpPr>
        <p:spPr>
          <a:xfrm>
            <a:off x="252346" y="307439"/>
            <a:ext cx="116036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sv-SE" sz="2000" b="1" dirty="0">
                <a:solidFill>
                  <a:srgbClr val="002D3C"/>
                </a:solidFill>
              </a:rPr>
              <a:t>Instruktion för layouter, färger och former </a:t>
            </a:r>
            <a:r>
              <a:rPr lang="sv-SE" sz="1100" b="0" dirty="0">
                <a:solidFill>
                  <a:srgbClr val="002D3C"/>
                </a:solidFill>
              </a:rPr>
              <a:t>- Denna instruktion kan tas bort och sedan hämtas in igen via Ny bild &gt; Layout: Instruktion</a:t>
            </a:r>
            <a:endParaRPr lang="sv-SE" sz="1600" b="0" dirty="0">
              <a:solidFill>
                <a:srgbClr val="002D3C"/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109D6BB-5E07-077C-12A8-2BB51D3B116C}"/>
              </a:ext>
            </a:extLst>
          </p:cNvPr>
          <p:cNvSpPr/>
          <p:nvPr userDrawn="1"/>
        </p:nvSpPr>
        <p:spPr>
          <a:xfrm>
            <a:off x="252345" y="846034"/>
            <a:ext cx="2048383" cy="3081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algn="l" defTabSz="914400" rtl="0" eaLnBrk="1" latinLnBrk="0" hangingPunct="1">
              <a:lnSpc>
                <a:spcPct val="90000"/>
              </a:lnSpc>
              <a:spcAft>
                <a:spcPts val="500"/>
              </a:spcAft>
            </a:pPr>
            <a:r>
              <a:rPr lang="sv-SE" sz="1100" b="1" kern="1200" dirty="0">
                <a:solidFill>
                  <a:srgbClr val="002D3C"/>
                </a:solidFill>
                <a:latin typeface="+mn-lt"/>
                <a:ea typeface="+mn-ea"/>
                <a:cs typeface="+mn-cs"/>
              </a:rPr>
              <a:t>Skapa nya bilder</a:t>
            </a:r>
          </a:p>
          <a:p>
            <a:pPr marL="108000" indent="-108000">
              <a:lnSpc>
                <a:spcPct val="100000"/>
              </a:lnSpc>
              <a:spcAft>
                <a:spcPts val="7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b="0" dirty="0">
                <a:solidFill>
                  <a:srgbClr val="002D3C"/>
                </a:solidFill>
              </a:rPr>
              <a:t>Välj</a:t>
            </a:r>
            <a:r>
              <a:rPr lang="sv-SE" sz="1000" b="1" dirty="0">
                <a:solidFill>
                  <a:srgbClr val="002D3C"/>
                </a:solidFill>
              </a:rPr>
              <a:t> Ny bild </a:t>
            </a:r>
            <a:r>
              <a:rPr lang="sv-SE" sz="1000" b="0" dirty="0">
                <a:solidFill>
                  <a:srgbClr val="002D3C"/>
                </a:solidFill>
              </a:rPr>
              <a:t>(klicka på texten, inte på symbolen).</a:t>
            </a:r>
            <a:br>
              <a:rPr lang="sv-SE" sz="1000" b="0" dirty="0">
                <a:solidFill>
                  <a:srgbClr val="002D3C"/>
                </a:solidFill>
              </a:rPr>
            </a:br>
            <a:br>
              <a:rPr lang="sv-SE" sz="1000" b="0" dirty="0">
                <a:solidFill>
                  <a:srgbClr val="002D3C"/>
                </a:solidFill>
              </a:rPr>
            </a:br>
            <a:br>
              <a:rPr lang="sv-SE" sz="1000" b="0" dirty="0">
                <a:solidFill>
                  <a:srgbClr val="002D3C"/>
                </a:solidFill>
              </a:rPr>
            </a:br>
            <a:br>
              <a:rPr lang="sv-SE" sz="1000" b="0" dirty="0">
                <a:solidFill>
                  <a:srgbClr val="002D3C"/>
                </a:solidFill>
              </a:rPr>
            </a:br>
            <a:br>
              <a:rPr lang="sv-SE" sz="1000" b="0" dirty="0">
                <a:solidFill>
                  <a:srgbClr val="002D3C"/>
                </a:solidFill>
              </a:rPr>
            </a:br>
            <a:br>
              <a:rPr lang="sv-SE" sz="1000" b="0" dirty="0">
                <a:solidFill>
                  <a:srgbClr val="002D3C"/>
                </a:solidFill>
              </a:rPr>
            </a:br>
            <a:r>
              <a:rPr lang="sv-SE" sz="1000" b="0" dirty="0">
                <a:solidFill>
                  <a:srgbClr val="002D3C"/>
                </a:solidFill>
              </a:rPr>
              <a:t>Här kan önskad layout bland färguppsättningarna väljas</a:t>
            </a:r>
          </a:p>
          <a:p>
            <a:pPr marL="0" indent="0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sv-SE" sz="1000" b="1" dirty="0">
                <a:solidFill>
                  <a:srgbClr val="002D3C"/>
                </a:solidFill>
              </a:rPr>
              <a:t>Byt layout</a:t>
            </a:r>
          </a:p>
          <a:p>
            <a:pPr marL="108000" indent="-108000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Högerklicka på miniatyren till vänster och välj </a:t>
            </a:r>
            <a:r>
              <a:rPr lang="sv-SE" sz="1000" b="1" dirty="0">
                <a:solidFill>
                  <a:srgbClr val="002D3C"/>
                </a:solidFill>
              </a:rPr>
              <a:t>Layout</a:t>
            </a:r>
            <a:r>
              <a:rPr lang="sv-SE" sz="1000" dirty="0">
                <a:solidFill>
                  <a:srgbClr val="002D3C"/>
                </a:solidFill>
              </a:rPr>
              <a:t>. eller använd </a:t>
            </a:r>
            <a:r>
              <a:rPr lang="sv-SE" sz="1000" b="1" dirty="0">
                <a:solidFill>
                  <a:srgbClr val="002D3C"/>
                </a:solidFill>
              </a:rPr>
              <a:t>Layout</a:t>
            </a:r>
            <a:r>
              <a:rPr lang="sv-SE" sz="1000" dirty="0">
                <a:solidFill>
                  <a:srgbClr val="002D3C"/>
                </a:solidFill>
              </a:rPr>
              <a:t> på </a:t>
            </a:r>
            <a:r>
              <a:rPr lang="sv-SE" sz="1000" b="1" dirty="0">
                <a:solidFill>
                  <a:srgbClr val="002D3C"/>
                </a:solidFill>
              </a:rPr>
              <a:t>Start</a:t>
            </a:r>
          </a:p>
          <a:p>
            <a:pPr marL="0" indent="0">
              <a:lnSpc>
                <a:spcPct val="9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None/>
            </a:pPr>
            <a:br>
              <a:rPr lang="sv-SE" sz="1000" b="0" dirty="0">
                <a:solidFill>
                  <a:srgbClr val="002D3C"/>
                </a:solidFill>
              </a:rPr>
            </a:br>
            <a:r>
              <a:rPr lang="sv-SE" sz="1000" b="0" dirty="0">
                <a:solidFill>
                  <a:srgbClr val="002D3C"/>
                </a:solidFill>
              </a:rPr>
              <a:t>Den färguppsättning som används syns alltid överst under </a:t>
            </a:r>
            <a:r>
              <a:rPr lang="sv-SE" sz="1000" b="1" dirty="0">
                <a:solidFill>
                  <a:srgbClr val="002D3C"/>
                </a:solidFill>
              </a:rPr>
              <a:t>Layout</a:t>
            </a:r>
            <a:r>
              <a:rPr lang="sv-SE" sz="1000" b="0" dirty="0">
                <a:solidFill>
                  <a:srgbClr val="002D3C"/>
                </a:solidFill>
              </a:rPr>
              <a:t>.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9AF6C9A-1F2B-4FBE-5607-D07FDA6670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439" y="1490382"/>
            <a:ext cx="1118561" cy="57046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58A16C8C-B6F5-527C-B268-799F0E6A30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19262" y="1124740"/>
            <a:ext cx="3613989" cy="2592000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5D365619-A860-F7B9-B783-038D70EE9455}"/>
              </a:ext>
            </a:extLst>
          </p:cNvPr>
          <p:cNvSpPr txBox="1"/>
          <p:nvPr userDrawn="1"/>
        </p:nvSpPr>
        <p:spPr>
          <a:xfrm>
            <a:off x="252345" y="3965862"/>
            <a:ext cx="4988514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sv-SE" sz="1000" b="1" dirty="0">
                <a:solidFill>
                  <a:srgbClr val="002D3C"/>
                </a:solidFill>
              </a:rPr>
              <a:t>Man kan också byta layout</a:t>
            </a:r>
            <a:br>
              <a:rPr lang="sv-SE" sz="1000" b="1" dirty="0">
                <a:solidFill>
                  <a:srgbClr val="002D3C"/>
                </a:solidFill>
              </a:rPr>
            </a:br>
            <a:r>
              <a:rPr lang="sv-SE" sz="1000" b="1" dirty="0">
                <a:solidFill>
                  <a:srgbClr val="002D3C"/>
                </a:solidFill>
              </a:rPr>
              <a:t>via Start &gt; Design</a:t>
            </a:r>
          </a:p>
          <a:p>
            <a:pPr marL="108000" marR="0" lvl="0" indent="-108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000" dirty="0">
                <a:solidFill>
                  <a:srgbClr val="002D3C"/>
                </a:solidFill>
              </a:rPr>
              <a:t>Under menyvalet Design: Tema kan man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byta tema för </a:t>
            </a:r>
            <a:r>
              <a:rPr lang="sv-SE" sz="1000" b="1" dirty="0">
                <a:solidFill>
                  <a:srgbClr val="002D3C"/>
                </a:solidFill>
              </a:rPr>
              <a:t>flera bilder</a:t>
            </a:r>
            <a:r>
              <a:rPr lang="sv-SE" sz="1000" b="0" dirty="0">
                <a:solidFill>
                  <a:srgbClr val="002D3C"/>
                </a:solidFill>
              </a:rPr>
              <a:t> på en gång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Välj mellan </a:t>
            </a:r>
            <a:r>
              <a:rPr lang="sv-SE" sz="1000" b="0" dirty="0">
                <a:solidFill>
                  <a:srgbClr val="002D3C"/>
                </a:solidFill>
              </a:rPr>
              <a:t>Handels </a:t>
            </a:r>
            <a:r>
              <a:rPr lang="sv-SE" sz="1000" b="1" dirty="0">
                <a:solidFill>
                  <a:srgbClr val="002D3C"/>
                </a:solidFill>
              </a:rPr>
              <a:t>Rosa, Orange</a:t>
            </a:r>
            <a:br>
              <a:rPr lang="sv-SE" sz="1000" b="1" dirty="0">
                <a:solidFill>
                  <a:srgbClr val="002D3C"/>
                </a:solidFill>
              </a:rPr>
            </a:br>
            <a:r>
              <a:rPr lang="sv-SE" sz="1000" b="0" dirty="0">
                <a:solidFill>
                  <a:srgbClr val="002D3C"/>
                </a:solidFill>
              </a:rPr>
              <a:t>eller </a:t>
            </a:r>
            <a:r>
              <a:rPr lang="sv-SE" sz="1000" b="1" dirty="0">
                <a:solidFill>
                  <a:srgbClr val="002D3C"/>
                </a:solidFill>
              </a:rPr>
              <a:t>Blå</a:t>
            </a:r>
            <a:endParaRPr lang="sv-SE" sz="1000" b="0" dirty="0">
              <a:solidFill>
                <a:srgbClr val="002D3C"/>
              </a:solidFill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z="1000" b="1" dirty="0">
                <a:solidFill>
                  <a:srgbClr val="002D3C"/>
                </a:solidFill>
              </a:rPr>
              <a:t>Byte av tema för flera presentationsbilder:</a:t>
            </a:r>
          </a:p>
          <a:p>
            <a:pPr marL="182563" marR="0" lvl="1" indent="-18256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chemeClr val="accent3"/>
              </a:buClr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sv-SE" sz="1000" b="0" dirty="0">
                <a:solidFill>
                  <a:srgbClr val="002D3C"/>
                </a:solidFill>
              </a:rPr>
              <a:t>Klicka på </a:t>
            </a:r>
            <a:r>
              <a:rPr lang="sv-SE" sz="1000" b="1" dirty="0">
                <a:solidFill>
                  <a:srgbClr val="002D3C"/>
                </a:solidFill>
              </a:rPr>
              <a:t>Design &gt;</a:t>
            </a:r>
            <a:r>
              <a:rPr lang="sv-SE" sz="1000" b="0" dirty="0">
                <a:solidFill>
                  <a:srgbClr val="002D3C"/>
                </a:solidFill>
              </a:rPr>
              <a:t> för att se val för </a:t>
            </a:r>
            <a:r>
              <a:rPr lang="sv-SE" sz="1000" b="1" dirty="0">
                <a:solidFill>
                  <a:srgbClr val="002D3C"/>
                </a:solidFill>
              </a:rPr>
              <a:t>Teman</a:t>
            </a:r>
          </a:p>
          <a:p>
            <a:pPr marL="182563" marR="0" lvl="1" indent="-18256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chemeClr val="accent3"/>
              </a:buClr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sv-SE" sz="1000" b="0" dirty="0">
                <a:solidFill>
                  <a:srgbClr val="002D3C"/>
                </a:solidFill>
              </a:rPr>
              <a:t>Markera önskade sidminiatyrer till vänster (håll ned ctrl och klicka på dem),</a:t>
            </a:r>
            <a:br>
              <a:rPr lang="sv-SE" sz="1000" b="0" dirty="0">
                <a:solidFill>
                  <a:srgbClr val="002D3C"/>
                </a:solidFill>
              </a:rPr>
            </a:br>
            <a:r>
              <a:rPr lang="sv-SE" sz="1000" b="0" dirty="0">
                <a:solidFill>
                  <a:srgbClr val="002D3C"/>
                </a:solidFill>
              </a:rPr>
              <a:t>(Startsida, Kapitelsida och slutsida finns bara i en färg, men ligger ändå med i övriga färguppsättningar)</a:t>
            </a:r>
          </a:p>
          <a:p>
            <a:pPr marL="182563" marR="0" lvl="1" indent="-18256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chemeClr val="accent3"/>
              </a:buClr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sv-SE" sz="1000" b="0" dirty="0">
                <a:solidFill>
                  <a:srgbClr val="002D3C"/>
                </a:solidFill>
              </a:rPr>
              <a:t>Högerklicka på önskat tema och välj </a:t>
            </a:r>
            <a:r>
              <a:rPr lang="sv-SE" sz="1000" b="1" dirty="0">
                <a:solidFill>
                  <a:srgbClr val="002D3C"/>
                </a:solidFill>
              </a:rPr>
              <a:t>Använd på markerade bilder</a:t>
            </a:r>
            <a:br>
              <a:rPr lang="sv-SE" sz="1000" b="1" dirty="0">
                <a:solidFill>
                  <a:srgbClr val="002D3C"/>
                </a:solidFill>
              </a:rPr>
            </a:br>
            <a:endParaRPr lang="sv-SE" sz="1000" b="1" dirty="0">
              <a:solidFill>
                <a:srgbClr val="002D3C"/>
              </a:solidFill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z="1000" b="1" dirty="0">
                <a:solidFill>
                  <a:srgbClr val="002D3C"/>
                </a:solidFill>
              </a:rPr>
              <a:t>Man kan också helt enkelt klicka på önskat tema, så ändras alla bilder.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F837019-9056-9BBD-C81E-68FB8450D6B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69981" y="4456060"/>
            <a:ext cx="2052704" cy="688089"/>
          </a:xfrm>
          <a:prstGeom prst="rect">
            <a:avLst/>
          </a:prstGeom>
        </p:spPr>
      </p:pic>
      <p:cxnSp>
        <p:nvCxnSpPr>
          <p:cNvPr id="21" name="Rak koppling 20">
            <a:extLst>
              <a:ext uri="{FF2B5EF4-FFF2-40B4-BE49-F238E27FC236}">
                <a16:creationId xmlns:a16="http://schemas.microsoft.com/office/drawing/2014/main" id="{84E207D8-CF1A-D088-A43E-276FBF1DC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842804" y="707549"/>
            <a:ext cx="0" cy="60334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ktangel 16">
            <a:extLst>
              <a:ext uri="{FF2B5EF4-FFF2-40B4-BE49-F238E27FC236}">
                <a16:creationId xmlns:a16="http://schemas.microsoft.com/office/drawing/2014/main" id="{031FBB45-B70F-FE18-4B50-64424F746204}"/>
              </a:ext>
            </a:extLst>
          </p:cNvPr>
          <p:cNvSpPr/>
          <p:nvPr userDrawn="1"/>
        </p:nvSpPr>
        <p:spPr>
          <a:xfrm>
            <a:off x="5856785" y="846034"/>
            <a:ext cx="5653802" cy="81452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sv-SE" sz="1100" b="1" dirty="0">
                <a:solidFill>
                  <a:srgbClr val="002D3C"/>
                </a:solidFill>
              </a:rPr>
              <a:t>Snabbåtkomst till funktioner</a:t>
            </a:r>
          </a:p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sv-SE" sz="1000" dirty="0">
                <a:solidFill>
                  <a:srgbClr val="002D3C"/>
                </a:solidFill>
              </a:rPr>
              <a:t>För att nå vissa funktioner direkt, använd gärna snabbåtkomstknappar i listen längst upp.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Redigera figurer samt val av Tema ligger som knappar för snabbare åtkomst.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800" dirty="0">
                <a:solidFill>
                  <a:srgbClr val="002D3C"/>
                </a:solidFill>
              </a:rPr>
              <a:t>(Snabbåtkomst syns inte om presentationen flyttas till annan dator och saknar länk till mallen)</a:t>
            </a:r>
            <a:endParaRPr lang="sv-SE" sz="1000" dirty="0">
              <a:solidFill>
                <a:srgbClr val="002D3C"/>
              </a:solidFill>
            </a:endParaRPr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7E1C7CCB-ABEA-BFA0-E9A3-A792575829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49746" y="1635908"/>
            <a:ext cx="981075" cy="571500"/>
          </a:xfrm>
          <a:prstGeom prst="rect">
            <a:avLst/>
          </a:prstGeom>
        </p:spPr>
      </p:pic>
      <p:pic>
        <p:nvPicPr>
          <p:cNvPr id="10" name="Bild 9">
            <a:extLst>
              <a:ext uri="{FF2B5EF4-FFF2-40B4-BE49-F238E27FC236}">
                <a16:creationId xmlns:a16="http://schemas.microsoft.com/office/drawing/2014/main" id="{56E16890-CB01-E1B6-55AB-C29321C98D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36160" y="1628800"/>
            <a:ext cx="1876425" cy="981075"/>
          </a:xfrm>
          <a:prstGeom prst="rect">
            <a:avLst/>
          </a:prstGeom>
        </p:spPr>
      </p:pic>
      <p:sp>
        <p:nvSpPr>
          <p:cNvPr id="22" name="textruta 21">
            <a:extLst>
              <a:ext uri="{FF2B5EF4-FFF2-40B4-BE49-F238E27FC236}">
                <a16:creationId xmlns:a16="http://schemas.microsoft.com/office/drawing/2014/main" id="{BC139B17-9F78-F1F5-9545-054060C43173}"/>
              </a:ext>
            </a:extLst>
          </p:cNvPr>
          <p:cNvSpPr txBox="1"/>
          <p:nvPr userDrawn="1"/>
        </p:nvSpPr>
        <p:spPr>
          <a:xfrm>
            <a:off x="5856785" y="2606221"/>
            <a:ext cx="5927847" cy="697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sv-SE" sz="1100" b="1" dirty="0">
                <a:solidFill>
                  <a:srgbClr val="002D3C"/>
                </a:solidFill>
              </a:rPr>
              <a:t>Punktlista</a:t>
            </a:r>
          </a:p>
          <a:p>
            <a:pPr marL="108000" indent="-108000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Där det finns punktlista från start kan man slå av/på punkten med </a:t>
            </a:r>
            <a:r>
              <a:rPr lang="sv-SE" sz="1000" b="1" dirty="0">
                <a:solidFill>
                  <a:srgbClr val="002D3C"/>
                </a:solidFill>
              </a:rPr>
              <a:t>Punktlista</a:t>
            </a:r>
            <a:r>
              <a:rPr lang="sv-SE" sz="1000" dirty="0">
                <a:solidFill>
                  <a:srgbClr val="002D3C"/>
                </a:solidFill>
              </a:rPr>
              <a:t>           på </a:t>
            </a:r>
            <a:r>
              <a:rPr lang="sv-SE" sz="1000" b="1" dirty="0">
                <a:solidFill>
                  <a:srgbClr val="002D3C"/>
                </a:solidFill>
              </a:rPr>
              <a:t>Start</a:t>
            </a:r>
            <a:r>
              <a:rPr lang="sv-SE" sz="1000" dirty="0">
                <a:solidFill>
                  <a:srgbClr val="002D3C"/>
                </a:solidFill>
              </a:rPr>
              <a:t>.</a:t>
            </a:r>
          </a:p>
          <a:p>
            <a:pPr marL="108000" indent="-108000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Där punktlista saknas från start bör inte punkt användas, då den får ett annat utseende.</a:t>
            </a:r>
          </a:p>
        </p:txBody>
      </p:sp>
      <p:pic>
        <p:nvPicPr>
          <p:cNvPr id="25" name="Bildobjekt 24">
            <a:extLst>
              <a:ext uri="{FF2B5EF4-FFF2-40B4-BE49-F238E27FC236}">
                <a16:creationId xmlns:a16="http://schemas.microsoft.com/office/drawing/2014/main" id="{19D586B3-3F59-B77B-96BC-C85C9967635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6" y="2813522"/>
            <a:ext cx="342656" cy="216000"/>
          </a:xfrm>
          <a:prstGeom prst="rect">
            <a:avLst/>
          </a:prstGeom>
        </p:spPr>
      </p:pic>
      <p:sp>
        <p:nvSpPr>
          <p:cNvPr id="23" name="textruta 22">
            <a:extLst>
              <a:ext uri="{FF2B5EF4-FFF2-40B4-BE49-F238E27FC236}">
                <a16:creationId xmlns:a16="http://schemas.microsoft.com/office/drawing/2014/main" id="{31A1BA76-7E34-FA87-CD29-787DB99D0BD8}"/>
              </a:ext>
            </a:extLst>
          </p:cNvPr>
          <p:cNvSpPr txBox="1"/>
          <p:nvPr userDrawn="1"/>
        </p:nvSpPr>
        <p:spPr>
          <a:xfrm>
            <a:off x="5856785" y="3501008"/>
            <a:ext cx="5620202" cy="3044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Aft>
                <a:spcPts val="500"/>
              </a:spcAft>
              <a:buNone/>
            </a:pPr>
            <a:r>
              <a:rPr lang="sv-SE" sz="1100" b="1" dirty="0">
                <a:solidFill>
                  <a:srgbClr val="002D3C"/>
                </a:solidFill>
              </a:rPr>
              <a:t>Inklistring från annan presentation</a:t>
            </a:r>
          </a:p>
          <a:p>
            <a:pPr marL="182563" indent="-182563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Bildminiatyrer i vänsterpanelen som kopierats från annan presentation kan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klistras in bland befintliga miniatyrer i målfilen med inklistringsalternativet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b="1" dirty="0">
                <a:solidFill>
                  <a:srgbClr val="002D3C"/>
                </a:solidFill>
              </a:rPr>
              <a:t>Använd måltema</a:t>
            </a:r>
            <a:r>
              <a:rPr lang="sv-SE" sz="1000" dirty="0">
                <a:solidFill>
                  <a:srgbClr val="002D3C"/>
                </a:solidFill>
              </a:rPr>
              <a:t>. Det är oftast standardalternativet för Klistra in (Ctrl + V).</a:t>
            </a:r>
          </a:p>
          <a:p>
            <a:pPr marL="182563" indent="-182563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Layouten från källfilen följer med in i målfilen som en extra layout om inte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layoutens namn och delar överensstämmer med layouterna i mallen. Färg- och teckensnittstema blir dock riktigt. Man kan byta layout via </a:t>
            </a:r>
            <a:r>
              <a:rPr lang="sv-SE" sz="1000" b="1" dirty="0">
                <a:solidFill>
                  <a:srgbClr val="002D3C"/>
                </a:solidFill>
              </a:rPr>
              <a:t>Start – Layou</a:t>
            </a:r>
            <a:r>
              <a:rPr lang="sv-SE" sz="1000" dirty="0">
                <a:solidFill>
                  <a:srgbClr val="002D3C"/>
                </a:solidFill>
              </a:rPr>
              <a:t>t för att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hålla sig till mallens rätta layouter.</a:t>
            </a:r>
          </a:p>
          <a:p>
            <a:pPr marL="174625" lvl="3" indent="0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sv-SE" sz="1000" dirty="0">
                <a:solidFill>
                  <a:srgbClr val="002D3C"/>
                </a:solidFill>
              </a:rPr>
              <a:t>Dubbletter kan följa med från källfilen även om layouterna har samma namn i käll- och </a:t>
            </a:r>
            <a:r>
              <a:rPr lang="sv-SE" sz="1000" dirty="0" err="1">
                <a:solidFill>
                  <a:srgbClr val="002D3C"/>
                </a:solidFill>
              </a:rPr>
              <a:t>målfil</a:t>
            </a:r>
            <a:r>
              <a:rPr lang="sv-SE" sz="1000" dirty="0">
                <a:solidFill>
                  <a:srgbClr val="002D3C"/>
                </a:solidFill>
              </a:rPr>
              <a:t> ifall de skiljer sig åt för mycket. Dubbletter får en siffra i början av namnet. Kontrollera gärna under Layout efter varje bild som klistrats in och byt till den ”rätta” layouten!</a:t>
            </a:r>
          </a:p>
          <a:p>
            <a:pPr marL="182563" indent="-182563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För att undvika dubbletter och för att säkerställa att de tänkta layouterna används, rekommenderas att man i målfilen först väljer </a:t>
            </a:r>
            <a:r>
              <a:rPr lang="sv-SE" sz="1000" b="1" dirty="0">
                <a:solidFill>
                  <a:srgbClr val="002D3C"/>
                </a:solidFill>
              </a:rPr>
              <a:t>Ny bild </a:t>
            </a:r>
            <a:r>
              <a:rPr lang="sv-SE" sz="1000" dirty="0">
                <a:solidFill>
                  <a:srgbClr val="002D3C"/>
                </a:solidFill>
              </a:rPr>
              <a:t>och önskad layout för det som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ska klistras in.</a:t>
            </a:r>
          </a:p>
          <a:p>
            <a:pPr marL="182563" indent="-182563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Klistra sedan in med valet </a:t>
            </a:r>
            <a:r>
              <a:rPr lang="sv-SE" sz="1000" b="1" dirty="0">
                <a:solidFill>
                  <a:srgbClr val="002D3C"/>
                </a:solidFill>
              </a:rPr>
              <a:t>Endast text,</a:t>
            </a:r>
            <a:r>
              <a:rPr lang="sv-SE" sz="1000" dirty="0">
                <a:solidFill>
                  <a:srgbClr val="002D3C"/>
                </a:solidFill>
              </a:rPr>
              <a:t> fjärde alternativet</a:t>
            </a:r>
            <a:r>
              <a:rPr lang="sv-SE" sz="1000" b="1" dirty="0">
                <a:solidFill>
                  <a:srgbClr val="002D3C"/>
                </a:solidFill>
              </a:rPr>
              <a:t>, </a:t>
            </a:r>
            <a:r>
              <a:rPr lang="sv-SE" sz="1000" dirty="0">
                <a:solidFill>
                  <a:srgbClr val="002D3C"/>
                </a:solidFill>
              </a:rPr>
              <a:t>en text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i taget i respektive platshållare (exempelvis Rubrik och text).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Bilder klistras in som de är i bild- eller multiplatshållare.</a:t>
            </a:r>
          </a:p>
        </p:txBody>
      </p:sp>
      <p:pic>
        <p:nvPicPr>
          <p:cNvPr id="24" name="Bildobjekt 23">
            <a:extLst>
              <a:ext uri="{FF2B5EF4-FFF2-40B4-BE49-F238E27FC236}">
                <a16:creationId xmlns:a16="http://schemas.microsoft.com/office/drawing/2014/main" id="{A141862B-C9E7-3BCD-9715-CE1F7CB56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8502" y="3606053"/>
            <a:ext cx="1056130" cy="1191099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097C408C-F5DC-BE21-380B-03E37015F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12632" y="6091613"/>
            <a:ext cx="409575" cy="37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978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artbild med grafik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F83AED-3B8F-D4BE-FE69-23D0B99B61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73" y="2426400"/>
            <a:ext cx="10467452" cy="792000"/>
          </a:xfrm>
          <a:prstGeom prst="rect">
            <a:avLst/>
          </a:prstGeom>
        </p:spPr>
        <p:txBody>
          <a:bodyPr lIns="18000" anchor="b" anchorCtr="0"/>
          <a:lstStyle>
            <a:lvl1pPr>
              <a:defRPr sz="6000">
                <a:solidFill>
                  <a:srgbClr val="FC9B79"/>
                </a:solidFill>
              </a:defRPr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1C4C1690-F504-B563-3F11-2241CAE8AF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3573" y="3526684"/>
            <a:ext cx="10467452" cy="1270315"/>
          </a:xfrm>
          <a:prstGeom prst="rect">
            <a:avLst/>
          </a:prstGeom>
        </p:spPr>
        <p:txBody>
          <a:bodyPr lIns="54000">
            <a:noAutofit/>
          </a:bodyPr>
          <a:lstStyle>
            <a:lvl1pPr marL="0" indent="0" algn="l">
              <a:buNone/>
              <a:defRPr sz="3600" b="0" i="0">
                <a:solidFill>
                  <a:srgbClr val="F5DCDC"/>
                </a:solidFill>
              </a:defRPr>
            </a:lvl1pPr>
            <a:lvl2pPr marL="257314" indent="0" algn="ctr">
              <a:buNone/>
              <a:defRPr sz="1126"/>
            </a:lvl2pPr>
            <a:lvl3pPr marL="514628" indent="0" algn="ctr">
              <a:buNone/>
              <a:defRPr sz="1014"/>
            </a:lvl3pPr>
            <a:lvl4pPr marL="771942" indent="0" algn="ctr">
              <a:buNone/>
              <a:defRPr sz="901"/>
            </a:lvl4pPr>
            <a:lvl5pPr marL="1029256" indent="0" algn="ctr">
              <a:buNone/>
              <a:defRPr sz="901"/>
            </a:lvl5pPr>
            <a:lvl6pPr marL="1286570" indent="0" algn="ctr">
              <a:buNone/>
              <a:defRPr sz="901"/>
            </a:lvl6pPr>
            <a:lvl7pPr marL="1543884" indent="0" algn="ctr">
              <a:buNone/>
              <a:defRPr sz="901"/>
            </a:lvl7pPr>
            <a:lvl8pPr marL="1801198" indent="0" algn="ctr">
              <a:buNone/>
              <a:defRPr sz="901"/>
            </a:lvl8pPr>
            <a:lvl9pPr marL="2058511" indent="0" algn="ctr">
              <a:buNone/>
              <a:defRPr sz="901"/>
            </a:lvl9pPr>
          </a:lstStyle>
          <a:p>
            <a:r>
              <a:rPr lang="sv-SE" dirty="0"/>
              <a:t>Skriv en underrubrik här</a:t>
            </a:r>
          </a:p>
        </p:txBody>
      </p:sp>
      <p:pic>
        <p:nvPicPr>
          <p:cNvPr id="7" name="Bild 3" descr="Logotyp för Handels">
            <a:extLst>
              <a:ext uri="{FF2B5EF4-FFF2-40B4-BE49-F238E27FC236}">
                <a16:creationId xmlns:a16="http://schemas.microsoft.com/office/drawing/2014/main" id="{221048D4-DB94-09C1-E227-BCBE50213521}"/>
              </a:ext>
            </a:extLst>
          </p:cNvPr>
          <p:cNvPicPr>
            <a:picLocks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00000" y="5670000"/>
            <a:ext cx="10764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78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Kapitelsi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C29B5072-3C5A-DDCA-E7F7-F281669CC0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72" y="1570704"/>
            <a:ext cx="11656800" cy="1188000"/>
          </a:xfrm>
          <a:prstGeom prst="rect">
            <a:avLst/>
          </a:prstGeom>
        </p:spPr>
        <p:txBody>
          <a:bodyPr lIns="0" anchor="b" anchorCtr="0"/>
          <a:lstStyle>
            <a:lvl1pPr algn="ctr">
              <a:defRPr sz="6000">
                <a:solidFill>
                  <a:srgbClr val="FC9B79"/>
                </a:solidFill>
              </a:defRPr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25548A0-5E96-EED9-3B94-E74B49277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572" y="2977072"/>
            <a:ext cx="11644856" cy="1368000"/>
          </a:xfrm>
          <a:prstGeom prst="rect">
            <a:avLst/>
          </a:prstGeom>
        </p:spPr>
        <p:txBody>
          <a:bodyPr lIns="0" tIns="0">
            <a:noAutofit/>
          </a:bodyPr>
          <a:lstStyle>
            <a:lvl1pPr marL="0" indent="0" algn="ctr">
              <a:lnSpc>
                <a:spcPct val="110000"/>
              </a:lnSpc>
              <a:buNone/>
              <a:defRPr sz="3600" b="0" i="0">
                <a:solidFill>
                  <a:srgbClr val="F5DCDC"/>
                </a:solidFill>
              </a:defRPr>
            </a:lvl1pPr>
            <a:lvl2pPr marL="257314" indent="0" algn="ctr">
              <a:buNone/>
              <a:defRPr sz="1126"/>
            </a:lvl2pPr>
            <a:lvl3pPr marL="514628" indent="0" algn="ctr">
              <a:buNone/>
              <a:defRPr sz="1014"/>
            </a:lvl3pPr>
            <a:lvl4pPr marL="771942" indent="0" algn="ctr">
              <a:buNone/>
              <a:defRPr sz="901"/>
            </a:lvl4pPr>
            <a:lvl5pPr marL="1029256" indent="0" algn="ctr">
              <a:buNone/>
              <a:defRPr sz="901"/>
            </a:lvl5pPr>
            <a:lvl6pPr marL="1286570" indent="0" algn="ctr">
              <a:buNone/>
              <a:defRPr sz="901"/>
            </a:lvl6pPr>
            <a:lvl7pPr marL="1543884" indent="0" algn="ctr">
              <a:buNone/>
              <a:defRPr sz="901"/>
            </a:lvl7pPr>
            <a:lvl8pPr marL="1801198" indent="0" algn="ctr">
              <a:buNone/>
              <a:defRPr sz="901"/>
            </a:lvl8pPr>
            <a:lvl9pPr marL="2058511" indent="0" algn="ctr">
              <a:buNone/>
              <a:defRPr sz="901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5DE808E6-A9BA-62D9-46B7-0A158A449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9320195" y="5204872"/>
            <a:ext cx="2880000" cy="1662986"/>
          </a:xfrm>
          <a:custGeom>
            <a:avLst/>
            <a:gdLst/>
            <a:ahLst/>
            <a:cxnLst/>
            <a:rect l="l" t="t" r="r" b="b"/>
            <a:pathLst>
              <a:path w="6565265" h="3790950">
                <a:moveTo>
                  <a:pt x="6565171" y="0"/>
                </a:moveTo>
                <a:lnTo>
                  <a:pt x="0" y="3790460"/>
                </a:lnTo>
                <a:lnTo>
                  <a:pt x="6565171" y="3790460"/>
                </a:lnTo>
                <a:lnTo>
                  <a:pt x="6565171" y="0"/>
                </a:lnTo>
                <a:close/>
              </a:path>
            </a:pathLst>
          </a:custGeom>
          <a:solidFill>
            <a:srgbClr val="F5DCDC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Bild 9" descr="Logotyp för Handels">
            <a:extLst>
              <a:ext uri="{FF2B5EF4-FFF2-40B4-BE49-F238E27FC236}">
                <a16:creationId xmlns:a16="http://schemas.microsoft.com/office/drawing/2014/main" id="{29E06ECA-3749-7F43-38E5-4240AFAEB72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0046" y="5920542"/>
            <a:ext cx="76006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624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 spalt text/innehåll">
    <p:bg>
      <p:bgPr>
        <a:solidFill>
          <a:srgbClr val="F5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711B27-807E-9FD9-B473-2B34D97C2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0AFCCC32-795A-C154-170F-3CF8F78D592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63524" y="1557338"/>
            <a:ext cx="10512425" cy="50403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22431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vå spalter text/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">
            <a:extLst>
              <a:ext uri="{FF2B5EF4-FFF2-40B4-BE49-F238E27FC236}">
                <a16:creationId xmlns:a16="http://schemas.microsoft.com/office/drawing/2014/main" id="{4269A77D-0C94-8405-9239-F765098FD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6A85D8-EA68-2C58-DB7B-C0D5E8D091E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63525" y="1557338"/>
            <a:ext cx="4968000" cy="5040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80FC28A-45A5-C49D-7905-71D530D9D6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6000" y="1557339"/>
            <a:ext cx="4968000" cy="5040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757525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/innehåll -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>
            <a:extLst>
              <a:ext uri="{FF2B5EF4-FFF2-40B4-BE49-F238E27FC236}">
                <a16:creationId xmlns:a16="http://schemas.microsoft.com/office/drawing/2014/main" id="{DD99AC71-2313-23BC-FC0A-B34806ABD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60350"/>
            <a:ext cx="4968000" cy="111612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14" name="Platshållare för innehåll 2">
            <a:extLst>
              <a:ext uri="{FF2B5EF4-FFF2-40B4-BE49-F238E27FC236}">
                <a16:creationId xmlns:a16="http://schemas.microsoft.com/office/drawing/2014/main" id="{49AA079D-945A-29CA-9E12-77A08833A40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63525" y="1557338"/>
            <a:ext cx="4968000" cy="5040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Platshållare för bild 3">
            <a:extLst>
              <a:ext uri="{FF2B5EF4-FFF2-40B4-BE49-F238E27FC236}">
                <a16:creationId xmlns:a16="http://schemas.microsoft.com/office/drawing/2014/main" id="{613FD9E2-7AE1-CFA4-50AA-1131A312A0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88776" y="-14961"/>
            <a:ext cx="6088356" cy="6872288"/>
          </a:xfrm>
          <a:custGeom>
            <a:avLst/>
            <a:gdLst>
              <a:gd name="connsiteX0" fmla="*/ 0 w 6084000"/>
              <a:gd name="connsiteY0" fmla="*/ 0 h 6872288"/>
              <a:gd name="connsiteX1" fmla="*/ 6084000 w 6084000"/>
              <a:gd name="connsiteY1" fmla="*/ 0 h 6872288"/>
              <a:gd name="connsiteX2" fmla="*/ 6084000 w 6084000"/>
              <a:gd name="connsiteY2" fmla="*/ 6872288 h 6872288"/>
              <a:gd name="connsiteX3" fmla="*/ 0 w 6084000"/>
              <a:gd name="connsiteY3" fmla="*/ 6872288 h 6872288"/>
              <a:gd name="connsiteX4" fmla="*/ 0 w 6084000"/>
              <a:gd name="connsiteY4" fmla="*/ 0 h 6872288"/>
              <a:gd name="connsiteX0" fmla="*/ 0 w 6084000"/>
              <a:gd name="connsiteY0" fmla="*/ 0 h 6872288"/>
              <a:gd name="connsiteX1" fmla="*/ 6084000 w 6084000"/>
              <a:gd name="connsiteY1" fmla="*/ 0 h 6872288"/>
              <a:gd name="connsiteX2" fmla="*/ 6084000 w 6084000"/>
              <a:gd name="connsiteY2" fmla="*/ 6872288 h 6872288"/>
              <a:gd name="connsiteX3" fmla="*/ 3300551 w 6084000"/>
              <a:gd name="connsiteY3" fmla="*/ 6861810 h 6872288"/>
              <a:gd name="connsiteX4" fmla="*/ 0 w 6084000"/>
              <a:gd name="connsiteY4" fmla="*/ 6872288 h 6872288"/>
              <a:gd name="connsiteX5" fmla="*/ 0 w 6084000"/>
              <a:gd name="connsiteY5" fmla="*/ 0 h 6872288"/>
              <a:gd name="connsiteX0" fmla="*/ 0 w 6088356"/>
              <a:gd name="connsiteY0" fmla="*/ 0 h 6872288"/>
              <a:gd name="connsiteX1" fmla="*/ 6084000 w 6088356"/>
              <a:gd name="connsiteY1" fmla="*/ 0 h 6872288"/>
              <a:gd name="connsiteX2" fmla="*/ 6088356 w 6088356"/>
              <a:gd name="connsiteY2" fmla="*/ 5233732 h 6872288"/>
              <a:gd name="connsiteX3" fmla="*/ 6084000 w 6088356"/>
              <a:gd name="connsiteY3" fmla="*/ 6872288 h 6872288"/>
              <a:gd name="connsiteX4" fmla="*/ 3300551 w 6088356"/>
              <a:gd name="connsiteY4" fmla="*/ 6861810 h 6872288"/>
              <a:gd name="connsiteX5" fmla="*/ 0 w 6088356"/>
              <a:gd name="connsiteY5" fmla="*/ 6872288 h 6872288"/>
              <a:gd name="connsiteX6" fmla="*/ 0 w 6088356"/>
              <a:gd name="connsiteY6" fmla="*/ 0 h 6872288"/>
              <a:gd name="connsiteX0" fmla="*/ 0 w 6088356"/>
              <a:gd name="connsiteY0" fmla="*/ 0 h 6872288"/>
              <a:gd name="connsiteX1" fmla="*/ 6084000 w 6088356"/>
              <a:gd name="connsiteY1" fmla="*/ 0 h 6872288"/>
              <a:gd name="connsiteX2" fmla="*/ 6088356 w 6088356"/>
              <a:gd name="connsiteY2" fmla="*/ 5233732 h 6872288"/>
              <a:gd name="connsiteX3" fmla="*/ 3300551 w 6088356"/>
              <a:gd name="connsiteY3" fmla="*/ 6861810 h 6872288"/>
              <a:gd name="connsiteX4" fmla="*/ 0 w 6088356"/>
              <a:gd name="connsiteY4" fmla="*/ 6872288 h 6872288"/>
              <a:gd name="connsiteX5" fmla="*/ 0 w 6088356"/>
              <a:gd name="connsiteY5" fmla="*/ 0 h 687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8356" h="6872288">
                <a:moveTo>
                  <a:pt x="0" y="0"/>
                </a:moveTo>
                <a:lnTo>
                  <a:pt x="6084000" y="0"/>
                </a:lnTo>
                <a:lnTo>
                  <a:pt x="6088356" y="5233732"/>
                </a:lnTo>
                <a:lnTo>
                  <a:pt x="3300551" y="6861810"/>
                </a:lnTo>
                <a:lnTo>
                  <a:pt x="0" y="687228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17463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sv-SE" dirty="0"/>
              <a:t>Välj bild i Image </a:t>
            </a:r>
            <a:r>
              <a:rPr lang="sv-SE" dirty="0" err="1"/>
              <a:t>Vault</a:t>
            </a:r>
            <a:r>
              <a:rPr lang="sv-SE" dirty="0"/>
              <a:t> genom att markera bildramen, gå till ”Infoga &gt; Image </a:t>
            </a:r>
            <a:r>
              <a:rPr lang="sv-SE" dirty="0" err="1"/>
              <a:t>Vault</a:t>
            </a:r>
            <a:r>
              <a:rPr lang="sv-SE" dirty="0"/>
              <a:t> bilder”, sök fram en bild och klicka ”Infoga”</a:t>
            </a:r>
          </a:p>
        </p:txBody>
      </p:sp>
    </p:spTree>
    <p:extLst>
      <p:ext uri="{BB962C8B-B14F-4D97-AF65-F5344CB8AC3E}">
        <p14:creationId xmlns:p14="http://schemas.microsoft.com/office/powerpoint/2010/main" val="1845486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 text, en sp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ubrik 1">
            <a:extLst>
              <a:ext uri="{FF2B5EF4-FFF2-40B4-BE49-F238E27FC236}">
                <a16:creationId xmlns:a16="http://schemas.microsoft.com/office/drawing/2014/main" id="{5B722C66-A703-9398-363D-3C15845694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48575" y="250825"/>
            <a:ext cx="8827375" cy="2160000"/>
          </a:xfrm>
        </p:spPr>
        <p:txBody>
          <a:bodyPr anchor="b" anchorCtr="0"/>
          <a:lstStyle>
            <a:lvl1pPr>
              <a:defRPr sz="4800"/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EE46211-1298-B2F0-8E47-7B9DA970F5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48662" y="2679532"/>
            <a:ext cx="8827200" cy="2993704"/>
          </a:xfrm>
        </p:spPr>
        <p:txBody>
          <a:bodyPr lIns="36000" tIns="36000"/>
          <a:lstStyle>
            <a:lvl1pPr marL="378000" indent="-324000">
              <a:spcBef>
                <a:spcPts val="300"/>
              </a:spcBef>
              <a:defRPr sz="4200"/>
            </a:lvl1pPr>
            <a:lvl2pPr marL="720000" indent="-295200">
              <a:lnSpc>
                <a:spcPct val="100000"/>
              </a:lnSpc>
              <a:spcBef>
                <a:spcPts val="0"/>
              </a:spcBef>
              <a:defRPr sz="36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2943348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 text,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259D6A-3D8D-6C93-93FB-E66B0DB36B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303" y="260656"/>
            <a:ext cx="4968000" cy="2161300"/>
          </a:xfrm>
        </p:spPr>
        <p:txBody>
          <a:bodyPr anchor="b" anchorCtr="0"/>
          <a:lstStyle>
            <a:lvl1pPr>
              <a:defRPr sz="4800"/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91DA17-A8A0-F721-9535-3615F52E59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6307" y="2690663"/>
            <a:ext cx="4968000" cy="2646643"/>
          </a:xfrm>
        </p:spPr>
        <p:txBody>
          <a:bodyPr lIns="36000" tIns="36000"/>
          <a:lstStyle>
            <a:lvl1pPr marL="378000" indent="-324000">
              <a:spcBef>
                <a:spcPts val="300"/>
              </a:spcBef>
              <a:defRPr sz="4200"/>
            </a:lvl1pPr>
            <a:lvl2pPr marL="720000" indent="-295200">
              <a:lnSpc>
                <a:spcPct val="100000"/>
              </a:lnSpc>
              <a:spcBef>
                <a:spcPts val="0"/>
              </a:spcBef>
              <a:defRPr sz="36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</p:txBody>
      </p:sp>
      <p:sp>
        <p:nvSpPr>
          <p:cNvPr id="9" name="Platshållare för bild 3">
            <a:extLst>
              <a:ext uri="{FF2B5EF4-FFF2-40B4-BE49-F238E27FC236}">
                <a16:creationId xmlns:a16="http://schemas.microsoft.com/office/drawing/2014/main" id="{613FD9E2-7AE1-CFA4-50AA-1131A312A0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1839" y="0"/>
            <a:ext cx="6088356" cy="6872288"/>
          </a:xfrm>
          <a:custGeom>
            <a:avLst/>
            <a:gdLst>
              <a:gd name="connsiteX0" fmla="*/ 0 w 6084000"/>
              <a:gd name="connsiteY0" fmla="*/ 0 h 6872288"/>
              <a:gd name="connsiteX1" fmla="*/ 6084000 w 6084000"/>
              <a:gd name="connsiteY1" fmla="*/ 0 h 6872288"/>
              <a:gd name="connsiteX2" fmla="*/ 6084000 w 6084000"/>
              <a:gd name="connsiteY2" fmla="*/ 6872288 h 6872288"/>
              <a:gd name="connsiteX3" fmla="*/ 0 w 6084000"/>
              <a:gd name="connsiteY3" fmla="*/ 6872288 h 6872288"/>
              <a:gd name="connsiteX4" fmla="*/ 0 w 6084000"/>
              <a:gd name="connsiteY4" fmla="*/ 0 h 6872288"/>
              <a:gd name="connsiteX0" fmla="*/ 0 w 6084000"/>
              <a:gd name="connsiteY0" fmla="*/ 0 h 6872288"/>
              <a:gd name="connsiteX1" fmla="*/ 6084000 w 6084000"/>
              <a:gd name="connsiteY1" fmla="*/ 0 h 6872288"/>
              <a:gd name="connsiteX2" fmla="*/ 6084000 w 6084000"/>
              <a:gd name="connsiteY2" fmla="*/ 6872288 h 6872288"/>
              <a:gd name="connsiteX3" fmla="*/ 3300551 w 6084000"/>
              <a:gd name="connsiteY3" fmla="*/ 6861810 h 6872288"/>
              <a:gd name="connsiteX4" fmla="*/ 0 w 6084000"/>
              <a:gd name="connsiteY4" fmla="*/ 6872288 h 6872288"/>
              <a:gd name="connsiteX5" fmla="*/ 0 w 6084000"/>
              <a:gd name="connsiteY5" fmla="*/ 0 h 6872288"/>
              <a:gd name="connsiteX0" fmla="*/ 0 w 6088356"/>
              <a:gd name="connsiteY0" fmla="*/ 0 h 6872288"/>
              <a:gd name="connsiteX1" fmla="*/ 6084000 w 6088356"/>
              <a:gd name="connsiteY1" fmla="*/ 0 h 6872288"/>
              <a:gd name="connsiteX2" fmla="*/ 6088356 w 6088356"/>
              <a:gd name="connsiteY2" fmla="*/ 5233732 h 6872288"/>
              <a:gd name="connsiteX3" fmla="*/ 6084000 w 6088356"/>
              <a:gd name="connsiteY3" fmla="*/ 6872288 h 6872288"/>
              <a:gd name="connsiteX4" fmla="*/ 3300551 w 6088356"/>
              <a:gd name="connsiteY4" fmla="*/ 6861810 h 6872288"/>
              <a:gd name="connsiteX5" fmla="*/ 0 w 6088356"/>
              <a:gd name="connsiteY5" fmla="*/ 6872288 h 6872288"/>
              <a:gd name="connsiteX6" fmla="*/ 0 w 6088356"/>
              <a:gd name="connsiteY6" fmla="*/ 0 h 6872288"/>
              <a:gd name="connsiteX0" fmla="*/ 0 w 6088356"/>
              <a:gd name="connsiteY0" fmla="*/ 0 h 6872288"/>
              <a:gd name="connsiteX1" fmla="*/ 6084000 w 6088356"/>
              <a:gd name="connsiteY1" fmla="*/ 0 h 6872288"/>
              <a:gd name="connsiteX2" fmla="*/ 6088356 w 6088356"/>
              <a:gd name="connsiteY2" fmla="*/ 5233732 h 6872288"/>
              <a:gd name="connsiteX3" fmla="*/ 3300551 w 6088356"/>
              <a:gd name="connsiteY3" fmla="*/ 6861810 h 6872288"/>
              <a:gd name="connsiteX4" fmla="*/ 0 w 6088356"/>
              <a:gd name="connsiteY4" fmla="*/ 6872288 h 6872288"/>
              <a:gd name="connsiteX5" fmla="*/ 0 w 6088356"/>
              <a:gd name="connsiteY5" fmla="*/ 0 h 687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8356" h="6872288">
                <a:moveTo>
                  <a:pt x="0" y="0"/>
                </a:moveTo>
                <a:lnTo>
                  <a:pt x="6084000" y="0"/>
                </a:lnTo>
                <a:lnTo>
                  <a:pt x="6088356" y="5233732"/>
                </a:lnTo>
                <a:lnTo>
                  <a:pt x="3300551" y="6861810"/>
                </a:lnTo>
                <a:lnTo>
                  <a:pt x="0" y="687228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17463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sv-SE" dirty="0"/>
              <a:t>Välj bild i Image </a:t>
            </a:r>
            <a:r>
              <a:rPr lang="sv-SE" dirty="0" err="1"/>
              <a:t>Vault</a:t>
            </a:r>
            <a:r>
              <a:rPr lang="sv-SE" dirty="0"/>
              <a:t> genom att markera bildramen, gå till ”Infoga &gt; Image </a:t>
            </a:r>
            <a:r>
              <a:rPr lang="sv-SE" dirty="0" err="1"/>
              <a:t>Vault</a:t>
            </a:r>
            <a:r>
              <a:rPr lang="sv-SE" dirty="0"/>
              <a:t> bilder”, sök fram en bild och klicka ”Infoga”</a:t>
            </a:r>
          </a:p>
        </p:txBody>
      </p:sp>
    </p:spTree>
    <p:extLst>
      <p:ext uri="{BB962C8B-B14F-4D97-AF65-F5344CB8AC3E}">
        <p14:creationId xmlns:p14="http://schemas.microsoft.com/office/powerpoint/2010/main" val="112529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lsidesbild">
    <p:bg>
      <p:bgPr>
        <a:solidFill>
          <a:srgbClr val="F5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9">
            <a:extLst>
              <a:ext uri="{FF2B5EF4-FFF2-40B4-BE49-F238E27FC236}">
                <a16:creationId xmlns:a16="http://schemas.microsoft.com/office/drawing/2014/main" id="{118FA88F-3531-8353-E797-FA4BCDCE660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-10402" y="-12600"/>
            <a:ext cx="12212805" cy="6883200"/>
          </a:xfrm>
          <a:custGeom>
            <a:avLst/>
            <a:gdLst>
              <a:gd name="csX0" fmla="*/ 0 w 12338443"/>
              <a:gd name="csY0" fmla="*/ 0 h 6981843"/>
              <a:gd name="csX1" fmla="*/ 12337584 w 12338443"/>
              <a:gd name="csY1" fmla="*/ 2931 h 6981843"/>
              <a:gd name="csX2" fmla="*/ 12336342 w 12338443"/>
              <a:gd name="csY2" fmla="*/ 5320718 h 6981843"/>
              <a:gd name="csX3" fmla="*/ 9515408 w 12338443"/>
              <a:gd name="csY3" fmla="*/ 6981843 h 6981843"/>
              <a:gd name="csX4" fmla="*/ 8930 w 12338443"/>
              <a:gd name="csY4" fmla="*/ 6978482 h 6981843"/>
              <a:gd name="csX5" fmla="*/ 0 w 12338443"/>
              <a:gd name="csY5" fmla="*/ 0 h 69818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2338443" h="6981843">
                <a:moveTo>
                  <a:pt x="0" y="0"/>
                </a:moveTo>
                <a:lnTo>
                  <a:pt x="12337584" y="2931"/>
                </a:lnTo>
                <a:cubicBezTo>
                  <a:pt x="12340990" y="1733970"/>
                  <a:pt x="12332936" y="3589679"/>
                  <a:pt x="12336342" y="5320718"/>
                </a:cubicBezTo>
                <a:lnTo>
                  <a:pt x="9515408" y="6981843"/>
                </a:lnTo>
                <a:lnTo>
                  <a:pt x="8930" y="6978482"/>
                </a:lnTo>
                <a:cubicBezTo>
                  <a:pt x="6703" y="4647594"/>
                  <a:pt x="2227" y="2330888"/>
                  <a:pt x="0" y="0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5DCDC"/>
                </a:solidFill>
              </a:defRPr>
            </a:lvl1pPr>
          </a:lstStyle>
          <a:p>
            <a:r>
              <a:rPr lang="sv-SE" dirty="0"/>
              <a:t>Välj bild i Image </a:t>
            </a:r>
            <a:r>
              <a:rPr lang="sv-SE" dirty="0" err="1"/>
              <a:t>Vault</a:t>
            </a:r>
            <a:r>
              <a:rPr lang="sv-SE" dirty="0"/>
              <a:t> genom att markera bildramen, gå till ”Infoga &gt; Image </a:t>
            </a:r>
            <a:r>
              <a:rPr lang="sv-SE" dirty="0" err="1"/>
              <a:t>Vault</a:t>
            </a:r>
            <a:r>
              <a:rPr lang="sv-SE" dirty="0"/>
              <a:t> bilder”, sök fram en bild och klicka ”Infoga”</a:t>
            </a:r>
          </a:p>
        </p:txBody>
      </p:sp>
    </p:spTree>
    <p:extLst>
      <p:ext uri="{BB962C8B-B14F-4D97-AF65-F5344CB8AC3E}">
        <p14:creationId xmlns:p14="http://schemas.microsoft.com/office/powerpoint/2010/main" val="3445148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ubrik vänster, punkter höger orange">
    <p:bg>
      <p:bgPr>
        <a:solidFill>
          <a:srgbClr val="FC9B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AC4F4710-F0D3-E935-1859-9493AB57F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6BF86D5F-DD8A-0588-578F-5E0B5852B6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303" y="260656"/>
            <a:ext cx="4968000" cy="6336994"/>
          </a:xfrm>
        </p:spPr>
        <p:txBody>
          <a:bodyPr bIns="432000" anchor="ctr" anchorCtr="0"/>
          <a:lstStyle>
            <a:lvl1pPr>
              <a:lnSpc>
                <a:spcPct val="100000"/>
              </a:lnSpc>
              <a:defRPr sz="4800"/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B37C5307-9C43-F7C8-B570-81CCE64FC8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277491"/>
            <a:ext cx="4895850" cy="6320159"/>
          </a:xfrm>
        </p:spPr>
        <p:txBody>
          <a:bodyPr lIns="360000" anchor="ctr" anchorCtr="0"/>
          <a:lstStyle>
            <a:lvl1pPr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defRPr/>
            </a:lvl1pPr>
            <a:lvl2pPr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defRPr/>
            </a:lvl2pPr>
            <a:lvl3pPr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defRPr/>
            </a:lvl3pPr>
            <a:lvl4pPr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defRPr/>
            </a:lvl4pPr>
            <a:lvl5pPr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defRPr/>
            </a:lvl5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7" name="Grupp 16">
            <a:extLst>
              <a:ext uri="{FF2B5EF4-FFF2-40B4-BE49-F238E27FC236}">
                <a16:creationId xmlns:a16="http://schemas.microsoft.com/office/drawing/2014/main" id="{A90DCAC2-3DA4-9C32-CC42-585926E58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20195" y="5204872"/>
            <a:ext cx="2880000" cy="1662986"/>
            <a:chOff x="9320195" y="5204872"/>
            <a:chExt cx="2880000" cy="1662986"/>
          </a:xfrm>
        </p:grpSpPr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CB269770-5DCC-7441-9836-D592126C815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320195" y="5204872"/>
              <a:ext cx="2880000" cy="1662986"/>
            </a:xfrm>
            <a:custGeom>
              <a:avLst/>
              <a:gdLst/>
              <a:ahLst/>
              <a:cxnLst/>
              <a:rect l="l" t="t" r="r" b="b"/>
              <a:pathLst>
                <a:path w="6565265" h="3790950">
                  <a:moveTo>
                    <a:pt x="6565171" y="0"/>
                  </a:moveTo>
                  <a:lnTo>
                    <a:pt x="0" y="3790460"/>
                  </a:lnTo>
                  <a:lnTo>
                    <a:pt x="6565171" y="3790460"/>
                  </a:lnTo>
                  <a:lnTo>
                    <a:pt x="6565171" y="0"/>
                  </a:lnTo>
                  <a:close/>
                </a:path>
              </a:pathLst>
            </a:custGeom>
            <a:solidFill>
              <a:srgbClr val="F5DCDC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Bild 18">
              <a:extLst>
                <a:ext uri="{FF2B5EF4-FFF2-40B4-BE49-F238E27FC236}">
                  <a16:creationId xmlns:a16="http://schemas.microsoft.com/office/drawing/2014/main" id="{6FE932ED-931B-A620-9F59-4D8A2C90E5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1090046" y="5920542"/>
              <a:ext cx="760060" cy="640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812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ubrik vänster, punkter höger blå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AC4F4710-F0D3-E935-1859-9493AB57F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6BF86D5F-DD8A-0588-578F-5E0B5852B6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303" y="260656"/>
            <a:ext cx="4968000" cy="6336994"/>
          </a:xfrm>
        </p:spPr>
        <p:txBody>
          <a:bodyPr bIns="432000" anchor="ctr" anchorCtr="0"/>
          <a:lstStyle>
            <a:lvl1pPr>
              <a:lnSpc>
                <a:spcPct val="100000"/>
              </a:lnSpc>
              <a:defRPr sz="4800"/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B37C5307-9C43-F7C8-B570-81CCE64FC8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277491"/>
            <a:ext cx="4895850" cy="6320159"/>
          </a:xfrm>
        </p:spPr>
        <p:txBody>
          <a:bodyPr lIns="360000" anchor="ctr" anchorCtr="0"/>
          <a:lstStyle>
            <a:lvl1pPr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defRPr>
                <a:solidFill>
                  <a:srgbClr val="FFF3EE"/>
                </a:solidFill>
              </a:defRPr>
            </a:lvl1pPr>
            <a:lvl2pPr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defRPr>
                <a:solidFill>
                  <a:srgbClr val="FFF3EE"/>
                </a:solidFill>
              </a:defRPr>
            </a:lvl2pPr>
            <a:lvl3pPr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defRPr>
                <a:solidFill>
                  <a:srgbClr val="FFF3EE"/>
                </a:solidFill>
              </a:defRPr>
            </a:lvl3pPr>
            <a:lvl4pPr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defRPr>
                <a:solidFill>
                  <a:srgbClr val="FFF3EE"/>
                </a:solidFill>
              </a:defRPr>
            </a:lvl4pPr>
            <a:lvl5pPr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defRPr>
                <a:solidFill>
                  <a:srgbClr val="FFF3EE"/>
                </a:solidFill>
              </a:defRPr>
            </a:lvl5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7" name="Grupp 16">
            <a:extLst>
              <a:ext uri="{FF2B5EF4-FFF2-40B4-BE49-F238E27FC236}">
                <a16:creationId xmlns:a16="http://schemas.microsoft.com/office/drawing/2014/main" id="{A90DCAC2-3DA4-9C32-CC42-585926E58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20195" y="5204872"/>
            <a:ext cx="2880000" cy="1662986"/>
            <a:chOff x="9320195" y="5204872"/>
            <a:chExt cx="2880000" cy="1662986"/>
          </a:xfrm>
        </p:grpSpPr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CB269770-5DCC-7441-9836-D592126C815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320195" y="5204872"/>
              <a:ext cx="2880000" cy="1662986"/>
            </a:xfrm>
            <a:custGeom>
              <a:avLst/>
              <a:gdLst/>
              <a:ahLst/>
              <a:cxnLst/>
              <a:rect l="l" t="t" r="r" b="b"/>
              <a:pathLst>
                <a:path w="6565265" h="3790950">
                  <a:moveTo>
                    <a:pt x="6565171" y="0"/>
                  </a:moveTo>
                  <a:lnTo>
                    <a:pt x="0" y="3790460"/>
                  </a:lnTo>
                  <a:lnTo>
                    <a:pt x="6565171" y="3790460"/>
                  </a:lnTo>
                  <a:lnTo>
                    <a:pt x="6565171" y="0"/>
                  </a:lnTo>
                  <a:close/>
                </a:path>
              </a:pathLst>
            </a:custGeom>
            <a:solidFill>
              <a:srgbClr val="F5DCDC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Bild 18">
              <a:extLst>
                <a:ext uri="{FF2B5EF4-FFF2-40B4-BE49-F238E27FC236}">
                  <a16:creationId xmlns:a16="http://schemas.microsoft.com/office/drawing/2014/main" id="{6FE932ED-931B-A620-9F59-4D8A2C90E5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1090046" y="5920542"/>
              <a:ext cx="760060" cy="640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9292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ymbol, Stor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3">
            <a:extLst>
              <a:ext uri="{FF2B5EF4-FFF2-40B4-BE49-F238E27FC236}">
                <a16:creationId xmlns:a16="http://schemas.microsoft.com/office/drawing/2014/main" id="{5A81170F-C4BF-565A-2FC0-40586CD94D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69200" y="1197000"/>
            <a:ext cx="4140000" cy="4140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-36" b="-36"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25000"/>
                    <a:lumOff val="75000"/>
                  </a:schemeClr>
                </a:solidFill>
              </a:defRPr>
            </a:lvl1pPr>
          </a:lstStyle>
          <a:p>
            <a:r>
              <a:rPr lang="sv-SE" dirty="0"/>
              <a:t>Välj bild i</a:t>
            </a:r>
            <a:br>
              <a:rPr lang="sv-SE" dirty="0"/>
            </a:br>
            <a:r>
              <a:rPr lang="sv-SE" dirty="0"/>
              <a:t>Image </a:t>
            </a:r>
            <a:r>
              <a:rPr lang="sv-SE" dirty="0" err="1"/>
              <a:t>Vault</a:t>
            </a:r>
            <a:r>
              <a:rPr lang="sv-SE" dirty="0"/>
              <a:t> genom att</a:t>
            </a:r>
            <a:br>
              <a:rPr lang="sv-SE" dirty="0"/>
            </a:br>
            <a:r>
              <a:rPr lang="sv-SE" dirty="0"/>
              <a:t>markera bildramen, gå till</a:t>
            </a:r>
            <a:br>
              <a:rPr lang="sv-SE" dirty="0"/>
            </a:br>
            <a:r>
              <a:rPr lang="sv-SE" dirty="0"/>
              <a:t>”Infoga &gt; Image </a:t>
            </a:r>
            <a:r>
              <a:rPr lang="sv-SE" dirty="0" err="1"/>
              <a:t>Vault</a:t>
            </a:r>
            <a:r>
              <a:rPr lang="sv-SE" dirty="0"/>
              <a:t> bilder”,</a:t>
            </a:r>
            <a:br>
              <a:rPr lang="sv-SE" dirty="0"/>
            </a:br>
            <a:r>
              <a:rPr lang="sv-SE" dirty="0"/>
              <a:t>sök fram en bild och klicka ”Infoga”</a:t>
            </a:r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5B722C66-A703-9398-363D-3C15845694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60350"/>
            <a:ext cx="5832585" cy="2161300"/>
          </a:xfrm>
        </p:spPr>
        <p:txBody>
          <a:bodyPr anchor="b" anchorCtr="0"/>
          <a:lstStyle>
            <a:lvl1pPr>
              <a:defRPr sz="4800"/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EE46211-1298-B2F0-8E47-7B9DA970F5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4" y="2690357"/>
            <a:ext cx="5832469" cy="2646643"/>
          </a:xfrm>
        </p:spPr>
        <p:txBody>
          <a:bodyPr lIns="36000" tIns="36000"/>
          <a:lstStyle>
            <a:lvl1pPr marL="378000" indent="-324000">
              <a:spcBef>
                <a:spcPts val="300"/>
              </a:spcBef>
              <a:defRPr sz="4200"/>
            </a:lvl1pPr>
            <a:lvl2pPr marL="720000" indent="-295200">
              <a:lnSpc>
                <a:spcPct val="100000"/>
              </a:lnSpc>
              <a:spcBef>
                <a:spcPts val="0"/>
              </a:spcBef>
              <a:defRPr sz="36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172382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e symboler med tex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1">
            <a:extLst>
              <a:ext uri="{FF2B5EF4-FFF2-40B4-BE49-F238E27FC236}">
                <a16:creationId xmlns:a16="http://schemas.microsoft.com/office/drawing/2014/main" id="{2F79CDB1-8807-0438-B575-37B4B815D53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404000" y="1007582"/>
            <a:ext cx="2412000" cy="2412000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tx1">
                    <a:lumMod val="25000"/>
                    <a:lumOff val="75000"/>
                  </a:schemeClr>
                </a:solidFill>
              </a:defRPr>
            </a:lvl1pPr>
          </a:lstStyle>
          <a:p>
            <a:r>
              <a:rPr lang="sv-SE" dirty="0"/>
              <a:t>Välj bild i</a:t>
            </a:r>
            <a:br>
              <a:rPr lang="sv-SE" dirty="0"/>
            </a:br>
            <a:r>
              <a:rPr lang="sv-SE" dirty="0"/>
              <a:t>Image </a:t>
            </a:r>
            <a:r>
              <a:rPr lang="sv-SE" dirty="0" err="1"/>
              <a:t>Vault</a:t>
            </a:r>
            <a:r>
              <a:rPr lang="sv-SE" dirty="0"/>
              <a:t> genom att</a:t>
            </a:r>
            <a:br>
              <a:rPr lang="sv-SE" dirty="0"/>
            </a:br>
            <a:r>
              <a:rPr lang="sv-SE" dirty="0"/>
              <a:t>markera bildramen, gå till</a:t>
            </a:r>
            <a:br>
              <a:rPr lang="sv-SE" dirty="0"/>
            </a:br>
            <a:r>
              <a:rPr lang="sv-SE" dirty="0"/>
              <a:t>”Infoga &gt; Image </a:t>
            </a:r>
            <a:r>
              <a:rPr lang="sv-SE" dirty="0" err="1"/>
              <a:t>Vault</a:t>
            </a:r>
            <a:r>
              <a:rPr lang="sv-SE" dirty="0"/>
              <a:t> bilder”,</a:t>
            </a:r>
            <a:br>
              <a:rPr lang="sv-SE" dirty="0"/>
            </a:br>
            <a:r>
              <a:rPr lang="sv-SE" dirty="0"/>
              <a:t>sök fram en bild och klicka ”Infoga”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0AE1947-12EF-5B7D-A02F-458C9C07A9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80204" y="3852990"/>
            <a:ext cx="2655796" cy="2096010"/>
          </a:xfrm>
        </p:spPr>
        <p:txBody>
          <a:bodyPr lIns="0" tIns="36000"/>
          <a:lstStyle>
            <a:lvl1pPr marL="54000" indent="0" algn="ctr">
              <a:spcBef>
                <a:spcPts val="0"/>
              </a:spcBef>
              <a:buNone/>
              <a:defRPr sz="2400"/>
            </a:lvl1pPr>
            <a:lvl2pPr marL="424800" indent="0" algn="ctr">
              <a:spcBef>
                <a:spcPts val="100"/>
              </a:spcBef>
              <a:buNone/>
              <a:defRPr sz="24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9" name="Platshållare för bild 3">
            <a:extLst>
              <a:ext uri="{FF2B5EF4-FFF2-40B4-BE49-F238E27FC236}">
                <a16:creationId xmlns:a16="http://schemas.microsoft.com/office/drawing/2014/main" id="{C3E6B583-696A-16C7-AA8B-A0AB8966251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96364" y="1007582"/>
            <a:ext cx="2412000" cy="2412000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rgbClr val="6482A0"/>
                </a:solidFill>
              </a:defRPr>
            </a:lvl1pPr>
          </a:lstStyle>
          <a:p>
            <a:r>
              <a:rPr lang="sv-SE" dirty="0"/>
              <a:t>Välj bild i</a:t>
            </a:r>
            <a:br>
              <a:rPr lang="sv-SE" dirty="0"/>
            </a:br>
            <a:r>
              <a:rPr lang="sv-SE" dirty="0"/>
              <a:t>Image </a:t>
            </a:r>
            <a:r>
              <a:rPr lang="sv-SE" dirty="0" err="1"/>
              <a:t>Vault</a:t>
            </a:r>
            <a:r>
              <a:rPr lang="sv-SE" dirty="0"/>
              <a:t> genom att</a:t>
            </a:r>
            <a:br>
              <a:rPr lang="sv-SE" dirty="0"/>
            </a:br>
            <a:r>
              <a:rPr lang="sv-SE" dirty="0"/>
              <a:t>markera bildramen, gå till</a:t>
            </a:r>
            <a:br>
              <a:rPr lang="sv-SE" dirty="0"/>
            </a:br>
            <a:r>
              <a:rPr lang="sv-SE" dirty="0"/>
              <a:t>”Infoga &gt; Image </a:t>
            </a:r>
            <a:r>
              <a:rPr lang="sv-SE" dirty="0" err="1"/>
              <a:t>Vault</a:t>
            </a:r>
            <a:r>
              <a:rPr lang="sv-SE" dirty="0"/>
              <a:t> bilder”,</a:t>
            </a:r>
            <a:br>
              <a:rPr lang="sv-SE" dirty="0"/>
            </a:br>
            <a:r>
              <a:rPr lang="sv-SE" dirty="0"/>
              <a:t>sök fram en bild och klicka ”Infoga”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0F07EA-C3F1-EA61-85DB-06FB21DB29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1367" y="3852990"/>
            <a:ext cx="2657468" cy="2096010"/>
          </a:xfrm>
        </p:spPr>
        <p:txBody>
          <a:bodyPr lIns="0" tIns="36000"/>
          <a:lstStyle>
            <a:lvl1pPr marL="54000" indent="0" algn="ctr">
              <a:spcBef>
                <a:spcPts val="0"/>
              </a:spcBef>
              <a:buNone/>
              <a:defRPr sz="2400"/>
            </a:lvl1pPr>
            <a:lvl2pPr marL="424800" indent="0" algn="ctr">
              <a:spcBef>
                <a:spcPts val="100"/>
              </a:spcBef>
              <a:buNone/>
              <a:defRPr sz="24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0" name="Platshållare för bild 5">
            <a:extLst>
              <a:ext uri="{FF2B5EF4-FFF2-40B4-BE49-F238E27FC236}">
                <a16:creationId xmlns:a16="http://schemas.microsoft.com/office/drawing/2014/main" id="{5EBB6CDB-E422-F08A-AC50-E78ABF5751F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389152" y="1007582"/>
            <a:ext cx="2412000" cy="2412000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tx1">
                    <a:lumMod val="25000"/>
                    <a:lumOff val="75000"/>
                  </a:schemeClr>
                </a:solidFill>
              </a:defRPr>
            </a:lvl1pPr>
          </a:lstStyle>
          <a:p>
            <a:r>
              <a:rPr lang="sv-SE" dirty="0"/>
              <a:t>Välj bild i</a:t>
            </a:r>
            <a:br>
              <a:rPr lang="sv-SE" dirty="0"/>
            </a:br>
            <a:r>
              <a:rPr lang="sv-SE" dirty="0"/>
              <a:t>Image </a:t>
            </a:r>
            <a:r>
              <a:rPr lang="sv-SE" dirty="0" err="1"/>
              <a:t>Vault</a:t>
            </a:r>
            <a:r>
              <a:rPr lang="sv-SE" dirty="0"/>
              <a:t> genom att</a:t>
            </a:r>
            <a:br>
              <a:rPr lang="sv-SE" dirty="0"/>
            </a:br>
            <a:r>
              <a:rPr lang="sv-SE" dirty="0"/>
              <a:t>markera bildramen, gå till</a:t>
            </a:r>
            <a:br>
              <a:rPr lang="sv-SE" dirty="0"/>
            </a:br>
            <a:r>
              <a:rPr lang="sv-SE" dirty="0"/>
              <a:t>”Infoga &gt; Image </a:t>
            </a:r>
            <a:r>
              <a:rPr lang="sv-SE" dirty="0" err="1"/>
              <a:t>Vault</a:t>
            </a:r>
            <a:r>
              <a:rPr lang="sv-SE" dirty="0"/>
              <a:t> bilder”,</a:t>
            </a:r>
            <a:br>
              <a:rPr lang="sv-SE" dirty="0"/>
            </a:br>
            <a:r>
              <a:rPr lang="sv-SE" dirty="0"/>
              <a:t>sök fram en bild och klicka ”Infoga”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2217E7A4-6A93-BD76-90B7-49088AD1CB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64202" y="3852990"/>
            <a:ext cx="2655798" cy="2096010"/>
          </a:xfrm>
        </p:spPr>
        <p:txBody>
          <a:bodyPr lIns="0" tIns="36000"/>
          <a:lstStyle>
            <a:lvl1pPr marL="54000" indent="0" algn="ctr">
              <a:spcBef>
                <a:spcPts val="0"/>
              </a:spcBef>
              <a:buNone/>
              <a:defRPr sz="2400"/>
            </a:lvl1pPr>
            <a:lvl2pPr marL="424800" indent="0" algn="ctr">
              <a:spcBef>
                <a:spcPts val="100"/>
              </a:spcBef>
              <a:buNone/>
              <a:defRPr sz="24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938975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ast rubrik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3A6F65-F21D-98AE-C10B-6EBB532C5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96585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ast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9359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vslutande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ject 7" descr="Logotyp för Handels">
            <a:extLst>
              <a:ext uri="{FF2B5EF4-FFF2-40B4-BE49-F238E27FC236}">
                <a16:creationId xmlns:a16="http://schemas.microsoft.com/office/drawing/2014/main" id="{7D343303-6C71-AEDB-4E73-3BAB1DCB6A17}"/>
              </a:ext>
            </a:extLst>
          </p:cNvPr>
          <p:cNvSpPr/>
          <p:nvPr userDrawn="1"/>
        </p:nvSpPr>
        <p:spPr>
          <a:xfrm>
            <a:off x="4947219" y="1668507"/>
            <a:ext cx="2297562" cy="1943351"/>
          </a:xfrm>
          <a:custGeom>
            <a:avLst/>
            <a:gdLst/>
            <a:ahLst/>
            <a:cxnLst/>
            <a:rect l="l" t="t" r="r" b="b"/>
            <a:pathLst>
              <a:path w="3785234" h="3201670">
                <a:moveTo>
                  <a:pt x="601814" y="2570492"/>
                </a:moveTo>
                <a:lnTo>
                  <a:pt x="396951" y="2570492"/>
                </a:lnTo>
                <a:lnTo>
                  <a:pt x="396951" y="2819412"/>
                </a:lnTo>
                <a:lnTo>
                  <a:pt x="203923" y="2819412"/>
                </a:lnTo>
                <a:lnTo>
                  <a:pt x="203923" y="2570492"/>
                </a:lnTo>
                <a:lnTo>
                  <a:pt x="0" y="2570492"/>
                </a:lnTo>
                <a:lnTo>
                  <a:pt x="0" y="2819412"/>
                </a:lnTo>
                <a:lnTo>
                  <a:pt x="0" y="2948952"/>
                </a:lnTo>
                <a:lnTo>
                  <a:pt x="0" y="3194062"/>
                </a:lnTo>
                <a:lnTo>
                  <a:pt x="203923" y="3194062"/>
                </a:lnTo>
                <a:lnTo>
                  <a:pt x="203923" y="2948952"/>
                </a:lnTo>
                <a:lnTo>
                  <a:pt x="396951" y="2948952"/>
                </a:lnTo>
                <a:lnTo>
                  <a:pt x="396951" y="3194062"/>
                </a:lnTo>
                <a:lnTo>
                  <a:pt x="601814" y="3194062"/>
                </a:lnTo>
                <a:lnTo>
                  <a:pt x="601814" y="2948952"/>
                </a:lnTo>
                <a:lnTo>
                  <a:pt x="601814" y="2819412"/>
                </a:lnTo>
                <a:lnTo>
                  <a:pt x="601814" y="2570492"/>
                </a:lnTo>
                <a:close/>
              </a:path>
              <a:path w="3785234" h="3201670">
                <a:moveTo>
                  <a:pt x="1240726" y="2733637"/>
                </a:moveTo>
                <a:lnTo>
                  <a:pt x="1050417" y="2733637"/>
                </a:lnTo>
                <a:lnTo>
                  <a:pt x="1050417" y="2838742"/>
                </a:lnTo>
                <a:lnTo>
                  <a:pt x="1050417" y="2963824"/>
                </a:lnTo>
                <a:lnTo>
                  <a:pt x="1050417" y="2971063"/>
                </a:lnTo>
                <a:lnTo>
                  <a:pt x="1047991" y="2988145"/>
                </a:lnTo>
                <a:lnTo>
                  <a:pt x="1022743" y="3032252"/>
                </a:lnTo>
                <a:lnTo>
                  <a:pt x="978154" y="3056458"/>
                </a:lnTo>
                <a:lnTo>
                  <a:pt x="960691" y="3058083"/>
                </a:lnTo>
                <a:lnTo>
                  <a:pt x="942733" y="3056432"/>
                </a:lnTo>
                <a:lnTo>
                  <a:pt x="896327" y="3031769"/>
                </a:lnTo>
                <a:lnTo>
                  <a:pt x="870839" y="2985732"/>
                </a:lnTo>
                <a:lnTo>
                  <a:pt x="869124" y="2967444"/>
                </a:lnTo>
                <a:lnTo>
                  <a:pt x="870800" y="2949511"/>
                </a:lnTo>
                <a:lnTo>
                  <a:pt x="895896" y="2903575"/>
                </a:lnTo>
                <a:lnTo>
                  <a:pt x="942365" y="2878493"/>
                </a:lnTo>
                <a:lnTo>
                  <a:pt x="960691" y="2876816"/>
                </a:lnTo>
                <a:lnTo>
                  <a:pt x="977417" y="2878404"/>
                </a:lnTo>
                <a:lnTo>
                  <a:pt x="1021842" y="2902216"/>
                </a:lnTo>
                <a:lnTo>
                  <a:pt x="1047940" y="2946374"/>
                </a:lnTo>
                <a:lnTo>
                  <a:pt x="1050417" y="2963824"/>
                </a:lnTo>
                <a:lnTo>
                  <a:pt x="1050417" y="2838742"/>
                </a:lnTo>
                <a:lnTo>
                  <a:pt x="1024674" y="2792755"/>
                </a:lnTo>
                <a:lnTo>
                  <a:pt x="989215" y="2759900"/>
                </a:lnTo>
                <a:lnTo>
                  <a:pt x="947191" y="2740202"/>
                </a:lnTo>
                <a:lnTo>
                  <a:pt x="901763" y="2733637"/>
                </a:lnTo>
                <a:lnTo>
                  <a:pt x="873163" y="2735503"/>
                </a:lnTo>
                <a:lnTo>
                  <a:pt x="818337" y="2750439"/>
                </a:lnTo>
                <a:lnTo>
                  <a:pt x="767562" y="2779915"/>
                </a:lnTo>
                <a:lnTo>
                  <a:pt x="726325" y="2821394"/>
                </a:lnTo>
                <a:lnTo>
                  <a:pt x="696137" y="2873730"/>
                </a:lnTo>
                <a:lnTo>
                  <a:pt x="680720" y="2932887"/>
                </a:lnTo>
                <a:lnTo>
                  <a:pt x="678789" y="2964700"/>
                </a:lnTo>
                <a:lnTo>
                  <a:pt x="680720" y="2997035"/>
                </a:lnTo>
                <a:lnTo>
                  <a:pt x="696137" y="3057080"/>
                </a:lnTo>
                <a:lnTo>
                  <a:pt x="726300" y="3110344"/>
                </a:lnTo>
                <a:lnTo>
                  <a:pt x="767321" y="3152952"/>
                </a:lnTo>
                <a:lnTo>
                  <a:pt x="817740" y="3183686"/>
                </a:lnTo>
                <a:lnTo>
                  <a:pt x="872794" y="3199320"/>
                </a:lnTo>
                <a:lnTo>
                  <a:pt x="901763" y="3201276"/>
                </a:lnTo>
                <a:lnTo>
                  <a:pt x="949794" y="3195561"/>
                </a:lnTo>
                <a:lnTo>
                  <a:pt x="990587" y="3178403"/>
                </a:lnTo>
                <a:lnTo>
                  <a:pt x="1024128" y="3149790"/>
                </a:lnTo>
                <a:lnTo>
                  <a:pt x="1050417" y="3109747"/>
                </a:lnTo>
                <a:lnTo>
                  <a:pt x="1050417" y="3194037"/>
                </a:lnTo>
                <a:lnTo>
                  <a:pt x="1240726" y="3194037"/>
                </a:lnTo>
                <a:lnTo>
                  <a:pt x="1240726" y="3109747"/>
                </a:lnTo>
                <a:lnTo>
                  <a:pt x="1240726" y="3058083"/>
                </a:lnTo>
                <a:lnTo>
                  <a:pt x="1240726" y="2876816"/>
                </a:lnTo>
                <a:lnTo>
                  <a:pt x="1240726" y="2838742"/>
                </a:lnTo>
                <a:lnTo>
                  <a:pt x="1240726" y="2733637"/>
                </a:lnTo>
                <a:close/>
              </a:path>
              <a:path w="3785234" h="3201670">
                <a:moveTo>
                  <a:pt x="1825701" y="744740"/>
                </a:moveTo>
                <a:lnTo>
                  <a:pt x="1824050" y="686066"/>
                </a:lnTo>
                <a:lnTo>
                  <a:pt x="1819186" y="630936"/>
                </a:lnTo>
                <a:lnTo>
                  <a:pt x="1811235" y="579234"/>
                </a:lnTo>
                <a:lnTo>
                  <a:pt x="1800352" y="530885"/>
                </a:lnTo>
                <a:lnTo>
                  <a:pt x="1786636" y="485749"/>
                </a:lnTo>
                <a:lnTo>
                  <a:pt x="1770240" y="443738"/>
                </a:lnTo>
                <a:lnTo>
                  <a:pt x="1751279" y="404736"/>
                </a:lnTo>
                <a:lnTo>
                  <a:pt x="1729905" y="368655"/>
                </a:lnTo>
                <a:lnTo>
                  <a:pt x="1706219" y="335368"/>
                </a:lnTo>
                <a:lnTo>
                  <a:pt x="1680387" y="304761"/>
                </a:lnTo>
                <a:lnTo>
                  <a:pt x="1652511" y="276758"/>
                </a:lnTo>
                <a:lnTo>
                  <a:pt x="1622742" y="251231"/>
                </a:lnTo>
                <a:lnTo>
                  <a:pt x="1591195" y="228079"/>
                </a:lnTo>
                <a:lnTo>
                  <a:pt x="1558010" y="207187"/>
                </a:lnTo>
                <a:lnTo>
                  <a:pt x="1523326" y="188468"/>
                </a:lnTo>
                <a:lnTo>
                  <a:pt x="1487258" y="171792"/>
                </a:lnTo>
                <a:lnTo>
                  <a:pt x="1449946" y="157060"/>
                </a:lnTo>
                <a:lnTo>
                  <a:pt x="1411516" y="144183"/>
                </a:lnTo>
                <a:lnTo>
                  <a:pt x="1372108" y="133032"/>
                </a:lnTo>
                <a:lnTo>
                  <a:pt x="1331836" y="123507"/>
                </a:lnTo>
                <a:lnTo>
                  <a:pt x="1290853" y="115493"/>
                </a:lnTo>
                <a:lnTo>
                  <a:pt x="1249273" y="108902"/>
                </a:lnTo>
                <a:lnTo>
                  <a:pt x="1207249" y="103619"/>
                </a:lnTo>
                <a:lnTo>
                  <a:pt x="1164882" y="99542"/>
                </a:lnTo>
                <a:lnTo>
                  <a:pt x="1122324" y="96545"/>
                </a:lnTo>
                <a:lnTo>
                  <a:pt x="1079690" y="94538"/>
                </a:lnTo>
                <a:lnTo>
                  <a:pt x="1037132" y="93421"/>
                </a:lnTo>
                <a:lnTo>
                  <a:pt x="994765" y="93065"/>
                </a:lnTo>
                <a:lnTo>
                  <a:pt x="336550" y="471881"/>
                </a:lnTo>
                <a:lnTo>
                  <a:pt x="446976" y="469595"/>
                </a:lnTo>
                <a:lnTo>
                  <a:pt x="487629" y="469239"/>
                </a:lnTo>
                <a:lnTo>
                  <a:pt x="529691" y="469366"/>
                </a:lnTo>
                <a:lnTo>
                  <a:pt x="572884" y="470128"/>
                </a:lnTo>
                <a:lnTo>
                  <a:pt x="616902" y="471690"/>
                </a:lnTo>
                <a:lnTo>
                  <a:pt x="661428" y="474205"/>
                </a:lnTo>
                <a:lnTo>
                  <a:pt x="706183" y="477850"/>
                </a:lnTo>
                <a:lnTo>
                  <a:pt x="750849" y="482765"/>
                </a:lnTo>
                <a:lnTo>
                  <a:pt x="795134" y="489127"/>
                </a:lnTo>
                <a:lnTo>
                  <a:pt x="838746" y="497078"/>
                </a:lnTo>
                <a:lnTo>
                  <a:pt x="881367" y="506806"/>
                </a:lnTo>
                <a:lnTo>
                  <a:pt x="922705" y="518439"/>
                </a:lnTo>
                <a:lnTo>
                  <a:pt x="962469" y="532168"/>
                </a:lnTo>
                <a:lnTo>
                  <a:pt x="1000353" y="548144"/>
                </a:lnTo>
                <a:lnTo>
                  <a:pt x="1036040" y="566521"/>
                </a:lnTo>
                <a:lnTo>
                  <a:pt x="1069263" y="587463"/>
                </a:lnTo>
                <a:lnTo>
                  <a:pt x="1099693" y="611136"/>
                </a:lnTo>
                <a:lnTo>
                  <a:pt x="1127036" y="637692"/>
                </a:lnTo>
                <a:lnTo>
                  <a:pt x="1171282" y="700112"/>
                </a:lnTo>
                <a:lnTo>
                  <a:pt x="1187577" y="736295"/>
                </a:lnTo>
                <a:lnTo>
                  <a:pt x="1199591" y="776008"/>
                </a:lnTo>
                <a:lnTo>
                  <a:pt x="1207020" y="819416"/>
                </a:lnTo>
                <a:lnTo>
                  <a:pt x="1209560" y="866673"/>
                </a:lnTo>
                <a:lnTo>
                  <a:pt x="1209560" y="2291334"/>
                </a:lnTo>
                <a:lnTo>
                  <a:pt x="1825701" y="1938616"/>
                </a:lnTo>
                <a:lnTo>
                  <a:pt x="1825701" y="744740"/>
                </a:lnTo>
                <a:close/>
              </a:path>
              <a:path w="3785234" h="3201670">
                <a:moveTo>
                  <a:pt x="1866963" y="2967444"/>
                </a:moveTo>
                <a:lnTo>
                  <a:pt x="1863890" y="2915589"/>
                </a:lnTo>
                <a:lnTo>
                  <a:pt x="1854631" y="2869692"/>
                </a:lnTo>
                <a:lnTo>
                  <a:pt x="1839201" y="2829725"/>
                </a:lnTo>
                <a:lnTo>
                  <a:pt x="1817547" y="2795714"/>
                </a:lnTo>
                <a:lnTo>
                  <a:pt x="1790522" y="2768549"/>
                </a:lnTo>
                <a:lnTo>
                  <a:pt x="1722335" y="2737510"/>
                </a:lnTo>
                <a:lnTo>
                  <a:pt x="1681187" y="2733637"/>
                </a:lnTo>
                <a:lnTo>
                  <a:pt x="1627949" y="2740202"/>
                </a:lnTo>
                <a:lnTo>
                  <a:pt x="1582407" y="2759913"/>
                </a:lnTo>
                <a:lnTo>
                  <a:pt x="1544561" y="2792755"/>
                </a:lnTo>
                <a:lnTo>
                  <a:pt x="1514424" y="2838742"/>
                </a:lnTo>
                <a:lnTo>
                  <a:pt x="1514424" y="2746286"/>
                </a:lnTo>
                <a:lnTo>
                  <a:pt x="1332255" y="2746286"/>
                </a:lnTo>
                <a:lnTo>
                  <a:pt x="1332255" y="3194012"/>
                </a:lnTo>
                <a:lnTo>
                  <a:pt x="1523517" y="3194012"/>
                </a:lnTo>
                <a:lnTo>
                  <a:pt x="1523517" y="2981922"/>
                </a:lnTo>
                <a:lnTo>
                  <a:pt x="1524330" y="2965615"/>
                </a:lnTo>
                <a:lnTo>
                  <a:pt x="1536623" y="2922168"/>
                </a:lnTo>
                <a:lnTo>
                  <a:pt x="1560677" y="2889593"/>
                </a:lnTo>
                <a:lnTo>
                  <a:pt x="1602397" y="2868612"/>
                </a:lnTo>
                <a:lnTo>
                  <a:pt x="1613242" y="2867736"/>
                </a:lnTo>
                <a:lnTo>
                  <a:pt x="1627352" y="2869044"/>
                </a:lnTo>
                <a:lnTo>
                  <a:pt x="1667230" y="2900146"/>
                </a:lnTo>
                <a:lnTo>
                  <a:pt x="1676679" y="2948432"/>
                </a:lnTo>
                <a:lnTo>
                  <a:pt x="1676679" y="3194012"/>
                </a:lnTo>
                <a:lnTo>
                  <a:pt x="1866963" y="3194012"/>
                </a:lnTo>
                <a:lnTo>
                  <a:pt x="1866963" y="2967444"/>
                </a:lnTo>
                <a:close/>
              </a:path>
              <a:path w="3785234" h="3201670">
                <a:moveTo>
                  <a:pt x="2494153" y="2568638"/>
                </a:moveTo>
                <a:lnTo>
                  <a:pt x="2302903" y="2596756"/>
                </a:lnTo>
                <a:lnTo>
                  <a:pt x="2302903" y="2825140"/>
                </a:lnTo>
                <a:lnTo>
                  <a:pt x="2302903" y="2963811"/>
                </a:lnTo>
                <a:lnTo>
                  <a:pt x="2302903" y="2967431"/>
                </a:lnTo>
                <a:lnTo>
                  <a:pt x="2301290" y="2984995"/>
                </a:lnTo>
                <a:lnTo>
                  <a:pt x="2277072" y="3030880"/>
                </a:lnTo>
                <a:lnTo>
                  <a:pt x="2231453" y="3056382"/>
                </a:lnTo>
                <a:lnTo>
                  <a:pt x="2213178" y="3058083"/>
                </a:lnTo>
                <a:lnTo>
                  <a:pt x="2195652" y="3056432"/>
                </a:lnTo>
                <a:lnTo>
                  <a:pt x="2150186" y="3031769"/>
                </a:lnTo>
                <a:lnTo>
                  <a:pt x="2125141" y="2985732"/>
                </a:lnTo>
                <a:lnTo>
                  <a:pt x="2123478" y="2967431"/>
                </a:lnTo>
                <a:lnTo>
                  <a:pt x="2125091" y="2949511"/>
                </a:lnTo>
                <a:lnTo>
                  <a:pt x="2149297" y="2903563"/>
                </a:lnTo>
                <a:lnTo>
                  <a:pt x="2194903" y="2878493"/>
                </a:lnTo>
                <a:lnTo>
                  <a:pt x="2213178" y="2876816"/>
                </a:lnTo>
                <a:lnTo>
                  <a:pt x="2230348" y="2878429"/>
                </a:lnTo>
                <a:lnTo>
                  <a:pt x="2275687" y="2902623"/>
                </a:lnTo>
                <a:lnTo>
                  <a:pt x="2301202" y="2946730"/>
                </a:lnTo>
                <a:lnTo>
                  <a:pt x="2302903" y="2963811"/>
                </a:lnTo>
                <a:lnTo>
                  <a:pt x="2302903" y="2825140"/>
                </a:lnTo>
                <a:lnTo>
                  <a:pt x="2276741" y="2783687"/>
                </a:lnTo>
                <a:lnTo>
                  <a:pt x="2243569" y="2755328"/>
                </a:lnTo>
                <a:lnTo>
                  <a:pt x="2202853" y="2739059"/>
                </a:lnTo>
                <a:lnTo>
                  <a:pt x="2154288" y="2733637"/>
                </a:lnTo>
                <a:lnTo>
                  <a:pt x="2125700" y="2735554"/>
                </a:lnTo>
                <a:lnTo>
                  <a:pt x="2071090" y="2750959"/>
                </a:lnTo>
                <a:lnTo>
                  <a:pt x="2020760" y="2781287"/>
                </a:lnTo>
                <a:lnTo>
                  <a:pt x="1979968" y="2823641"/>
                </a:lnTo>
                <a:lnTo>
                  <a:pt x="1950186" y="2876816"/>
                </a:lnTo>
                <a:lnTo>
                  <a:pt x="1935035" y="2935922"/>
                </a:lnTo>
                <a:lnTo>
                  <a:pt x="1933143" y="2967431"/>
                </a:lnTo>
                <a:lnTo>
                  <a:pt x="1934959" y="2997377"/>
                </a:lnTo>
                <a:lnTo>
                  <a:pt x="1949450" y="3054693"/>
                </a:lnTo>
                <a:lnTo>
                  <a:pt x="1977961" y="3107740"/>
                </a:lnTo>
                <a:lnTo>
                  <a:pt x="2017610" y="3151009"/>
                </a:lnTo>
                <a:lnTo>
                  <a:pt x="2067280" y="3182912"/>
                </a:lnTo>
                <a:lnTo>
                  <a:pt x="2123262" y="3199231"/>
                </a:lnTo>
                <a:lnTo>
                  <a:pt x="2153374" y="3201263"/>
                </a:lnTo>
                <a:lnTo>
                  <a:pt x="2202815" y="3195548"/>
                </a:lnTo>
                <a:lnTo>
                  <a:pt x="2244217" y="3178391"/>
                </a:lnTo>
                <a:lnTo>
                  <a:pt x="2277580" y="3149790"/>
                </a:lnTo>
                <a:lnTo>
                  <a:pt x="2302903" y="3109747"/>
                </a:lnTo>
                <a:lnTo>
                  <a:pt x="2302903" y="3194024"/>
                </a:lnTo>
                <a:lnTo>
                  <a:pt x="2494153" y="3194024"/>
                </a:lnTo>
                <a:lnTo>
                  <a:pt x="2494153" y="3109747"/>
                </a:lnTo>
                <a:lnTo>
                  <a:pt x="2494153" y="3058083"/>
                </a:lnTo>
                <a:lnTo>
                  <a:pt x="2494153" y="2876816"/>
                </a:lnTo>
                <a:lnTo>
                  <a:pt x="2494153" y="2825140"/>
                </a:lnTo>
                <a:lnTo>
                  <a:pt x="2494153" y="2568638"/>
                </a:lnTo>
                <a:close/>
              </a:path>
              <a:path w="3785234" h="3201670">
                <a:moveTo>
                  <a:pt x="3024314" y="2955658"/>
                </a:moveTo>
                <a:lnTo>
                  <a:pt x="3018434" y="2896184"/>
                </a:lnTo>
                <a:lnTo>
                  <a:pt x="3000972" y="2843301"/>
                </a:lnTo>
                <a:lnTo>
                  <a:pt x="3000781" y="2842818"/>
                </a:lnTo>
                <a:lnTo>
                  <a:pt x="2971203" y="2797746"/>
                </a:lnTo>
                <a:lnTo>
                  <a:pt x="2929623" y="2763075"/>
                </a:lnTo>
                <a:lnTo>
                  <a:pt x="2883878" y="2743238"/>
                </a:lnTo>
                <a:lnTo>
                  <a:pt x="2883878" y="2900375"/>
                </a:lnTo>
                <a:lnTo>
                  <a:pt x="2743365" y="2931198"/>
                </a:lnTo>
                <a:lnTo>
                  <a:pt x="2754922" y="2880880"/>
                </a:lnTo>
                <a:lnTo>
                  <a:pt x="2785745" y="2849397"/>
                </a:lnTo>
                <a:lnTo>
                  <a:pt x="2814967" y="2843301"/>
                </a:lnTo>
                <a:lnTo>
                  <a:pt x="2839669" y="2846870"/>
                </a:lnTo>
                <a:lnTo>
                  <a:pt x="2859379" y="2857563"/>
                </a:lnTo>
                <a:lnTo>
                  <a:pt x="2874111" y="2875407"/>
                </a:lnTo>
                <a:lnTo>
                  <a:pt x="2883878" y="2900375"/>
                </a:lnTo>
                <a:lnTo>
                  <a:pt x="2883878" y="2743238"/>
                </a:lnTo>
                <a:lnTo>
                  <a:pt x="2877172" y="2740990"/>
                </a:lnTo>
                <a:lnTo>
                  <a:pt x="2847289" y="2735465"/>
                </a:lnTo>
                <a:lnTo>
                  <a:pt x="2814967" y="2733637"/>
                </a:lnTo>
                <a:lnTo>
                  <a:pt x="2780868" y="2735440"/>
                </a:lnTo>
                <a:lnTo>
                  <a:pt x="2717444" y="2749943"/>
                </a:lnTo>
                <a:lnTo>
                  <a:pt x="2661005" y="2778671"/>
                </a:lnTo>
                <a:lnTo>
                  <a:pt x="2615692" y="2819895"/>
                </a:lnTo>
                <a:lnTo>
                  <a:pt x="2582799" y="2872790"/>
                </a:lnTo>
                <a:lnTo>
                  <a:pt x="2566009" y="2933979"/>
                </a:lnTo>
                <a:lnTo>
                  <a:pt x="2563901" y="2967444"/>
                </a:lnTo>
                <a:lnTo>
                  <a:pt x="2565946" y="3000108"/>
                </a:lnTo>
                <a:lnTo>
                  <a:pt x="2582278" y="3060128"/>
                </a:lnTo>
                <a:lnTo>
                  <a:pt x="2614472" y="3112630"/>
                </a:lnTo>
                <a:lnTo>
                  <a:pt x="2660015" y="3154337"/>
                </a:lnTo>
                <a:lnTo>
                  <a:pt x="2717901" y="3184207"/>
                </a:lnTo>
                <a:lnTo>
                  <a:pt x="2784741" y="3199371"/>
                </a:lnTo>
                <a:lnTo>
                  <a:pt x="2821305" y="3201276"/>
                </a:lnTo>
                <a:lnTo>
                  <a:pt x="2870581" y="3198952"/>
                </a:lnTo>
                <a:lnTo>
                  <a:pt x="2917825" y="3191992"/>
                </a:lnTo>
                <a:lnTo>
                  <a:pt x="2963037" y="3180397"/>
                </a:lnTo>
                <a:lnTo>
                  <a:pt x="3006204" y="3164128"/>
                </a:lnTo>
                <a:lnTo>
                  <a:pt x="2989478" y="3074352"/>
                </a:lnTo>
                <a:lnTo>
                  <a:pt x="2983573" y="3042666"/>
                </a:lnTo>
                <a:lnTo>
                  <a:pt x="2948381" y="3056547"/>
                </a:lnTo>
                <a:lnTo>
                  <a:pt x="2914446" y="3066453"/>
                </a:lnTo>
                <a:lnTo>
                  <a:pt x="2881744" y="3072384"/>
                </a:lnTo>
                <a:lnTo>
                  <a:pt x="2850299" y="3074352"/>
                </a:lnTo>
                <a:lnTo>
                  <a:pt x="2831325" y="3073476"/>
                </a:lnTo>
                <a:lnTo>
                  <a:pt x="2785986" y="3060331"/>
                </a:lnTo>
                <a:lnTo>
                  <a:pt x="2756916" y="3029318"/>
                </a:lnTo>
                <a:lnTo>
                  <a:pt x="2750642" y="3014561"/>
                </a:lnTo>
                <a:lnTo>
                  <a:pt x="3022485" y="2979216"/>
                </a:lnTo>
                <a:lnTo>
                  <a:pt x="3023705" y="2974390"/>
                </a:lnTo>
                <a:lnTo>
                  <a:pt x="3024251" y="2967444"/>
                </a:lnTo>
                <a:lnTo>
                  <a:pt x="3024314" y="2955658"/>
                </a:lnTo>
                <a:close/>
              </a:path>
              <a:path w="3785234" h="3201670">
                <a:moveTo>
                  <a:pt x="3356025" y="1815795"/>
                </a:moveTo>
                <a:lnTo>
                  <a:pt x="3319780" y="1815960"/>
                </a:lnTo>
                <a:lnTo>
                  <a:pt x="3200323" y="1816989"/>
                </a:lnTo>
                <a:lnTo>
                  <a:pt x="3157867" y="1816862"/>
                </a:lnTo>
                <a:lnTo>
                  <a:pt x="3114535" y="1816201"/>
                </a:lnTo>
                <a:lnTo>
                  <a:pt x="3070618" y="1814817"/>
                </a:lnTo>
                <a:lnTo>
                  <a:pt x="3026384" y="1812505"/>
                </a:lnTo>
                <a:lnTo>
                  <a:pt x="2982125" y="1809089"/>
                </a:lnTo>
                <a:lnTo>
                  <a:pt x="2938119" y="1804377"/>
                </a:lnTo>
                <a:lnTo>
                  <a:pt x="2894622" y="1798193"/>
                </a:lnTo>
                <a:lnTo>
                  <a:pt x="2851924" y="1790319"/>
                </a:lnTo>
                <a:lnTo>
                  <a:pt x="2810306" y="1780590"/>
                </a:lnTo>
                <a:lnTo>
                  <a:pt x="2770047" y="1768817"/>
                </a:lnTo>
                <a:lnTo>
                  <a:pt x="2731401" y="1754809"/>
                </a:lnTo>
                <a:lnTo>
                  <a:pt x="2694673" y="1738376"/>
                </a:lnTo>
                <a:lnTo>
                  <a:pt x="2660129" y="1719326"/>
                </a:lnTo>
                <a:lnTo>
                  <a:pt x="2628049" y="1697482"/>
                </a:lnTo>
                <a:lnTo>
                  <a:pt x="2598699" y="1672640"/>
                </a:lnTo>
                <a:lnTo>
                  <a:pt x="2572359" y="1644624"/>
                </a:lnTo>
                <a:lnTo>
                  <a:pt x="2549321" y="1613242"/>
                </a:lnTo>
                <a:lnTo>
                  <a:pt x="2529840" y="1578317"/>
                </a:lnTo>
                <a:lnTo>
                  <a:pt x="2514219" y="1539633"/>
                </a:lnTo>
                <a:lnTo>
                  <a:pt x="2502712" y="1497025"/>
                </a:lnTo>
                <a:lnTo>
                  <a:pt x="2495600" y="1450301"/>
                </a:lnTo>
                <a:lnTo>
                  <a:pt x="2493175" y="1399260"/>
                </a:lnTo>
                <a:lnTo>
                  <a:pt x="2493175" y="0"/>
                </a:lnTo>
                <a:lnTo>
                  <a:pt x="1912581" y="343281"/>
                </a:lnTo>
                <a:lnTo>
                  <a:pt x="1912581" y="1716379"/>
                </a:lnTo>
                <a:lnTo>
                  <a:pt x="1922094" y="1770684"/>
                </a:lnTo>
                <a:lnTo>
                  <a:pt x="1935632" y="1820900"/>
                </a:lnTo>
                <a:lnTo>
                  <a:pt x="1952942" y="1867179"/>
                </a:lnTo>
                <a:lnTo>
                  <a:pt x="1973808" y="1909673"/>
                </a:lnTo>
                <a:lnTo>
                  <a:pt x="1997976" y="1948522"/>
                </a:lnTo>
                <a:lnTo>
                  <a:pt x="2025218" y="1983892"/>
                </a:lnTo>
                <a:lnTo>
                  <a:pt x="2055291" y="2015947"/>
                </a:lnTo>
                <a:lnTo>
                  <a:pt x="2087981" y="2044814"/>
                </a:lnTo>
                <a:lnTo>
                  <a:pt x="2123021" y="2070658"/>
                </a:lnTo>
                <a:lnTo>
                  <a:pt x="2160193" y="2093633"/>
                </a:lnTo>
                <a:lnTo>
                  <a:pt x="2199259" y="2113889"/>
                </a:lnTo>
                <a:lnTo>
                  <a:pt x="2239975" y="2131593"/>
                </a:lnTo>
                <a:lnTo>
                  <a:pt x="2282113" y="2146871"/>
                </a:lnTo>
                <a:lnTo>
                  <a:pt x="2325420" y="2159901"/>
                </a:lnTo>
                <a:lnTo>
                  <a:pt x="2369693" y="2170823"/>
                </a:lnTo>
                <a:lnTo>
                  <a:pt x="2414663" y="2179790"/>
                </a:lnTo>
                <a:lnTo>
                  <a:pt x="2460117" y="2186965"/>
                </a:lnTo>
                <a:lnTo>
                  <a:pt x="2505799" y="2192477"/>
                </a:lnTo>
                <a:lnTo>
                  <a:pt x="2551493" y="2196515"/>
                </a:lnTo>
                <a:lnTo>
                  <a:pt x="2596934" y="2199195"/>
                </a:lnTo>
                <a:lnTo>
                  <a:pt x="2641917" y="2200706"/>
                </a:lnTo>
                <a:lnTo>
                  <a:pt x="2686189" y="2201164"/>
                </a:lnTo>
                <a:lnTo>
                  <a:pt x="3356025" y="1815795"/>
                </a:lnTo>
                <a:close/>
              </a:path>
              <a:path w="3785234" h="3201670">
                <a:moveTo>
                  <a:pt x="3385985" y="3170428"/>
                </a:moveTo>
                <a:lnTo>
                  <a:pt x="3379622" y="3043567"/>
                </a:lnTo>
                <a:lnTo>
                  <a:pt x="3368675" y="3048330"/>
                </a:lnTo>
                <a:lnTo>
                  <a:pt x="3357626" y="3051733"/>
                </a:lnTo>
                <a:lnTo>
                  <a:pt x="3346475" y="3053765"/>
                </a:lnTo>
                <a:lnTo>
                  <a:pt x="3335210" y="3054451"/>
                </a:lnTo>
                <a:lnTo>
                  <a:pt x="3320961" y="3053740"/>
                </a:lnTo>
                <a:lnTo>
                  <a:pt x="3286810" y="3036570"/>
                </a:lnTo>
                <a:lnTo>
                  <a:pt x="3279927" y="3006445"/>
                </a:lnTo>
                <a:lnTo>
                  <a:pt x="3279927" y="2568638"/>
                </a:lnTo>
                <a:lnTo>
                  <a:pt x="3088665" y="2596769"/>
                </a:lnTo>
                <a:lnTo>
                  <a:pt x="3088665" y="3020034"/>
                </a:lnTo>
                <a:lnTo>
                  <a:pt x="3091307" y="3059938"/>
                </a:lnTo>
                <a:lnTo>
                  <a:pt x="3112401" y="3126321"/>
                </a:lnTo>
                <a:lnTo>
                  <a:pt x="3154083" y="3174009"/>
                </a:lnTo>
                <a:lnTo>
                  <a:pt x="3213671" y="3198228"/>
                </a:lnTo>
                <a:lnTo>
                  <a:pt x="3250006" y="3201263"/>
                </a:lnTo>
                <a:lnTo>
                  <a:pt x="3286722" y="3199333"/>
                </a:lnTo>
                <a:lnTo>
                  <a:pt x="3321608" y="3193567"/>
                </a:lnTo>
                <a:lnTo>
                  <a:pt x="3354692" y="3183928"/>
                </a:lnTo>
                <a:lnTo>
                  <a:pt x="3385985" y="3170428"/>
                </a:lnTo>
                <a:close/>
              </a:path>
              <a:path w="3785234" h="3201670">
                <a:moveTo>
                  <a:pt x="3784689" y="3047187"/>
                </a:moveTo>
                <a:lnTo>
                  <a:pt x="3774503" y="2991243"/>
                </a:lnTo>
                <a:lnTo>
                  <a:pt x="3743960" y="2948406"/>
                </a:lnTo>
                <a:lnTo>
                  <a:pt x="3692728" y="2917609"/>
                </a:lnTo>
                <a:lnTo>
                  <a:pt x="3620693" y="2897657"/>
                </a:lnTo>
                <a:lnTo>
                  <a:pt x="3600856" y="2892844"/>
                </a:lnTo>
                <a:lnTo>
                  <a:pt x="3586683" y="2886557"/>
                </a:lnTo>
                <a:lnTo>
                  <a:pt x="3578174" y="2878810"/>
                </a:lnTo>
                <a:lnTo>
                  <a:pt x="3575342" y="2869552"/>
                </a:lnTo>
                <a:lnTo>
                  <a:pt x="3575342" y="2862300"/>
                </a:lnTo>
                <a:lnTo>
                  <a:pt x="3615512" y="2846387"/>
                </a:lnTo>
                <a:lnTo>
                  <a:pt x="3629736" y="2845993"/>
                </a:lnTo>
                <a:lnTo>
                  <a:pt x="3640798" y="2846324"/>
                </a:lnTo>
                <a:lnTo>
                  <a:pt x="3681844" y="2851429"/>
                </a:lnTo>
                <a:lnTo>
                  <a:pt x="3725938" y="2862135"/>
                </a:lnTo>
                <a:lnTo>
                  <a:pt x="3739413" y="2866821"/>
                </a:lnTo>
                <a:lnTo>
                  <a:pt x="3758425" y="2759024"/>
                </a:lnTo>
                <a:lnTo>
                  <a:pt x="3712984" y="2742933"/>
                </a:lnTo>
                <a:lnTo>
                  <a:pt x="3659073" y="2735110"/>
                </a:lnTo>
                <a:lnTo>
                  <a:pt x="3615232" y="2733637"/>
                </a:lnTo>
                <a:lnTo>
                  <a:pt x="3571456" y="2736011"/>
                </a:lnTo>
                <a:lnTo>
                  <a:pt x="3532543" y="2743136"/>
                </a:lnTo>
                <a:lnTo>
                  <a:pt x="3469335" y="2771673"/>
                </a:lnTo>
                <a:lnTo>
                  <a:pt x="3428301" y="2818155"/>
                </a:lnTo>
                <a:lnTo>
                  <a:pt x="3412198" y="2881376"/>
                </a:lnTo>
                <a:lnTo>
                  <a:pt x="3414268" y="2911259"/>
                </a:lnTo>
                <a:lnTo>
                  <a:pt x="3430828" y="2960192"/>
                </a:lnTo>
                <a:lnTo>
                  <a:pt x="3464483" y="2995206"/>
                </a:lnTo>
                <a:lnTo>
                  <a:pt x="3518636" y="3019653"/>
                </a:lnTo>
                <a:lnTo>
                  <a:pt x="3570287" y="3031464"/>
                </a:lnTo>
                <a:lnTo>
                  <a:pt x="3584079" y="3034982"/>
                </a:lnTo>
                <a:lnTo>
                  <a:pt x="3594976" y="3038716"/>
                </a:lnTo>
                <a:lnTo>
                  <a:pt x="3602977" y="3042678"/>
                </a:lnTo>
                <a:lnTo>
                  <a:pt x="3611753" y="3048101"/>
                </a:lnTo>
                <a:lnTo>
                  <a:pt x="3616147" y="3055074"/>
                </a:lnTo>
                <a:lnTo>
                  <a:pt x="3616147" y="3063506"/>
                </a:lnTo>
                <a:lnTo>
                  <a:pt x="3613315" y="3074619"/>
                </a:lnTo>
                <a:lnTo>
                  <a:pt x="3604806" y="3082556"/>
                </a:lnTo>
                <a:lnTo>
                  <a:pt x="3590645" y="3087319"/>
                </a:lnTo>
                <a:lnTo>
                  <a:pt x="3570846" y="3088906"/>
                </a:lnTo>
                <a:lnTo>
                  <a:pt x="3539782" y="3087433"/>
                </a:lnTo>
                <a:lnTo>
                  <a:pt x="3508286" y="3083014"/>
                </a:lnTo>
                <a:lnTo>
                  <a:pt x="3476345" y="3075648"/>
                </a:lnTo>
                <a:lnTo>
                  <a:pt x="3443960" y="3065322"/>
                </a:lnTo>
                <a:lnTo>
                  <a:pt x="3423107" y="3173184"/>
                </a:lnTo>
                <a:lnTo>
                  <a:pt x="3460369" y="3185477"/>
                </a:lnTo>
                <a:lnTo>
                  <a:pt x="3500590" y="3194253"/>
                </a:lnTo>
                <a:lnTo>
                  <a:pt x="3543757" y="3199511"/>
                </a:lnTo>
                <a:lnTo>
                  <a:pt x="3589871" y="3201263"/>
                </a:lnTo>
                <a:lnTo>
                  <a:pt x="3634244" y="3198698"/>
                </a:lnTo>
                <a:lnTo>
                  <a:pt x="3673119" y="3190964"/>
                </a:lnTo>
                <a:lnTo>
                  <a:pt x="3734422" y="3160026"/>
                </a:lnTo>
                <a:lnTo>
                  <a:pt x="3772116" y="3111220"/>
                </a:lnTo>
                <a:lnTo>
                  <a:pt x="3781552" y="3081109"/>
                </a:lnTo>
                <a:lnTo>
                  <a:pt x="3784689" y="3047187"/>
                </a:lnTo>
                <a:close/>
              </a:path>
            </a:pathLst>
          </a:custGeom>
          <a:solidFill>
            <a:srgbClr val="E3221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Grupp 1" descr="Handels direkt, 0771-666444, handels.se. Hitta oss på sociala medier @handelsfacket. Symboler för tiktok, instagram, facebook, youtube och linkedin">
            <a:extLst>
              <a:ext uri="{FF2B5EF4-FFF2-40B4-BE49-F238E27FC236}">
                <a16:creationId xmlns:a16="http://schemas.microsoft.com/office/drawing/2014/main" id="{0EADE394-1510-7B71-C9AE-15B2BEE583FC}"/>
              </a:ext>
            </a:extLst>
          </p:cNvPr>
          <p:cNvGrpSpPr/>
          <p:nvPr userDrawn="1"/>
        </p:nvGrpSpPr>
        <p:grpSpPr>
          <a:xfrm>
            <a:off x="290648" y="5608914"/>
            <a:ext cx="11545609" cy="1008910"/>
            <a:chOff x="290648" y="5608914"/>
            <a:chExt cx="11545609" cy="1008910"/>
          </a:xfrm>
        </p:grpSpPr>
        <p:grpSp>
          <p:nvGrpSpPr>
            <p:cNvPr id="3" name="Bild 6">
              <a:extLst>
                <a:ext uri="{FF2B5EF4-FFF2-40B4-BE49-F238E27FC236}">
                  <a16:creationId xmlns:a16="http://schemas.microsoft.com/office/drawing/2014/main" id="{EC0CE736-98EA-13C6-F0D8-C0ABAD7818A0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068800" y="5620321"/>
              <a:ext cx="2767457" cy="451040"/>
              <a:chOff x="9091421" y="5620321"/>
              <a:chExt cx="2767457" cy="451040"/>
            </a:xfrm>
            <a:solidFill>
              <a:srgbClr val="002D3C"/>
            </a:solidFill>
          </p:grpSpPr>
          <p:sp>
            <p:nvSpPr>
              <p:cNvPr id="6" name="Frihandsfigur: Form 5">
                <a:extLst>
                  <a:ext uri="{FF2B5EF4-FFF2-40B4-BE49-F238E27FC236}">
                    <a16:creationId xmlns:a16="http://schemas.microsoft.com/office/drawing/2014/main" id="{7FF9234B-9CAB-E1B0-151A-18E3C4A86C3B}"/>
                  </a:ext>
                </a:extLst>
              </p:cNvPr>
              <p:cNvSpPr/>
              <p:nvPr/>
            </p:nvSpPr>
            <p:spPr>
              <a:xfrm>
                <a:off x="9091421" y="5631243"/>
                <a:ext cx="121094" cy="161797"/>
              </a:xfrm>
              <a:custGeom>
                <a:avLst/>
                <a:gdLst>
                  <a:gd name="csX0" fmla="*/ 0 w 121094"/>
                  <a:gd name="csY0" fmla="*/ 0 h 161797"/>
                  <a:gd name="csX1" fmla="*/ 16447 w 121094"/>
                  <a:gd name="csY1" fmla="*/ 0 h 161797"/>
                  <a:gd name="csX2" fmla="*/ 16447 w 121094"/>
                  <a:gd name="csY2" fmla="*/ 70167 h 161797"/>
                  <a:gd name="csX3" fmla="*/ 104648 w 121094"/>
                  <a:gd name="csY3" fmla="*/ 70167 h 161797"/>
                  <a:gd name="csX4" fmla="*/ 104648 w 121094"/>
                  <a:gd name="csY4" fmla="*/ 0 h 161797"/>
                  <a:gd name="csX5" fmla="*/ 121095 w 121094"/>
                  <a:gd name="csY5" fmla="*/ 0 h 161797"/>
                  <a:gd name="csX6" fmla="*/ 121095 w 121094"/>
                  <a:gd name="csY6" fmla="*/ 161798 h 161797"/>
                  <a:gd name="csX7" fmla="*/ 104648 w 121094"/>
                  <a:gd name="csY7" fmla="*/ 161798 h 161797"/>
                  <a:gd name="csX8" fmla="*/ 104648 w 121094"/>
                  <a:gd name="csY8" fmla="*/ 85217 h 161797"/>
                  <a:gd name="csX9" fmla="*/ 16447 w 121094"/>
                  <a:gd name="csY9" fmla="*/ 85217 h 161797"/>
                  <a:gd name="csX10" fmla="*/ 16447 w 121094"/>
                  <a:gd name="csY10" fmla="*/ 161798 h 161797"/>
                  <a:gd name="csX11" fmla="*/ 0 w 121094"/>
                  <a:gd name="csY11" fmla="*/ 161798 h 161797"/>
                  <a:gd name="csX12" fmla="*/ 0 w 121094"/>
                  <a:gd name="csY12" fmla="*/ 0 h 1617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21094" h="161797">
                    <a:moveTo>
                      <a:pt x="0" y="0"/>
                    </a:moveTo>
                    <a:lnTo>
                      <a:pt x="16447" y="0"/>
                    </a:lnTo>
                    <a:lnTo>
                      <a:pt x="16447" y="70167"/>
                    </a:lnTo>
                    <a:lnTo>
                      <a:pt x="104648" y="70167"/>
                    </a:lnTo>
                    <a:lnTo>
                      <a:pt x="104648" y="0"/>
                    </a:lnTo>
                    <a:lnTo>
                      <a:pt x="121095" y="0"/>
                    </a:lnTo>
                    <a:lnTo>
                      <a:pt x="121095" y="161798"/>
                    </a:lnTo>
                    <a:lnTo>
                      <a:pt x="104648" y="161798"/>
                    </a:lnTo>
                    <a:lnTo>
                      <a:pt x="104648" y="85217"/>
                    </a:lnTo>
                    <a:lnTo>
                      <a:pt x="16447" y="85217"/>
                    </a:lnTo>
                    <a:lnTo>
                      <a:pt x="16447" y="161798"/>
                    </a:lnTo>
                    <a:lnTo>
                      <a:pt x="0" y="1617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7" name="Frihandsfigur: Form 6">
                <a:extLst>
                  <a:ext uri="{FF2B5EF4-FFF2-40B4-BE49-F238E27FC236}">
                    <a16:creationId xmlns:a16="http://schemas.microsoft.com/office/drawing/2014/main" id="{CB53F2AC-6EAE-136E-25C1-09C1D8C529DA}"/>
                  </a:ext>
                </a:extLst>
              </p:cNvPr>
              <p:cNvSpPr/>
              <p:nvPr/>
            </p:nvSpPr>
            <p:spPr>
              <a:xfrm>
                <a:off x="9251695" y="5633973"/>
                <a:ext cx="21971" cy="159130"/>
              </a:xfrm>
              <a:custGeom>
                <a:avLst/>
                <a:gdLst>
                  <a:gd name="csX0" fmla="*/ 10985 w 21971"/>
                  <a:gd name="csY0" fmla="*/ 21971 h 159130"/>
                  <a:gd name="csX1" fmla="*/ 0 w 21971"/>
                  <a:gd name="csY1" fmla="*/ 10985 h 159130"/>
                  <a:gd name="csX2" fmla="*/ 10985 w 21971"/>
                  <a:gd name="csY2" fmla="*/ 0 h 159130"/>
                  <a:gd name="csX3" fmla="*/ 21972 w 21971"/>
                  <a:gd name="csY3" fmla="*/ 10985 h 159130"/>
                  <a:gd name="csX4" fmla="*/ 10985 w 21971"/>
                  <a:gd name="csY4" fmla="*/ 21971 h 159130"/>
                  <a:gd name="csX5" fmla="*/ 18733 w 21971"/>
                  <a:gd name="csY5" fmla="*/ 159131 h 159130"/>
                  <a:gd name="csX6" fmla="*/ 3175 w 21971"/>
                  <a:gd name="csY6" fmla="*/ 159131 h 159130"/>
                  <a:gd name="csX7" fmla="*/ 3175 w 21971"/>
                  <a:gd name="csY7" fmla="*/ 52134 h 159130"/>
                  <a:gd name="csX8" fmla="*/ 18733 w 21971"/>
                  <a:gd name="csY8" fmla="*/ 52134 h 159130"/>
                  <a:gd name="csX9" fmla="*/ 18733 w 21971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1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1" y="0"/>
                      <a:pt x="21972" y="4572"/>
                      <a:pt x="21972" y="10985"/>
                    </a:cubicBezTo>
                    <a:cubicBezTo>
                      <a:pt x="21972" y="17399"/>
                      <a:pt x="16511" y="21971"/>
                      <a:pt x="10985" y="21971"/>
                    </a:cubicBezTo>
                    <a:close/>
                    <a:moveTo>
                      <a:pt x="18733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3" y="52134"/>
                    </a:lnTo>
                    <a:lnTo>
                      <a:pt x="18733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8" name="Frihandsfigur: Form 7">
                <a:extLst>
                  <a:ext uri="{FF2B5EF4-FFF2-40B4-BE49-F238E27FC236}">
                    <a16:creationId xmlns:a16="http://schemas.microsoft.com/office/drawing/2014/main" id="{94D50FD5-250F-9A74-055B-F46E8A706746}"/>
                  </a:ext>
                </a:extLst>
              </p:cNvPr>
              <p:cNvSpPr/>
              <p:nvPr/>
            </p:nvSpPr>
            <p:spPr>
              <a:xfrm>
                <a:off x="9292145" y="5655945"/>
                <a:ext cx="67881" cy="138493"/>
              </a:xfrm>
              <a:custGeom>
                <a:avLst/>
                <a:gdLst>
                  <a:gd name="csX0" fmla="*/ 67882 w 67881"/>
                  <a:gd name="csY0" fmla="*/ 43180 h 138493"/>
                  <a:gd name="csX1" fmla="*/ 37719 w 67881"/>
                  <a:gd name="csY1" fmla="*/ 43180 h 138493"/>
                  <a:gd name="csX2" fmla="*/ 37719 w 67881"/>
                  <a:gd name="csY2" fmla="*/ 105601 h 138493"/>
                  <a:gd name="csX3" fmla="*/ 53722 w 67881"/>
                  <a:gd name="csY3" fmla="*/ 125285 h 138493"/>
                  <a:gd name="csX4" fmla="*/ 67184 w 67881"/>
                  <a:gd name="csY4" fmla="*/ 121857 h 138493"/>
                  <a:gd name="csX5" fmla="*/ 67882 w 67881"/>
                  <a:gd name="csY5" fmla="*/ 135318 h 138493"/>
                  <a:gd name="csX6" fmla="*/ 49594 w 67881"/>
                  <a:gd name="csY6" fmla="*/ 138493 h 138493"/>
                  <a:gd name="csX7" fmla="*/ 22161 w 67881"/>
                  <a:gd name="csY7" fmla="*/ 109918 h 138493"/>
                  <a:gd name="csX8" fmla="*/ 22161 w 67881"/>
                  <a:gd name="csY8" fmla="*/ 43180 h 138493"/>
                  <a:gd name="csX9" fmla="*/ 0 w 67881"/>
                  <a:gd name="csY9" fmla="*/ 43180 h 138493"/>
                  <a:gd name="csX10" fmla="*/ 0 w 67881"/>
                  <a:gd name="csY10" fmla="*/ 30163 h 138493"/>
                  <a:gd name="csX11" fmla="*/ 22161 w 67881"/>
                  <a:gd name="csY11" fmla="*/ 30163 h 138493"/>
                  <a:gd name="csX12" fmla="*/ 22161 w 67881"/>
                  <a:gd name="csY12" fmla="*/ 0 h 138493"/>
                  <a:gd name="csX13" fmla="*/ 37719 w 67881"/>
                  <a:gd name="csY13" fmla="*/ 0 h 138493"/>
                  <a:gd name="csX14" fmla="*/ 37719 w 67881"/>
                  <a:gd name="csY14" fmla="*/ 30163 h 138493"/>
                  <a:gd name="csX15" fmla="*/ 67882 w 67881"/>
                  <a:gd name="csY15" fmla="*/ 30163 h 138493"/>
                  <a:gd name="csX16" fmla="*/ 67882 w 67881"/>
                  <a:gd name="csY16" fmla="*/ 43180 h 1384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7881" h="138493">
                    <a:moveTo>
                      <a:pt x="67882" y="43180"/>
                    </a:moveTo>
                    <a:lnTo>
                      <a:pt x="37719" y="43180"/>
                    </a:lnTo>
                    <a:lnTo>
                      <a:pt x="37719" y="105601"/>
                    </a:lnTo>
                    <a:cubicBezTo>
                      <a:pt x="37719" y="121602"/>
                      <a:pt x="44324" y="125285"/>
                      <a:pt x="53722" y="125285"/>
                    </a:cubicBezTo>
                    <a:cubicBezTo>
                      <a:pt x="58039" y="125285"/>
                      <a:pt x="63119" y="123889"/>
                      <a:pt x="67184" y="121857"/>
                    </a:cubicBezTo>
                    <a:lnTo>
                      <a:pt x="67882" y="135318"/>
                    </a:lnTo>
                    <a:cubicBezTo>
                      <a:pt x="62421" y="137351"/>
                      <a:pt x="56706" y="138493"/>
                      <a:pt x="49594" y="138493"/>
                    </a:cubicBezTo>
                    <a:cubicBezTo>
                      <a:pt x="38164" y="138493"/>
                      <a:pt x="22161" y="133477"/>
                      <a:pt x="22161" y="109918"/>
                    </a:cubicBezTo>
                    <a:lnTo>
                      <a:pt x="22161" y="43180"/>
                    </a:lnTo>
                    <a:lnTo>
                      <a:pt x="0" y="43180"/>
                    </a:lnTo>
                    <a:lnTo>
                      <a:pt x="0" y="30163"/>
                    </a:lnTo>
                    <a:lnTo>
                      <a:pt x="22161" y="30163"/>
                    </a:lnTo>
                    <a:lnTo>
                      <a:pt x="22161" y="0"/>
                    </a:lnTo>
                    <a:lnTo>
                      <a:pt x="37719" y="0"/>
                    </a:lnTo>
                    <a:lnTo>
                      <a:pt x="37719" y="30163"/>
                    </a:lnTo>
                    <a:lnTo>
                      <a:pt x="67882" y="30163"/>
                    </a:lnTo>
                    <a:lnTo>
                      <a:pt x="67882" y="4318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9" name="Frihandsfigur: Form 8">
                <a:extLst>
                  <a:ext uri="{FF2B5EF4-FFF2-40B4-BE49-F238E27FC236}">
                    <a16:creationId xmlns:a16="http://schemas.microsoft.com/office/drawing/2014/main" id="{6002A449-A214-17FA-4A84-C191A4FCA1FA}"/>
                  </a:ext>
                </a:extLst>
              </p:cNvPr>
              <p:cNvSpPr/>
              <p:nvPr/>
            </p:nvSpPr>
            <p:spPr>
              <a:xfrm>
                <a:off x="9361868" y="5655945"/>
                <a:ext cx="67881" cy="138493"/>
              </a:xfrm>
              <a:custGeom>
                <a:avLst/>
                <a:gdLst>
                  <a:gd name="csX0" fmla="*/ 67881 w 67881"/>
                  <a:gd name="csY0" fmla="*/ 43180 h 138493"/>
                  <a:gd name="csX1" fmla="*/ 37719 w 67881"/>
                  <a:gd name="csY1" fmla="*/ 43180 h 138493"/>
                  <a:gd name="csX2" fmla="*/ 37719 w 67881"/>
                  <a:gd name="csY2" fmla="*/ 105601 h 138493"/>
                  <a:gd name="csX3" fmla="*/ 53721 w 67881"/>
                  <a:gd name="csY3" fmla="*/ 125285 h 138493"/>
                  <a:gd name="csX4" fmla="*/ 67183 w 67881"/>
                  <a:gd name="csY4" fmla="*/ 121857 h 138493"/>
                  <a:gd name="csX5" fmla="*/ 67881 w 67881"/>
                  <a:gd name="csY5" fmla="*/ 135318 h 138493"/>
                  <a:gd name="csX6" fmla="*/ 49593 w 67881"/>
                  <a:gd name="csY6" fmla="*/ 138493 h 138493"/>
                  <a:gd name="csX7" fmla="*/ 22161 w 67881"/>
                  <a:gd name="csY7" fmla="*/ 109918 h 138493"/>
                  <a:gd name="csX8" fmla="*/ 22161 w 67881"/>
                  <a:gd name="csY8" fmla="*/ 43180 h 138493"/>
                  <a:gd name="csX9" fmla="*/ 0 w 67881"/>
                  <a:gd name="csY9" fmla="*/ 43180 h 138493"/>
                  <a:gd name="csX10" fmla="*/ 0 w 67881"/>
                  <a:gd name="csY10" fmla="*/ 30163 h 138493"/>
                  <a:gd name="csX11" fmla="*/ 22161 w 67881"/>
                  <a:gd name="csY11" fmla="*/ 30163 h 138493"/>
                  <a:gd name="csX12" fmla="*/ 22161 w 67881"/>
                  <a:gd name="csY12" fmla="*/ 0 h 138493"/>
                  <a:gd name="csX13" fmla="*/ 37719 w 67881"/>
                  <a:gd name="csY13" fmla="*/ 0 h 138493"/>
                  <a:gd name="csX14" fmla="*/ 37719 w 67881"/>
                  <a:gd name="csY14" fmla="*/ 30163 h 138493"/>
                  <a:gd name="csX15" fmla="*/ 67881 w 67881"/>
                  <a:gd name="csY15" fmla="*/ 30163 h 138493"/>
                  <a:gd name="csX16" fmla="*/ 67881 w 67881"/>
                  <a:gd name="csY16" fmla="*/ 43180 h 1384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7881" h="138493">
                    <a:moveTo>
                      <a:pt x="67881" y="43180"/>
                    </a:moveTo>
                    <a:lnTo>
                      <a:pt x="37719" y="43180"/>
                    </a:lnTo>
                    <a:lnTo>
                      <a:pt x="37719" y="105601"/>
                    </a:lnTo>
                    <a:cubicBezTo>
                      <a:pt x="37719" y="121602"/>
                      <a:pt x="44323" y="125285"/>
                      <a:pt x="53721" y="125285"/>
                    </a:cubicBezTo>
                    <a:cubicBezTo>
                      <a:pt x="58038" y="125285"/>
                      <a:pt x="63119" y="123889"/>
                      <a:pt x="67183" y="121857"/>
                    </a:cubicBezTo>
                    <a:lnTo>
                      <a:pt x="67881" y="135318"/>
                    </a:lnTo>
                    <a:cubicBezTo>
                      <a:pt x="62420" y="137351"/>
                      <a:pt x="56705" y="138493"/>
                      <a:pt x="49593" y="138493"/>
                    </a:cubicBezTo>
                    <a:cubicBezTo>
                      <a:pt x="38163" y="138493"/>
                      <a:pt x="22161" y="133477"/>
                      <a:pt x="22161" y="109918"/>
                    </a:cubicBezTo>
                    <a:lnTo>
                      <a:pt x="22161" y="43180"/>
                    </a:lnTo>
                    <a:lnTo>
                      <a:pt x="0" y="43180"/>
                    </a:lnTo>
                    <a:lnTo>
                      <a:pt x="0" y="30163"/>
                    </a:lnTo>
                    <a:lnTo>
                      <a:pt x="22161" y="30163"/>
                    </a:lnTo>
                    <a:lnTo>
                      <a:pt x="22161" y="0"/>
                    </a:lnTo>
                    <a:lnTo>
                      <a:pt x="37719" y="0"/>
                    </a:lnTo>
                    <a:lnTo>
                      <a:pt x="37719" y="30163"/>
                    </a:lnTo>
                    <a:lnTo>
                      <a:pt x="67881" y="30163"/>
                    </a:lnTo>
                    <a:lnTo>
                      <a:pt x="67881" y="4318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1" name="Frihandsfigur: Form 10">
                <a:extLst>
                  <a:ext uri="{FF2B5EF4-FFF2-40B4-BE49-F238E27FC236}">
                    <a16:creationId xmlns:a16="http://schemas.microsoft.com/office/drawing/2014/main" id="{56A2C99B-1342-6167-FC5D-1B2D575F585D}"/>
                  </a:ext>
                </a:extLst>
              </p:cNvPr>
              <p:cNvSpPr/>
              <p:nvPr/>
            </p:nvSpPr>
            <p:spPr>
              <a:xfrm>
                <a:off x="9446006" y="5683377"/>
                <a:ext cx="91884" cy="112458"/>
              </a:xfrm>
              <a:custGeom>
                <a:avLst/>
                <a:gdLst>
                  <a:gd name="csX0" fmla="*/ 75437 w 91884"/>
                  <a:gd name="csY0" fmla="*/ 40703 h 112458"/>
                  <a:gd name="csX1" fmla="*/ 46862 w 91884"/>
                  <a:gd name="csY1" fmla="*/ 13017 h 112458"/>
                  <a:gd name="csX2" fmla="*/ 15112 w 91884"/>
                  <a:gd name="csY2" fmla="*/ 25590 h 112458"/>
                  <a:gd name="csX3" fmla="*/ 6413 w 91884"/>
                  <a:gd name="csY3" fmla="*/ 15303 h 112458"/>
                  <a:gd name="csX4" fmla="*/ 48450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4 w 91884"/>
                  <a:gd name="csY8" fmla="*/ 109728 h 112458"/>
                  <a:gd name="csX9" fmla="*/ 76326 w 91884"/>
                  <a:gd name="csY9" fmla="*/ 92329 h 112458"/>
                  <a:gd name="csX10" fmla="*/ 75882 w 91884"/>
                  <a:gd name="csY10" fmla="*/ 92329 h 112458"/>
                  <a:gd name="csX11" fmla="*/ 37020 w 91884"/>
                  <a:gd name="csY11" fmla="*/ 112458 h 112458"/>
                  <a:gd name="csX12" fmla="*/ 0 w 91884"/>
                  <a:gd name="csY12" fmla="*/ 80010 h 112458"/>
                  <a:gd name="csX13" fmla="*/ 75437 w 91884"/>
                  <a:gd name="csY13" fmla="*/ 44132 h 112458"/>
                  <a:gd name="csX14" fmla="*/ 75437 w 91884"/>
                  <a:gd name="csY14" fmla="*/ 40703 h 112458"/>
                  <a:gd name="csX15" fmla="*/ 70865 w 91884"/>
                  <a:gd name="csY15" fmla="*/ 56261 h 112458"/>
                  <a:gd name="csX16" fmla="*/ 16001 w 91884"/>
                  <a:gd name="csY16" fmla="*/ 79375 h 112458"/>
                  <a:gd name="csX17" fmla="*/ 41148 w 91884"/>
                  <a:gd name="csY17" fmla="*/ 99695 h 112458"/>
                  <a:gd name="csX18" fmla="*/ 75437 w 91884"/>
                  <a:gd name="csY18" fmla="*/ 64262 h 112458"/>
                  <a:gd name="csX19" fmla="*/ 75437 w 91884"/>
                  <a:gd name="csY19" fmla="*/ 56261 h 112458"/>
                  <a:gd name="csX20" fmla="*/ 70865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7" y="40703"/>
                    </a:moveTo>
                    <a:cubicBezTo>
                      <a:pt x="75437" y="22161"/>
                      <a:pt x="65405" y="13017"/>
                      <a:pt x="46862" y="13017"/>
                    </a:cubicBezTo>
                    <a:cubicBezTo>
                      <a:pt x="34289" y="13017"/>
                      <a:pt x="22606" y="18034"/>
                      <a:pt x="15112" y="25590"/>
                    </a:cubicBezTo>
                    <a:lnTo>
                      <a:pt x="6413" y="15303"/>
                    </a:lnTo>
                    <a:cubicBezTo>
                      <a:pt x="15112" y="6604"/>
                      <a:pt x="30163" y="0"/>
                      <a:pt x="48450" y="0"/>
                    </a:cubicBezTo>
                    <a:cubicBezTo>
                      <a:pt x="71564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1" y="103759"/>
                      <a:pt x="91884" y="109728"/>
                    </a:cubicBezTo>
                    <a:lnTo>
                      <a:pt x="77914" y="109728"/>
                    </a:lnTo>
                    <a:cubicBezTo>
                      <a:pt x="77025" y="104457"/>
                      <a:pt x="76326" y="98044"/>
                      <a:pt x="76326" y="92329"/>
                    </a:cubicBezTo>
                    <a:lnTo>
                      <a:pt x="75882" y="92329"/>
                    </a:lnTo>
                    <a:cubicBezTo>
                      <a:pt x="66039" y="106489"/>
                      <a:pt x="54165" y="112458"/>
                      <a:pt x="37020" y="112458"/>
                    </a:cubicBezTo>
                    <a:cubicBezTo>
                      <a:pt x="20764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7" y="44132"/>
                    </a:cubicBezTo>
                    <a:lnTo>
                      <a:pt x="75437" y="40703"/>
                    </a:lnTo>
                    <a:close/>
                    <a:moveTo>
                      <a:pt x="70865" y="56261"/>
                    </a:moveTo>
                    <a:cubicBezTo>
                      <a:pt x="45465" y="56261"/>
                      <a:pt x="16001" y="58991"/>
                      <a:pt x="16001" y="79375"/>
                    </a:cubicBezTo>
                    <a:cubicBezTo>
                      <a:pt x="16001" y="94678"/>
                      <a:pt x="29019" y="99695"/>
                      <a:pt x="41148" y="99695"/>
                    </a:cubicBezTo>
                    <a:cubicBezTo>
                      <a:pt x="63119" y="99695"/>
                      <a:pt x="75437" y="83248"/>
                      <a:pt x="75437" y="64262"/>
                    </a:cubicBezTo>
                    <a:lnTo>
                      <a:pt x="75437" y="56261"/>
                    </a:lnTo>
                    <a:lnTo>
                      <a:pt x="70865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2" name="Frihandsfigur: Form 11">
                <a:extLst>
                  <a:ext uri="{FF2B5EF4-FFF2-40B4-BE49-F238E27FC236}">
                    <a16:creationId xmlns:a16="http://schemas.microsoft.com/office/drawing/2014/main" id="{9F33A6E4-9590-690B-4CAE-C940BF057B9A}"/>
                  </a:ext>
                </a:extLst>
              </p:cNvPr>
              <p:cNvSpPr/>
              <p:nvPr/>
            </p:nvSpPr>
            <p:spPr>
              <a:xfrm>
                <a:off x="9625456" y="5683440"/>
                <a:ext cx="114046" cy="112394"/>
              </a:xfrm>
              <a:custGeom>
                <a:avLst/>
                <a:gdLst>
                  <a:gd name="csX0" fmla="*/ 56897 w 114046"/>
                  <a:gd name="csY0" fmla="*/ 112395 h 112394"/>
                  <a:gd name="csX1" fmla="*/ 0 w 114046"/>
                  <a:gd name="csY1" fmla="*/ 56197 h 112394"/>
                  <a:gd name="csX2" fmla="*/ 56897 w 114046"/>
                  <a:gd name="csY2" fmla="*/ 0 h 112394"/>
                  <a:gd name="csX3" fmla="*/ 114047 w 114046"/>
                  <a:gd name="csY3" fmla="*/ 56197 h 112394"/>
                  <a:gd name="csX4" fmla="*/ 56897 w 114046"/>
                  <a:gd name="csY4" fmla="*/ 112395 h 112394"/>
                  <a:gd name="csX5" fmla="*/ 56897 w 114046"/>
                  <a:gd name="csY5" fmla="*/ 12954 h 112394"/>
                  <a:gd name="csX6" fmla="*/ 16447 w 114046"/>
                  <a:gd name="csY6" fmla="*/ 56134 h 112394"/>
                  <a:gd name="csX7" fmla="*/ 56897 w 114046"/>
                  <a:gd name="csY7" fmla="*/ 99123 h 112394"/>
                  <a:gd name="csX8" fmla="*/ 97599 w 114046"/>
                  <a:gd name="csY8" fmla="*/ 56134 h 112394"/>
                  <a:gd name="csX9" fmla="*/ 56897 w 114046"/>
                  <a:gd name="csY9" fmla="*/ 12954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14046" h="112394">
                    <a:moveTo>
                      <a:pt x="56897" y="112395"/>
                    </a:moveTo>
                    <a:cubicBezTo>
                      <a:pt x="23750" y="112395"/>
                      <a:pt x="0" y="88392"/>
                      <a:pt x="0" y="56197"/>
                    </a:cubicBezTo>
                    <a:cubicBezTo>
                      <a:pt x="0" y="24003"/>
                      <a:pt x="23750" y="0"/>
                      <a:pt x="56897" y="0"/>
                    </a:cubicBezTo>
                    <a:cubicBezTo>
                      <a:pt x="90043" y="0"/>
                      <a:pt x="114047" y="24003"/>
                      <a:pt x="114047" y="56197"/>
                    </a:cubicBezTo>
                    <a:cubicBezTo>
                      <a:pt x="114047" y="88392"/>
                      <a:pt x="90298" y="112395"/>
                      <a:pt x="56897" y="112395"/>
                    </a:cubicBezTo>
                    <a:close/>
                    <a:moveTo>
                      <a:pt x="56897" y="12954"/>
                    </a:moveTo>
                    <a:cubicBezTo>
                      <a:pt x="32195" y="12954"/>
                      <a:pt x="16447" y="32131"/>
                      <a:pt x="16447" y="56134"/>
                    </a:cubicBezTo>
                    <a:cubicBezTo>
                      <a:pt x="16447" y="80137"/>
                      <a:pt x="32195" y="99123"/>
                      <a:pt x="56897" y="99123"/>
                    </a:cubicBezTo>
                    <a:cubicBezTo>
                      <a:pt x="81598" y="99123"/>
                      <a:pt x="97599" y="80137"/>
                      <a:pt x="97599" y="56134"/>
                    </a:cubicBezTo>
                    <a:cubicBezTo>
                      <a:pt x="97599" y="32131"/>
                      <a:pt x="81852" y="12954"/>
                      <a:pt x="56897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3" name="Frihandsfigur: Form 12">
                <a:extLst>
                  <a:ext uri="{FF2B5EF4-FFF2-40B4-BE49-F238E27FC236}">
                    <a16:creationId xmlns:a16="http://schemas.microsoft.com/office/drawing/2014/main" id="{EAB78F57-08F3-4BAC-0A45-D0D036EFEE70}"/>
                  </a:ext>
                </a:extLst>
              </p:cNvPr>
              <p:cNvSpPr/>
              <p:nvPr/>
            </p:nvSpPr>
            <p:spPr>
              <a:xfrm>
                <a:off x="9761029" y="5683377"/>
                <a:ext cx="82486" cy="112458"/>
              </a:xfrm>
              <a:custGeom>
                <a:avLst/>
                <a:gdLst>
                  <a:gd name="csX0" fmla="*/ 68770 w 82486"/>
                  <a:gd name="csY0" fmla="*/ 28130 h 112458"/>
                  <a:gd name="csX1" fmla="*/ 42481 w 82486"/>
                  <a:gd name="csY1" fmla="*/ 13017 h 112458"/>
                  <a:gd name="csX2" fmla="*/ 19876 w 82486"/>
                  <a:gd name="csY2" fmla="*/ 29718 h 112458"/>
                  <a:gd name="csX3" fmla="*/ 45465 w 82486"/>
                  <a:gd name="csY3" fmla="*/ 48006 h 112458"/>
                  <a:gd name="csX4" fmla="*/ 82486 w 82486"/>
                  <a:gd name="csY4" fmla="*/ 79311 h 112458"/>
                  <a:gd name="csX5" fmla="*/ 42290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3 w 82486"/>
                  <a:gd name="csY9" fmla="*/ 80454 h 112458"/>
                  <a:gd name="csX10" fmla="*/ 35623 w 82486"/>
                  <a:gd name="csY10" fmla="*/ 59880 h 112458"/>
                  <a:gd name="csX11" fmla="*/ 5016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0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0" y="28130"/>
                    </a:moveTo>
                    <a:cubicBezTo>
                      <a:pt x="64198" y="19240"/>
                      <a:pt x="54356" y="13017"/>
                      <a:pt x="42481" y="13017"/>
                    </a:cubicBezTo>
                    <a:cubicBezTo>
                      <a:pt x="31305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5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0" y="112458"/>
                    </a:cubicBezTo>
                    <a:cubicBezTo>
                      <a:pt x="26035" y="112458"/>
                      <a:pt x="9842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8" y="99187"/>
                      <a:pt x="67183" y="94361"/>
                      <a:pt x="67183" y="80454"/>
                    </a:cubicBezTo>
                    <a:cubicBezTo>
                      <a:pt x="67183" y="69278"/>
                      <a:pt x="56007" y="64707"/>
                      <a:pt x="35623" y="59880"/>
                    </a:cubicBezTo>
                    <a:cubicBezTo>
                      <a:pt x="23051" y="56896"/>
                      <a:pt x="5016" y="51435"/>
                      <a:pt x="5016" y="31051"/>
                    </a:cubicBezTo>
                    <a:cubicBezTo>
                      <a:pt x="5016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0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4" name="Frihandsfigur: Form 13">
                <a:extLst>
                  <a:ext uri="{FF2B5EF4-FFF2-40B4-BE49-F238E27FC236}">
                    <a16:creationId xmlns:a16="http://schemas.microsoft.com/office/drawing/2014/main" id="{2F16DBA1-A79A-9F6E-FFB6-8EF5EF4E755F}"/>
                  </a:ext>
                </a:extLst>
              </p:cNvPr>
              <p:cNvSpPr/>
              <p:nvPr/>
            </p:nvSpPr>
            <p:spPr>
              <a:xfrm>
                <a:off x="9862502" y="5683377"/>
                <a:ext cx="82486" cy="112458"/>
              </a:xfrm>
              <a:custGeom>
                <a:avLst/>
                <a:gdLst>
                  <a:gd name="csX0" fmla="*/ 68770 w 82486"/>
                  <a:gd name="csY0" fmla="*/ 28130 h 112458"/>
                  <a:gd name="csX1" fmla="*/ 42481 w 82486"/>
                  <a:gd name="csY1" fmla="*/ 13017 h 112458"/>
                  <a:gd name="csX2" fmla="*/ 19876 w 82486"/>
                  <a:gd name="csY2" fmla="*/ 29718 h 112458"/>
                  <a:gd name="csX3" fmla="*/ 45466 w 82486"/>
                  <a:gd name="csY3" fmla="*/ 48006 h 112458"/>
                  <a:gd name="csX4" fmla="*/ 82486 w 82486"/>
                  <a:gd name="csY4" fmla="*/ 79311 h 112458"/>
                  <a:gd name="csX5" fmla="*/ 42291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3 w 82486"/>
                  <a:gd name="csY9" fmla="*/ 80454 h 112458"/>
                  <a:gd name="csX10" fmla="*/ 35623 w 82486"/>
                  <a:gd name="csY10" fmla="*/ 59880 h 112458"/>
                  <a:gd name="csX11" fmla="*/ 5016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0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0" y="28130"/>
                    </a:moveTo>
                    <a:cubicBezTo>
                      <a:pt x="64198" y="19240"/>
                      <a:pt x="54356" y="13017"/>
                      <a:pt x="42481" y="13017"/>
                    </a:cubicBezTo>
                    <a:cubicBezTo>
                      <a:pt x="31305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6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1" y="112458"/>
                    </a:cubicBezTo>
                    <a:cubicBezTo>
                      <a:pt x="26035" y="112458"/>
                      <a:pt x="9842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8" y="99187"/>
                      <a:pt x="67183" y="94361"/>
                      <a:pt x="67183" y="80454"/>
                    </a:cubicBezTo>
                    <a:cubicBezTo>
                      <a:pt x="67183" y="69278"/>
                      <a:pt x="56007" y="64707"/>
                      <a:pt x="35623" y="59880"/>
                    </a:cubicBezTo>
                    <a:cubicBezTo>
                      <a:pt x="23051" y="56896"/>
                      <a:pt x="5016" y="51435"/>
                      <a:pt x="5016" y="31051"/>
                    </a:cubicBezTo>
                    <a:cubicBezTo>
                      <a:pt x="5016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0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5" name="Frihandsfigur: Form 14">
                <a:extLst>
                  <a:ext uri="{FF2B5EF4-FFF2-40B4-BE49-F238E27FC236}">
                    <a16:creationId xmlns:a16="http://schemas.microsoft.com/office/drawing/2014/main" id="{F4DAA4B0-16B9-247A-13B9-904B2041A2E6}"/>
                  </a:ext>
                </a:extLst>
              </p:cNvPr>
              <p:cNvSpPr/>
              <p:nvPr/>
            </p:nvSpPr>
            <p:spPr>
              <a:xfrm>
                <a:off x="10033000" y="5683440"/>
                <a:ext cx="111823" cy="164528"/>
              </a:xfrm>
              <a:custGeom>
                <a:avLst/>
                <a:gdLst>
                  <a:gd name="csX0" fmla="*/ 15557 w 111823"/>
                  <a:gd name="csY0" fmla="*/ 164528 h 164528"/>
                  <a:gd name="csX1" fmla="*/ 0 w 111823"/>
                  <a:gd name="csY1" fmla="*/ 164528 h 164528"/>
                  <a:gd name="csX2" fmla="*/ 0 w 111823"/>
                  <a:gd name="csY2" fmla="*/ 2730 h 164528"/>
                  <a:gd name="csX3" fmla="*/ 15557 w 111823"/>
                  <a:gd name="csY3" fmla="*/ 2730 h 164528"/>
                  <a:gd name="csX4" fmla="*/ 15557 w 111823"/>
                  <a:gd name="csY4" fmla="*/ 21272 h 164528"/>
                  <a:gd name="csX5" fmla="*/ 16256 w 111823"/>
                  <a:gd name="csY5" fmla="*/ 21272 h 164528"/>
                  <a:gd name="csX6" fmla="*/ 56515 w 111823"/>
                  <a:gd name="csY6" fmla="*/ 0 h 164528"/>
                  <a:gd name="csX7" fmla="*/ 111823 w 111823"/>
                  <a:gd name="csY7" fmla="*/ 56197 h 164528"/>
                  <a:gd name="csX8" fmla="*/ 56515 w 111823"/>
                  <a:gd name="csY8" fmla="*/ 112395 h 164528"/>
                  <a:gd name="csX9" fmla="*/ 16256 w 111823"/>
                  <a:gd name="csY9" fmla="*/ 91567 h 164528"/>
                  <a:gd name="csX10" fmla="*/ 15557 w 111823"/>
                  <a:gd name="csY10" fmla="*/ 91567 h 164528"/>
                  <a:gd name="csX11" fmla="*/ 15557 w 111823"/>
                  <a:gd name="csY11" fmla="*/ 164465 h 164528"/>
                  <a:gd name="csX12" fmla="*/ 54864 w 111823"/>
                  <a:gd name="csY12" fmla="*/ 12954 h 164528"/>
                  <a:gd name="csX13" fmla="*/ 13716 w 111823"/>
                  <a:gd name="csY13" fmla="*/ 56134 h 164528"/>
                  <a:gd name="csX14" fmla="*/ 54864 w 111823"/>
                  <a:gd name="csY14" fmla="*/ 99123 h 164528"/>
                  <a:gd name="csX15" fmla="*/ 95314 w 111823"/>
                  <a:gd name="csY15" fmla="*/ 56134 h 164528"/>
                  <a:gd name="csX16" fmla="*/ 54864 w 111823"/>
                  <a:gd name="csY16" fmla="*/ 12954 h 164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11823" h="164528">
                    <a:moveTo>
                      <a:pt x="15557" y="164528"/>
                    </a:moveTo>
                    <a:lnTo>
                      <a:pt x="0" y="164528"/>
                    </a:lnTo>
                    <a:lnTo>
                      <a:pt x="0" y="2730"/>
                    </a:lnTo>
                    <a:lnTo>
                      <a:pt x="15557" y="2730"/>
                    </a:lnTo>
                    <a:lnTo>
                      <a:pt x="15557" y="21272"/>
                    </a:lnTo>
                    <a:lnTo>
                      <a:pt x="16256" y="21272"/>
                    </a:lnTo>
                    <a:cubicBezTo>
                      <a:pt x="25146" y="7302"/>
                      <a:pt x="41148" y="0"/>
                      <a:pt x="56515" y="0"/>
                    </a:cubicBezTo>
                    <a:cubicBezTo>
                      <a:pt x="89853" y="0"/>
                      <a:pt x="111823" y="24701"/>
                      <a:pt x="111823" y="56197"/>
                    </a:cubicBezTo>
                    <a:cubicBezTo>
                      <a:pt x="111823" y="87693"/>
                      <a:pt x="89853" y="112395"/>
                      <a:pt x="56515" y="112395"/>
                    </a:cubicBezTo>
                    <a:cubicBezTo>
                      <a:pt x="41211" y="112395"/>
                      <a:pt x="25209" y="104838"/>
                      <a:pt x="16256" y="91567"/>
                    </a:cubicBezTo>
                    <a:lnTo>
                      <a:pt x="15557" y="91567"/>
                    </a:lnTo>
                    <a:lnTo>
                      <a:pt x="15557" y="164465"/>
                    </a:lnTo>
                    <a:close/>
                    <a:moveTo>
                      <a:pt x="54864" y="12954"/>
                    </a:moveTo>
                    <a:cubicBezTo>
                      <a:pt x="30861" y="12954"/>
                      <a:pt x="13716" y="31686"/>
                      <a:pt x="13716" y="56134"/>
                    </a:cubicBezTo>
                    <a:cubicBezTo>
                      <a:pt x="13716" y="80581"/>
                      <a:pt x="30861" y="99123"/>
                      <a:pt x="54864" y="99123"/>
                    </a:cubicBezTo>
                    <a:cubicBezTo>
                      <a:pt x="80708" y="99123"/>
                      <a:pt x="95314" y="79946"/>
                      <a:pt x="95314" y="56134"/>
                    </a:cubicBezTo>
                    <a:cubicBezTo>
                      <a:pt x="95314" y="32321"/>
                      <a:pt x="80708" y="12954"/>
                      <a:pt x="54864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6" name="Frihandsfigur: Form 15">
                <a:extLst>
                  <a:ext uri="{FF2B5EF4-FFF2-40B4-BE49-F238E27FC236}">
                    <a16:creationId xmlns:a16="http://schemas.microsoft.com/office/drawing/2014/main" id="{28675F28-A9D8-7AA2-AE35-743F6C2857C4}"/>
                  </a:ext>
                </a:extLst>
              </p:cNvPr>
              <p:cNvSpPr/>
              <p:nvPr/>
            </p:nvSpPr>
            <p:spPr>
              <a:xfrm>
                <a:off x="10170159" y="5622797"/>
                <a:ext cx="91884" cy="173037"/>
              </a:xfrm>
              <a:custGeom>
                <a:avLst/>
                <a:gdLst>
                  <a:gd name="csX0" fmla="*/ 75438 w 91884"/>
                  <a:gd name="csY0" fmla="*/ 101283 h 173037"/>
                  <a:gd name="csX1" fmla="*/ 46863 w 91884"/>
                  <a:gd name="csY1" fmla="*/ 73597 h 173037"/>
                  <a:gd name="csX2" fmla="*/ 15113 w 91884"/>
                  <a:gd name="csY2" fmla="*/ 86170 h 173037"/>
                  <a:gd name="csX3" fmla="*/ 6414 w 91884"/>
                  <a:gd name="csY3" fmla="*/ 75883 h 173037"/>
                  <a:gd name="csX4" fmla="*/ 48451 w 91884"/>
                  <a:gd name="csY4" fmla="*/ 60579 h 173037"/>
                  <a:gd name="csX5" fmla="*/ 90043 w 91884"/>
                  <a:gd name="csY5" fmla="*/ 99441 h 173037"/>
                  <a:gd name="csX6" fmla="*/ 90043 w 91884"/>
                  <a:gd name="csY6" fmla="*/ 146304 h 173037"/>
                  <a:gd name="csX7" fmla="*/ 91884 w 91884"/>
                  <a:gd name="csY7" fmla="*/ 170307 h 173037"/>
                  <a:gd name="csX8" fmla="*/ 77915 w 91884"/>
                  <a:gd name="csY8" fmla="*/ 170307 h 173037"/>
                  <a:gd name="csX9" fmla="*/ 76327 w 91884"/>
                  <a:gd name="csY9" fmla="*/ 152908 h 173037"/>
                  <a:gd name="csX10" fmla="*/ 75883 w 91884"/>
                  <a:gd name="csY10" fmla="*/ 152908 h 173037"/>
                  <a:gd name="csX11" fmla="*/ 37021 w 91884"/>
                  <a:gd name="csY11" fmla="*/ 173038 h 173037"/>
                  <a:gd name="csX12" fmla="*/ 0 w 91884"/>
                  <a:gd name="csY12" fmla="*/ 140589 h 173037"/>
                  <a:gd name="csX13" fmla="*/ 75438 w 91884"/>
                  <a:gd name="csY13" fmla="*/ 104711 h 173037"/>
                  <a:gd name="csX14" fmla="*/ 75438 w 91884"/>
                  <a:gd name="csY14" fmla="*/ 101283 h 173037"/>
                  <a:gd name="csX15" fmla="*/ 70866 w 91884"/>
                  <a:gd name="csY15" fmla="*/ 116840 h 173037"/>
                  <a:gd name="csX16" fmla="*/ 16002 w 91884"/>
                  <a:gd name="csY16" fmla="*/ 139954 h 173037"/>
                  <a:gd name="csX17" fmla="*/ 41148 w 91884"/>
                  <a:gd name="csY17" fmla="*/ 160274 h 173037"/>
                  <a:gd name="csX18" fmla="*/ 75438 w 91884"/>
                  <a:gd name="csY18" fmla="*/ 124841 h 173037"/>
                  <a:gd name="csX19" fmla="*/ 75438 w 91884"/>
                  <a:gd name="csY19" fmla="*/ 116840 h 173037"/>
                  <a:gd name="csX20" fmla="*/ 70866 w 91884"/>
                  <a:gd name="csY20" fmla="*/ 116840 h 173037"/>
                  <a:gd name="csX21" fmla="*/ 48006 w 91884"/>
                  <a:gd name="csY21" fmla="*/ 43434 h 173037"/>
                  <a:gd name="csX22" fmla="*/ 26035 w 91884"/>
                  <a:gd name="csY22" fmla="*/ 21717 h 173037"/>
                  <a:gd name="csX23" fmla="*/ 48006 w 91884"/>
                  <a:gd name="csY23" fmla="*/ 0 h 173037"/>
                  <a:gd name="csX24" fmla="*/ 69977 w 91884"/>
                  <a:gd name="csY24" fmla="*/ 21717 h 173037"/>
                  <a:gd name="csX25" fmla="*/ 48006 w 91884"/>
                  <a:gd name="csY25" fmla="*/ 43434 h 173037"/>
                  <a:gd name="csX26" fmla="*/ 48006 w 91884"/>
                  <a:gd name="csY26" fmla="*/ 8255 h 173037"/>
                  <a:gd name="csX27" fmla="*/ 34290 w 91884"/>
                  <a:gd name="csY27" fmla="*/ 21717 h 173037"/>
                  <a:gd name="csX28" fmla="*/ 48006 w 91884"/>
                  <a:gd name="csY28" fmla="*/ 35179 h 173037"/>
                  <a:gd name="csX29" fmla="*/ 61722 w 91884"/>
                  <a:gd name="csY29" fmla="*/ 21717 h 173037"/>
                  <a:gd name="csX30" fmla="*/ 48006 w 91884"/>
                  <a:gd name="csY30" fmla="*/ 8255 h 1730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91884" h="173037">
                    <a:moveTo>
                      <a:pt x="75438" y="101283"/>
                    </a:moveTo>
                    <a:cubicBezTo>
                      <a:pt x="75438" y="82741"/>
                      <a:pt x="65405" y="73597"/>
                      <a:pt x="46863" y="73597"/>
                    </a:cubicBezTo>
                    <a:cubicBezTo>
                      <a:pt x="34290" y="73597"/>
                      <a:pt x="22606" y="78613"/>
                      <a:pt x="15113" y="86170"/>
                    </a:cubicBezTo>
                    <a:lnTo>
                      <a:pt x="6414" y="75883"/>
                    </a:lnTo>
                    <a:cubicBezTo>
                      <a:pt x="15113" y="67183"/>
                      <a:pt x="30163" y="60579"/>
                      <a:pt x="48451" y="60579"/>
                    </a:cubicBezTo>
                    <a:cubicBezTo>
                      <a:pt x="71565" y="60579"/>
                      <a:pt x="90043" y="73406"/>
                      <a:pt x="90043" y="99441"/>
                    </a:cubicBezTo>
                    <a:lnTo>
                      <a:pt x="90043" y="146304"/>
                    </a:lnTo>
                    <a:cubicBezTo>
                      <a:pt x="90043" y="154559"/>
                      <a:pt x="90742" y="164338"/>
                      <a:pt x="91884" y="170307"/>
                    </a:cubicBezTo>
                    <a:lnTo>
                      <a:pt x="77915" y="170307"/>
                    </a:lnTo>
                    <a:cubicBezTo>
                      <a:pt x="77026" y="165036"/>
                      <a:pt x="76327" y="158623"/>
                      <a:pt x="76327" y="152908"/>
                    </a:cubicBezTo>
                    <a:lnTo>
                      <a:pt x="75883" y="152908"/>
                    </a:lnTo>
                    <a:cubicBezTo>
                      <a:pt x="66040" y="167068"/>
                      <a:pt x="54166" y="173038"/>
                      <a:pt x="37021" y="173038"/>
                    </a:cubicBezTo>
                    <a:cubicBezTo>
                      <a:pt x="20765" y="173038"/>
                      <a:pt x="0" y="164338"/>
                      <a:pt x="0" y="140589"/>
                    </a:cubicBezTo>
                    <a:cubicBezTo>
                      <a:pt x="0" y="107696"/>
                      <a:pt x="36322" y="104711"/>
                      <a:pt x="75438" y="104711"/>
                    </a:cubicBezTo>
                    <a:lnTo>
                      <a:pt x="75438" y="101283"/>
                    </a:lnTo>
                    <a:close/>
                    <a:moveTo>
                      <a:pt x="70866" y="116840"/>
                    </a:moveTo>
                    <a:cubicBezTo>
                      <a:pt x="45466" y="116840"/>
                      <a:pt x="16002" y="119571"/>
                      <a:pt x="16002" y="139954"/>
                    </a:cubicBezTo>
                    <a:cubicBezTo>
                      <a:pt x="16002" y="155258"/>
                      <a:pt x="29020" y="160274"/>
                      <a:pt x="41148" y="160274"/>
                    </a:cubicBezTo>
                    <a:cubicBezTo>
                      <a:pt x="63119" y="160274"/>
                      <a:pt x="75438" y="143828"/>
                      <a:pt x="75438" y="124841"/>
                    </a:cubicBezTo>
                    <a:lnTo>
                      <a:pt x="75438" y="116840"/>
                    </a:lnTo>
                    <a:lnTo>
                      <a:pt x="70866" y="116840"/>
                    </a:lnTo>
                    <a:close/>
                    <a:moveTo>
                      <a:pt x="48006" y="43434"/>
                    </a:moveTo>
                    <a:cubicBezTo>
                      <a:pt x="36132" y="43434"/>
                      <a:pt x="26035" y="34036"/>
                      <a:pt x="26035" y="21717"/>
                    </a:cubicBezTo>
                    <a:cubicBezTo>
                      <a:pt x="26035" y="9398"/>
                      <a:pt x="36068" y="0"/>
                      <a:pt x="48006" y="0"/>
                    </a:cubicBezTo>
                    <a:cubicBezTo>
                      <a:pt x="59944" y="0"/>
                      <a:pt x="69977" y="9398"/>
                      <a:pt x="69977" y="21717"/>
                    </a:cubicBezTo>
                    <a:cubicBezTo>
                      <a:pt x="69977" y="34036"/>
                      <a:pt x="59944" y="43434"/>
                      <a:pt x="48006" y="43434"/>
                    </a:cubicBezTo>
                    <a:close/>
                    <a:moveTo>
                      <a:pt x="48006" y="8255"/>
                    </a:moveTo>
                    <a:cubicBezTo>
                      <a:pt x="40449" y="8255"/>
                      <a:pt x="34290" y="14224"/>
                      <a:pt x="34290" y="21717"/>
                    </a:cubicBezTo>
                    <a:cubicBezTo>
                      <a:pt x="34290" y="29210"/>
                      <a:pt x="40449" y="35179"/>
                      <a:pt x="48006" y="35179"/>
                    </a:cubicBezTo>
                    <a:cubicBezTo>
                      <a:pt x="55563" y="35179"/>
                      <a:pt x="61722" y="29210"/>
                      <a:pt x="61722" y="21717"/>
                    </a:cubicBezTo>
                    <a:cubicBezTo>
                      <a:pt x="61722" y="14224"/>
                      <a:pt x="55563" y="8255"/>
                      <a:pt x="48006" y="8255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" name="Frihandsfigur: Form 16">
                <a:extLst>
                  <a:ext uri="{FF2B5EF4-FFF2-40B4-BE49-F238E27FC236}">
                    <a16:creationId xmlns:a16="http://schemas.microsoft.com/office/drawing/2014/main" id="{9F8A7186-EF67-3164-A680-7CA09F60CA06}"/>
                  </a:ext>
                </a:extLst>
              </p:cNvPr>
              <p:cNvSpPr/>
              <p:nvPr/>
            </p:nvSpPr>
            <p:spPr>
              <a:xfrm>
                <a:off x="10345546" y="5683377"/>
                <a:ext cx="82486" cy="112458"/>
              </a:xfrm>
              <a:custGeom>
                <a:avLst/>
                <a:gdLst>
                  <a:gd name="csX0" fmla="*/ 68771 w 82486"/>
                  <a:gd name="csY0" fmla="*/ 28130 h 112458"/>
                  <a:gd name="csX1" fmla="*/ 42482 w 82486"/>
                  <a:gd name="csY1" fmla="*/ 13017 h 112458"/>
                  <a:gd name="csX2" fmla="*/ 19876 w 82486"/>
                  <a:gd name="csY2" fmla="*/ 29718 h 112458"/>
                  <a:gd name="csX3" fmla="*/ 45466 w 82486"/>
                  <a:gd name="csY3" fmla="*/ 48006 h 112458"/>
                  <a:gd name="csX4" fmla="*/ 82486 w 82486"/>
                  <a:gd name="csY4" fmla="*/ 79311 h 112458"/>
                  <a:gd name="csX5" fmla="*/ 42291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4 w 82486"/>
                  <a:gd name="csY9" fmla="*/ 80454 h 112458"/>
                  <a:gd name="csX10" fmla="*/ 35623 w 82486"/>
                  <a:gd name="csY10" fmla="*/ 59880 h 112458"/>
                  <a:gd name="csX11" fmla="*/ 5017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1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1" y="28130"/>
                    </a:moveTo>
                    <a:cubicBezTo>
                      <a:pt x="64198" y="19240"/>
                      <a:pt x="54356" y="13017"/>
                      <a:pt x="42482" y="13017"/>
                    </a:cubicBezTo>
                    <a:cubicBezTo>
                      <a:pt x="31306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6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1" y="112458"/>
                    </a:cubicBezTo>
                    <a:cubicBezTo>
                      <a:pt x="26035" y="112458"/>
                      <a:pt x="9843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9" y="99187"/>
                      <a:pt x="67184" y="94361"/>
                      <a:pt x="67184" y="80454"/>
                    </a:cubicBezTo>
                    <a:cubicBezTo>
                      <a:pt x="67184" y="69278"/>
                      <a:pt x="56007" y="64707"/>
                      <a:pt x="35623" y="59880"/>
                    </a:cubicBezTo>
                    <a:cubicBezTo>
                      <a:pt x="23051" y="56896"/>
                      <a:pt x="5017" y="51435"/>
                      <a:pt x="5017" y="31051"/>
                    </a:cubicBezTo>
                    <a:cubicBezTo>
                      <a:pt x="5017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1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" name="Frihandsfigur: Form 17">
                <a:extLst>
                  <a:ext uri="{FF2B5EF4-FFF2-40B4-BE49-F238E27FC236}">
                    <a16:creationId xmlns:a16="http://schemas.microsoft.com/office/drawing/2014/main" id="{263C2035-FC2F-F3A2-77B0-7C60B52CAF4D}"/>
                  </a:ext>
                </a:extLst>
              </p:cNvPr>
              <p:cNvSpPr/>
              <p:nvPr/>
            </p:nvSpPr>
            <p:spPr>
              <a:xfrm>
                <a:off x="10451147" y="5683440"/>
                <a:ext cx="114046" cy="112394"/>
              </a:xfrm>
              <a:custGeom>
                <a:avLst/>
                <a:gdLst>
                  <a:gd name="csX0" fmla="*/ 56897 w 114046"/>
                  <a:gd name="csY0" fmla="*/ 112395 h 112394"/>
                  <a:gd name="csX1" fmla="*/ 0 w 114046"/>
                  <a:gd name="csY1" fmla="*/ 56197 h 112394"/>
                  <a:gd name="csX2" fmla="*/ 56897 w 114046"/>
                  <a:gd name="csY2" fmla="*/ 0 h 112394"/>
                  <a:gd name="csX3" fmla="*/ 114047 w 114046"/>
                  <a:gd name="csY3" fmla="*/ 56197 h 112394"/>
                  <a:gd name="csX4" fmla="*/ 56897 w 114046"/>
                  <a:gd name="csY4" fmla="*/ 112395 h 112394"/>
                  <a:gd name="csX5" fmla="*/ 56897 w 114046"/>
                  <a:gd name="csY5" fmla="*/ 12954 h 112394"/>
                  <a:gd name="csX6" fmla="*/ 16446 w 114046"/>
                  <a:gd name="csY6" fmla="*/ 56134 h 112394"/>
                  <a:gd name="csX7" fmla="*/ 56897 w 114046"/>
                  <a:gd name="csY7" fmla="*/ 99123 h 112394"/>
                  <a:gd name="csX8" fmla="*/ 97599 w 114046"/>
                  <a:gd name="csY8" fmla="*/ 56134 h 112394"/>
                  <a:gd name="csX9" fmla="*/ 56897 w 114046"/>
                  <a:gd name="csY9" fmla="*/ 12954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14046" h="112394">
                    <a:moveTo>
                      <a:pt x="56897" y="112395"/>
                    </a:moveTo>
                    <a:cubicBezTo>
                      <a:pt x="23749" y="112395"/>
                      <a:pt x="0" y="88392"/>
                      <a:pt x="0" y="56197"/>
                    </a:cubicBezTo>
                    <a:cubicBezTo>
                      <a:pt x="0" y="24003"/>
                      <a:pt x="23749" y="0"/>
                      <a:pt x="56897" y="0"/>
                    </a:cubicBezTo>
                    <a:cubicBezTo>
                      <a:pt x="90043" y="0"/>
                      <a:pt x="114047" y="24003"/>
                      <a:pt x="114047" y="56197"/>
                    </a:cubicBezTo>
                    <a:cubicBezTo>
                      <a:pt x="114047" y="88392"/>
                      <a:pt x="90297" y="112395"/>
                      <a:pt x="56897" y="112395"/>
                    </a:cubicBezTo>
                    <a:close/>
                    <a:moveTo>
                      <a:pt x="56897" y="12954"/>
                    </a:moveTo>
                    <a:cubicBezTo>
                      <a:pt x="32195" y="12954"/>
                      <a:pt x="16446" y="32131"/>
                      <a:pt x="16446" y="56134"/>
                    </a:cubicBezTo>
                    <a:cubicBezTo>
                      <a:pt x="16446" y="80137"/>
                      <a:pt x="32195" y="99123"/>
                      <a:pt x="56897" y="99123"/>
                    </a:cubicBezTo>
                    <a:cubicBezTo>
                      <a:pt x="81597" y="99123"/>
                      <a:pt x="97599" y="80137"/>
                      <a:pt x="97599" y="56134"/>
                    </a:cubicBezTo>
                    <a:cubicBezTo>
                      <a:pt x="97599" y="32131"/>
                      <a:pt x="81852" y="12954"/>
                      <a:pt x="56897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" name="Frihandsfigur: Form 18">
                <a:extLst>
                  <a:ext uri="{FF2B5EF4-FFF2-40B4-BE49-F238E27FC236}">
                    <a16:creationId xmlns:a16="http://schemas.microsoft.com/office/drawing/2014/main" id="{AA15AB0A-4EEC-DB92-0ADA-F42AFC5A48D6}"/>
                  </a:ext>
                </a:extLst>
              </p:cNvPr>
              <p:cNvSpPr/>
              <p:nvPr/>
            </p:nvSpPr>
            <p:spPr>
              <a:xfrm>
                <a:off x="10590847" y="5683440"/>
                <a:ext cx="97853" cy="112394"/>
              </a:xfrm>
              <a:custGeom>
                <a:avLst/>
                <a:gdLst>
                  <a:gd name="csX0" fmla="*/ 84772 w 97853"/>
                  <a:gd name="csY0" fmla="*/ 27114 h 112394"/>
                  <a:gd name="csX1" fmla="*/ 57341 w 97853"/>
                  <a:gd name="csY1" fmla="*/ 12954 h 112394"/>
                  <a:gd name="csX2" fmla="*/ 16446 w 97853"/>
                  <a:gd name="csY2" fmla="*/ 56134 h 112394"/>
                  <a:gd name="csX3" fmla="*/ 57150 w 97853"/>
                  <a:gd name="csY3" fmla="*/ 99123 h 112394"/>
                  <a:gd name="csX4" fmla="*/ 86170 w 97853"/>
                  <a:gd name="csY4" fmla="*/ 85153 h 112394"/>
                  <a:gd name="csX5" fmla="*/ 97854 w 97853"/>
                  <a:gd name="csY5" fmla="*/ 93853 h 112394"/>
                  <a:gd name="csX6" fmla="*/ 57150 w 97853"/>
                  <a:gd name="csY6" fmla="*/ 112395 h 112394"/>
                  <a:gd name="csX7" fmla="*/ 0 w 97853"/>
                  <a:gd name="csY7" fmla="*/ 56197 h 112394"/>
                  <a:gd name="csX8" fmla="*/ 57150 w 97853"/>
                  <a:gd name="csY8" fmla="*/ 0 h 112394"/>
                  <a:gd name="csX9" fmla="*/ 96901 w 97853"/>
                  <a:gd name="csY9" fmla="*/ 18542 h 112394"/>
                  <a:gd name="csX10" fmla="*/ 84772 w 97853"/>
                  <a:gd name="csY10" fmla="*/ 27241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97853" h="112394">
                    <a:moveTo>
                      <a:pt x="84772" y="27114"/>
                    </a:moveTo>
                    <a:cubicBezTo>
                      <a:pt x="79756" y="18859"/>
                      <a:pt x="69024" y="12954"/>
                      <a:pt x="57341" y="12954"/>
                    </a:cubicBezTo>
                    <a:cubicBezTo>
                      <a:pt x="32448" y="12954"/>
                      <a:pt x="16446" y="31686"/>
                      <a:pt x="16446" y="56134"/>
                    </a:cubicBezTo>
                    <a:cubicBezTo>
                      <a:pt x="16446" y="80581"/>
                      <a:pt x="32195" y="99123"/>
                      <a:pt x="57150" y="99123"/>
                    </a:cubicBezTo>
                    <a:cubicBezTo>
                      <a:pt x="70612" y="99123"/>
                      <a:pt x="80010" y="93408"/>
                      <a:pt x="86170" y="85153"/>
                    </a:cubicBezTo>
                    <a:lnTo>
                      <a:pt x="97854" y="93853"/>
                    </a:lnTo>
                    <a:cubicBezTo>
                      <a:pt x="88709" y="105029"/>
                      <a:pt x="75692" y="112395"/>
                      <a:pt x="57150" y="112395"/>
                    </a:cubicBezTo>
                    <a:cubicBezTo>
                      <a:pt x="22606" y="112395"/>
                      <a:pt x="0" y="88392"/>
                      <a:pt x="0" y="56197"/>
                    </a:cubicBezTo>
                    <a:cubicBezTo>
                      <a:pt x="0" y="24003"/>
                      <a:pt x="22606" y="0"/>
                      <a:pt x="57150" y="0"/>
                    </a:cubicBezTo>
                    <a:cubicBezTo>
                      <a:pt x="71565" y="0"/>
                      <a:pt x="87757" y="6159"/>
                      <a:pt x="96901" y="18542"/>
                    </a:cubicBezTo>
                    <a:lnTo>
                      <a:pt x="84772" y="2724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" name="Frihandsfigur: Form 19">
                <a:extLst>
                  <a:ext uri="{FF2B5EF4-FFF2-40B4-BE49-F238E27FC236}">
                    <a16:creationId xmlns:a16="http://schemas.microsoft.com/office/drawing/2014/main" id="{B3513B03-7FB5-FB70-379F-A50471DDEE08}"/>
                  </a:ext>
                </a:extLst>
              </p:cNvPr>
              <p:cNvSpPr/>
              <p:nvPr/>
            </p:nvSpPr>
            <p:spPr>
              <a:xfrm>
                <a:off x="10709909" y="5633973"/>
                <a:ext cx="21971" cy="159130"/>
              </a:xfrm>
              <a:custGeom>
                <a:avLst/>
                <a:gdLst>
                  <a:gd name="csX0" fmla="*/ 10985 w 21971"/>
                  <a:gd name="csY0" fmla="*/ 21971 h 159130"/>
                  <a:gd name="csX1" fmla="*/ 0 w 21971"/>
                  <a:gd name="csY1" fmla="*/ 10985 h 159130"/>
                  <a:gd name="csX2" fmla="*/ 10985 w 21971"/>
                  <a:gd name="csY2" fmla="*/ 0 h 159130"/>
                  <a:gd name="csX3" fmla="*/ 21972 w 21971"/>
                  <a:gd name="csY3" fmla="*/ 10985 h 159130"/>
                  <a:gd name="csX4" fmla="*/ 10985 w 21971"/>
                  <a:gd name="csY4" fmla="*/ 21971 h 159130"/>
                  <a:gd name="csX5" fmla="*/ 18733 w 21971"/>
                  <a:gd name="csY5" fmla="*/ 159131 h 159130"/>
                  <a:gd name="csX6" fmla="*/ 3175 w 21971"/>
                  <a:gd name="csY6" fmla="*/ 159131 h 159130"/>
                  <a:gd name="csX7" fmla="*/ 3175 w 21971"/>
                  <a:gd name="csY7" fmla="*/ 52134 h 159130"/>
                  <a:gd name="csX8" fmla="*/ 18733 w 21971"/>
                  <a:gd name="csY8" fmla="*/ 52134 h 159130"/>
                  <a:gd name="csX9" fmla="*/ 18733 w 21971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1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0" y="0"/>
                      <a:pt x="21972" y="4572"/>
                      <a:pt x="21972" y="10985"/>
                    </a:cubicBezTo>
                    <a:cubicBezTo>
                      <a:pt x="21972" y="17399"/>
                      <a:pt x="16510" y="21971"/>
                      <a:pt x="10985" y="21971"/>
                    </a:cubicBezTo>
                    <a:close/>
                    <a:moveTo>
                      <a:pt x="18733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3" y="52134"/>
                    </a:lnTo>
                    <a:lnTo>
                      <a:pt x="18733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" name="Frihandsfigur: Form 20">
                <a:extLst>
                  <a:ext uri="{FF2B5EF4-FFF2-40B4-BE49-F238E27FC236}">
                    <a16:creationId xmlns:a16="http://schemas.microsoft.com/office/drawing/2014/main" id="{17B042B6-613B-72F0-7A57-7C5609306069}"/>
                  </a:ext>
                </a:extLst>
              </p:cNvPr>
              <p:cNvSpPr/>
              <p:nvPr/>
            </p:nvSpPr>
            <p:spPr>
              <a:xfrm>
                <a:off x="10762043" y="5683377"/>
                <a:ext cx="91884" cy="112458"/>
              </a:xfrm>
              <a:custGeom>
                <a:avLst/>
                <a:gdLst>
                  <a:gd name="csX0" fmla="*/ 75437 w 91884"/>
                  <a:gd name="csY0" fmla="*/ 40703 h 112458"/>
                  <a:gd name="csX1" fmla="*/ 46862 w 91884"/>
                  <a:gd name="csY1" fmla="*/ 13017 h 112458"/>
                  <a:gd name="csX2" fmla="*/ 15112 w 91884"/>
                  <a:gd name="csY2" fmla="*/ 25590 h 112458"/>
                  <a:gd name="csX3" fmla="*/ 6413 w 91884"/>
                  <a:gd name="csY3" fmla="*/ 15303 h 112458"/>
                  <a:gd name="csX4" fmla="*/ 48450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4 w 91884"/>
                  <a:gd name="csY8" fmla="*/ 109728 h 112458"/>
                  <a:gd name="csX9" fmla="*/ 76326 w 91884"/>
                  <a:gd name="csY9" fmla="*/ 92329 h 112458"/>
                  <a:gd name="csX10" fmla="*/ 75882 w 91884"/>
                  <a:gd name="csY10" fmla="*/ 92329 h 112458"/>
                  <a:gd name="csX11" fmla="*/ 37020 w 91884"/>
                  <a:gd name="csY11" fmla="*/ 112458 h 112458"/>
                  <a:gd name="csX12" fmla="*/ 0 w 91884"/>
                  <a:gd name="csY12" fmla="*/ 80010 h 112458"/>
                  <a:gd name="csX13" fmla="*/ 75437 w 91884"/>
                  <a:gd name="csY13" fmla="*/ 44132 h 112458"/>
                  <a:gd name="csX14" fmla="*/ 75437 w 91884"/>
                  <a:gd name="csY14" fmla="*/ 40703 h 112458"/>
                  <a:gd name="csX15" fmla="*/ 70865 w 91884"/>
                  <a:gd name="csY15" fmla="*/ 56261 h 112458"/>
                  <a:gd name="csX16" fmla="*/ 16001 w 91884"/>
                  <a:gd name="csY16" fmla="*/ 79375 h 112458"/>
                  <a:gd name="csX17" fmla="*/ 41148 w 91884"/>
                  <a:gd name="csY17" fmla="*/ 99695 h 112458"/>
                  <a:gd name="csX18" fmla="*/ 75437 w 91884"/>
                  <a:gd name="csY18" fmla="*/ 64262 h 112458"/>
                  <a:gd name="csX19" fmla="*/ 75437 w 91884"/>
                  <a:gd name="csY19" fmla="*/ 56261 h 112458"/>
                  <a:gd name="csX20" fmla="*/ 70865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7" y="40703"/>
                    </a:moveTo>
                    <a:cubicBezTo>
                      <a:pt x="75437" y="22161"/>
                      <a:pt x="65405" y="13017"/>
                      <a:pt x="46862" y="13017"/>
                    </a:cubicBezTo>
                    <a:cubicBezTo>
                      <a:pt x="34289" y="13017"/>
                      <a:pt x="22606" y="18034"/>
                      <a:pt x="15112" y="25590"/>
                    </a:cubicBezTo>
                    <a:lnTo>
                      <a:pt x="6413" y="15303"/>
                    </a:lnTo>
                    <a:cubicBezTo>
                      <a:pt x="15112" y="6604"/>
                      <a:pt x="30163" y="0"/>
                      <a:pt x="48450" y="0"/>
                    </a:cubicBezTo>
                    <a:cubicBezTo>
                      <a:pt x="71564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1" y="103759"/>
                      <a:pt x="91884" y="109728"/>
                    </a:cubicBezTo>
                    <a:lnTo>
                      <a:pt x="77914" y="109728"/>
                    </a:lnTo>
                    <a:cubicBezTo>
                      <a:pt x="77025" y="104457"/>
                      <a:pt x="76326" y="98044"/>
                      <a:pt x="76326" y="92329"/>
                    </a:cubicBezTo>
                    <a:lnTo>
                      <a:pt x="75882" y="92329"/>
                    </a:lnTo>
                    <a:cubicBezTo>
                      <a:pt x="66039" y="106489"/>
                      <a:pt x="54165" y="112458"/>
                      <a:pt x="37020" y="112458"/>
                    </a:cubicBezTo>
                    <a:cubicBezTo>
                      <a:pt x="20764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7" y="44132"/>
                    </a:cubicBezTo>
                    <a:lnTo>
                      <a:pt x="75437" y="40703"/>
                    </a:lnTo>
                    <a:close/>
                    <a:moveTo>
                      <a:pt x="70865" y="56261"/>
                    </a:moveTo>
                    <a:cubicBezTo>
                      <a:pt x="45465" y="56261"/>
                      <a:pt x="16001" y="58991"/>
                      <a:pt x="16001" y="79375"/>
                    </a:cubicBezTo>
                    <a:cubicBezTo>
                      <a:pt x="16001" y="94678"/>
                      <a:pt x="29019" y="99695"/>
                      <a:pt x="41148" y="99695"/>
                    </a:cubicBezTo>
                    <a:cubicBezTo>
                      <a:pt x="63119" y="99695"/>
                      <a:pt x="75437" y="83248"/>
                      <a:pt x="75437" y="64262"/>
                    </a:cubicBezTo>
                    <a:lnTo>
                      <a:pt x="75437" y="56261"/>
                    </a:lnTo>
                    <a:lnTo>
                      <a:pt x="70865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2" name="Frihandsfigur: Form 21">
                <a:extLst>
                  <a:ext uri="{FF2B5EF4-FFF2-40B4-BE49-F238E27FC236}">
                    <a16:creationId xmlns:a16="http://schemas.microsoft.com/office/drawing/2014/main" id="{40B3EDC5-DB00-DB79-F732-7A8C4BBF094E}"/>
                  </a:ext>
                </a:extLst>
              </p:cNvPr>
              <p:cNvSpPr/>
              <p:nvPr/>
            </p:nvSpPr>
            <p:spPr>
              <a:xfrm>
                <a:off x="10892535" y="5620321"/>
                <a:ext cx="15557" cy="172783"/>
              </a:xfrm>
              <a:custGeom>
                <a:avLst/>
                <a:gdLst>
                  <a:gd name="csX0" fmla="*/ 15558 w 15557"/>
                  <a:gd name="csY0" fmla="*/ 172783 h 172783"/>
                  <a:gd name="csX1" fmla="*/ 0 w 15557"/>
                  <a:gd name="csY1" fmla="*/ 172783 h 172783"/>
                  <a:gd name="csX2" fmla="*/ 0 w 15557"/>
                  <a:gd name="csY2" fmla="*/ 0 h 172783"/>
                  <a:gd name="csX3" fmla="*/ 15558 w 15557"/>
                  <a:gd name="csY3" fmla="*/ 0 h 172783"/>
                  <a:gd name="csX4" fmla="*/ 15558 w 15557"/>
                  <a:gd name="csY4" fmla="*/ 172783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5557" h="172783">
                    <a:moveTo>
                      <a:pt x="15558" y="172783"/>
                    </a:moveTo>
                    <a:lnTo>
                      <a:pt x="0" y="172783"/>
                    </a:lnTo>
                    <a:lnTo>
                      <a:pt x="0" y="0"/>
                    </a:lnTo>
                    <a:lnTo>
                      <a:pt x="15558" y="0"/>
                    </a:lnTo>
                    <a:lnTo>
                      <a:pt x="15558" y="172783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3" name="Frihandsfigur: Form 22">
                <a:extLst>
                  <a:ext uri="{FF2B5EF4-FFF2-40B4-BE49-F238E27FC236}">
                    <a16:creationId xmlns:a16="http://schemas.microsoft.com/office/drawing/2014/main" id="{BB545738-6FE3-A3B9-0732-296BC4440D99}"/>
                  </a:ext>
                </a:extLst>
              </p:cNvPr>
              <p:cNvSpPr/>
              <p:nvPr/>
            </p:nvSpPr>
            <p:spPr>
              <a:xfrm>
                <a:off x="10941684" y="5683377"/>
                <a:ext cx="91884" cy="112458"/>
              </a:xfrm>
              <a:custGeom>
                <a:avLst/>
                <a:gdLst>
                  <a:gd name="csX0" fmla="*/ 75438 w 91884"/>
                  <a:gd name="csY0" fmla="*/ 40703 h 112458"/>
                  <a:gd name="csX1" fmla="*/ 46863 w 91884"/>
                  <a:gd name="csY1" fmla="*/ 13017 h 112458"/>
                  <a:gd name="csX2" fmla="*/ 15113 w 91884"/>
                  <a:gd name="csY2" fmla="*/ 25590 h 112458"/>
                  <a:gd name="csX3" fmla="*/ 6414 w 91884"/>
                  <a:gd name="csY3" fmla="*/ 15303 h 112458"/>
                  <a:gd name="csX4" fmla="*/ 48451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5 w 91884"/>
                  <a:gd name="csY8" fmla="*/ 109728 h 112458"/>
                  <a:gd name="csX9" fmla="*/ 76327 w 91884"/>
                  <a:gd name="csY9" fmla="*/ 92329 h 112458"/>
                  <a:gd name="csX10" fmla="*/ 75883 w 91884"/>
                  <a:gd name="csY10" fmla="*/ 92329 h 112458"/>
                  <a:gd name="csX11" fmla="*/ 37021 w 91884"/>
                  <a:gd name="csY11" fmla="*/ 112458 h 112458"/>
                  <a:gd name="csX12" fmla="*/ 0 w 91884"/>
                  <a:gd name="csY12" fmla="*/ 80010 h 112458"/>
                  <a:gd name="csX13" fmla="*/ 75438 w 91884"/>
                  <a:gd name="csY13" fmla="*/ 44132 h 112458"/>
                  <a:gd name="csX14" fmla="*/ 75438 w 91884"/>
                  <a:gd name="csY14" fmla="*/ 40703 h 112458"/>
                  <a:gd name="csX15" fmla="*/ 70866 w 91884"/>
                  <a:gd name="csY15" fmla="*/ 56261 h 112458"/>
                  <a:gd name="csX16" fmla="*/ 16002 w 91884"/>
                  <a:gd name="csY16" fmla="*/ 79375 h 112458"/>
                  <a:gd name="csX17" fmla="*/ 41148 w 91884"/>
                  <a:gd name="csY17" fmla="*/ 99695 h 112458"/>
                  <a:gd name="csX18" fmla="*/ 75438 w 91884"/>
                  <a:gd name="csY18" fmla="*/ 64262 h 112458"/>
                  <a:gd name="csX19" fmla="*/ 75438 w 91884"/>
                  <a:gd name="csY19" fmla="*/ 56261 h 112458"/>
                  <a:gd name="csX20" fmla="*/ 70866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8" y="40703"/>
                    </a:moveTo>
                    <a:cubicBezTo>
                      <a:pt x="75438" y="22161"/>
                      <a:pt x="65405" y="13017"/>
                      <a:pt x="46863" y="13017"/>
                    </a:cubicBezTo>
                    <a:cubicBezTo>
                      <a:pt x="34290" y="13017"/>
                      <a:pt x="22606" y="18034"/>
                      <a:pt x="15113" y="25590"/>
                    </a:cubicBezTo>
                    <a:lnTo>
                      <a:pt x="6414" y="15303"/>
                    </a:lnTo>
                    <a:cubicBezTo>
                      <a:pt x="15113" y="6604"/>
                      <a:pt x="30163" y="0"/>
                      <a:pt x="48451" y="0"/>
                    </a:cubicBezTo>
                    <a:cubicBezTo>
                      <a:pt x="71565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2" y="103759"/>
                      <a:pt x="91884" y="109728"/>
                    </a:cubicBezTo>
                    <a:lnTo>
                      <a:pt x="77915" y="109728"/>
                    </a:lnTo>
                    <a:cubicBezTo>
                      <a:pt x="77026" y="104457"/>
                      <a:pt x="76327" y="98044"/>
                      <a:pt x="76327" y="92329"/>
                    </a:cubicBezTo>
                    <a:lnTo>
                      <a:pt x="75883" y="92329"/>
                    </a:lnTo>
                    <a:cubicBezTo>
                      <a:pt x="66040" y="106489"/>
                      <a:pt x="54166" y="112458"/>
                      <a:pt x="37021" y="112458"/>
                    </a:cubicBezTo>
                    <a:cubicBezTo>
                      <a:pt x="20765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8" y="44132"/>
                    </a:cubicBezTo>
                    <a:lnTo>
                      <a:pt x="75438" y="40703"/>
                    </a:lnTo>
                    <a:close/>
                    <a:moveTo>
                      <a:pt x="70866" y="56261"/>
                    </a:moveTo>
                    <a:cubicBezTo>
                      <a:pt x="45466" y="56261"/>
                      <a:pt x="16002" y="58991"/>
                      <a:pt x="16002" y="79375"/>
                    </a:cubicBezTo>
                    <a:cubicBezTo>
                      <a:pt x="16002" y="94678"/>
                      <a:pt x="29020" y="99695"/>
                      <a:pt x="41148" y="99695"/>
                    </a:cubicBezTo>
                    <a:cubicBezTo>
                      <a:pt x="63119" y="99695"/>
                      <a:pt x="75438" y="83248"/>
                      <a:pt x="75438" y="64262"/>
                    </a:cubicBezTo>
                    <a:lnTo>
                      <a:pt x="75438" y="56261"/>
                    </a:lnTo>
                    <a:lnTo>
                      <a:pt x="70866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4" name="Frihandsfigur: Form 23">
                <a:extLst>
                  <a:ext uri="{FF2B5EF4-FFF2-40B4-BE49-F238E27FC236}">
                    <a16:creationId xmlns:a16="http://schemas.microsoft.com/office/drawing/2014/main" id="{7A5A22A7-DDD4-CB52-6B7E-8616673F2D78}"/>
                  </a:ext>
                </a:extLst>
              </p:cNvPr>
              <p:cNvSpPr/>
              <p:nvPr/>
            </p:nvSpPr>
            <p:spPr>
              <a:xfrm>
                <a:off x="11127930" y="5683377"/>
                <a:ext cx="162559" cy="109727"/>
              </a:xfrm>
              <a:custGeom>
                <a:avLst/>
                <a:gdLst>
                  <a:gd name="csX0" fmla="*/ 51498 w 162559"/>
                  <a:gd name="csY0" fmla="*/ 0 h 109727"/>
                  <a:gd name="csX1" fmla="*/ 84391 w 162559"/>
                  <a:gd name="csY1" fmla="*/ 22606 h 109727"/>
                  <a:gd name="csX2" fmla="*/ 121856 w 162559"/>
                  <a:gd name="csY2" fmla="*/ 0 h 109727"/>
                  <a:gd name="csX3" fmla="*/ 162560 w 162559"/>
                  <a:gd name="csY3" fmla="*/ 44132 h 109727"/>
                  <a:gd name="csX4" fmla="*/ 162560 w 162559"/>
                  <a:gd name="csY4" fmla="*/ 109728 h 109727"/>
                  <a:gd name="csX5" fmla="*/ 147002 w 162559"/>
                  <a:gd name="csY5" fmla="*/ 109728 h 109727"/>
                  <a:gd name="csX6" fmla="*/ 147002 w 162559"/>
                  <a:gd name="csY6" fmla="*/ 50546 h 109727"/>
                  <a:gd name="csX7" fmla="*/ 119380 w 162559"/>
                  <a:gd name="csY7" fmla="*/ 13081 h 109727"/>
                  <a:gd name="csX8" fmla="*/ 88963 w 162559"/>
                  <a:gd name="csY8" fmla="*/ 52832 h 109727"/>
                  <a:gd name="csX9" fmla="*/ 88963 w 162559"/>
                  <a:gd name="csY9" fmla="*/ 109728 h 109727"/>
                  <a:gd name="csX10" fmla="*/ 73406 w 162559"/>
                  <a:gd name="csY10" fmla="*/ 109728 h 109727"/>
                  <a:gd name="csX11" fmla="*/ 73406 w 162559"/>
                  <a:gd name="csY11" fmla="*/ 47307 h 109727"/>
                  <a:gd name="csX12" fmla="*/ 47561 w 162559"/>
                  <a:gd name="csY12" fmla="*/ 13017 h 109727"/>
                  <a:gd name="csX13" fmla="*/ 16446 w 162559"/>
                  <a:gd name="csY13" fmla="*/ 54864 h 109727"/>
                  <a:gd name="csX14" fmla="*/ 16446 w 162559"/>
                  <a:gd name="csY14" fmla="*/ 109728 h 109727"/>
                  <a:gd name="csX15" fmla="*/ 888 w 162559"/>
                  <a:gd name="csY15" fmla="*/ 109728 h 109727"/>
                  <a:gd name="csX16" fmla="*/ 888 w 162559"/>
                  <a:gd name="csY16" fmla="*/ 26289 h 109727"/>
                  <a:gd name="csX17" fmla="*/ 0 w 162559"/>
                  <a:gd name="csY17" fmla="*/ 2730 h 109727"/>
                  <a:gd name="csX18" fmla="*/ 14859 w 162559"/>
                  <a:gd name="csY18" fmla="*/ 2730 h 109727"/>
                  <a:gd name="csX19" fmla="*/ 15748 w 162559"/>
                  <a:gd name="csY19" fmla="*/ 21018 h 109727"/>
                  <a:gd name="csX20" fmla="*/ 16192 w 162559"/>
                  <a:gd name="csY20" fmla="*/ 21018 h 109727"/>
                  <a:gd name="csX21" fmla="*/ 51371 w 162559"/>
                  <a:gd name="csY21" fmla="*/ 0 h 1097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62559" h="109727">
                    <a:moveTo>
                      <a:pt x="51498" y="0"/>
                    </a:moveTo>
                    <a:cubicBezTo>
                      <a:pt x="63182" y="0"/>
                      <a:pt x="77343" y="4318"/>
                      <a:pt x="84391" y="22606"/>
                    </a:cubicBezTo>
                    <a:cubicBezTo>
                      <a:pt x="91694" y="8001"/>
                      <a:pt x="104711" y="0"/>
                      <a:pt x="121856" y="0"/>
                    </a:cubicBezTo>
                    <a:cubicBezTo>
                      <a:pt x="149034" y="0"/>
                      <a:pt x="162560" y="17589"/>
                      <a:pt x="162560" y="44132"/>
                    </a:cubicBezTo>
                    <a:lnTo>
                      <a:pt x="162560" y="109728"/>
                    </a:lnTo>
                    <a:lnTo>
                      <a:pt x="147002" y="109728"/>
                    </a:lnTo>
                    <a:lnTo>
                      <a:pt x="147002" y="50546"/>
                    </a:lnTo>
                    <a:cubicBezTo>
                      <a:pt x="147002" y="28130"/>
                      <a:pt x="139446" y="13081"/>
                      <a:pt x="119380" y="13081"/>
                    </a:cubicBezTo>
                    <a:cubicBezTo>
                      <a:pt x="96964" y="13081"/>
                      <a:pt x="88963" y="32957"/>
                      <a:pt x="88963" y="52832"/>
                    </a:cubicBezTo>
                    <a:lnTo>
                      <a:pt x="88963" y="109728"/>
                    </a:lnTo>
                    <a:lnTo>
                      <a:pt x="73406" y="109728"/>
                    </a:lnTo>
                    <a:lnTo>
                      <a:pt x="73406" y="47307"/>
                    </a:lnTo>
                    <a:cubicBezTo>
                      <a:pt x="73406" y="26479"/>
                      <a:pt x="68389" y="13017"/>
                      <a:pt x="47561" y="13017"/>
                    </a:cubicBezTo>
                    <a:cubicBezTo>
                      <a:pt x="32702" y="13017"/>
                      <a:pt x="16446" y="26289"/>
                      <a:pt x="16446" y="54864"/>
                    </a:cubicBezTo>
                    <a:lnTo>
                      <a:pt x="16446" y="109728"/>
                    </a:lnTo>
                    <a:lnTo>
                      <a:pt x="888" y="109728"/>
                    </a:lnTo>
                    <a:lnTo>
                      <a:pt x="888" y="26289"/>
                    </a:lnTo>
                    <a:cubicBezTo>
                      <a:pt x="888" y="20574"/>
                      <a:pt x="635" y="10033"/>
                      <a:pt x="0" y="2730"/>
                    </a:cubicBezTo>
                    <a:lnTo>
                      <a:pt x="14859" y="2730"/>
                    </a:lnTo>
                    <a:cubicBezTo>
                      <a:pt x="15303" y="8445"/>
                      <a:pt x="15748" y="16446"/>
                      <a:pt x="15748" y="21018"/>
                    </a:cubicBezTo>
                    <a:lnTo>
                      <a:pt x="16192" y="21018"/>
                    </a:lnTo>
                    <a:cubicBezTo>
                      <a:pt x="22351" y="8699"/>
                      <a:pt x="36068" y="0"/>
                      <a:pt x="51371" y="0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5" name="Frihandsfigur: Form 24">
                <a:extLst>
                  <a:ext uri="{FF2B5EF4-FFF2-40B4-BE49-F238E27FC236}">
                    <a16:creationId xmlns:a16="http://schemas.microsoft.com/office/drawing/2014/main" id="{9F160958-22CF-3F3F-B26E-58D25567FABD}"/>
                  </a:ext>
                </a:extLst>
              </p:cNvPr>
              <p:cNvSpPr/>
              <p:nvPr/>
            </p:nvSpPr>
            <p:spPr>
              <a:xfrm>
                <a:off x="11323002" y="5683377"/>
                <a:ext cx="105155" cy="112394"/>
              </a:xfrm>
              <a:custGeom>
                <a:avLst/>
                <a:gdLst>
                  <a:gd name="csX0" fmla="*/ 104902 w 105155"/>
                  <a:gd name="csY0" fmla="*/ 60325 h 112394"/>
                  <a:gd name="csX1" fmla="*/ 16192 w 105155"/>
                  <a:gd name="csY1" fmla="*/ 60325 h 112394"/>
                  <a:gd name="csX2" fmla="*/ 55308 w 105155"/>
                  <a:gd name="csY2" fmla="*/ 99187 h 112394"/>
                  <a:gd name="csX3" fmla="*/ 89598 w 105155"/>
                  <a:gd name="csY3" fmla="*/ 80645 h 112394"/>
                  <a:gd name="csX4" fmla="*/ 101282 w 105155"/>
                  <a:gd name="csY4" fmla="*/ 89789 h 112394"/>
                  <a:gd name="csX5" fmla="*/ 55308 w 105155"/>
                  <a:gd name="csY5" fmla="*/ 112395 h 112394"/>
                  <a:gd name="csX6" fmla="*/ 0 w 105155"/>
                  <a:gd name="csY6" fmla="*/ 56197 h 112394"/>
                  <a:gd name="csX7" fmla="*/ 53975 w 105155"/>
                  <a:gd name="csY7" fmla="*/ 0 h 112394"/>
                  <a:gd name="csX8" fmla="*/ 105156 w 105155"/>
                  <a:gd name="csY8" fmla="*/ 53022 h 112394"/>
                  <a:gd name="csX9" fmla="*/ 104902 w 105155"/>
                  <a:gd name="csY9" fmla="*/ 60325 h 112394"/>
                  <a:gd name="csX10" fmla="*/ 89408 w 105155"/>
                  <a:gd name="csY10" fmla="*/ 48006 h 112394"/>
                  <a:gd name="csX11" fmla="*/ 53975 w 105155"/>
                  <a:gd name="csY11" fmla="*/ 13017 h 112394"/>
                  <a:gd name="csX12" fmla="*/ 16510 w 105155"/>
                  <a:gd name="csY12" fmla="*/ 48006 h 112394"/>
                  <a:gd name="csX13" fmla="*/ 89408 w 105155"/>
                  <a:gd name="csY13" fmla="*/ 48006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05155" h="112394">
                    <a:moveTo>
                      <a:pt x="104902" y="60325"/>
                    </a:moveTo>
                    <a:lnTo>
                      <a:pt x="16192" y="60325"/>
                    </a:lnTo>
                    <a:cubicBezTo>
                      <a:pt x="16637" y="81788"/>
                      <a:pt x="33338" y="99187"/>
                      <a:pt x="55308" y="99187"/>
                    </a:cubicBezTo>
                    <a:cubicBezTo>
                      <a:pt x="71310" y="99187"/>
                      <a:pt x="83629" y="90297"/>
                      <a:pt x="89598" y="80645"/>
                    </a:cubicBezTo>
                    <a:lnTo>
                      <a:pt x="101282" y="89789"/>
                    </a:lnTo>
                    <a:cubicBezTo>
                      <a:pt x="88709" y="105791"/>
                      <a:pt x="72961" y="112395"/>
                      <a:pt x="55308" y="112395"/>
                    </a:cubicBezTo>
                    <a:cubicBezTo>
                      <a:pt x="23558" y="112395"/>
                      <a:pt x="0" y="88392"/>
                      <a:pt x="0" y="56197"/>
                    </a:cubicBezTo>
                    <a:cubicBezTo>
                      <a:pt x="0" y="24003"/>
                      <a:pt x="23558" y="0"/>
                      <a:pt x="53975" y="0"/>
                    </a:cubicBezTo>
                    <a:cubicBezTo>
                      <a:pt x="87566" y="0"/>
                      <a:pt x="105156" y="23749"/>
                      <a:pt x="105156" y="53022"/>
                    </a:cubicBezTo>
                    <a:cubicBezTo>
                      <a:pt x="105156" y="55054"/>
                      <a:pt x="105156" y="57595"/>
                      <a:pt x="104902" y="60325"/>
                    </a:cubicBezTo>
                    <a:close/>
                    <a:moveTo>
                      <a:pt x="89408" y="48006"/>
                    </a:moveTo>
                    <a:cubicBezTo>
                      <a:pt x="88519" y="27876"/>
                      <a:pt x="76136" y="13017"/>
                      <a:pt x="53975" y="13017"/>
                    </a:cubicBezTo>
                    <a:cubicBezTo>
                      <a:pt x="33147" y="13017"/>
                      <a:pt x="17843" y="29718"/>
                      <a:pt x="16510" y="48006"/>
                    </a:cubicBezTo>
                    <a:lnTo>
                      <a:pt x="89408" y="48006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6" name="Frihandsfigur: Form 25">
                <a:extLst>
                  <a:ext uri="{FF2B5EF4-FFF2-40B4-BE49-F238E27FC236}">
                    <a16:creationId xmlns:a16="http://schemas.microsoft.com/office/drawing/2014/main" id="{46279CD2-C200-DB19-E551-8099C7BFB16D}"/>
                  </a:ext>
                </a:extLst>
              </p:cNvPr>
              <p:cNvSpPr/>
              <p:nvPr/>
            </p:nvSpPr>
            <p:spPr>
              <a:xfrm>
                <a:off x="11453748" y="5620384"/>
                <a:ext cx="111759" cy="175577"/>
              </a:xfrm>
              <a:custGeom>
                <a:avLst/>
                <a:gdLst>
                  <a:gd name="csX0" fmla="*/ 55308 w 111759"/>
                  <a:gd name="csY0" fmla="*/ 175451 h 175577"/>
                  <a:gd name="csX1" fmla="*/ 0 w 111759"/>
                  <a:gd name="csY1" fmla="*/ 119253 h 175577"/>
                  <a:gd name="csX2" fmla="*/ 55308 w 111759"/>
                  <a:gd name="csY2" fmla="*/ 63056 h 175577"/>
                  <a:gd name="csX3" fmla="*/ 95758 w 111759"/>
                  <a:gd name="csY3" fmla="*/ 84328 h 175577"/>
                  <a:gd name="csX4" fmla="*/ 96203 w 111759"/>
                  <a:gd name="csY4" fmla="*/ 84328 h 175577"/>
                  <a:gd name="csX5" fmla="*/ 96203 w 111759"/>
                  <a:gd name="csY5" fmla="*/ 0 h 175577"/>
                  <a:gd name="csX6" fmla="*/ 111760 w 111759"/>
                  <a:gd name="csY6" fmla="*/ 0 h 175577"/>
                  <a:gd name="csX7" fmla="*/ 111760 w 111759"/>
                  <a:gd name="csY7" fmla="*/ 172784 h 175577"/>
                  <a:gd name="csX8" fmla="*/ 96203 w 111759"/>
                  <a:gd name="csY8" fmla="*/ 172784 h 175577"/>
                  <a:gd name="csX9" fmla="*/ 96203 w 111759"/>
                  <a:gd name="csY9" fmla="*/ 154749 h 175577"/>
                  <a:gd name="csX10" fmla="*/ 95758 w 111759"/>
                  <a:gd name="csY10" fmla="*/ 154749 h 175577"/>
                  <a:gd name="csX11" fmla="*/ 55308 w 111759"/>
                  <a:gd name="csY11" fmla="*/ 175578 h 175577"/>
                  <a:gd name="csX12" fmla="*/ 56959 w 111759"/>
                  <a:gd name="csY12" fmla="*/ 162179 h 175577"/>
                  <a:gd name="csX13" fmla="*/ 98107 w 111759"/>
                  <a:gd name="csY13" fmla="*/ 119190 h 175577"/>
                  <a:gd name="csX14" fmla="*/ 56959 w 111759"/>
                  <a:gd name="csY14" fmla="*/ 76010 h 175577"/>
                  <a:gd name="csX15" fmla="*/ 16510 w 111759"/>
                  <a:gd name="csY15" fmla="*/ 119190 h 175577"/>
                  <a:gd name="csX16" fmla="*/ 56959 w 111759"/>
                  <a:gd name="csY16" fmla="*/ 162179 h 1755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11759" h="175577">
                    <a:moveTo>
                      <a:pt x="55308" y="175451"/>
                    </a:moveTo>
                    <a:cubicBezTo>
                      <a:pt x="21971" y="175451"/>
                      <a:pt x="0" y="150749"/>
                      <a:pt x="0" y="119253"/>
                    </a:cubicBezTo>
                    <a:cubicBezTo>
                      <a:pt x="0" y="87757"/>
                      <a:pt x="21971" y="63056"/>
                      <a:pt x="55308" y="63056"/>
                    </a:cubicBezTo>
                    <a:cubicBezTo>
                      <a:pt x="70612" y="63056"/>
                      <a:pt x="86614" y="70358"/>
                      <a:pt x="95758" y="84328"/>
                    </a:cubicBezTo>
                    <a:lnTo>
                      <a:pt x="96203" y="84328"/>
                    </a:lnTo>
                    <a:lnTo>
                      <a:pt x="96203" y="0"/>
                    </a:lnTo>
                    <a:lnTo>
                      <a:pt x="111760" y="0"/>
                    </a:lnTo>
                    <a:lnTo>
                      <a:pt x="111760" y="172784"/>
                    </a:lnTo>
                    <a:lnTo>
                      <a:pt x="96203" y="172784"/>
                    </a:lnTo>
                    <a:lnTo>
                      <a:pt x="96203" y="154749"/>
                    </a:lnTo>
                    <a:lnTo>
                      <a:pt x="95758" y="154749"/>
                    </a:lnTo>
                    <a:cubicBezTo>
                      <a:pt x="86614" y="168212"/>
                      <a:pt x="70612" y="175578"/>
                      <a:pt x="55308" y="175578"/>
                    </a:cubicBezTo>
                    <a:close/>
                    <a:moveTo>
                      <a:pt x="56959" y="162179"/>
                    </a:moveTo>
                    <a:cubicBezTo>
                      <a:pt x="80963" y="162179"/>
                      <a:pt x="98107" y="143637"/>
                      <a:pt x="98107" y="119190"/>
                    </a:cubicBezTo>
                    <a:cubicBezTo>
                      <a:pt x="98107" y="94742"/>
                      <a:pt x="80963" y="76010"/>
                      <a:pt x="56959" y="76010"/>
                    </a:cubicBezTo>
                    <a:cubicBezTo>
                      <a:pt x="31115" y="76010"/>
                      <a:pt x="16510" y="95441"/>
                      <a:pt x="16510" y="119190"/>
                    </a:cubicBezTo>
                    <a:cubicBezTo>
                      <a:pt x="16510" y="142939"/>
                      <a:pt x="31115" y="162179"/>
                      <a:pt x="56959" y="162179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7" name="Frihandsfigur: Form 26">
                <a:extLst>
                  <a:ext uri="{FF2B5EF4-FFF2-40B4-BE49-F238E27FC236}">
                    <a16:creationId xmlns:a16="http://schemas.microsoft.com/office/drawing/2014/main" id="{978D8CC9-AF86-EF3B-5494-1211C5F9897B}"/>
                  </a:ext>
                </a:extLst>
              </p:cNvPr>
              <p:cNvSpPr/>
              <p:nvPr/>
            </p:nvSpPr>
            <p:spPr>
              <a:xfrm>
                <a:off x="11604180" y="5633973"/>
                <a:ext cx="21970" cy="159130"/>
              </a:xfrm>
              <a:custGeom>
                <a:avLst/>
                <a:gdLst>
                  <a:gd name="csX0" fmla="*/ 10985 w 21970"/>
                  <a:gd name="csY0" fmla="*/ 21971 h 159130"/>
                  <a:gd name="csX1" fmla="*/ 0 w 21970"/>
                  <a:gd name="csY1" fmla="*/ 10985 h 159130"/>
                  <a:gd name="csX2" fmla="*/ 10985 w 21970"/>
                  <a:gd name="csY2" fmla="*/ 0 h 159130"/>
                  <a:gd name="csX3" fmla="*/ 21971 w 21970"/>
                  <a:gd name="csY3" fmla="*/ 10985 h 159130"/>
                  <a:gd name="csX4" fmla="*/ 10985 w 21970"/>
                  <a:gd name="csY4" fmla="*/ 21971 h 159130"/>
                  <a:gd name="csX5" fmla="*/ 18732 w 21970"/>
                  <a:gd name="csY5" fmla="*/ 159131 h 159130"/>
                  <a:gd name="csX6" fmla="*/ 3175 w 21970"/>
                  <a:gd name="csY6" fmla="*/ 159131 h 159130"/>
                  <a:gd name="csX7" fmla="*/ 3175 w 21970"/>
                  <a:gd name="csY7" fmla="*/ 52134 h 159130"/>
                  <a:gd name="csX8" fmla="*/ 18732 w 21970"/>
                  <a:gd name="csY8" fmla="*/ 52134 h 159130"/>
                  <a:gd name="csX9" fmla="*/ 18732 w 21970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0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0" y="0"/>
                      <a:pt x="21971" y="4572"/>
                      <a:pt x="21971" y="10985"/>
                    </a:cubicBezTo>
                    <a:cubicBezTo>
                      <a:pt x="21971" y="17399"/>
                      <a:pt x="16510" y="21971"/>
                      <a:pt x="10985" y="21971"/>
                    </a:cubicBezTo>
                    <a:close/>
                    <a:moveTo>
                      <a:pt x="18732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2" y="52134"/>
                    </a:lnTo>
                    <a:lnTo>
                      <a:pt x="18732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8" name="Frihandsfigur: Form 27">
                <a:extLst>
                  <a:ext uri="{FF2B5EF4-FFF2-40B4-BE49-F238E27FC236}">
                    <a16:creationId xmlns:a16="http://schemas.microsoft.com/office/drawing/2014/main" id="{2FB98FA9-D1C0-2797-0D0C-603BAF091A93}"/>
                  </a:ext>
                </a:extLst>
              </p:cNvPr>
              <p:cNvSpPr/>
              <p:nvPr/>
            </p:nvSpPr>
            <p:spPr>
              <a:xfrm>
                <a:off x="11656568" y="5683377"/>
                <a:ext cx="105155" cy="112394"/>
              </a:xfrm>
              <a:custGeom>
                <a:avLst/>
                <a:gdLst>
                  <a:gd name="csX0" fmla="*/ 104901 w 105155"/>
                  <a:gd name="csY0" fmla="*/ 60325 h 112394"/>
                  <a:gd name="csX1" fmla="*/ 16192 w 105155"/>
                  <a:gd name="csY1" fmla="*/ 60325 h 112394"/>
                  <a:gd name="csX2" fmla="*/ 55308 w 105155"/>
                  <a:gd name="csY2" fmla="*/ 99187 h 112394"/>
                  <a:gd name="csX3" fmla="*/ 89598 w 105155"/>
                  <a:gd name="csY3" fmla="*/ 80645 h 112394"/>
                  <a:gd name="csX4" fmla="*/ 101282 w 105155"/>
                  <a:gd name="csY4" fmla="*/ 89789 h 112394"/>
                  <a:gd name="csX5" fmla="*/ 55308 w 105155"/>
                  <a:gd name="csY5" fmla="*/ 112395 h 112394"/>
                  <a:gd name="csX6" fmla="*/ 0 w 105155"/>
                  <a:gd name="csY6" fmla="*/ 56197 h 112394"/>
                  <a:gd name="csX7" fmla="*/ 53975 w 105155"/>
                  <a:gd name="csY7" fmla="*/ 0 h 112394"/>
                  <a:gd name="csX8" fmla="*/ 105156 w 105155"/>
                  <a:gd name="csY8" fmla="*/ 53022 h 112394"/>
                  <a:gd name="csX9" fmla="*/ 104901 w 105155"/>
                  <a:gd name="csY9" fmla="*/ 60325 h 112394"/>
                  <a:gd name="csX10" fmla="*/ 89344 w 105155"/>
                  <a:gd name="csY10" fmla="*/ 48006 h 112394"/>
                  <a:gd name="csX11" fmla="*/ 53911 w 105155"/>
                  <a:gd name="csY11" fmla="*/ 13017 h 112394"/>
                  <a:gd name="csX12" fmla="*/ 16446 w 105155"/>
                  <a:gd name="csY12" fmla="*/ 48006 h 112394"/>
                  <a:gd name="csX13" fmla="*/ 89344 w 105155"/>
                  <a:gd name="csY13" fmla="*/ 48006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05155" h="112394">
                    <a:moveTo>
                      <a:pt x="104901" y="60325"/>
                    </a:moveTo>
                    <a:lnTo>
                      <a:pt x="16192" y="60325"/>
                    </a:lnTo>
                    <a:cubicBezTo>
                      <a:pt x="16637" y="81788"/>
                      <a:pt x="33338" y="99187"/>
                      <a:pt x="55308" y="99187"/>
                    </a:cubicBezTo>
                    <a:cubicBezTo>
                      <a:pt x="71310" y="99187"/>
                      <a:pt x="83629" y="90297"/>
                      <a:pt x="89598" y="80645"/>
                    </a:cubicBezTo>
                    <a:lnTo>
                      <a:pt x="101282" y="89789"/>
                    </a:lnTo>
                    <a:cubicBezTo>
                      <a:pt x="88709" y="105791"/>
                      <a:pt x="72961" y="112395"/>
                      <a:pt x="55308" y="112395"/>
                    </a:cubicBezTo>
                    <a:cubicBezTo>
                      <a:pt x="23558" y="112395"/>
                      <a:pt x="0" y="88392"/>
                      <a:pt x="0" y="56197"/>
                    </a:cubicBezTo>
                    <a:cubicBezTo>
                      <a:pt x="0" y="24003"/>
                      <a:pt x="23558" y="0"/>
                      <a:pt x="53975" y="0"/>
                    </a:cubicBezTo>
                    <a:cubicBezTo>
                      <a:pt x="87566" y="0"/>
                      <a:pt x="105156" y="23749"/>
                      <a:pt x="105156" y="53022"/>
                    </a:cubicBezTo>
                    <a:cubicBezTo>
                      <a:pt x="105156" y="55054"/>
                      <a:pt x="105156" y="57595"/>
                      <a:pt x="104901" y="60325"/>
                    </a:cubicBezTo>
                    <a:close/>
                    <a:moveTo>
                      <a:pt x="89344" y="48006"/>
                    </a:moveTo>
                    <a:cubicBezTo>
                      <a:pt x="88455" y="27876"/>
                      <a:pt x="76073" y="13017"/>
                      <a:pt x="53911" y="13017"/>
                    </a:cubicBezTo>
                    <a:cubicBezTo>
                      <a:pt x="33083" y="13017"/>
                      <a:pt x="17780" y="29718"/>
                      <a:pt x="16446" y="48006"/>
                    </a:cubicBezTo>
                    <a:lnTo>
                      <a:pt x="89344" y="48006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9" name="Frihandsfigur: Form 28">
                <a:extLst>
                  <a:ext uri="{FF2B5EF4-FFF2-40B4-BE49-F238E27FC236}">
                    <a16:creationId xmlns:a16="http://schemas.microsoft.com/office/drawing/2014/main" id="{420CDE6F-F41B-1388-872E-C9432524DF26}"/>
                  </a:ext>
                </a:extLst>
              </p:cNvPr>
              <p:cNvSpPr/>
              <p:nvPr/>
            </p:nvSpPr>
            <p:spPr>
              <a:xfrm>
                <a:off x="11794172" y="5683377"/>
                <a:ext cx="60769" cy="109664"/>
              </a:xfrm>
              <a:custGeom>
                <a:avLst/>
                <a:gdLst>
                  <a:gd name="csX0" fmla="*/ 0 w 60769"/>
                  <a:gd name="csY0" fmla="*/ 2730 h 109664"/>
                  <a:gd name="csX1" fmla="*/ 14859 w 60769"/>
                  <a:gd name="csY1" fmla="*/ 2730 h 109664"/>
                  <a:gd name="csX2" fmla="*/ 15748 w 60769"/>
                  <a:gd name="csY2" fmla="*/ 21018 h 109664"/>
                  <a:gd name="csX3" fmla="*/ 16193 w 60769"/>
                  <a:gd name="csY3" fmla="*/ 21018 h 109664"/>
                  <a:gd name="csX4" fmla="*/ 50483 w 60769"/>
                  <a:gd name="csY4" fmla="*/ 0 h 109664"/>
                  <a:gd name="csX5" fmla="*/ 60770 w 60769"/>
                  <a:gd name="csY5" fmla="*/ 1143 h 109664"/>
                  <a:gd name="csX6" fmla="*/ 58738 w 60769"/>
                  <a:gd name="csY6" fmla="*/ 15748 h 109664"/>
                  <a:gd name="csX7" fmla="*/ 47752 w 60769"/>
                  <a:gd name="csY7" fmla="*/ 14351 h 109664"/>
                  <a:gd name="csX8" fmla="*/ 16446 w 60769"/>
                  <a:gd name="csY8" fmla="*/ 54801 h 109664"/>
                  <a:gd name="csX9" fmla="*/ 16446 w 60769"/>
                  <a:gd name="csY9" fmla="*/ 109664 h 109664"/>
                  <a:gd name="csX10" fmla="*/ 889 w 60769"/>
                  <a:gd name="csY10" fmla="*/ 109664 h 109664"/>
                  <a:gd name="csX11" fmla="*/ 889 w 60769"/>
                  <a:gd name="csY11" fmla="*/ 26226 h 109664"/>
                  <a:gd name="csX12" fmla="*/ 0 w 60769"/>
                  <a:gd name="csY12" fmla="*/ 2667 h 1096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769" h="109664">
                    <a:moveTo>
                      <a:pt x="0" y="2730"/>
                    </a:moveTo>
                    <a:lnTo>
                      <a:pt x="14859" y="2730"/>
                    </a:lnTo>
                    <a:cubicBezTo>
                      <a:pt x="15304" y="8445"/>
                      <a:pt x="15748" y="16446"/>
                      <a:pt x="15748" y="21018"/>
                    </a:cubicBezTo>
                    <a:lnTo>
                      <a:pt x="16193" y="21018"/>
                    </a:lnTo>
                    <a:cubicBezTo>
                      <a:pt x="22161" y="8699"/>
                      <a:pt x="35370" y="0"/>
                      <a:pt x="50483" y="0"/>
                    </a:cubicBezTo>
                    <a:cubicBezTo>
                      <a:pt x="54356" y="0"/>
                      <a:pt x="57595" y="254"/>
                      <a:pt x="60770" y="1143"/>
                    </a:cubicBezTo>
                    <a:lnTo>
                      <a:pt x="58738" y="15748"/>
                    </a:lnTo>
                    <a:cubicBezTo>
                      <a:pt x="56897" y="15049"/>
                      <a:pt x="51880" y="14351"/>
                      <a:pt x="47752" y="14351"/>
                    </a:cubicBezTo>
                    <a:cubicBezTo>
                      <a:pt x="31306" y="14351"/>
                      <a:pt x="16446" y="26226"/>
                      <a:pt x="16446" y="54801"/>
                    </a:cubicBezTo>
                    <a:lnTo>
                      <a:pt x="16446" y="109664"/>
                    </a:lnTo>
                    <a:lnTo>
                      <a:pt x="889" y="109664"/>
                    </a:lnTo>
                    <a:lnTo>
                      <a:pt x="889" y="26226"/>
                    </a:lnTo>
                    <a:cubicBezTo>
                      <a:pt x="889" y="20510"/>
                      <a:pt x="635" y="9970"/>
                      <a:pt x="0" y="2667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0" name="Frihandsfigur: Form 29">
                <a:extLst>
                  <a:ext uri="{FF2B5EF4-FFF2-40B4-BE49-F238E27FC236}">
                    <a16:creationId xmlns:a16="http://schemas.microsoft.com/office/drawing/2014/main" id="{C4B9D749-F67F-FB83-7D0D-1541870F89E1}"/>
                  </a:ext>
                </a:extLst>
              </p:cNvPr>
              <p:cNvSpPr/>
              <p:nvPr/>
            </p:nvSpPr>
            <p:spPr>
              <a:xfrm>
                <a:off x="10145204" y="5901309"/>
                <a:ext cx="175069" cy="170052"/>
              </a:xfrm>
              <a:custGeom>
                <a:avLst/>
                <a:gdLst>
                  <a:gd name="csX0" fmla="*/ 97917 w 175069"/>
                  <a:gd name="csY0" fmla="*/ 114871 h 170052"/>
                  <a:gd name="csX1" fmla="*/ 97218 w 175069"/>
                  <a:gd name="csY1" fmla="*/ 114871 h 170052"/>
                  <a:gd name="csX2" fmla="*/ 69786 w 175069"/>
                  <a:gd name="csY2" fmla="*/ 129476 h 170052"/>
                  <a:gd name="csX3" fmla="*/ 40513 w 175069"/>
                  <a:gd name="csY3" fmla="*/ 100647 h 170052"/>
                  <a:gd name="csX4" fmla="*/ 93090 w 175069"/>
                  <a:gd name="csY4" fmla="*/ 39370 h 170052"/>
                  <a:gd name="csX5" fmla="*/ 113919 w 175069"/>
                  <a:gd name="csY5" fmla="*/ 51689 h 170052"/>
                  <a:gd name="csX6" fmla="*/ 114173 w 175069"/>
                  <a:gd name="csY6" fmla="*/ 51689 h 170052"/>
                  <a:gd name="csX7" fmla="*/ 117157 w 175069"/>
                  <a:gd name="csY7" fmla="*/ 43942 h 170052"/>
                  <a:gd name="csX8" fmla="*/ 141414 w 175069"/>
                  <a:gd name="csY8" fmla="*/ 43942 h 170052"/>
                  <a:gd name="csX9" fmla="*/ 127698 w 175069"/>
                  <a:gd name="csY9" fmla="*/ 80264 h 170052"/>
                  <a:gd name="csX10" fmla="*/ 121539 w 175069"/>
                  <a:gd name="csY10" fmla="*/ 101727 h 170052"/>
                  <a:gd name="csX11" fmla="*/ 127253 w 175069"/>
                  <a:gd name="csY11" fmla="*/ 107188 h 170052"/>
                  <a:gd name="csX12" fmla="*/ 151955 w 175069"/>
                  <a:gd name="csY12" fmla="*/ 65849 h 170052"/>
                  <a:gd name="csX13" fmla="*/ 99377 w 175069"/>
                  <a:gd name="csY13" fmla="*/ 20574 h 170052"/>
                  <a:gd name="csX14" fmla="*/ 25082 w 175069"/>
                  <a:gd name="csY14" fmla="*/ 95758 h 170052"/>
                  <a:gd name="csX15" fmla="*/ 85217 w 175069"/>
                  <a:gd name="csY15" fmla="*/ 149225 h 170052"/>
                  <a:gd name="csX16" fmla="*/ 137096 w 175069"/>
                  <a:gd name="csY16" fmla="*/ 130238 h 170052"/>
                  <a:gd name="csX17" fmla="*/ 148527 w 175069"/>
                  <a:gd name="csY17" fmla="*/ 145796 h 170052"/>
                  <a:gd name="csX18" fmla="*/ 82486 w 175069"/>
                  <a:gd name="csY18" fmla="*/ 170053 h 170052"/>
                  <a:gd name="csX19" fmla="*/ 0 w 175069"/>
                  <a:gd name="csY19" fmla="*/ 97599 h 170052"/>
                  <a:gd name="csX20" fmla="*/ 99885 w 175069"/>
                  <a:gd name="csY20" fmla="*/ 0 h 170052"/>
                  <a:gd name="csX21" fmla="*/ 175069 w 175069"/>
                  <a:gd name="csY21" fmla="*/ 63754 h 170052"/>
                  <a:gd name="csX22" fmla="*/ 118173 w 175069"/>
                  <a:gd name="csY22" fmla="*/ 129349 h 170052"/>
                  <a:gd name="csX23" fmla="*/ 98044 w 175069"/>
                  <a:gd name="csY23" fmla="*/ 114744 h 170052"/>
                  <a:gd name="csX24" fmla="*/ 91503 w 175069"/>
                  <a:gd name="csY24" fmla="*/ 61214 h 170052"/>
                  <a:gd name="csX25" fmla="*/ 67501 w 175069"/>
                  <a:gd name="csY25" fmla="*/ 95504 h 170052"/>
                  <a:gd name="csX26" fmla="*/ 78486 w 175069"/>
                  <a:gd name="csY26" fmla="*/ 107188 h 170052"/>
                  <a:gd name="csX27" fmla="*/ 102933 w 175069"/>
                  <a:gd name="csY27" fmla="*/ 73596 h 170052"/>
                  <a:gd name="csX28" fmla="*/ 91503 w 175069"/>
                  <a:gd name="csY28" fmla="*/ 61277 h 1700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75069" h="170052">
                    <a:moveTo>
                      <a:pt x="97917" y="114871"/>
                    </a:moveTo>
                    <a:lnTo>
                      <a:pt x="97218" y="114871"/>
                    </a:lnTo>
                    <a:cubicBezTo>
                      <a:pt x="92392" y="121983"/>
                      <a:pt x="82105" y="129476"/>
                      <a:pt x="69786" y="129476"/>
                    </a:cubicBezTo>
                    <a:cubicBezTo>
                      <a:pt x="51053" y="129476"/>
                      <a:pt x="40513" y="118046"/>
                      <a:pt x="40513" y="100647"/>
                    </a:cubicBezTo>
                    <a:cubicBezTo>
                      <a:pt x="40513" y="72961"/>
                      <a:pt x="61340" y="39370"/>
                      <a:pt x="93090" y="39370"/>
                    </a:cubicBezTo>
                    <a:cubicBezTo>
                      <a:pt x="105219" y="39370"/>
                      <a:pt x="112776" y="45339"/>
                      <a:pt x="113919" y="51689"/>
                    </a:cubicBezTo>
                    <a:lnTo>
                      <a:pt x="114173" y="51689"/>
                    </a:lnTo>
                    <a:lnTo>
                      <a:pt x="117157" y="43942"/>
                    </a:lnTo>
                    <a:lnTo>
                      <a:pt x="141414" y="43942"/>
                    </a:lnTo>
                    <a:lnTo>
                      <a:pt x="127698" y="80264"/>
                    </a:lnTo>
                    <a:cubicBezTo>
                      <a:pt x="125158" y="87376"/>
                      <a:pt x="121539" y="97155"/>
                      <a:pt x="121539" y="101727"/>
                    </a:cubicBezTo>
                    <a:cubicBezTo>
                      <a:pt x="121539" y="105854"/>
                      <a:pt x="122936" y="107188"/>
                      <a:pt x="127253" y="107188"/>
                    </a:cubicBezTo>
                    <a:cubicBezTo>
                      <a:pt x="140970" y="107188"/>
                      <a:pt x="151955" y="88900"/>
                      <a:pt x="151955" y="65849"/>
                    </a:cubicBezTo>
                    <a:cubicBezTo>
                      <a:pt x="151955" y="35433"/>
                      <a:pt x="130239" y="20574"/>
                      <a:pt x="99377" y="20574"/>
                    </a:cubicBezTo>
                    <a:cubicBezTo>
                      <a:pt x="55499" y="20574"/>
                      <a:pt x="25082" y="53975"/>
                      <a:pt x="25082" y="95758"/>
                    </a:cubicBezTo>
                    <a:cubicBezTo>
                      <a:pt x="25082" y="129794"/>
                      <a:pt x="48831" y="149225"/>
                      <a:pt x="85217" y="149225"/>
                    </a:cubicBezTo>
                    <a:cubicBezTo>
                      <a:pt x="105092" y="149225"/>
                      <a:pt x="122238" y="142113"/>
                      <a:pt x="137096" y="130238"/>
                    </a:cubicBezTo>
                    <a:lnTo>
                      <a:pt x="148527" y="145796"/>
                    </a:lnTo>
                    <a:cubicBezTo>
                      <a:pt x="132270" y="160655"/>
                      <a:pt x="108521" y="170053"/>
                      <a:pt x="82486" y="170053"/>
                    </a:cubicBezTo>
                    <a:cubicBezTo>
                      <a:pt x="31750" y="170053"/>
                      <a:pt x="0" y="141922"/>
                      <a:pt x="0" y="97599"/>
                    </a:cubicBezTo>
                    <a:cubicBezTo>
                      <a:pt x="0" y="41846"/>
                      <a:pt x="44132" y="0"/>
                      <a:pt x="99885" y="0"/>
                    </a:cubicBezTo>
                    <a:cubicBezTo>
                      <a:pt x="143065" y="0"/>
                      <a:pt x="175069" y="23304"/>
                      <a:pt x="175069" y="63754"/>
                    </a:cubicBezTo>
                    <a:cubicBezTo>
                      <a:pt x="175069" y="99441"/>
                      <a:pt x="152653" y="129349"/>
                      <a:pt x="118173" y="129349"/>
                    </a:cubicBezTo>
                    <a:cubicBezTo>
                      <a:pt x="106045" y="129349"/>
                      <a:pt x="98044" y="123380"/>
                      <a:pt x="98044" y="114744"/>
                    </a:cubicBezTo>
                    <a:close/>
                    <a:moveTo>
                      <a:pt x="91503" y="61214"/>
                    </a:moveTo>
                    <a:cubicBezTo>
                      <a:pt x="79819" y="61214"/>
                      <a:pt x="67501" y="80391"/>
                      <a:pt x="67501" y="95504"/>
                    </a:cubicBezTo>
                    <a:cubicBezTo>
                      <a:pt x="67501" y="101917"/>
                      <a:pt x="70676" y="107188"/>
                      <a:pt x="78486" y="107188"/>
                    </a:cubicBezTo>
                    <a:cubicBezTo>
                      <a:pt x="92201" y="107188"/>
                      <a:pt x="102933" y="87503"/>
                      <a:pt x="102933" y="73596"/>
                    </a:cubicBezTo>
                    <a:cubicBezTo>
                      <a:pt x="102933" y="66484"/>
                      <a:pt x="99949" y="61277"/>
                      <a:pt x="91503" y="61277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1" name="Frihandsfigur: Form 30">
                <a:extLst>
                  <a:ext uri="{FF2B5EF4-FFF2-40B4-BE49-F238E27FC236}">
                    <a16:creationId xmlns:a16="http://schemas.microsoft.com/office/drawing/2014/main" id="{AAA83DD1-2AA7-3F5B-D37A-B173DF40C595}"/>
                  </a:ext>
                </a:extLst>
              </p:cNvPr>
              <p:cNvSpPr/>
              <p:nvPr/>
            </p:nvSpPr>
            <p:spPr>
              <a:xfrm>
                <a:off x="10323766" y="5894704"/>
                <a:ext cx="124776" cy="172783"/>
              </a:xfrm>
              <a:custGeom>
                <a:avLst/>
                <a:gdLst>
                  <a:gd name="csX0" fmla="*/ 74802 w 124776"/>
                  <a:gd name="csY0" fmla="*/ 172720 h 172783"/>
                  <a:gd name="csX1" fmla="*/ 85534 w 124776"/>
                  <a:gd name="csY1" fmla="*/ 110998 h 172783"/>
                  <a:gd name="csX2" fmla="*/ 86677 w 124776"/>
                  <a:gd name="csY2" fmla="*/ 101410 h 172783"/>
                  <a:gd name="csX3" fmla="*/ 71565 w 124776"/>
                  <a:gd name="csY3" fmla="*/ 86106 h 172783"/>
                  <a:gd name="csX4" fmla="*/ 47561 w 124776"/>
                  <a:gd name="csY4" fmla="*/ 111506 h 172783"/>
                  <a:gd name="csX5" fmla="*/ 36576 w 124776"/>
                  <a:gd name="csY5" fmla="*/ 172784 h 172783"/>
                  <a:gd name="csX6" fmla="*/ 0 w 124776"/>
                  <a:gd name="csY6" fmla="*/ 172784 h 172783"/>
                  <a:gd name="csX7" fmla="*/ 30416 w 124776"/>
                  <a:gd name="csY7" fmla="*/ 0 h 172783"/>
                  <a:gd name="csX8" fmla="*/ 67183 w 124776"/>
                  <a:gd name="csY8" fmla="*/ 0 h 172783"/>
                  <a:gd name="csX9" fmla="*/ 54165 w 124776"/>
                  <a:gd name="csY9" fmla="*/ 73851 h 172783"/>
                  <a:gd name="csX10" fmla="*/ 54610 w 124776"/>
                  <a:gd name="csY10" fmla="*/ 73851 h 172783"/>
                  <a:gd name="csX11" fmla="*/ 88455 w 124776"/>
                  <a:gd name="csY11" fmla="*/ 56007 h 172783"/>
                  <a:gd name="csX12" fmla="*/ 124777 w 124776"/>
                  <a:gd name="csY12" fmla="*/ 90551 h 172783"/>
                  <a:gd name="csX13" fmla="*/ 123634 w 124776"/>
                  <a:gd name="csY13" fmla="*/ 102870 h 172783"/>
                  <a:gd name="csX14" fmla="*/ 111315 w 124776"/>
                  <a:gd name="csY14" fmla="*/ 172784 h 172783"/>
                  <a:gd name="csX15" fmla="*/ 74740 w 124776"/>
                  <a:gd name="csY15" fmla="*/ 172784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24776" h="172783">
                    <a:moveTo>
                      <a:pt x="74802" y="172720"/>
                    </a:moveTo>
                    <a:lnTo>
                      <a:pt x="85534" y="110998"/>
                    </a:lnTo>
                    <a:cubicBezTo>
                      <a:pt x="86233" y="107823"/>
                      <a:pt x="86677" y="104140"/>
                      <a:pt x="86677" y="101410"/>
                    </a:cubicBezTo>
                    <a:cubicBezTo>
                      <a:pt x="86677" y="92964"/>
                      <a:pt x="82803" y="86106"/>
                      <a:pt x="71565" y="86106"/>
                    </a:cubicBezTo>
                    <a:cubicBezTo>
                      <a:pt x="58293" y="86106"/>
                      <a:pt x="49847" y="97536"/>
                      <a:pt x="47561" y="111506"/>
                    </a:cubicBezTo>
                    <a:lnTo>
                      <a:pt x="36576" y="172784"/>
                    </a:lnTo>
                    <a:lnTo>
                      <a:pt x="0" y="172784"/>
                    </a:lnTo>
                    <a:lnTo>
                      <a:pt x="30416" y="0"/>
                    </a:lnTo>
                    <a:lnTo>
                      <a:pt x="67183" y="0"/>
                    </a:lnTo>
                    <a:lnTo>
                      <a:pt x="54165" y="73851"/>
                    </a:lnTo>
                    <a:lnTo>
                      <a:pt x="54610" y="73851"/>
                    </a:lnTo>
                    <a:cubicBezTo>
                      <a:pt x="61023" y="64453"/>
                      <a:pt x="73152" y="56007"/>
                      <a:pt x="88455" y="56007"/>
                    </a:cubicBezTo>
                    <a:cubicBezTo>
                      <a:pt x="113855" y="56007"/>
                      <a:pt x="124777" y="72009"/>
                      <a:pt x="124777" y="90551"/>
                    </a:cubicBezTo>
                    <a:cubicBezTo>
                      <a:pt x="124777" y="94679"/>
                      <a:pt x="124523" y="98997"/>
                      <a:pt x="123634" y="102870"/>
                    </a:cubicBezTo>
                    <a:lnTo>
                      <a:pt x="111315" y="172784"/>
                    </a:lnTo>
                    <a:lnTo>
                      <a:pt x="74740" y="172784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2" name="Frihandsfigur: Form 31">
                <a:extLst>
                  <a:ext uri="{FF2B5EF4-FFF2-40B4-BE49-F238E27FC236}">
                    <a16:creationId xmlns:a16="http://schemas.microsoft.com/office/drawing/2014/main" id="{7122116D-38CC-EA11-9D2F-18258AE28D31}"/>
                  </a:ext>
                </a:extLst>
              </p:cNvPr>
              <p:cNvSpPr/>
              <p:nvPr/>
            </p:nvSpPr>
            <p:spPr>
              <a:xfrm>
                <a:off x="10463783" y="5950077"/>
                <a:ext cx="113284" cy="120014"/>
              </a:xfrm>
              <a:custGeom>
                <a:avLst/>
                <a:gdLst>
                  <a:gd name="csX0" fmla="*/ 111951 w 113284"/>
                  <a:gd name="csY0" fmla="*/ 50800 h 120014"/>
                  <a:gd name="csX1" fmla="*/ 104204 w 113284"/>
                  <a:gd name="csY1" fmla="*/ 95123 h 120014"/>
                  <a:gd name="csX2" fmla="*/ 101918 w 113284"/>
                  <a:gd name="csY2" fmla="*/ 117284 h 120014"/>
                  <a:gd name="csX3" fmla="*/ 69469 w 113284"/>
                  <a:gd name="csY3" fmla="*/ 117284 h 120014"/>
                  <a:gd name="csX4" fmla="*/ 70359 w 113284"/>
                  <a:gd name="csY4" fmla="*/ 105156 h 120014"/>
                  <a:gd name="csX5" fmla="*/ 69914 w 113284"/>
                  <a:gd name="csY5" fmla="*/ 105156 h 120014"/>
                  <a:gd name="csX6" fmla="*/ 35179 w 113284"/>
                  <a:gd name="csY6" fmla="*/ 120015 h 120014"/>
                  <a:gd name="csX7" fmla="*/ 0 w 113284"/>
                  <a:gd name="csY7" fmla="*/ 89852 h 120014"/>
                  <a:gd name="csX8" fmla="*/ 78169 w 113284"/>
                  <a:gd name="csY8" fmla="*/ 45529 h 120014"/>
                  <a:gd name="csX9" fmla="*/ 78613 w 113284"/>
                  <a:gd name="csY9" fmla="*/ 40259 h 120014"/>
                  <a:gd name="csX10" fmla="*/ 60770 w 113284"/>
                  <a:gd name="csY10" fmla="*/ 27432 h 120014"/>
                  <a:gd name="csX11" fmla="*/ 30797 w 113284"/>
                  <a:gd name="csY11" fmla="*/ 38164 h 120014"/>
                  <a:gd name="csX12" fmla="*/ 15685 w 113284"/>
                  <a:gd name="csY12" fmla="*/ 17145 h 120014"/>
                  <a:gd name="csX13" fmla="*/ 65722 w 113284"/>
                  <a:gd name="csY13" fmla="*/ 0 h 120014"/>
                  <a:gd name="csX14" fmla="*/ 113285 w 113284"/>
                  <a:gd name="csY14" fmla="*/ 36766 h 120014"/>
                  <a:gd name="csX15" fmla="*/ 111887 w 113284"/>
                  <a:gd name="csY15" fmla="*/ 50736 h 120014"/>
                  <a:gd name="csX16" fmla="*/ 72835 w 113284"/>
                  <a:gd name="csY16" fmla="*/ 67501 h 120014"/>
                  <a:gd name="csX17" fmla="*/ 33274 w 113284"/>
                  <a:gd name="csY17" fmla="*/ 83947 h 120014"/>
                  <a:gd name="csX18" fmla="*/ 48387 w 113284"/>
                  <a:gd name="csY18" fmla="*/ 95567 h 120014"/>
                  <a:gd name="csX19" fmla="*/ 74930 w 113284"/>
                  <a:gd name="csY19" fmla="*/ 72961 h 120014"/>
                  <a:gd name="csX20" fmla="*/ 76073 w 113284"/>
                  <a:gd name="csY20" fmla="*/ 67501 h 120014"/>
                  <a:gd name="csX21" fmla="*/ 72898 w 113284"/>
                  <a:gd name="csY21" fmla="*/ 67501 h 120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13284" h="120014">
                    <a:moveTo>
                      <a:pt x="111951" y="50800"/>
                    </a:moveTo>
                    <a:lnTo>
                      <a:pt x="104204" y="95123"/>
                    </a:lnTo>
                    <a:cubicBezTo>
                      <a:pt x="102807" y="102870"/>
                      <a:pt x="101918" y="112268"/>
                      <a:pt x="101918" y="117284"/>
                    </a:cubicBezTo>
                    <a:lnTo>
                      <a:pt x="69469" y="117284"/>
                    </a:lnTo>
                    <a:cubicBezTo>
                      <a:pt x="69469" y="114109"/>
                      <a:pt x="69914" y="109029"/>
                      <a:pt x="70359" y="105156"/>
                    </a:cubicBezTo>
                    <a:lnTo>
                      <a:pt x="69914" y="105156"/>
                    </a:lnTo>
                    <a:cubicBezTo>
                      <a:pt x="61468" y="115189"/>
                      <a:pt x="49594" y="120015"/>
                      <a:pt x="35179" y="120015"/>
                    </a:cubicBezTo>
                    <a:cubicBezTo>
                      <a:pt x="19177" y="120015"/>
                      <a:pt x="0" y="112458"/>
                      <a:pt x="0" y="89852"/>
                    </a:cubicBezTo>
                    <a:cubicBezTo>
                      <a:pt x="0" y="53276"/>
                      <a:pt x="40196" y="45529"/>
                      <a:pt x="78169" y="45529"/>
                    </a:cubicBezTo>
                    <a:cubicBezTo>
                      <a:pt x="78613" y="42799"/>
                      <a:pt x="78613" y="41402"/>
                      <a:pt x="78613" y="40259"/>
                    </a:cubicBezTo>
                    <a:cubicBezTo>
                      <a:pt x="78613" y="31369"/>
                      <a:pt x="72010" y="27432"/>
                      <a:pt x="60770" y="27432"/>
                    </a:cubicBezTo>
                    <a:cubicBezTo>
                      <a:pt x="50483" y="27432"/>
                      <a:pt x="39307" y="31750"/>
                      <a:pt x="30797" y="38164"/>
                    </a:cubicBezTo>
                    <a:lnTo>
                      <a:pt x="15685" y="17145"/>
                    </a:lnTo>
                    <a:cubicBezTo>
                      <a:pt x="29147" y="6159"/>
                      <a:pt x="48387" y="0"/>
                      <a:pt x="65722" y="0"/>
                    </a:cubicBezTo>
                    <a:cubicBezTo>
                      <a:pt x="92901" y="0"/>
                      <a:pt x="113285" y="11430"/>
                      <a:pt x="113285" y="36766"/>
                    </a:cubicBezTo>
                    <a:cubicBezTo>
                      <a:pt x="113285" y="40894"/>
                      <a:pt x="112840" y="46164"/>
                      <a:pt x="111887" y="50736"/>
                    </a:cubicBezTo>
                    <a:close/>
                    <a:moveTo>
                      <a:pt x="72835" y="67501"/>
                    </a:moveTo>
                    <a:cubicBezTo>
                      <a:pt x="54547" y="67501"/>
                      <a:pt x="33274" y="70040"/>
                      <a:pt x="33274" y="83947"/>
                    </a:cubicBezTo>
                    <a:cubicBezTo>
                      <a:pt x="33274" y="93091"/>
                      <a:pt x="40831" y="95567"/>
                      <a:pt x="48387" y="95567"/>
                    </a:cubicBezTo>
                    <a:cubicBezTo>
                      <a:pt x="62357" y="95567"/>
                      <a:pt x="72390" y="85725"/>
                      <a:pt x="74930" y="72961"/>
                    </a:cubicBezTo>
                    <a:lnTo>
                      <a:pt x="76073" y="67501"/>
                    </a:lnTo>
                    <a:lnTo>
                      <a:pt x="72898" y="6750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3" name="Frihandsfigur: Form 32">
                <a:extLst>
                  <a:ext uri="{FF2B5EF4-FFF2-40B4-BE49-F238E27FC236}">
                    <a16:creationId xmlns:a16="http://schemas.microsoft.com/office/drawing/2014/main" id="{A14B0667-4F9F-8394-B723-ED2DA764EB1F}"/>
                  </a:ext>
                </a:extLst>
              </p:cNvPr>
              <p:cNvSpPr/>
              <p:nvPr/>
            </p:nvSpPr>
            <p:spPr>
              <a:xfrm>
                <a:off x="10592181" y="5950584"/>
                <a:ext cx="124840" cy="116776"/>
              </a:xfrm>
              <a:custGeom>
                <a:avLst/>
                <a:gdLst>
                  <a:gd name="csX0" fmla="*/ 52832 w 124840"/>
                  <a:gd name="csY0" fmla="*/ 19431 h 116776"/>
                  <a:gd name="csX1" fmla="*/ 88519 w 124840"/>
                  <a:gd name="csY1" fmla="*/ 0 h 116776"/>
                  <a:gd name="csX2" fmla="*/ 124840 w 124840"/>
                  <a:gd name="csY2" fmla="*/ 34544 h 116776"/>
                  <a:gd name="csX3" fmla="*/ 123698 w 124840"/>
                  <a:gd name="csY3" fmla="*/ 46863 h 116776"/>
                  <a:gd name="csX4" fmla="*/ 111378 w 124840"/>
                  <a:gd name="csY4" fmla="*/ 116777 h 116776"/>
                  <a:gd name="csX5" fmla="*/ 74802 w 124840"/>
                  <a:gd name="csY5" fmla="*/ 116777 h 116776"/>
                  <a:gd name="csX6" fmla="*/ 85534 w 124840"/>
                  <a:gd name="csY6" fmla="*/ 55055 h 116776"/>
                  <a:gd name="csX7" fmla="*/ 86677 w 124840"/>
                  <a:gd name="csY7" fmla="*/ 45466 h 116776"/>
                  <a:gd name="csX8" fmla="*/ 71564 w 124840"/>
                  <a:gd name="csY8" fmla="*/ 30163 h 116776"/>
                  <a:gd name="csX9" fmla="*/ 47561 w 124840"/>
                  <a:gd name="csY9" fmla="*/ 55055 h 116776"/>
                  <a:gd name="csX10" fmla="*/ 36575 w 124840"/>
                  <a:gd name="csY10" fmla="*/ 116777 h 116776"/>
                  <a:gd name="csX11" fmla="*/ 0 w 124840"/>
                  <a:gd name="csY11" fmla="*/ 116777 h 116776"/>
                  <a:gd name="csX12" fmla="*/ 15748 w 124840"/>
                  <a:gd name="csY12" fmla="*/ 26480 h 116776"/>
                  <a:gd name="csX13" fmla="*/ 19176 w 124840"/>
                  <a:gd name="csY13" fmla="*/ 2921 h 116776"/>
                  <a:gd name="csX14" fmla="*/ 54165 w 124840"/>
                  <a:gd name="csY14" fmla="*/ 2921 h 116776"/>
                  <a:gd name="csX15" fmla="*/ 52324 w 124840"/>
                  <a:gd name="csY15" fmla="*/ 19368 h 116776"/>
                  <a:gd name="csX16" fmla="*/ 52768 w 124840"/>
                  <a:gd name="csY16" fmla="*/ 19368 h 1167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24840" h="116776">
                    <a:moveTo>
                      <a:pt x="52832" y="19431"/>
                    </a:moveTo>
                    <a:cubicBezTo>
                      <a:pt x="60134" y="8255"/>
                      <a:pt x="72707" y="0"/>
                      <a:pt x="88519" y="0"/>
                    </a:cubicBezTo>
                    <a:cubicBezTo>
                      <a:pt x="113919" y="0"/>
                      <a:pt x="124840" y="16002"/>
                      <a:pt x="124840" y="34544"/>
                    </a:cubicBezTo>
                    <a:cubicBezTo>
                      <a:pt x="124840" y="38672"/>
                      <a:pt x="124587" y="42990"/>
                      <a:pt x="123698" y="46863"/>
                    </a:cubicBezTo>
                    <a:lnTo>
                      <a:pt x="111378" y="116777"/>
                    </a:lnTo>
                    <a:lnTo>
                      <a:pt x="74802" y="116777"/>
                    </a:lnTo>
                    <a:lnTo>
                      <a:pt x="85534" y="55055"/>
                    </a:lnTo>
                    <a:cubicBezTo>
                      <a:pt x="86233" y="51880"/>
                      <a:pt x="86677" y="48197"/>
                      <a:pt x="86677" y="45466"/>
                    </a:cubicBezTo>
                    <a:cubicBezTo>
                      <a:pt x="86677" y="37021"/>
                      <a:pt x="82803" y="30163"/>
                      <a:pt x="71564" y="30163"/>
                    </a:cubicBezTo>
                    <a:cubicBezTo>
                      <a:pt x="58293" y="30163"/>
                      <a:pt x="49847" y="41593"/>
                      <a:pt x="47561" y="55055"/>
                    </a:cubicBezTo>
                    <a:lnTo>
                      <a:pt x="36575" y="116777"/>
                    </a:lnTo>
                    <a:lnTo>
                      <a:pt x="0" y="116777"/>
                    </a:lnTo>
                    <a:lnTo>
                      <a:pt x="15748" y="26480"/>
                    </a:lnTo>
                    <a:cubicBezTo>
                      <a:pt x="16890" y="20765"/>
                      <a:pt x="18478" y="10224"/>
                      <a:pt x="19176" y="2921"/>
                    </a:cubicBezTo>
                    <a:lnTo>
                      <a:pt x="54165" y="2921"/>
                    </a:lnTo>
                    <a:cubicBezTo>
                      <a:pt x="53911" y="6604"/>
                      <a:pt x="52768" y="14605"/>
                      <a:pt x="52324" y="19368"/>
                    </a:cubicBezTo>
                    <a:lnTo>
                      <a:pt x="52768" y="19368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4" name="Frihandsfigur: Form 33">
                <a:extLst>
                  <a:ext uri="{FF2B5EF4-FFF2-40B4-BE49-F238E27FC236}">
                    <a16:creationId xmlns:a16="http://schemas.microsoft.com/office/drawing/2014/main" id="{BBFDE32C-6C71-03B0-B7F5-4D5FC0382FDF}"/>
                  </a:ext>
                </a:extLst>
              </p:cNvPr>
              <p:cNvSpPr/>
              <p:nvPr/>
            </p:nvSpPr>
            <p:spPr>
              <a:xfrm>
                <a:off x="10735056" y="5894641"/>
                <a:ext cx="147890" cy="175514"/>
              </a:xfrm>
              <a:custGeom>
                <a:avLst/>
                <a:gdLst>
                  <a:gd name="csX0" fmla="*/ 111315 w 147890"/>
                  <a:gd name="csY0" fmla="*/ 0 h 175514"/>
                  <a:gd name="csX1" fmla="*/ 147891 w 147890"/>
                  <a:gd name="csY1" fmla="*/ 0 h 175514"/>
                  <a:gd name="csX2" fmla="*/ 117284 w 147890"/>
                  <a:gd name="csY2" fmla="*/ 172784 h 175514"/>
                  <a:gd name="csX3" fmla="*/ 83693 w 147890"/>
                  <a:gd name="csY3" fmla="*/ 172784 h 175514"/>
                  <a:gd name="csX4" fmla="*/ 86423 w 147890"/>
                  <a:gd name="csY4" fmla="*/ 157226 h 175514"/>
                  <a:gd name="csX5" fmla="*/ 85725 w 147890"/>
                  <a:gd name="csY5" fmla="*/ 157226 h 175514"/>
                  <a:gd name="csX6" fmla="*/ 47117 w 147890"/>
                  <a:gd name="csY6" fmla="*/ 175514 h 175514"/>
                  <a:gd name="csX7" fmla="*/ 0 w 147890"/>
                  <a:gd name="csY7" fmla="*/ 126619 h 175514"/>
                  <a:gd name="csX8" fmla="*/ 62864 w 147890"/>
                  <a:gd name="csY8" fmla="*/ 56007 h 175514"/>
                  <a:gd name="csX9" fmla="*/ 98298 w 147890"/>
                  <a:gd name="csY9" fmla="*/ 73597 h 175514"/>
                  <a:gd name="csX10" fmla="*/ 98742 w 147890"/>
                  <a:gd name="csY10" fmla="*/ 73597 h 175514"/>
                  <a:gd name="csX11" fmla="*/ 111315 w 147890"/>
                  <a:gd name="csY11" fmla="*/ 0 h 175514"/>
                  <a:gd name="csX12" fmla="*/ 59880 w 147890"/>
                  <a:gd name="csY12" fmla="*/ 145796 h 175514"/>
                  <a:gd name="csX13" fmla="*/ 92138 w 147890"/>
                  <a:gd name="csY13" fmla="*/ 109474 h 175514"/>
                  <a:gd name="csX14" fmla="*/ 68389 w 147890"/>
                  <a:gd name="csY14" fmla="*/ 85471 h 175514"/>
                  <a:gd name="csX15" fmla="*/ 36385 w 147890"/>
                  <a:gd name="csY15" fmla="*/ 121793 h 175514"/>
                  <a:gd name="csX16" fmla="*/ 59944 w 147890"/>
                  <a:gd name="csY16" fmla="*/ 145796 h 175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47890" h="175514">
                    <a:moveTo>
                      <a:pt x="111315" y="0"/>
                    </a:moveTo>
                    <a:lnTo>
                      <a:pt x="147891" y="0"/>
                    </a:lnTo>
                    <a:lnTo>
                      <a:pt x="117284" y="172784"/>
                    </a:lnTo>
                    <a:lnTo>
                      <a:pt x="83693" y="172784"/>
                    </a:lnTo>
                    <a:lnTo>
                      <a:pt x="86423" y="157226"/>
                    </a:lnTo>
                    <a:lnTo>
                      <a:pt x="85725" y="157226"/>
                    </a:lnTo>
                    <a:cubicBezTo>
                      <a:pt x="77724" y="168656"/>
                      <a:pt x="63753" y="175514"/>
                      <a:pt x="47117" y="175514"/>
                    </a:cubicBezTo>
                    <a:cubicBezTo>
                      <a:pt x="17652" y="175514"/>
                      <a:pt x="0" y="154940"/>
                      <a:pt x="0" y="126619"/>
                    </a:cubicBezTo>
                    <a:cubicBezTo>
                      <a:pt x="0" y="87757"/>
                      <a:pt x="26288" y="56007"/>
                      <a:pt x="62864" y="56007"/>
                    </a:cubicBezTo>
                    <a:cubicBezTo>
                      <a:pt x="79565" y="56007"/>
                      <a:pt x="92138" y="62865"/>
                      <a:pt x="98298" y="73597"/>
                    </a:cubicBezTo>
                    <a:lnTo>
                      <a:pt x="98742" y="73597"/>
                    </a:lnTo>
                    <a:lnTo>
                      <a:pt x="111315" y="0"/>
                    </a:lnTo>
                    <a:close/>
                    <a:moveTo>
                      <a:pt x="59880" y="145796"/>
                    </a:moveTo>
                    <a:cubicBezTo>
                      <a:pt x="78422" y="145796"/>
                      <a:pt x="92138" y="129096"/>
                      <a:pt x="92138" y="109474"/>
                    </a:cubicBezTo>
                    <a:cubicBezTo>
                      <a:pt x="92138" y="95504"/>
                      <a:pt x="82994" y="85471"/>
                      <a:pt x="68389" y="85471"/>
                    </a:cubicBezTo>
                    <a:cubicBezTo>
                      <a:pt x="48958" y="85471"/>
                      <a:pt x="36385" y="101727"/>
                      <a:pt x="36385" y="121793"/>
                    </a:cubicBezTo>
                    <a:cubicBezTo>
                      <a:pt x="36385" y="135255"/>
                      <a:pt x="44640" y="145796"/>
                      <a:pt x="59944" y="145796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5" name="Frihandsfigur: Form 34">
                <a:extLst>
                  <a:ext uri="{FF2B5EF4-FFF2-40B4-BE49-F238E27FC236}">
                    <a16:creationId xmlns:a16="http://schemas.microsoft.com/office/drawing/2014/main" id="{F3AD1437-3EB5-84CF-8E6B-6E5EF3315A86}"/>
                  </a:ext>
                </a:extLst>
              </p:cNvPr>
              <p:cNvSpPr/>
              <p:nvPr/>
            </p:nvSpPr>
            <p:spPr>
              <a:xfrm>
                <a:off x="10885043" y="5950140"/>
                <a:ext cx="118871" cy="120650"/>
              </a:xfrm>
              <a:custGeom>
                <a:avLst/>
                <a:gdLst>
                  <a:gd name="csX0" fmla="*/ 34289 w 118871"/>
                  <a:gd name="csY0" fmla="*/ 70167 h 120650"/>
                  <a:gd name="csX1" fmla="*/ 34036 w 118871"/>
                  <a:gd name="csY1" fmla="*/ 72199 h 120650"/>
                  <a:gd name="csX2" fmla="*/ 59182 w 118871"/>
                  <a:gd name="csY2" fmla="*/ 92519 h 120650"/>
                  <a:gd name="csX3" fmla="*/ 86360 w 118871"/>
                  <a:gd name="csY3" fmla="*/ 80645 h 120650"/>
                  <a:gd name="csX4" fmla="*/ 109474 w 118871"/>
                  <a:gd name="csY4" fmla="*/ 98679 h 120650"/>
                  <a:gd name="csX5" fmla="*/ 56007 w 118871"/>
                  <a:gd name="csY5" fmla="*/ 120650 h 120650"/>
                  <a:gd name="csX6" fmla="*/ 0 w 118871"/>
                  <a:gd name="csY6" fmla="*/ 69469 h 120650"/>
                  <a:gd name="csX7" fmla="*/ 68580 w 118871"/>
                  <a:gd name="csY7" fmla="*/ 0 h 120650"/>
                  <a:gd name="csX8" fmla="*/ 118872 w 118871"/>
                  <a:gd name="csY8" fmla="*/ 48006 h 120650"/>
                  <a:gd name="csX9" fmla="*/ 115888 w 118871"/>
                  <a:gd name="csY9" fmla="*/ 70167 h 120650"/>
                  <a:gd name="csX10" fmla="*/ 34289 w 118871"/>
                  <a:gd name="csY10" fmla="*/ 70167 h 120650"/>
                  <a:gd name="csX11" fmla="*/ 86360 w 118871"/>
                  <a:gd name="csY11" fmla="*/ 43243 h 120650"/>
                  <a:gd name="csX12" fmla="*/ 65532 w 118871"/>
                  <a:gd name="csY12" fmla="*/ 25654 h 120650"/>
                  <a:gd name="csX13" fmla="*/ 36702 w 118871"/>
                  <a:gd name="csY13" fmla="*/ 47815 h 120650"/>
                  <a:gd name="csX14" fmla="*/ 86042 w 118871"/>
                  <a:gd name="csY14" fmla="*/ 47815 h 120650"/>
                  <a:gd name="csX15" fmla="*/ 86296 w 118871"/>
                  <a:gd name="csY15" fmla="*/ 43243 h 1206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18871" h="120650">
                    <a:moveTo>
                      <a:pt x="34289" y="70167"/>
                    </a:moveTo>
                    <a:cubicBezTo>
                      <a:pt x="34036" y="71056"/>
                      <a:pt x="34036" y="71755"/>
                      <a:pt x="34036" y="72199"/>
                    </a:cubicBezTo>
                    <a:cubicBezTo>
                      <a:pt x="34036" y="85026"/>
                      <a:pt x="46609" y="92519"/>
                      <a:pt x="59182" y="92519"/>
                    </a:cubicBezTo>
                    <a:cubicBezTo>
                      <a:pt x="70612" y="92519"/>
                      <a:pt x="79501" y="87947"/>
                      <a:pt x="86360" y="80645"/>
                    </a:cubicBezTo>
                    <a:lnTo>
                      <a:pt x="109474" y="98679"/>
                    </a:lnTo>
                    <a:cubicBezTo>
                      <a:pt x="95059" y="113982"/>
                      <a:pt x="76581" y="120650"/>
                      <a:pt x="56007" y="120650"/>
                    </a:cubicBezTo>
                    <a:cubicBezTo>
                      <a:pt x="24447" y="120650"/>
                      <a:pt x="0" y="102616"/>
                      <a:pt x="0" y="69469"/>
                    </a:cubicBezTo>
                    <a:cubicBezTo>
                      <a:pt x="0" y="30607"/>
                      <a:pt x="28575" y="0"/>
                      <a:pt x="68580" y="0"/>
                    </a:cubicBezTo>
                    <a:cubicBezTo>
                      <a:pt x="98551" y="0"/>
                      <a:pt x="118872" y="17145"/>
                      <a:pt x="118872" y="48006"/>
                    </a:cubicBezTo>
                    <a:cubicBezTo>
                      <a:pt x="118872" y="53467"/>
                      <a:pt x="117728" y="62865"/>
                      <a:pt x="115888" y="70167"/>
                    </a:cubicBezTo>
                    <a:lnTo>
                      <a:pt x="34289" y="70167"/>
                    </a:lnTo>
                    <a:close/>
                    <a:moveTo>
                      <a:pt x="86360" y="43243"/>
                    </a:moveTo>
                    <a:cubicBezTo>
                      <a:pt x="86360" y="33210"/>
                      <a:pt x="78803" y="25654"/>
                      <a:pt x="65532" y="25654"/>
                    </a:cubicBezTo>
                    <a:cubicBezTo>
                      <a:pt x="49275" y="25654"/>
                      <a:pt x="38988" y="38227"/>
                      <a:pt x="36702" y="47815"/>
                    </a:cubicBezTo>
                    <a:lnTo>
                      <a:pt x="86042" y="47815"/>
                    </a:lnTo>
                    <a:cubicBezTo>
                      <a:pt x="86296" y="46228"/>
                      <a:pt x="86296" y="44640"/>
                      <a:pt x="86296" y="43243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6" name="Frihandsfigur: Form 35">
                <a:extLst>
                  <a:ext uri="{FF2B5EF4-FFF2-40B4-BE49-F238E27FC236}">
                    <a16:creationId xmlns:a16="http://schemas.microsoft.com/office/drawing/2014/main" id="{3B709E02-2EBE-FBAA-EE6D-E24EC04E7442}"/>
                  </a:ext>
                </a:extLst>
              </p:cNvPr>
              <p:cNvSpPr/>
              <p:nvPr/>
            </p:nvSpPr>
            <p:spPr>
              <a:xfrm>
                <a:off x="11016932" y="5894641"/>
                <a:ext cx="67691" cy="172783"/>
              </a:xfrm>
              <a:custGeom>
                <a:avLst/>
                <a:gdLst>
                  <a:gd name="csX0" fmla="*/ 0 w 67691"/>
                  <a:gd name="csY0" fmla="*/ 172784 h 172783"/>
                  <a:gd name="csX1" fmla="*/ 30417 w 67691"/>
                  <a:gd name="csY1" fmla="*/ 0 h 172783"/>
                  <a:gd name="csX2" fmla="*/ 67691 w 67691"/>
                  <a:gd name="csY2" fmla="*/ 0 h 172783"/>
                  <a:gd name="csX3" fmla="*/ 37085 w 67691"/>
                  <a:gd name="csY3" fmla="*/ 172784 h 172783"/>
                  <a:gd name="csX4" fmla="*/ 64 w 67691"/>
                  <a:gd name="csY4" fmla="*/ 172784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7691" h="172783">
                    <a:moveTo>
                      <a:pt x="0" y="172784"/>
                    </a:moveTo>
                    <a:lnTo>
                      <a:pt x="30417" y="0"/>
                    </a:lnTo>
                    <a:lnTo>
                      <a:pt x="67691" y="0"/>
                    </a:lnTo>
                    <a:lnTo>
                      <a:pt x="37085" y="172784"/>
                    </a:lnTo>
                    <a:lnTo>
                      <a:pt x="64" y="172784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7" name="Frihandsfigur: Form 36">
                <a:extLst>
                  <a:ext uri="{FF2B5EF4-FFF2-40B4-BE49-F238E27FC236}">
                    <a16:creationId xmlns:a16="http://schemas.microsoft.com/office/drawing/2014/main" id="{488CDDF7-38E0-F23C-D319-C7F0D2D74693}"/>
                  </a:ext>
                </a:extLst>
              </p:cNvPr>
              <p:cNvSpPr/>
              <p:nvPr/>
            </p:nvSpPr>
            <p:spPr>
              <a:xfrm>
                <a:off x="11074781" y="5950077"/>
                <a:ext cx="111251" cy="121284"/>
              </a:xfrm>
              <a:custGeom>
                <a:avLst/>
                <a:gdLst>
                  <a:gd name="csX0" fmla="*/ 22796 w 111251"/>
                  <a:gd name="csY0" fmla="*/ 80963 h 121284"/>
                  <a:gd name="csX1" fmla="*/ 49085 w 111251"/>
                  <a:gd name="csY1" fmla="*/ 93980 h 121284"/>
                  <a:gd name="csX2" fmla="*/ 65341 w 111251"/>
                  <a:gd name="csY2" fmla="*/ 83693 h 121284"/>
                  <a:gd name="csX3" fmla="*/ 49085 w 111251"/>
                  <a:gd name="csY3" fmla="*/ 71564 h 121284"/>
                  <a:gd name="csX4" fmla="*/ 16637 w 111251"/>
                  <a:gd name="csY4" fmla="*/ 39560 h 121284"/>
                  <a:gd name="csX5" fmla="*/ 68072 w 111251"/>
                  <a:gd name="csY5" fmla="*/ 0 h 121284"/>
                  <a:gd name="csX6" fmla="*/ 111251 w 111251"/>
                  <a:gd name="csY6" fmla="*/ 17589 h 121284"/>
                  <a:gd name="csX7" fmla="*/ 88137 w 111251"/>
                  <a:gd name="csY7" fmla="*/ 37020 h 121284"/>
                  <a:gd name="csX8" fmla="*/ 65976 w 111251"/>
                  <a:gd name="csY8" fmla="*/ 26479 h 121284"/>
                  <a:gd name="csX9" fmla="*/ 50228 w 111251"/>
                  <a:gd name="csY9" fmla="*/ 36513 h 121284"/>
                  <a:gd name="csX10" fmla="*/ 65088 w 111251"/>
                  <a:gd name="csY10" fmla="*/ 46799 h 121284"/>
                  <a:gd name="csX11" fmla="*/ 99631 w 111251"/>
                  <a:gd name="csY11" fmla="*/ 81089 h 121284"/>
                  <a:gd name="csX12" fmla="*/ 48196 w 111251"/>
                  <a:gd name="csY12" fmla="*/ 121285 h 121284"/>
                  <a:gd name="csX13" fmla="*/ 0 w 111251"/>
                  <a:gd name="csY13" fmla="*/ 101664 h 121284"/>
                  <a:gd name="csX14" fmla="*/ 22860 w 111251"/>
                  <a:gd name="csY14" fmla="*/ 80835 h 1212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11251" h="121284">
                    <a:moveTo>
                      <a:pt x="22796" y="80963"/>
                    </a:moveTo>
                    <a:cubicBezTo>
                      <a:pt x="28511" y="89408"/>
                      <a:pt x="39052" y="93980"/>
                      <a:pt x="49085" y="93980"/>
                    </a:cubicBezTo>
                    <a:cubicBezTo>
                      <a:pt x="59118" y="93980"/>
                      <a:pt x="65341" y="90107"/>
                      <a:pt x="65341" y="83693"/>
                    </a:cubicBezTo>
                    <a:cubicBezTo>
                      <a:pt x="65341" y="77279"/>
                      <a:pt x="59880" y="74803"/>
                      <a:pt x="49085" y="71564"/>
                    </a:cubicBezTo>
                    <a:cubicBezTo>
                      <a:pt x="28067" y="65151"/>
                      <a:pt x="16637" y="57404"/>
                      <a:pt x="16637" y="39560"/>
                    </a:cubicBezTo>
                    <a:cubicBezTo>
                      <a:pt x="16637" y="14668"/>
                      <a:pt x="40639" y="0"/>
                      <a:pt x="68072" y="0"/>
                    </a:cubicBezTo>
                    <a:cubicBezTo>
                      <a:pt x="85661" y="0"/>
                      <a:pt x="102108" y="5969"/>
                      <a:pt x="111251" y="17589"/>
                    </a:cubicBezTo>
                    <a:lnTo>
                      <a:pt x="88137" y="37020"/>
                    </a:lnTo>
                    <a:cubicBezTo>
                      <a:pt x="83820" y="31051"/>
                      <a:pt x="76263" y="26479"/>
                      <a:pt x="65976" y="26479"/>
                    </a:cubicBezTo>
                    <a:cubicBezTo>
                      <a:pt x="57975" y="26479"/>
                      <a:pt x="50228" y="29210"/>
                      <a:pt x="50228" y="36513"/>
                    </a:cubicBezTo>
                    <a:cubicBezTo>
                      <a:pt x="50228" y="41783"/>
                      <a:pt x="55054" y="44069"/>
                      <a:pt x="65088" y="46799"/>
                    </a:cubicBezTo>
                    <a:cubicBezTo>
                      <a:pt x="86360" y="52514"/>
                      <a:pt x="99631" y="61658"/>
                      <a:pt x="99631" y="81089"/>
                    </a:cubicBezTo>
                    <a:cubicBezTo>
                      <a:pt x="99631" y="108776"/>
                      <a:pt x="73787" y="121285"/>
                      <a:pt x="48196" y="121285"/>
                    </a:cubicBezTo>
                    <a:cubicBezTo>
                      <a:pt x="27177" y="121285"/>
                      <a:pt x="10223" y="113728"/>
                      <a:pt x="0" y="101664"/>
                    </a:cubicBezTo>
                    <a:lnTo>
                      <a:pt x="22860" y="80835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8" name="Frihandsfigur: Form 37">
                <a:extLst>
                  <a:ext uri="{FF2B5EF4-FFF2-40B4-BE49-F238E27FC236}">
                    <a16:creationId xmlns:a16="http://schemas.microsoft.com/office/drawing/2014/main" id="{8BAEB495-0195-F8C4-BF69-C6BB422D5D1B}"/>
                  </a:ext>
                </a:extLst>
              </p:cNvPr>
              <p:cNvSpPr/>
              <p:nvPr/>
            </p:nvSpPr>
            <p:spPr>
              <a:xfrm>
                <a:off x="11190605" y="5890259"/>
                <a:ext cx="98805" cy="177165"/>
              </a:xfrm>
              <a:custGeom>
                <a:avLst/>
                <a:gdLst>
                  <a:gd name="csX0" fmla="*/ 92139 w 98805"/>
                  <a:gd name="csY0" fmla="*/ 31560 h 177165"/>
                  <a:gd name="csX1" fmla="*/ 82550 w 98805"/>
                  <a:gd name="csY1" fmla="*/ 29718 h 177165"/>
                  <a:gd name="csX2" fmla="*/ 63119 w 98805"/>
                  <a:gd name="csY2" fmla="*/ 51181 h 177165"/>
                  <a:gd name="csX3" fmla="*/ 61087 w 98805"/>
                  <a:gd name="csY3" fmla="*/ 63310 h 177165"/>
                  <a:gd name="csX4" fmla="*/ 86677 w 98805"/>
                  <a:gd name="csY4" fmla="*/ 63310 h 177165"/>
                  <a:gd name="csX5" fmla="*/ 81851 w 98805"/>
                  <a:gd name="csY5" fmla="*/ 90742 h 177165"/>
                  <a:gd name="csX6" fmla="*/ 56705 w 98805"/>
                  <a:gd name="csY6" fmla="*/ 90742 h 177165"/>
                  <a:gd name="csX7" fmla="*/ 41401 w 98805"/>
                  <a:gd name="csY7" fmla="*/ 177165 h 177165"/>
                  <a:gd name="csX8" fmla="*/ 5524 w 98805"/>
                  <a:gd name="csY8" fmla="*/ 177165 h 177165"/>
                  <a:gd name="csX9" fmla="*/ 20827 w 98805"/>
                  <a:gd name="csY9" fmla="*/ 90742 h 177165"/>
                  <a:gd name="csX10" fmla="*/ 0 w 98805"/>
                  <a:gd name="csY10" fmla="*/ 90742 h 177165"/>
                  <a:gd name="csX11" fmla="*/ 4826 w 98805"/>
                  <a:gd name="csY11" fmla="*/ 63310 h 177165"/>
                  <a:gd name="csX12" fmla="*/ 24955 w 98805"/>
                  <a:gd name="csY12" fmla="*/ 63310 h 177165"/>
                  <a:gd name="csX13" fmla="*/ 27241 w 98805"/>
                  <a:gd name="csY13" fmla="*/ 51626 h 177165"/>
                  <a:gd name="csX14" fmla="*/ 81661 w 98805"/>
                  <a:gd name="csY14" fmla="*/ 0 h 177165"/>
                  <a:gd name="csX15" fmla="*/ 98806 w 98805"/>
                  <a:gd name="csY15" fmla="*/ 2286 h 177165"/>
                  <a:gd name="csX16" fmla="*/ 92201 w 98805"/>
                  <a:gd name="csY16" fmla="*/ 31560 h 1771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98805" h="177165">
                    <a:moveTo>
                      <a:pt x="92139" y="31560"/>
                    </a:moveTo>
                    <a:cubicBezTo>
                      <a:pt x="89408" y="30417"/>
                      <a:pt x="86423" y="29718"/>
                      <a:pt x="82550" y="29718"/>
                    </a:cubicBezTo>
                    <a:cubicBezTo>
                      <a:pt x="69278" y="29718"/>
                      <a:pt x="65151" y="40704"/>
                      <a:pt x="63119" y="51181"/>
                    </a:cubicBezTo>
                    <a:lnTo>
                      <a:pt x="61087" y="63310"/>
                    </a:lnTo>
                    <a:lnTo>
                      <a:pt x="86677" y="63310"/>
                    </a:lnTo>
                    <a:lnTo>
                      <a:pt x="81851" y="90742"/>
                    </a:lnTo>
                    <a:lnTo>
                      <a:pt x="56705" y="90742"/>
                    </a:lnTo>
                    <a:lnTo>
                      <a:pt x="41401" y="177165"/>
                    </a:lnTo>
                    <a:lnTo>
                      <a:pt x="5524" y="177165"/>
                    </a:lnTo>
                    <a:lnTo>
                      <a:pt x="20827" y="90742"/>
                    </a:lnTo>
                    <a:lnTo>
                      <a:pt x="0" y="90742"/>
                    </a:lnTo>
                    <a:lnTo>
                      <a:pt x="4826" y="63310"/>
                    </a:lnTo>
                    <a:lnTo>
                      <a:pt x="24955" y="63310"/>
                    </a:lnTo>
                    <a:lnTo>
                      <a:pt x="27241" y="51626"/>
                    </a:lnTo>
                    <a:cubicBezTo>
                      <a:pt x="32067" y="25146"/>
                      <a:pt x="44386" y="0"/>
                      <a:pt x="81661" y="0"/>
                    </a:cubicBezTo>
                    <a:cubicBezTo>
                      <a:pt x="87820" y="0"/>
                      <a:pt x="94234" y="699"/>
                      <a:pt x="98806" y="2286"/>
                    </a:cubicBezTo>
                    <a:lnTo>
                      <a:pt x="92201" y="3156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9" name="Frihandsfigur: Form 38">
                <a:extLst>
                  <a:ext uri="{FF2B5EF4-FFF2-40B4-BE49-F238E27FC236}">
                    <a16:creationId xmlns:a16="http://schemas.microsoft.com/office/drawing/2014/main" id="{2873F9CB-E287-946B-16D1-9BBDEE83EE9D}"/>
                  </a:ext>
                </a:extLst>
              </p:cNvPr>
              <p:cNvSpPr/>
              <p:nvPr/>
            </p:nvSpPr>
            <p:spPr>
              <a:xfrm>
                <a:off x="11272329" y="5950077"/>
                <a:ext cx="113283" cy="120014"/>
              </a:xfrm>
              <a:custGeom>
                <a:avLst/>
                <a:gdLst>
                  <a:gd name="csX0" fmla="*/ 111951 w 113283"/>
                  <a:gd name="csY0" fmla="*/ 50800 h 120014"/>
                  <a:gd name="csX1" fmla="*/ 104203 w 113283"/>
                  <a:gd name="csY1" fmla="*/ 95123 h 120014"/>
                  <a:gd name="csX2" fmla="*/ 101917 w 113283"/>
                  <a:gd name="csY2" fmla="*/ 117284 h 120014"/>
                  <a:gd name="csX3" fmla="*/ 69469 w 113283"/>
                  <a:gd name="csY3" fmla="*/ 117284 h 120014"/>
                  <a:gd name="csX4" fmla="*/ 70358 w 113283"/>
                  <a:gd name="csY4" fmla="*/ 105156 h 120014"/>
                  <a:gd name="csX5" fmla="*/ 69914 w 113283"/>
                  <a:gd name="csY5" fmla="*/ 105156 h 120014"/>
                  <a:gd name="csX6" fmla="*/ 35178 w 113283"/>
                  <a:gd name="csY6" fmla="*/ 120015 h 120014"/>
                  <a:gd name="csX7" fmla="*/ 0 w 113283"/>
                  <a:gd name="csY7" fmla="*/ 89852 h 120014"/>
                  <a:gd name="csX8" fmla="*/ 78168 w 113283"/>
                  <a:gd name="csY8" fmla="*/ 45529 h 120014"/>
                  <a:gd name="csX9" fmla="*/ 78613 w 113283"/>
                  <a:gd name="csY9" fmla="*/ 40259 h 120014"/>
                  <a:gd name="csX10" fmla="*/ 60769 w 113283"/>
                  <a:gd name="csY10" fmla="*/ 27432 h 120014"/>
                  <a:gd name="csX11" fmla="*/ 30797 w 113283"/>
                  <a:gd name="csY11" fmla="*/ 38164 h 120014"/>
                  <a:gd name="csX12" fmla="*/ 15684 w 113283"/>
                  <a:gd name="csY12" fmla="*/ 17145 h 120014"/>
                  <a:gd name="csX13" fmla="*/ 65722 w 113283"/>
                  <a:gd name="csY13" fmla="*/ 0 h 120014"/>
                  <a:gd name="csX14" fmla="*/ 113284 w 113283"/>
                  <a:gd name="csY14" fmla="*/ 36766 h 120014"/>
                  <a:gd name="csX15" fmla="*/ 111887 w 113283"/>
                  <a:gd name="csY15" fmla="*/ 50736 h 120014"/>
                  <a:gd name="csX16" fmla="*/ 72834 w 113283"/>
                  <a:gd name="csY16" fmla="*/ 67501 h 120014"/>
                  <a:gd name="csX17" fmla="*/ 33274 w 113283"/>
                  <a:gd name="csY17" fmla="*/ 83947 h 120014"/>
                  <a:gd name="csX18" fmla="*/ 48387 w 113283"/>
                  <a:gd name="csY18" fmla="*/ 95567 h 120014"/>
                  <a:gd name="csX19" fmla="*/ 74930 w 113283"/>
                  <a:gd name="csY19" fmla="*/ 72961 h 120014"/>
                  <a:gd name="csX20" fmla="*/ 76073 w 113283"/>
                  <a:gd name="csY20" fmla="*/ 67501 h 120014"/>
                  <a:gd name="csX21" fmla="*/ 72898 w 113283"/>
                  <a:gd name="csY21" fmla="*/ 67501 h 120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13283" h="120014">
                    <a:moveTo>
                      <a:pt x="111951" y="50800"/>
                    </a:moveTo>
                    <a:lnTo>
                      <a:pt x="104203" y="95123"/>
                    </a:lnTo>
                    <a:cubicBezTo>
                      <a:pt x="102806" y="102870"/>
                      <a:pt x="101917" y="112268"/>
                      <a:pt x="101917" y="117284"/>
                    </a:cubicBezTo>
                    <a:lnTo>
                      <a:pt x="69469" y="117284"/>
                    </a:lnTo>
                    <a:cubicBezTo>
                      <a:pt x="69469" y="114109"/>
                      <a:pt x="69914" y="109029"/>
                      <a:pt x="70358" y="105156"/>
                    </a:cubicBezTo>
                    <a:lnTo>
                      <a:pt x="69914" y="105156"/>
                    </a:lnTo>
                    <a:cubicBezTo>
                      <a:pt x="61468" y="115189"/>
                      <a:pt x="49593" y="120015"/>
                      <a:pt x="35178" y="120015"/>
                    </a:cubicBezTo>
                    <a:cubicBezTo>
                      <a:pt x="19176" y="120015"/>
                      <a:pt x="0" y="112458"/>
                      <a:pt x="0" y="89852"/>
                    </a:cubicBezTo>
                    <a:cubicBezTo>
                      <a:pt x="0" y="53276"/>
                      <a:pt x="40195" y="45529"/>
                      <a:pt x="78168" y="45529"/>
                    </a:cubicBezTo>
                    <a:cubicBezTo>
                      <a:pt x="78613" y="42799"/>
                      <a:pt x="78613" y="41402"/>
                      <a:pt x="78613" y="40259"/>
                    </a:cubicBezTo>
                    <a:cubicBezTo>
                      <a:pt x="78613" y="31369"/>
                      <a:pt x="72009" y="27432"/>
                      <a:pt x="60769" y="27432"/>
                    </a:cubicBezTo>
                    <a:cubicBezTo>
                      <a:pt x="50482" y="27432"/>
                      <a:pt x="39306" y="31750"/>
                      <a:pt x="30797" y="38164"/>
                    </a:cubicBezTo>
                    <a:lnTo>
                      <a:pt x="15684" y="17145"/>
                    </a:lnTo>
                    <a:cubicBezTo>
                      <a:pt x="29146" y="6159"/>
                      <a:pt x="48387" y="0"/>
                      <a:pt x="65722" y="0"/>
                    </a:cubicBezTo>
                    <a:cubicBezTo>
                      <a:pt x="92901" y="0"/>
                      <a:pt x="113284" y="11430"/>
                      <a:pt x="113284" y="36766"/>
                    </a:cubicBezTo>
                    <a:cubicBezTo>
                      <a:pt x="113284" y="40894"/>
                      <a:pt x="112839" y="46164"/>
                      <a:pt x="111887" y="50736"/>
                    </a:cubicBezTo>
                    <a:close/>
                    <a:moveTo>
                      <a:pt x="72834" y="67501"/>
                    </a:moveTo>
                    <a:cubicBezTo>
                      <a:pt x="54546" y="67501"/>
                      <a:pt x="33274" y="70040"/>
                      <a:pt x="33274" y="83947"/>
                    </a:cubicBezTo>
                    <a:cubicBezTo>
                      <a:pt x="33274" y="93091"/>
                      <a:pt x="40830" y="95567"/>
                      <a:pt x="48387" y="95567"/>
                    </a:cubicBezTo>
                    <a:cubicBezTo>
                      <a:pt x="62357" y="95567"/>
                      <a:pt x="72389" y="85725"/>
                      <a:pt x="74930" y="72961"/>
                    </a:cubicBezTo>
                    <a:lnTo>
                      <a:pt x="76073" y="67501"/>
                    </a:lnTo>
                    <a:lnTo>
                      <a:pt x="72898" y="6750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0" name="Frihandsfigur: Form 39">
                <a:extLst>
                  <a:ext uri="{FF2B5EF4-FFF2-40B4-BE49-F238E27FC236}">
                    <a16:creationId xmlns:a16="http://schemas.microsoft.com/office/drawing/2014/main" id="{D5F1BBA6-A9F4-FEBF-E1EB-26E313F6317D}"/>
                  </a:ext>
                </a:extLst>
              </p:cNvPr>
              <p:cNvSpPr/>
              <p:nvPr/>
            </p:nvSpPr>
            <p:spPr>
              <a:xfrm>
                <a:off x="11403012" y="5950140"/>
                <a:ext cx="111950" cy="120459"/>
              </a:xfrm>
              <a:custGeom>
                <a:avLst/>
                <a:gdLst>
                  <a:gd name="csX0" fmla="*/ 88900 w 111950"/>
                  <a:gd name="csY0" fmla="*/ 39560 h 120459"/>
                  <a:gd name="csX1" fmla="*/ 69024 w 111950"/>
                  <a:gd name="csY1" fmla="*/ 29718 h 120459"/>
                  <a:gd name="csX2" fmla="*/ 35433 w 111950"/>
                  <a:gd name="csY2" fmla="*/ 65595 h 120459"/>
                  <a:gd name="csX3" fmla="*/ 60134 w 111950"/>
                  <a:gd name="csY3" fmla="*/ 90043 h 120459"/>
                  <a:gd name="csX4" fmla="*/ 83883 w 111950"/>
                  <a:gd name="csY4" fmla="*/ 79756 h 120459"/>
                  <a:gd name="csX5" fmla="*/ 101282 w 111950"/>
                  <a:gd name="csY5" fmla="*/ 103060 h 120459"/>
                  <a:gd name="csX6" fmla="*/ 55308 w 111950"/>
                  <a:gd name="csY6" fmla="*/ 120459 h 120459"/>
                  <a:gd name="csX7" fmla="*/ 0 w 111950"/>
                  <a:gd name="csY7" fmla="*/ 70421 h 120459"/>
                  <a:gd name="csX8" fmla="*/ 69914 w 111950"/>
                  <a:gd name="csY8" fmla="*/ 0 h 120459"/>
                  <a:gd name="csX9" fmla="*/ 111951 w 111950"/>
                  <a:gd name="csY9" fmla="*/ 17589 h 120459"/>
                  <a:gd name="csX10" fmla="*/ 88836 w 111950"/>
                  <a:gd name="csY10" fmla="*/ 39560 h 1204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11950" h="120459">
                    <a:moveTo>
                      <a:pt x="88900" y="39560"/>
                    </a:moveTo>
                    <a:cubicBezTo>
                      <a:pt x="85725" y="34544"/>
                      <a:pt x="77915" y="29718"/>
                      <a:pt x="69024" y="29718"/>
                    </a:cubicBezTo>
                    <a:cubicBezTo>
                      <a:pt x="49340" y="29718"/>
                      <a:pt x="35433" y="46418"/>
                      <a:pt x="35433" y="65595"/>
                    </a:cubicBezTo>
                    <a:cubicBezTo>
                      <a:pt x="35433" y="78422"/>
                      <a:pt x="42990" y="90043"/>
                      <a:pt x="60134" y="90043"/>
                    </a:cubicBezTo>
                    <a:cubicBezTo>
                      <a:pt x="71120" y="90043"/>
                      <a:pt x="78422" y="85471"/>
                      <a:pt x="83883" y="79756"/>
                    </a:cubicBezTo>
                    <a:lnTo>
                      <a:pt x="101282" y="103060"/>
                    </a:lnTo>
                    <a:cubicBezTo>
                      <a:pt x="89408" y="113601"/>
                      <a:pt x="74740" y="120459"/>
                      <a:pt x="55308" y="120459"/>
                    </a:cubicBezTo>
                    <a:cubicBezTo>
                      <a:pt x="22161" y="120459"/>
                      <a:pt x="0" y="100584"/>
                      <a:pt x="0" y="70421"/>
                    </a:cubicBezTo>
                    <a:cubicBezTo>
                      <a:pt x="0" y="33401"/>
                      <a:pt x="27877" y="0"/>
                      <a:pt x="69914" y="0"/>
                    </a:cubicBezTo>
                    <a:cubicBezTo>
                      <a:pt x="87058" y="0"/>
                      <a:pt x="103505" y="5715"/>
                      <a:pt x="111951" y="17589"/>
                    </a:cubicBezTo>
                    <a:lnTo>
                      <a:pt x="88836" y="3956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1" name="Frihandsfigur: Form 40">
                <a:extLst>
                  <a:ext uri="{FF2B5EF4-FFF2-40B4-BE49-F238E27FC236}">
                    <a16:creationId xmlns:a16="http://schemas.microsoft.com/office/drawing/2014/main" id="{9C7BB72A-92C2-3DC6-9FB0-5478BBF3895E}"/>
                  </a:ext>
                </a:extLst>
              </p:cNvPr>
              <p:cNvSpPr/>
              <p:nvPr/>
            </p:nvSpPr>
            <p:spPr>
              <a:xfrm>
                <a:off x="11515026" y="5894641"/>
                <a:ext cx="138493" cy="172847"/>
              </a:xfrm>
              <a:custGeom>
                <a:avLst/>
                <a:gdLst>
                  <a:gd name="csX0" fmla="*/ 75882 w 138493"/>
                  <a:gd name="csY0" fmla="*/ 172784 h 172847"/>
                  <a:gd name="csX1" fmla="*/ 46863 w 138493"/>
                  <a:gd name="csY1" fmla="*/ 118174 h 172847"/>
                  <a:gd name="csX2" fmla="*/ 46165 w 138493"/>
                  <a:gd name="csY2" fmla="*/ 118174 h 172847"/>
                  <a:gd name="csX3" fmla="*/ 36576 w 138493"/>
                  <a:gd name="csY3" fmla="*/ 172784 h 172847"/>
                  <a:gd name="csX4" fmla="*/ 0 w 138493"/>
                  <a:gd name="csY4" fmla="*/ 172784 h 172847"/>
                  <a:gd name="csX5" fmla="*/ 30417 w 138493"/>
                  <a:gd name="csY5" fmla="*/ 0 h 172847"/>
                  <a:gd name="csX6" fmla="*/ 67183 w 138493"/>
                  <a:gd name="csY6" fmla="*/ 0 h 172847"/>
                  <a:gd name="csX7" fmla="*/ 48451 w 138493"/>
                  <a:gd name="csY7" fmla="*/ 105156 h 172847"/>
                  <a:gd name="csX8" fmla="*/ 49149 w 138493"/>
                  <a:gd name="csY8" fmla="*/ 105156 h 172847"/>
                  <a:gd name="csX9" fmla="*/ 92329 w 138493"/>
                  <a:gd name="csY9" fmla="*/ 58992 h 172847"/>
                  <a:gd name="csX10" fmla="*/ 138493 w 138493"/>
                  <a:gd name="csY10" fmla="*/ 58992 h 172847"/>
                  <a:gd name="csX11" fmla="*/ 83630 w 138493"/>
                  <a:gd name="csY11" fmla="*/ 112268 h 172847"/>
                  <a:gd name="csX12" fmla="*/ 119507 w 138493"/>
                  <a:gd name="csY12" fmla="*/ 172847 h 172847"/>
                  <a:gd name="csX13" fmla="*/ 75819 w 138493"/>
                  <a:gd name="csY13" fmla="*/ 172847 h 1728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38493" h="172847">
                    <a:moveTo>
                      <a:pt x="75882" y="172784"/>
                    </a:moveTo>
                    <a:lnTo>
                      <a:pt x="46863" y="118174"/>
                    </a:lnTo>
                    <a:lnTo>
                      <a:pt x="46165" y="118174"/>
                    </a:lnTo>
                    <a:lnTo>
                      <a:pt x="36576" y="172784"/>
                    </a:lnTo>
                    <a:lnTo>
                      <a:pt x="0" y="172784"/>
                    </a:lnTo>
                    <a:lnTo>
                      <a:pt x="30417" y="0"/>
                    </a:lnTo>
                    <a:lnTo>
                      <a:pt x="67183" y="0"/>
                    </a:lnTo>
                    <a:lnTo>
                      <a:pt x="48451" y="105156"/>
                    </a:lnTo>
                    <a:lnTo>
                      <a:pt x="49149" y="105156"/>
                    </a:lnTo>
                    <a:lnTo>
                      <a:pt x="92329" y="58992"/>
                    </a:lnTo>
                    <a:lnTo>
                      <a:pt x="138493" y="58992"/>
                    </a:lnTo>
                    <a:lnTo>
                      <a:pt x="83630" y="112268"/>
                    </a:lnTo>
                    <a:lnTo>
                      <a:pt x="119507" y="172847"/>
                    </a:lnTo>
                    <a:lnTo>
                      <a:pt x="75819" y="17284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2" name="Frihandsfigur: Form 41">
                <a:extLst>
                  <a:ext uri="{FF2B5EF4-FFF2-40B4-BE49-F238E27FC236}">
                    <a16:creationId xmlns:a16="http://schemas.microsoft.com/office/drawing/2014/main" id="{BFAAD50E-F9A2-6D99-FC4D-4BCB03CCD8A0}"/>
                  </a:ext>
                </a:extLst>
              </p:cNvPr>
              <p:cNvSpPr/>
              <p:nvPr/>
            </p:nvSpPr>
            <p:spPr>
              <a:xfrm>
                <a:off x="11643931" y="5950140"/>
                <a:ext cx="118872" cy="120650"/>
              </a:xfrm>
              <a:custGeom>
                <a:avLst/>
                <a:gdLst>
                  <a:gd name="csX0" fmla="*/ 34290 w 118872"/>
                  <a:gd name="csY0" fmla="*/ 70167 h 120650"/>
                  <a:gd name="csX1" fmla="*/ 34037 w 118872"/>
                  <a:gd name="csY1" fmla="*/ 72199 h 120650"/>
                  <a:gd name="csX2" fmla="*/ 59182 w 118872"/>
                  <a:gd name="csY2" fmla="*/ 92519 h 120650"/>
                  <a:gd name="csX3" fmla="*/ 86361 w 118872"/>
                  <a:gd name="csY3" fmla="*/ 80645 h 120650"/>
                  <a:gd name="csX4" fmla="*/ 109475 w 118872"/>
                  <a:gd name="csY4" fmla="*/ 98679 h 120650"/>
                  <a:gd name="csX5" fmla="*/ 56007 w 118872"/>
                  <a:gd name="csY5" fmla="*/ 120650 h 120650"/>
                  <a:gd name="csX6" fmla="*/ 0 w 118872"/>
                  <a:gd name="csY6" fmla="*/ 69469 h 120650"/>
                  <a:gd name="csX7" fmla="*/ 68580 w 118872"/>
                  <a:gd name="csY7" fmla="*/ 0 h 120650"/>
                  <a:gd name="csX8" fmla="*/ 118873 w 118872"/>
                  <a:gd name="csY8" fmla="*/ 48006 h 120650"/>
                  <a:gd name="csX9" fmla="*/ 115888 w 118872"/>
                  <a:gd name="csY9" fmla="*/ 70167 h 120650"/>
                  <a:gd name="csX10" fmla="*/ 34290 w 118872"/>
                  <a:gd name="csY10" fmla="*/ 70167 h 120650"/>
                  <a:gd name="csX11" fmla="*/ 86424 w 118872"/>
                  <a:gd name="csY11" fmla="*/ 43243 h 120650"/>
                  <a:gd name="csX12" fmla="*/ 65596 w 118872"/>
                  <a:gd name="csY12" fmla="*/ 25654 h 120650"/>
                  <a:gd name="csX13" fmla="*/ 36767 w 118872"/>
                  <a:gd name="csY13" fmla="*/ 47815 h 120650"/>
                  <a:gd name="csX14" fmla="*/ 86106 w 118872"/>
                  <a:gd name="csY14" fmla="*/ 47815 h 120650"/>
                  <a:gd name="csX15" fmla="*/ 86361 w 118872"/>
                  <a:gd name="csY15" fmla="*/ 43243 h 1206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18872" h="120650">
                    <a:moveTo>
                      <a:pt x="34290" y="70167"/>
                    </a:moveTo>
                    <a:cubicBezTo>
                      <a:pt x="34037" y="71056"/>
                      <a:pt x="34037" y="71755"/>
                      <a:pt x="34037" y="72199"/>
                    </a:cubicBezTo>
                    <a:cubicBezTo>
                      <a:pt x="34037" y="85026"/>
                      <a:pt x="46610" y="92519"/>
                      <a:pt x="59182" y="92519"/>
                    </a:cubicBezTo>
                    <a:cubicBezTo>
                      <a:pt x="70613" y="92519"/>
                      <a:pt x="79502" y="87947"/>
                      <a:pt x="86361" y="80645"/>
                    </a:cubicBezTo>
                    <a:lnTo>
                      <a:pt x="109475" y="98679"/>
                    </a:lnTo>
                    <a:cubicBezTo>
                      <a:pt x="95060" y="113982"/>
                      <a:pt x="76581" y="120650"/>
                      <a:pt x="56007" y="120650"/>
                    </a:cubicBezTo>
                    <a:cubicBezTo>
                      <a:pt x="24448" y="120650"/>
                      <a:pt x="0" y="102616"/>
                      <a:pt x="0" y="69469"/>
                    </a:cubicBezTo>
                    <a:cubicBezTo>
                      <a:pt x="0" y="30607"/>
                      <a:pt x="28575" y="0"/>
                      <a:pt x="68580" y="0"/>
                    </a:cubicBezTo>
                    <a:cubicBezTo>
                      <a:pt x="98552" y="0"/>
                      <a:pt x="118873" y="17145"/>
                      <a:pt x="118873" y="48006"/>
                    </a:cubicBezTo>
                    <a:cubicBezTo>
                      <a:pt x="118873" y="53467"/>
                      <a:pt x="117729" y="62865"/>
                      <a:pt x="115888" y="70167"/>
                    </a:cubicBezTo>
                    <a:lnTo>
                      <a:pt x="34290" y="70167"/>
                    </a:lnTo>
                    <a:close/>
                    <a:moveTo>
                      <a:pt x="86424" y="43243"/>
                    </a:moveTo>
                    <a:cubicBezTo>
                      <a:pt x="86424" y="33210"/>
                      <a:pt x="78867" y="25654"/>
                      <a:pt x="65596" y="25654"/>
                    </a:cubicBezTo>
                    <a:cubicBezTo>
                      <a:pt x="49340" y="25654"/>
                      <a:pt x="39053" y="38227"/>
                      <a:pt x="36767" y="47815"/>
                    </a:cubicBezTo>
                    <a:lnTo>
                      <a:pt x="86106" y="47815"/>
                    </a:lnTo>
                    <a:cubicBezTo>
                      <a:pt x="86361" y="46228"/>
                      <a:pt x="86361" y="44640"/>
                      <a:pt x="86361" y="43243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3" name="Frihandsfigur: Form 42">
                <a:extLst>
                  <a:ext uri="{FF2B5EF4-FFF2-40B4-BE49-F238E27FC236}">
                    <a16:creationId xmlns:a16="http://schemas.microsoft.com/office/drawing/2014/main" id="{50140BF6-08F0-65CF-2B33-3369F205DE2D}"/>
                  </a:ext>
                </a:extLst>
              </p:cNvPr>
              <p:cNvSpPr/>
              <p:nvPr/>
            </p:nvSpPr>
            <p:spPr>
              <a:xfrm>
                <a:off x="11775884" y="5923407"/>
                <a:ext cx="82994" cy="146748"/>
              </a:xfrm>
              <a:custGeom>
                <a:avLst/>
                <a:gdLst>
                  <a:gd name="csX0" fmla="*/ 0 w 82994"/>
                  <a:gd name="csY0" fmla="*/ 57848 h 146748"/>
                  <a:gd name="csX1" fmla="*/ 5017 w 82994"/>
                  <a:gd name="csY1" fmla="*/ 30163 h 146748"/>
                  <a:gd name="csX2" fmla="*/ 23051 w 82994"/>
                  <a:gd name="csY2" fmla="*/ 30163 h 146748"/>
                  <a:gd name="csX3" fmla="*/ 28322 w 82994"/>
                  <a:gd name="csY3" fmla="*/ 0 h 146748"/>
                  <a:gd name="csX4" fmla="*/ 64008 w 82994"/>
                  <a:gd name="csY4" fmla="*/ 0 h 146748"/>
                  <a:gd name="csX5" fmla="*/ 58738 w 82994"/>
                  <a:gd name="csY5" fmla="*/ 30163 h 146748"/>
                  <a:gd name="csX6" fmla="*/ 82995 w 82994"/>
                  <a:gd name="csY6" fmla="*/ 30163 h 146748"/>
                  <a:gd name="csX7" fmla="*/ 77978 w 82994"/>
                  <a:gd name="csY7" fmla="*/ 57848 h 146748"/>
                  <a:gd name="csX8" fmla="*/ 54420 w 82994"/>
                  <a:gd name="csY8" fmla="*/ 57848 h 146748"/>
                  <a:gd name="csX9" fmla="*/ 46165 w 82994"/>
                  <a:gd name="csY9" fmla="*/ 102426 h 146748"/>
                  <a:gd name="csX10" fmla="*/ 45720 w 82994"/>
                  <a:gd name="csY10" fmla="*/ 108585 h 146748"/>
                  <a:gd name="csX11" fmla="*/ 57595 w 82994"/>
                  <a:gd name="csY11" fmla="*/ 118427 h 146748"/>
                  <a:gd name="csX12" fmla="*/ 67628 w 82994"/>
                  <a:gd name="csY12" fmla="*/ 117030 h 146748"/>
                  <a:gd name="csX13" fmla="*/ 64198 w 82994"/>
                  <a:gd name="csY13" fmla="*/ 143320 h 146748"/>
                  <a:gd name="csX14" fmla="*/ 44069 w 82994"/>
                  <a:gd name="csY14" fmla="*/ 146748 h 146748"/>
                  <a:gd name="csX15" fmla="*/ 8636 w 82994"/>
                  <a:gd name="csY15" fmla="*/ 119063 h 146748"/>
                  <a:gd name="csX16" fmla="*/ 10033 w 82994"/>
                  <a:gd name="csY16" fmla="*/ 106045 h 146748"/>
                  <a:gd name="csX17" fmla="*/ 18733 w 82994"/>
                  <a:gd name="csY17" fmla="*/ 57848 h 146748"/>
                  <a:gd name="csX18" fmla="*/ 0 w 82994"/>
                  <a:gd name="csY18" fmla="*/ 57848 h 1467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82994" h="146748">
                    <a:moveTo>
                      <a:pt x="0" y="57848"/>
                    </a:moveTo>
                    <a:lnTo>
                      <a:pt x="5017" y="30163"/>
                    </a:lnTo>
                    <a:lnTo>
                      <a:pt x="23051" y="30163"/>
                    </a:lnTo>
                    <a:lnTo>
                      <a:pt x="28322" y="0"/>
                    </a:lnTo>
                    <a:lnTo>
                      <a:pt x="64008" y="0"/>
                    </a:lnTo>
                    <a:lnTo>
                      <a:pt x="58738" y="30163"/>
                    </a:lnTo>
                    <a:lnTo>
                      <a:pt x="82995" y="30163"/>
                    </a:lnTo>
                    <a:lnTo>
                      <a:pt x="77978" y="57848"/>
                    </a:lnTo>
                    <a:lnTo>
                      <a:pt x="54420" y="57848"/>
                    </a:lnTo>
                    <a:lnTo>
                      <a:pt x="46165" y="102426"/>
                    </a:lnTo>
                    <a:cubicBezTo>
                      <a:pt x="45910" y="104458"/>
                      <a:pt x="45720" y="106997"/>
                      <a:pt x="45720" y="108585"/>
                    </a:cubicBezTo>
                    <a:cubicBezTo>
                      <a:pt x="45720" y="116141"/>
                      <a:pt x="50292" y="118427"/>
                      <a:pt x="57595" y="118427"/>
                    </a:cubicBezTo>
                    <a:cubicBezTo>
                      <a:pt x="61278" y="118427"/>
                      <a:pt x="64897" y="117729"/>
                      <a:pt x="67628" y="117030"/>
                    </a:cubicBezTo>
                    <a:lnTo>
                      <a:pt x="64198" y="143320"/>
                    </a:lnTo>
                    <a:cubicBezTo>
                      <a:pt x="59881" y="145161"/>
                      <a:pt x="51181" y="146748"/>
                      <a:pt x="44069" y="146748"/>
                    </a:cubicBezTo>
                    <a:cubicBezTo>
                      <a:pt x="22098" y="146748"/>
                      <a:pt x="8636" y="138049"/>
                      <a:pt x="8636" y="119063"/>
                    </a:cubicBezTo>
                    <a:cubicBezTo>
                      <a:pt x="8636" y="115379"/>
                      <a:pt x="9081" y="110172"/>
                      <a:pt x="10033" y="106045"/>
                    </a:cubicBezTo>
                    <a:lnTo>
                      <a:pt x="18733" y="57848"/>
                    </a:lnTo>
                    <a:lnTo>
                      <a:pt x="0" y="57848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pic>
          <p:nvPicPr>
            <p:cNvPr id="4" name="Bild 3">
              <a:extLst>
                <a:ext uri="{FF2B5EF4-FFF2-40B4-BE49-F238E27FC236}">
                  <a16:creationId xmlns:a16="http://schemas.microsoft.com/office/drawing/2014/main" id="{BFCC4600-D546-A270-E2FF-95DF2CB4AD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0648" y="5608914"/>
              <a:ext cx="1567301" cy="1008910"/>
            </a:xfrm>
            <a:prstGeom prst="rect">
              <a:avLst/>
            </a:prstGeom>
          </p:spPr>
        </p:pic>
        <p:pic>
          <p:nvPicPr>
            <p:cNvPr id="5" name="Bild 4">
              <a:extLst>
                <a:ext uri="{FF2B5EF4-FFF2-40B4-BE49-F238E27FC236}">
                  <a16:creationId xmlns:a16="http://schemas.microsoft.com/office/drawing/2014/main" id="{F12D4E78-A4F6-29A3-DC3E-8300D785EA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57891" y="6244136"/>
              <a:ext cx="2169795" cy="2935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7074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vslutan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object 7" descr="Logotyp för Handels">
            <a:extLst>
              <a:ext uri="{FF2B5EF4-FFF2-40B4-BE49-F238E27FC236}">
                <a16:creationId xmlns:a16="http://schemas.microsoft.com/office/drawing/2014/main" id="{32566B5C-D962-789C-4D1E-74E34104FE4E}"/>
              </a:ext>
            </a:extLst>
          </p:cNvPr>
          <p:cNvSpPr/>
          <p:nvPr userDrawn="1"/>
        </p:nvSpPr>
        <p:spPr>
          <a:xfrm>
            <a:off x="4947219" y="1668507"/>
            <a:ext cx="2297562" cy="1943351"/>
          </a:xfrm>
          <a:custGeom>
            <a:avLst/>
            <a:gdLst/>
            <a:ahLst/>
            <a:cxnLst/>
            <a:rect l="l" t="t" r="r" b="b"/>
            <a:pathLst>
              <a:path w="3785234" h="3201670">
                <a:moveTo>
                  <a:pt x="601814" y="2570492"/>
                </a:moveTo>
                <a:lnTo>
                  <a:pt x="396951" y="2570492"/>
                </a:lnTo>
                <a:lnTo>
                  <a:pt x="396951" y="2819412"/>
                </a:lnTo>
                <a:lnTo>
                  <a:pt x="203923" y="2819412"/>
                </a:lnTo>
                <a:lnTo>
                  <a:pt x="203923" y="2570492"/>
                </a:lnTo>
                <a:lnTo>
                  <a:pt x="0" y="2570492"/>
                </a:lnTo>
                <a:lnTo>
                  <a:pt x="0" y="2819412"/>
                </a:lnTo>
                <a:lnTo>
                  <a:pt x="0" y="2948952"/>
                </a:lnTo>
                <a:lnTo>
                  <a:pt x="0" y="3194062"/>
                </a:lnTo>
                <a:lnTo>
                  <a:pt x="203923" y="3194062"/>
                </a:lnTo>
                <a:lnTo>
                  <a:pt x="203923" y="2948952"/>
                </a:lnTo>
                <a:lnTo>
                  <a:pt x="396951" y="2948952"/>
                </a:lnTo>
                <a:lnTo>
                  <a:pt x="396951" y="3194062"/>
                </a:lnTo>
                <a:lnTo>
                  <a:pt x="601814" y="3194062"/>
                </a:lnTo>
                <a:lnTo>
                  <a:pt x="601814" y="2948952"/>
                </a:lnTo>
                <a:lnTo>
                  <a:pt x="601814" y="2819412"/>
                </a:lnTo>
                <a:lnTo>
                  <a:pt x="601814" y="2570492"/>
                </a:lnTo>
                <a:close/>
              </a:path>
              <a:path w="3785234" h="3201670">
                <a:moveTo>
                  <a:pt x="1240726" y="2733637"/>
                </a:moveTo>
                <a:lnTo>
                  <a:pt x="1050417" y="2733637"/>
                </a:lnTo>
                <a:lnTo>
                  <a:pt x="1050417" y="2838742"/>
                </a:lnTo>
                <a:lnTo>
                  <a:pt x="1050417" y="2963824"/>
                </a:lnTo>
                <a:lnTo>
                  <a:pt x="1050417" y="2971063"/>
                </a:lnTo>
                <a:lnTo>
                  <a:pt x="1047991" y="2988145"/>
                </a:lnTo>
                <a:lnTo>
                  <a:pt x="1022743" y="3032252"/>
                </a:lnTo>
                <a:lnTo>
                  <a:pt x="978154" y="3056458"/>
                </a:lnTo>
                <a:lnTo>
                  <a:pt x="960691" y="3058083"/>
                </a:lnTo>
                <a:lnTo>
                  <a:pt x="942733" y="3056432"/>
                </a:lnTo>
                <a:lnTo>
                  <a:pt x="896327" y="3031769"/>
                </a:lnTo>
                <a:lnTo>
                  <a:pt x="870839" y="2985732"/>
                </a:lnTo>
                <a:lnTo>
                  <a:pt x="869124" y="2967444"/>
                </a:lnTo>
                <a:lnTo>
                  <a:pt x="870800" y="2949511"/>
                </a:lnTo>
                <a:lnTo>
                  <a:pt x="895896" y="2903575"/>
                </a:lnTo>
                <a:lnTo>
                  <a:pt x="942365" y="2878493"/>
                </a:lnTo>
                <a:lnTo>
                  <a:pt x="960691" y="2876816"/>
                </a:lnTo>
                <a:lnTo>
                  <a:pt x="977417" y="2878404"/>
                </a:lnTo>
                <a:lnTo>
                  <a:pt x="1021842" y="2902216"/>
                </a:lnTo>
                <a:lnTo>
                  <a:pt x="1047940" y="2946374"/>
                </a:lnTo>
                <a:lnTo>
                  <a:pt x="1050417" y="2963824"/>
                </a:lnTo>
                <a:lnTo>
                  <a:pt x="1050417" y="2838742"/>
                </a:lnTo>
                <a:lnTo>
                  <a:pt x="1024674" y="2792755"/>
                </a:lnTo>
                <a:lnTo>
                  <a:pt x="989215" y="2759900"/>
                </a:lnTo>
                <a:lnTo>
                  <a:pt x="947191" y="2740202"/>
                </a:lnTo>
                <a:lnTo>
                  <a:pt x="901763" y="2733637"/>
                </a:lnTo>
                <a:lnTo>
                  <a:pt x="873163" y="2735503"/>
                </a:lnTo>
                <a:lnTo>
                  <a:pt x="818337" y="2750439"/>
                </a:lnTo>
                <a:lnTo>
                  <a:pt x="767562" y="2779915"/>
                </a:lnTo>
                <a:lnTo>
                  <a:pt x="726325" y="2821394"/>
                </a:lnTo>
                <a:lnTo>
                  <a:pt x="696137" y="2873730"/>
                </a:lnTo>
                <a:lnTo>
                  <a:pt x="680720" y="2932887"/>
                </a:lnTo>
                <a:lnTo>
                  <a:pt x="678789" y="2964700"/>
                </a:lnTo>
                <a:lnTo>
                  <a:pt x="680720" y="2997035"/>
                </a:lnTo>
                <a:lnTo>
                  <a:pt x="696137" y="3057080"/>
                </a:lnTo>
                <a:lnTo>
                  <a:pt x="726300" y="3110344"/>
                </a:lnTo>
                <a:lnTo>
                  <a:pt x="767321" y="3152952"/>
                </a:lnTo>
                <a:lnTo>
                  <a:pt x="817740" y="3183686"/>
                </a:lnTo>
                <a:lnTo>
                  <a:pt x="872794" y="3199320"/>
                </a:lnTo>
                <a:lnTo>
                  <a:pt x="901763" y="3201276"/>
                </a:lnTo>
                <a:lnTo>
                  <a:pt x="949794" y="3195561"/>
                </a:lnTo>
                <a:lnTo>
                  <a:pt x="990587" y="3178403"/>
                </a:lnTo>
                <a:lnTo>
                  <a:pt x="1024128" y="3149790"/>
                </a:lnTo>
                <a:lnTo>
                  <a:pt x="1050417" y="3109747"/>
                </a:lnTo>
                <a:lnTo>
                  <a:pt x="1050417" y="3194037"/>
                </a:lnTo>
                <a:lnTo>
                  <a:pt x="1240726" y="3194037"/>
                </a:lnTo>
                <a:lnTo>
                  <a:pt x="1240726" y="3109747"/>
                </a:lnTo>
                <a:lnTo>
                  <a:pt x="1240726" y="3058083"/>
                </a:lnTo>
                <a:lnTo>
                  <a:pt x="1240726" y="2876816"/>
                </a:lnTo>
                <a:lnTo>
                  <a:pt x="1240726" y="2838742"/>
                </a:lnTo>
                <a:lnTo>
                  <a:pt x="1240726" y="2733637"/>
                </a:lnTo>
                <a:close/>
              </a:path>
              <a:path w="3785234" h="3201670">
                <a:moveTo>
                  <a:pt x="1825701" y="744740"/>
                </a:moveTo>
                <a:lnTo>
                  <a:pt x="1824050" y="686066"/>
                </a:lnTo>
                <a:lnTo>
                  <a:pt x="1819186" y="630936"/>
                </a:lnTo>
                <a:lnTo>
                  <a:pt x="1811235" y="579234"/>
                </a:lnTo>
                <a:lnTo>
                  <a:pt x="1800352" y="530885"/>
                </a:lnTo>
                <a:lnTo>
                  <a:pt x="1786636" y="485749"/>
                </a:lnTo>
                <a:lnTo>
                  <a:pt x="1770240" y="443738"/>
                </a:lnTo>
                <a:lnTo>
                  <a:pt x="1751279" y="404736"/>
                </a:lnTo>
                <a:lnTo>
                  <a:pt x="1729905" y="368655"/>
                </a:lnTo>
                <a:lnTo>
                  <a:pt x="1706219" y="335368"/>
                </a:lnTo>
                <a:lnTo>
                  <a:pt x="1680387" y="304761"/>
                </a:lnTo>
                <a:lnTo>
                  <a:pt x="1652511" y="276758"/>
                </a:lnTo>
                <a:lnTo>
                  <a:pt x="1622742" y="251231"/>
                </a:lnTo>
                <a:lnTo>
                  <a:pt x="1591195" y="228079"/>
                </a:lnTo>
                <a:lnTo>
                  <a:pt x="1558010" y="207187"/>
                </a:lnTo>
                <a:lnTo>
                  <a:pt x="1523326" y="188468"/>
                </a:lnTo>
                <a:lnTo>
                  <a:pt x="1487258" y="171792"/>
                </a:lnTo>
                <a:lnTo>
                  <a:pt x="1449946" y="157060"/>
                </a:lnTo>
                <a:lnTo>
                  <a:pt x="1411516" y="144183"/>
                </a:lnTo>
                <a:lnTo>
                  <a:pt x="1372108" y="133032"/>
                </a:lnTo>
                <a:lnTo>
                  <a:pt x="1331836" y="123507"/>
                </a:lnTo>
                <a:lnTo>
                  <a:pt x="1290853" y="115493"/>
                </a:lnTo>
                <a:lnTo>
                  <a:pt x="1249273" y="108902"/>
                </a:lnTo>
                <a:lnTo>
                  <a:pt x="1207249" y="103619"/>
                </a:lnTo>
                <a:lnTo>
                  <a:pt x="1164882" y="99542"/>
                </a:lnTo>
                <a:lnTo>
                  <a:pt x="1122324" y="96545"/>
                </a:lnTo>
                <a:lnTo>
                  <a:pt x="1079690" y="94538"/>
                </a:lnTo>
                <a:lnTo>
                  <a:pt x="1037132" y="93421"/>
                </a:lnTo>
                <a:lnTo>
                  <a:pt x="994765" y="93065"/>
                </a:lnTo>
                <a:lnTo>
                  <a:pt x="336550" y="471881"/>
                </a:lnTo>
                <a:lnTo>
                  <a:pt x="446976" y="469595"/>
                </a:lnTo>
                <a:lnTo>
                  <a:pt x="487629" y="469239"/>
                </a:lnTo>
                <a:lnTo>
                  <a:pt x="529691" y="469366"/>
                </a:lnTo>
                <a:lnTo>
                  <a:pt x="572884" y="470128"/>
                </a:lnTo>
                <a:lnTo>
                  <a:pt x="616902" y="471690"/>
                </a:lnTo>
                <a:lnTo>
                  <a:pt x="661428" y="474205"/>
                </a:lnTo>
                <a:lnTo>
                  <a:pt x="706183" y="477850"/>
                </a:lnTo>
                <a:lnTo>
                  <a:pt x="750849" y="482765"/>
                </a:lnTo>
                <a:lnTo>
                  <a:pt x="795134" y="489127"/>
                </a:lnTo>
                <a:lnTo>
                  <a:pt x="838746" y="497078"/>
                </a:lnTo>
                <a:lnTo>
                  <a:pt x="881367" y="506806"/>
                </a:lnTo>
                <a:lnTo>
                  <a:pt x="922705" y="518439"/>
                </a:lnTo>
                <a:lnTo>
                  <a:pt x="962469" y="532168"/>
                </a:lnTo>
                <a:lnTo>
                  <a:pt x="1000353" y="548144"/>
                </a:lnTo>
                <a:lnTo>
                  <a:pt x="1036040" y="566521"/>
                </a:lnTo>
                <a:lnTo>
                  <a:pt x="1069263" y="587463"/>
                </a:lnTo>
                <a:lnTo>
                  <a:pt x="1099693" y="611136"/>
                </a:lnTo>
                <a:lnTo>
                  <a:pt x="1127036" y="637692"/>
                </a:lnTo>
                <a:lnTo>
                  <a:pt x="1171282" y="700112"/>
                </a:lnTo>
                <a:lnTo>
                  <a:pt x="1187577" y="736295"/>
                </a:lnTo>
                <a:lnTo>
                  <a:pt x="1199591" y="776008"/>
                </a:lnTo>
                <a:lnTo>
                  <a:pt x="1207020" y="819416"/>
                </a:lnTo>
                <a:lnTo>
                  <a:pt x="1209560" y="866673"/>
                </a:lnTo>
                <a:lnTo>
                  <a:pt x="1209560" y="2291334"/>
                </a:lnTo>
                <a:lnTo>
                  <a:pt x="1825701" y="1938616"/>
                </a:lnTo>
                <a:lnTo>
                  <a:pt x="1825701" y="744740"/>
                </a:lnTo>
                <a:close/>
              </a:path>
              <a:path w="3785234" h="3201670">
                <a:moveTo>
                  <a:pt x="1866963" y="2967444"/>
                </a:moveTo>
                <a:lnTo>
                  <a:pt x="1863890" y="2915589"/>
                </a:lnTo>
                <a:lnTo>
                  <a:pt x="1854631" y="2869692"/>
                </a:lnTo>
                <a:lnTo>
                  <a:pt x="1839201" y="2829725"/>
                </a:lnTo>
                <a:lnTo>
                  <a:pt x="1817547" y="2795714"/>
                </a:lnTo>
                <a:lnTo>
                  <a:pt x="1790522" y="2768549"/>
                </a:lnTo>
                <a:lnTo>
                  <a:pt x="1722335" y="2737510"/>
                </a:lnTo>
                <a:lnTo>
                  <a:pt x="1681187" y="2733637"/>
                </a:lnTo>
                <a:lnTo>
                  <a:pt x="1627949" y="2740202"/>
                </a:lnTo>
                <a:lnTo>
                  <a:pt x="1582407" y="2759913"/>
                </a:lnTo>
                <a:lnTo>
                  <a:pt x="1544561" y="2792755"/>
                </a:lnTo>
                <a:lnTo>
                  <a:pt x="1514424" y="2838742"/>
                </a:lnTo>
                <a:lnTo>
                  <a:pt x="1514424" y="2746286"/>
                </a:lnTo>
                <a:lnTo>
                  <a:pt x="1332255" y="2746286"/>
                </a:lnTo>
                <a:lnTo>
                  <a:pt x="1332255" y="3194012"/>
                </a:lnTo>
                <a:lnTo>
                  <a:pt x="1523517" y="3194012"/>
                </a:lnTo>
                <a:lnTo>
                  <a:pt x="1523517" y="2981922"/>
                </a:lnTo>
                <a:lnTo>
                  <a:pt x="1524330" y="2965615"/>
                </a:lnTo>
                <a:lnTo>
                  <a:pt x="1536623" y="2922168"/>
                </a:lnTo>
                <a:lnTo>
                  <a:pt x="1560677" y="2889593"/>
                </a:lnTo>
                <a:lnTo>
                  <a:pt x="1602397" y="2868612"/>
                </a:lnTo>
                <a:lnTo>
                  <a:pt x="1613242" y="2867736"/>
                </a:lnTo>
                <a:lnTo>
                  <a:pt x="1627352" y="2869044"/>
                </a:lnTo>
                <a:lnTo>
                  <a:pt x="1667230" y="2900146"/>
                </a:lnTo>
                <a:lnTo>
                  <a:pt x="1676679" y="2948432"/>
                </a:lnTo>
                <a:lnTo>
                  <a:pt x="1676679" y="3194012"/>
                </a:lnTo>
                <a:lnTo>
                  <a:pt x="1866963" y="3194012"/>
                </a:lnTo>
                <a:lnTo>
                  <a:pt x="1866963" y="2967444"/>
                </a:lnTo>
                <a:close/>
              </a:path>
              <a:path w="3785234" h="3201670">
                <a:moveTo>
                  <a:pt x="2494153" y="2568638"/>
                </a:moveTo>
                <a:lnTo>
                  <a:pt x="2302903" y="2596756"/>
                </a:lnTo>
                <a:lnTo>
                  <a:pt x="2302903" y="2825140"/>
                </a:lnTo>
                <a:lnTo>
                  <a:pt x="2302903" y="2963811"/>
                </a:lnTo>
                <a:lnTo>
                  <a:pt x="2302903" y="2967431"/>
                </a:lnTo>
                <a:lnTo>
                  <a:pt x="2301290" y="2984995"/>
                </a:lnTo>
                <a:lnTo>
                  <a:pt x="2277072" y="3030880"/>
                </a:lnTo>
                <a:lnTo>
                  <a:pt x="2231453" y="3056382"/>
                </a:lnTo>
                <a:lnTo>
                  <a:pt x="2213178" y="3058083"/>
                </a:lnTo>
                <a:lnTo>
                  <a:pt x="2195652" y="3056432"/>
                </a:lnTo>
                <a:lnTo>
                  <a:pt x="2150186" y="3031769"/>
                </a:lnTo>
                <a:lnTo>
                  <a:pt x="2125141" y="2985732"/>
                </a:lnTo>
                <a:lnTo>
                  <a:pt x="2123478" y="2967431"/>
                </a:lnTo>
                <a:lnTo>
                  <a:pt x="2125091" y="2949511"/>
                </a:lnTo>
                <a:lnTo>
                  <a:pt x="2149297" y="2903563"/>
                </a:lnTo>
                <a:lnTo>
                  <a:pt x="2194903" y="2878493"/>
                </a:lnTo>
                <a:lnTo>
                  <a:pt x="2213178" y="2876816"/>
                </a:lnTo>
                <a:lnTo>
                  <a:pt x="2230348" y="2878429"/>
                </a:lnTo>
                <a:lnTo>
                  <a:pt x="2275687" y="2902623"/>
                </a:lnTo>
                <a:lnTo>
                  <a:pt x="2301202" y="2946730"/>
                </a:lnTo>
                <a:lnTo>
                  <a:pt x="2302903" y="2963811"/>
                </a:lnTo>
                <a:lnTo>
                  <a:pt x="2302903" y="2825140"/>
                </a:lnTo>
                <a:lnTo>
                  <a:pt x="2276741" y="2783687"/>
                </a:lnTo>
                <a:lnTo>
                  <a:pt x="2243569" y="2755328"/>
                </a:lnTo>
                <a:lnTo>
                  <a:pt x="2202853" y="2739059"/>
                </a:lnTo>
                <a:lnTo>
                  <a:pt x="2154288" y="2733637"/>
                </a:lnTo>
                <a:lnTo>
                  <a:pt x="2125700" y="2735554"/>
                </a:lnTo>
                <a:lnTo>
                  <a:pt x="2071090" y="2750959"/>
                </a:lnTo>
                <a:lnTo>
                  <a:pt x="2020760" y="2781287"/>
                </a:lnTo>
                <a:lnTo>
                  <a:pt x="1979968" y="2823641"/>
                </a:lnTo>
                <a:lnTo>
                  <a:pt x="1950186" y="2876816"/>
                </a:lnTo>
                <a:lnTo>
                  <a:pt x="1935035" y="2935922"/>
                </a:lnTo>
                <a:lnTo>
                  <a:pt x="1933143" y="2967431"/>
                </a:lnTo>
                <a:lnTo>
                  <a:pt x="1934959" y="2997377"/>
                </a:lnTo>
                <a:lnTo>
                  <a:pt x="1949450" y="3054693"/>
                </a:lnTo>
                <a:lnTo>
                  <a:pt x="1977961" y="3107740"/>
                </a:lnTo>
                <a:lnTo>
                  <a:pt x="2017610" y="3151009"/>
                </a:lnTo>
                <a:lnTo>
                  <a:pt x="2067280" y="3182912"/>
                </a:lnTo>
                <a:lnTo>
                  <a:pt x="2123262" y="3199231"/>
                </a:lnTo>
                <a:lnTo>
                  <a:pt x="2153374" y="3201263"/>
                </a:lnTo>
                <a:lnTo>
                  <a:pt x="2202815" y="3195548"/>
                </a:lnTo>
                <a:lnTo>
                  <a:pt x="2244217" y="3178391"/>
                </a:lnTo>
                <a:lnTo>
                  <a:pt x="2277580" y="3149790"/>
                </a:lnTo>
                <a:lnTo>
                  <a:pt x="2302903" y="3109747"/>
                </a:lnTo>
                <a:lnTo>
                  <a:pt x="2302903" y="3194024"/>
                </a:lnTo>
                <a:lnTo>
                  <a:pt x="2494153" y="3194024"/>
                </a:lnTo>
                <a:lnTo>
                  <a:pt x="2494153" y="3109747"/>
                </a:lnTo>
                <a:lnTo>
                  <a:pt x="2494153" y="3058083"/>
                </a:lnTo>
                <a:lnTo>
                  <a:pt x="2494153" y="2876816"/>
                </a:lnTo>
                <a:lnTo>
                  <a:pt x="2494153" y="2825140"/>
                </a:lnTo>
                <a:lnTo>
                  <a:pt x="2494153" y="2568638"/>
                </a:lnTo>
                <a:close/>
              </a:path>
              <a:path w="3785234" h="3201670">
                <a:moveTo>
                  <a:pt x="3024314" y="2955658"/>
                </a:moveTo>
                <a:lnTo>
                  <a:pt x="3018434" y="2896184"/>
                </a:lnTo>
                <a:lnTo>
                  <a:pt x="3000972" y="2843301"/>
                </a:lnTo>
                <a:lnTo>
                  <a:pt x="3000781" y="2842818"/>
                </a:lnTo>
                <a:lnTo>
                  <a:pt x="2971203" y="2797746"/>
                </a:lnTo>
                <a:lnTo>
                  <a:pt x="2929623" y="2763075"/>
                </a:lnTo>
                <a:lnTo>
                  <a:pt x="2883878" y="2743238"/>
                </a:lnTo>
                <a:lnTo>
                  <a:pt x="2883878" y="2900375"/>
                </a:lnTo>
                <a:lnTo>
                  <a:pt x="2743365" y="2931198"/>
                </a:lnTo>
                <a:lnTo>
                  <a:pt x="2754922" y="2880880"/>
                </a:lnTo>
                <a:lnTo>
                  <a:pt x="2785745" y="2849397"/>
                </a:lnTo>
                <a:lnTo>
                  <a:pt x="2814967" y="2843301"/>
                </a:lnTo>
                <a:lnTo>
                  <a:pt x="2839669" y="2846870"/>
                </a:lnTo>
                <a:lnTo>
                  <a:pt x="2859379" y="2857563"/>
                </a:lnTo>
                <a:lnTo>
                  <a:pt x="2874111" y="2875407"/>
                </a:lnTo>
                <a:lnTo>
                  <a:pt x="2883878" y="2900375"/>
                </a:lnTo>
                <a:lnTo>
                  <a:pt x="2883878" y="2743238"/>
                </a:lnTo>
                <a:lnTo>
                  <a:pt x="2877172" y="2740990"/>
                </a:lnTo>
                <a:lnTo>
                  <a:pt x="2847289" y="2735465"/>
                </a:lnTo>
                <a:lnTo>
                  <a:pt x="2814967" y="2733637"/>
                </a:lnTo>
                <a:lnTo>
                  <a:pt x="2780868" y="2735440"/>
                </a:lnTo>
                <a:lnTo>
                  <a:pt x="2717444" y="2749943"/>
                </a:lnTo>
                <a:lnTo>
                  <a:pt x="2661005" y="2778671"/>
                </a:lnTo>
                <a:lnTo>
                  <a:pt x="2615692" y="2819895"/>
                </a:lnTo>
                <a:lnTo>
                  <a:pt x="2582799" y="2872790"/>
                </a:lnTo>
                <a:lnTo>
                  <a:pt x="2566009" y="2933979"/>
                </a:lnTo>
                <a:lnTo>
                  <a:pt x="2563901" y="2967444"/>
                </a:lnTo>
                <a:lnTo>
                  <a:pt x="2565946" y="3000108"/>
                </a:lnTo>
                <a:lnTo>
                  <a:pt x="2582278" y="3060128"/>
                </a:lnTo>
                <a:lnTo>
                  <a:pt x="2614472" y="3112630"/>
                </a:lnTo>
                <a:lnTo>
                  <a:pt x="2660015" y="3154337"/>
                </a:lnTo>
                <a:lnTo>
                  <a:pt x="2717901" y="3184207"/>
                </a:lnTo>
                <a:lnTo>
                  <a:pt x="2784741" y="3199371"/>
                </a:lnTo>
                <a:lnTo>
                  <a:pt x="2821305" y="3201276"/>
                </a:lnTo>
                <a:lnTo>
                  <a:pt x="2870581" y="3198952"/>
                </a:lnTo>
                <a:lnTo>
                  <a:pt x="2917825" y="3191992"/>
                </a:lnTo>
                <a:lnTo>
                  <a:pt x="2963037" y="3180397"/>
                </a:lnTo>
                <a:lnTo>
                  <a:pt x="3006204" y="3164128"/>
                </a:lnTo>
                <a:lnTo>
                  <a:pt x="2989478" y="3074352"/>
                </a:lnTo>
                <a:lnTo>
                  <a:pt x="2983573" y="3042666"/>
                </a:lnTo>
                <a:lnTo>
                  <a:pt x="2948381" y="3056547"/>
                </a:lnTo>
                <a:lnTo>
                  <a:pt x="2914446" y="3066453"/>
                </a:lnTo>
                <a:lnTo>
                  <a:pt x="2881744" y="3072384"/>
                </a:lnTo>
                <a:lnTo>
                  <a:pt x="2850299" y="3074352"/>
                </a:lnTo>
                <a:lnTo>
                  <a:pt x="2831325" y="3073476"/>
                </a:lnTo>
                <a:lnTo>
                  <a:pt x="2785986" y="3060331"/>
                </a:lnTo>
                <a:lnTo>
                  <a:pt x="2756916" y="3029318"/>
                </a:lnTo>
                <a:lnTo>
                  <a:pt x="2750642" y="3014561"/>
                </a:lnTo>
                <a:lnTo>
                  <a:pt x="3022485" y="2979216"/>
                </a:lnTo>
                <a:lnTo>
                  <a:pt x="3023705" y="2974390"/>
                </a:lnTo>
                <a:lnTo>
                  <a:pt x="3024251" y="2967444"/>
                </a:lnTo>
                <a:lnTo>
                  <a:pt x="3024314" y="2955658"/>
                </a:lnTo>
                <a:close/>
              </a:path>
              <a:path w="3785234" h="3201670">
                <a:moveTo>
                  <a:pt x="3356025" y="1815795"/>
                </a:moveTo>
                <a:lnTo>
                  <a:pt x="3319780" y="1815960"/>
                </a:lnTo>
                <a:lnTo>
                  <a:pt x="3200323" y="1816989"/>
                </a:lnTo>
                <a:lnTo>
                  <a:pt x="3157867" y="1816862"/>
                </a:lnTo>
                <a:lnTo>
                  <a:pt x="3114535" y="1816201"/>
                </a:lnTo>
                <a:lnTo>
                  <a:pt x="3070618" y="1814817"/>
                </a:lnTo>
                <a:lnTo>
                  <a:pt x="3026384" y="1812505"/>
                </a:lnTo>
                <a:lnTo>
                  <a:pt x="2982125" y="1809089"/>
                </a:lnTo>
                <a:lnTo>
                  <a:pt x="2938119" y="1804377"/>
                </a:lnTo>
                <a:lnTo>
                  <a:pt x="2894622" y="1798193"/>
                </a:lnTo>
                <a:lnTo>
                  <a:pt x="2851924" y="1790319"/>
                </a:lnTo>
                <a:lnTo>
                  <a:pt x="2810306" y="1780590"/>
                </a:lnTo>
                <a:lnTo>
                  <a:pt x="2770047" y="1768817"/>
                </a:lnTo>
                <a:lnTo>
                  <a:pt x="2731401" y="1754809"/>
                </a:lnTo>
                <a:lnTo>
                  <a:pt x="2694673" y="1738376"/>
                </a:lnTo>
                <a:lnTo>
                  <a:pt x="2660129" y="1719326"/>
                </a:lnTo>
                <a:lnTo>
                  <a:pt x="2628049" y="1697482"/>
                </a:lnTo>
                <a:lnTo>
                  <a:pt x="2598699" y="1672640"/>
                </a:lnTo>
                <a:lnTo>
                  <a:pt x="2572359" y="1644624"/>
                </a:lnTo>
                <a:lnTo>
                  <a:pt x="2549321" y="1613242"/>
                </a:lnTo>
                <a:lnTo>
                  <a:pt x="2529840" y="1578317"/>
                </a:lnTo>
                <a:lnTo>
                  <a:pt x="2514219" y="1539633"/>
                </a:lnTo>
                <a:lnTo>
                  <a:pt x="2502712" y="1497025"/>
                </a:lnTo>
                <a:lnTo>
                  <a:pt x="2495600" y="1450301"/>
                </a:lnTo>
                <a:lnTo>
                  <a:pt x="2493175" y="1399260"/>
                </a:lnTo>
                <a:lnTo>
                  <a:pt x="2493175" y="0"/>
                </a:lnTo>
                <a:lnTo>
                  <a:pt x="1912581" y="343281"/>
                </a:lnTo>
                <a:lnTo>
                  <a:pt x="1912581" y="1716379"/>
                </a:lnTo>
                <a:lnTo>
                  <a:pt x="1922094" y="1770684"/>
                </a:lnTo>
                <a:lnTo>
                  <a:pt x="1935632" y="1820900"/>
                </a:lnTo>
                <a:lnTo>
                  <a:pt x="1952942" y="1867179"/>
                </a:lnTo>
                <a:lnTo>
                  <a:pt x="1973808" y="1909673"/>
                </a:lnTo>
                <a:lnTo>
                  <a:pt x="1997976" y="1948522"/>
                </a:lnTo>
                <a:lnTo>
                  <a:pt x="2025218" y="1983892"/>
                </a:lnTo>
                <a:lnTo>
                  <a:pt x="2055291" y="2015947"/>
                </a:lnTo>
                <a:lnTo>
                  <a:pt x="2087981" y="2044814"/>
                </a:lnTo>
                <a:lnTo>
                  <a:pt x="2123021" y="2070658"/>
                </a:lnTo>
                <a:lnTo>
                  <a:pt x="2160193" y="2093633"/>
                </a:lnTo>
                <a:lnTo>
                  <a:pt x="2199259" y="2113889"/>
                </a:lnTo>
                <a:lnTo>
                  <a:pt x="2239975" y="2131593"/>
                </a:lnTo>
                <a:lnTo>
                  <a:pt x="2282113" y="2146871"/>
                </a:lnTo>
                <a:lnTo>
                  <a:pt x="2325420" y="2159901"/>
                </a:lnTo>
                <a:lnTo>
                  <a:pt x="2369693" y="2170823"/>
                </a:lnTo>
                <a:lnTo>
                  <a:pt x="2414663" y="2179790"/>
                </a:lnTo>
                <a:lnTo>
                  <a:pt x="2460117" y="2186965"/>
                </a:lnTo>
                <a:lnTo>
                  <a:pt x="2505799" y="2192477"/>
                </a:lnTo>
                <a:lnTo>
                  <a:pt x="2551493" y="2196515"/>
                </a:lnTo>
                <a:lnTo>
                  <a:pt x="2596934" y="2199195"/>
                </a:lnTo>
                <a:lnTo>
                  <a:pt x="2641917" y="2200706"/>
                </a:lnTo>
                <a:lnTo>
                  <a:pt x="2686189" y="2201164"/>
                </a:lnTo>
                <a:lnTo>
                  <a:pt x="3356025" y="1815795"/>
                </a:lnTo>
                <a:close/>
              </a:path>
              <a:path w="3785234" h="3201670">
                <a:moveTo>
                  <a:pt x="3385985" y="3170428"/>
                </a:moveTo>
                <a:lnTo>
                  <a:pt x="3379622" y="3043567"/>
                </a:lnTo>
                <a:lnTo>
                  <a:pt x="3368675" y="3048330"/>
                </a:lnTo>
                <a:lnTo>
                  <a:pt x="3357626" y="3051733"/>
                </a:lnTo>
                <a:lnTo>
                  <a:pt x="3346475" y="3053765"/>
                </a:lnTo>
                <a:lnTo>
                  <a:pt x="3335210" y="3054451"/>
                </a:lnTo>
                <a:lnTo>
                  <a:pt x="3320961" y="3053740"/>
                </a:lnTo>
                <a:lnTo>
                  <a:pt x="3286810" y="3036570"/>
                </a:lnTo>
                <a:lnTo>
                  <a:pt x="3279927" y="3006445"/>
                </a:lnTo>
                <a:lnTo>
                  <a:pt x="3279927" y="2568638"/>
                </a:lnTo>
                <a:lnTo>
                  <a:pt x="3088665" y="2596769"/>
                </a:lnTo>
                <a:lnTo>
                  <a:pt x="3088665" y="3020034"/>
                </a:lnTo>
                <a:lnTo>
                  <a:pt x="3091307" y="3059938"/>
                </a:lnTo>
                <a:lnTo>
                  <a:pt x="3112401" y="3126321"/>
                </a:lnTo>
                <a:lnTo>
                  <a:pt x="3154083" y="3174009"/>
                </a:lnTo>
                <a:lnTo>
                  <a:pt x="3213671" y="3198228"/>
                </a:lnTo>
                <a:lnTo>
                  <a:pt x="3250006" y="3201263"/>
                </a:lnTo>
                <a:lnTo>
                  <a:pt x="3286722" y="3199333"/>
                </a:lnTo>
                <a:lnTo>
                  <a:pt x="3321608" y="3193567"/>
                </a:lnTo>
                <a:lnTo>
                  <a:pt x="3354692" y="3183928"/>
                </a:lnTo>
                <a:lnTo>
                  <a:pt x="3385985" y="3170428"/>
                </a:lnTo>
                <a:close/>
              </a:path>
              <a:path w="3785234" h="3201670">
                <a:moveTo>
                  <a:pt x="3784689" y="3047187"/>
                </a:moveTo>
                <a:lnTo>
                  <a:pt x="3774503" y="2991243"/>
                </a:lnTo>
                <a:lnTo>
                  <a:pt x="3743960" y="2948406"/>
                </a:lnTo>
                <a:lnTo>
                  <a:pt x="3692728" y="2917609"/>
                </a:lnTo>
                <a:lnTo>
                  <a:pt x="3620693" y="2897657"/>
                </a:lnTo>
                <a:lnTo>
                  <a:pt x="3600856" y="2892844"/>
                </a:lnTo>
                <a:lnTo>
                  <a:pt x="3586683" y="2886557"/>
                </a:lnTo>
                <a:lnTo>
                  <a:pt x="3578174" y="2878810"/>
                </a:lnTo>
                <a:lnTo>
                  <a:pt x="3575342" y="2869552"/>
                </a:lnTo>
                <a:lnTo>
                  <a:pt x="3575342" y="2862300"/>
                </a:lnTo>
                <a:lnTo>
                  <a:pt x="3615512" y="2846387"/>
                </a:lnTo>
                <a:lnTo>
                  <a:pt x="3629736" y="2845993"/>
                </a:lnTo>
                <a:lnTo>
                  <a:pt x="3640798" y="2846324"/>
                </a:lnTo>
                <a:lnTo>
                  <a:pt x="3681844" y="2851429"/>
                </a:lnTo>
                <a:lnTo>
                  <a:pt x="3725938" y="2862135"/>
                </a:lnTo>
                <a:lnTo>
                  <a:pt x="3739413" y="2866821"/>
                </a:lnTo>
                <a:lnTo>
                  <a:pt x="3758425" y="2759024"/>
                </a:lnTo>
                <a:lnTo>
                  <a:pt x="3712984" y="2742933"/>
                </a:lnTo>
                <a:lnTo>
                  <a:pt x="3659073" y="2735110"/>
                </a:lnTo>
                <a:lnTo>
                  <a:pt x="3615232" y="2733637"/>
                </a:lnTo>
                <a:lnTo>
                  <a:pt x="3571456" y="2736011"/>
                </a:lnTo>
                <a:lnTo>
                  <a:pt x="3532543" y="2743136"/>
                </a:lnTo>
                <a:lnTo>
                  <a:pt x="3469335" y="2771673"/>
                </a:lnTo>
                <a:lnTo>
                  <a:pt x="3428301" y="2818155"/>
                </a:lnTo>
                <a:lnTo>
                  <a:pt x="3412198" y="2881376"/>
                </a:lnTo>
                <a:lnTo>
                  <a:pt x="3414268" y="2911259"/>
                </a:lnTo>
                <a:lnTo>
                  <a:pt x="3430828" y="2960192"/>
                </a:lnTo>
                <a:lnTo>
                  <a:pt x="3464483" y="2995206"/>
                </a:lnTo>
                <a:lnTo>
                  <a:pt x="3518636" y="3019653"/>
                </a:lnTo>
                <a:lnTo>
                  <a:pt x="3570287" y="3031464"/>
                </a:lnTo>
                <a:lnTo>
                  <a:pt x="3584079" y="3034982"/>
                </a:lnTo>
                <a:lnTo>
                  <a:pt x="3594976" y="3038716"/>
                </a:lnTo>
                <a:lnTo>
                  <a:pt x="3602977" y="3042678"/>
                </a:lnTo>
                <a:lnTo>
                  <a:pt x="3611753" y="3048101"/>
                </a:lnTo>
                <a:lnTo>
                  <a:pt x="3616147" y="3055074"/>
                </a:lnTo>
                <a:lnTo>
                  <a:pt x="3616147" y="3063506"/>
                </a:lnTo>
                <a:lnTo>
                  <a:pt x="3613315" y="3074619"/>
                </a:lnTo>
                <a:lnTo>
                  <a:pt x="3604806" y="3082556"/>
                </a:lnTo>
                <a:lnTo>
                  <a:pt x="3590645" y="3087319"/>
                </a:lnTo>
                <a:lnTo>
                  <a:pt x="3570846" y="3088906"/>
                </a:lnTo>
                <a:lnTo>
                  <a:pt x="3539782" y="3087433"/>
                </a:lnTo>
                <a:lnTo>
                  <a:pt x="3508286" y="3083014"/>
                </a:lnTo>
                <a:lnTo>
                  <a:pt x="3476345" y="3075648"/>
                </a:lnTo>
                <a:lnTo>
                  <a:pt x="3443960" y="3065322"/>
                </a:lnTo>
                <a:lnTo>
                  <a:pt x="3423107" y="3173184"/>
                </a:lnTo>
                <a:lnTo>
                  <a:pt x="3460369" y="3185477"/>
                </a:lnTo>
                <a:lnTo>
                  <a:pt x="3500590" y="3194253"/>
                </a:lnTo>
                <a:lnTo>
                  <a:pt x="3543757" y="3199511"/>
                </a:lnTo>
                <a:lnTo>
                  <a:pt x="3589871" y="3201263"/>
                </a:lnTo>
                <a:lnTo>
                  <a:pt x="3634244" y="3198698"/>
                </a:lnTo>
                <a:lnTo>
                  <a:pt x="3673119" y="3190964"/>
                </a:lnTo>
                <a:lnTo>
                  <a:pt x="3734422" y="3160026"/>
                </a:lnTo>
                <a:lnTo>
                  <a:pt x="3772116" y="3111220"/>
                </a:lnTo>
                <a:lnTo>
                  <a:pt x="3781552" y="3081109"/>
                </a:lnTo>
                <a:lnTo>
                  <a:pt x="3784689" y="3047187"/>
                </a:lnTo>
                <a:close/>
              </a:path>
            </a:pathLst>
          </a:custGeom>
          <a:solidFill>
            <a:srgbClr val="E3221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2" name="Grupp 171" descr="Handels direkt, 0771-666444, handels.se. Hitta oss på sociala medier @handelsfacket. Symboler för tiktok, instagram, facebook, youtube och linkedin">
            <a:extLst>
              <a:ext uri="{FF2B5EF4-FFF2-40B4-BE49-F238E27FC236}">
                <a16:creationId xmlns:a16="http://schemas.microsoft.com/office/drawing/2014/main" id="{27389681-AD9F-4D02-5FEB-60FBD0223047}"/>
              </a:ext>
            </a:extLst>
          </p:cNvPr>
          <p:cNvGrpSpPr/>
          <p:nvPr userDrawn="1"/>
        </p:nvGrpSpPr>
        <p:grpSpPr>
          <a:xfrm>
            <a:off x="290648" y="5608914"/>
            <a:ext cx="11545609" cy="1008910"/>
            <a:chOff x="290648" y="5608914"/>
            <a:chExt cx="11545609" cy="1008910"/>
          </a:xfrm>
        </p:grpSpPr>
        <p:grpSp>
          <p:nvGrpSpPr>
            <p:cNvPr id="173" name="Bild 6">
              <a:extLst>
                <a:ext uri="{FF2B5EF4-FFF2-40B4-BE49-F238E27FC236}">
                  <a16:creationId xmlns:a16="http://schemas.microsoft.com/office/drawing/2014/main" id="{07D43F24-F527-30E9-153B-1518011FEE5C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068800" y="5620321"/>
              <a:ext cx="2767457" cy="451040"/>
              <a:chOff x="9091421" y="5620321"/>
              <a:chExt cx="2767457" cy="451040"/>
            </a:xfrm>
            <a:solidFill>
              <a:srgbClr val="002D3C"/>
            </a:solidFill>
          </p:grpSpPr>
          <p:sp>
            <p:nvSpPr>
              <p:cNvPr id="176" name="Frihandsfigur: Form 175">
                <a:extLst>
                  <a:ext uri="{FF2B5EF4-FFF2-40B4-BE49-F238E27FC236}">
                    <a16:creationId xmlns:a16="http://schemas.microsoft.com/office/drawing/2014/main" id="{BC1208CB-5DF4-48F0-E9B5-CDAB6BEBCF81}"/>
                  </a:ext>
                </a:extLst>
              </p:cNvPr>
              <p:cNvSpPr/>
              <p:nvPr/>
            </p:nvSpPr>
            <p:spPr>
              <a:xfrm>
                <a:off x="9091421" y="5631243"/>
                <a:ext cx="121094" cy="161797"/>
              </a:xfrm>
              <a:custGeom>
                <a:avLst/>
                <a:gdLst>
                  <a:gd name="csX0" fmla="*/ 0 w 121094"/>
                  <a:gd name="csY0" fmla="*/ 0 h 161797"/>
                  <a:gd name="csX1" fmla="*/ 16447 w 121094"/>
                  <a:gd name="csY1" fmla="*/ 0 h 161797"/>
                  <a:gd name="csX2" fmla="*/ 16447 w 121094"/>
                  <a:gd name="csY2" fmla="*/ 70167 h 161797"/>
                  <a:gd name="csX3" fmla="*/ 104648 w 121094"/>
                  <a:gd name="csY3" fmla="*/ 70167 h 161797"/>
                  <a:gd name="csX4" fmla="*/ 104648 w 121094"/>
                  <a:gd name="csY4" fmla="*/ 0 h 161797"/>
                  <a:gd name="csX5" fmla="*/ 121095 w 121094"/>
                  <a:gd name="csY5" fmla="*/ 0 h 161797"/>
                  <a:gd name="csX6" fmla="*/ 121095 w 121094"/>
                  <a:gd name="csY6" fmla="*/ 161798 h 161797"/>
                  <a:gd name="csX7" fmla="*/ 104648 w 121094"/>
                  <a:gd name="csY7" fmla="*/ 161798 h 161797"/>
                  <a:gd name="csX8" fmla="*/ 104648 w 121094"/>
                  <a:gd name="csY8" fmla="*/ 85217 h 161797"/>
                  <a:gd name="csX9" fmla="*/ 16447 w 121094"/>
                  <a:gd name="csY9" fmla="*/ 85217 h 161797"/>
                  <a:gd name="csX10" fmla="*/ 16447 w 121094"/>
                  <a:gd name="csY10" fmla="*/ 161798 h 161797"/>
                  <a:gd name="csX11" fmla="*/ 0 w 121094"/>
                  <a:gd name="csY11" fmla="*/ 161798 h 161797"/>
                  <a:gd name="csX12" fmla="*/ 0 w 121094"/>
                  <a:gd name="csY12" fmla="*/ 0 h 1617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21094" h="161797">
                    <a:moveTo>
                      <a:pt x="0" y="0"/>
                    </a:moveTo>
                    <a:lnTo>
                      <a:pt x="16447" y="0"/>
                    </a:lnTo>
                    <a:lnTo>
                      <a:pt x="16447" y="70167"/>
                    </a:lnTo>
                    <a:lnTo>
                      <a:pt x="104648" y="70167"/>
                    </a:lnTo>
                    <a:lnTo>
                      <a:pt x="104648" y="0"/>
                    </a:lnTo>
                    <a:lnTo>
                      <a:pt x="121095" y="0"/>
                    </a:lnTo>
                    <a:lnTo>
                      <a:pt x="121095" y="161798"/>
                    </a:lnTo>
                    <a:lnTo>
                      <a:pt x="104648" y="161798"/>
                    </a:lnTo>
                    <a:lnTo>
                      <a:pt x="104648" y="85217"/>
                    </a:lnTo>
                    <a:lnTo>
                      <a:pt x="16447" y="85217"/>
                    </a:lnTo>
                    <a:lnTo>
                      <a:pt x="16447" y="161798"/>
                    </a:lnTo>
                    <a:lnTo>
                      <a:pt x="0" y="1617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7" name="Frihandsfigur: Form 176">
                <a:extLst>
                  <a:ext uri="{FF2B5EF4-FFF2-40B4-BE49-F238E27FC236}">
                    <a16:creationId xmlns:a16="http://schemas.microsoft.com/office/drawing/2014/main" id="{DC424531-8D7D-E91E-F0E5-7B85C071B8C3}"/>
                  </a:ext>
                </a:extLst>
              </p:cNvPr>
              <p:cNvSpPr/>
              <p:nvPr/>
            </p:nvSpPr>
            <p:spPr>
              <a:xfrm>
                <a:off x="9251695" y="5633973"/>
                <a:ext cx="21971" cy="159130"/>
              </a:xfrm>
              <a:custGeom>
                <a:avLst/>
                <a:gdLst>
                  <a:gd name="csX0" fmla="*/ 10985 w 21971"/>
                  <a:gd name="csY0" fmla="*/ 21971 h 159130"/>
                  <a:gd name="csX1" fmla="*/ 0 w 21971"/>
                  <a:gd name="csY1" fmla="*/ 10985 h 159130"/>
                  <a:gd name="csX2" fmla="*/ 10985 w 21971"/>
                  <a:gd name="csY2" fmla="*/ 0 h 159130"/>
                  <a:gd name="csX3" fmla="*/ 21972 w 21971"/>
                  <a:gd name="csY3" fmla="*/ 10985 h 159130"/>
                  <a:gd name="csX4" fmla="*/ 10985 w 21971"/>
                  <a:gd name="csY4" fmla="*/ 21971 h 159130"/>
                  <a:gd name="csX5" fmla="*/ 18733 w 21971"/>
                  <a:gd name="csY5" fmla="*/ 159131 h 159130"/>
                  <a:gd name="csX6" fmla="*/ 3175 w 21971"/>
                  <a:gd name="csY6" fmla="*/ 159131 h 159130"/>
                  <a:gd name="csX7" fmla="*/ 3175 w 21971"/>
                  <a:gd name="csY7" fmla="*/ 52134 h 159130"/>
                  <a:gd name="csX8" fmla="*/ 18733 w 21971"/>
                  <a:gd name="csY8" fmla="*/ 52134 h 159130"/>
                  <a:gd name="csX9" fmla="*/ 18733 w 21971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1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1" y="0"/>
                      <a:pt x="21972" y="4572"/>
                      <a:pt x="21972" y="10985"/>
                    </a:cubicBezTo>
                    <a:cubicBezTo>
                      <a:pt x="21972" y="17399"/>
                      <a:pt x="16511" y="21971"/>
                      <a:pt x="10985" y="21971"/>
                    </a:cubicBezTo>
                    <a:close/>
                    <a:moveTo>
                      <a:pt x="18733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3" y="52134"/>
                    </a:lnTo>
                    <a:lnTo>
                      <a:pt x="18733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8" name="Frihandsfigur: Form 177">
                <a:extLst>
                  <a:ext uri="{FF2B5EF4-FFF2-40B4-BE49-F238E27FC236}">
                    <a16:creationId xmlns:a16="http://schemas.microsoft.com/office/drawing/2014/main" id="{A697514E-AA06-0D61-14DD-207420169792}"/>
                  </a:ext>
                </a:extLst>
              </p:cNvPr>
              <p:cNvSpPr/>
              <p:nvPr/>
            </p:nvSpPr>
            <p:spPr>
              <a:xfrm>
                <a:off x="9292145" y="5655945"/>
                <a:ext cx="67881" cy="138493"/>
              </a:xfrm>
              <a:custGeom>
                <a:avLst/>
                <a:gdLst>
                  <a:gd name="csX0" fmla="*/ 67882 w 67881"/>
                  <a:gd name="csY0" fmla="*/ 43180 h 138493"/>
                  <a:gd name="csX1" fmla="*/ 37719 w 67881"/>
                  <a:gd name="csY1" fmla="*/ 43180 h 138493"/>
                  <a:gd name="csX2" fmla="*/ 37719 w 67881"/>
                  <a:gd name="csY2" fmla="*/ 105601 h 138493"/>
                  <a:gd name="csX3" fmla="*/ 53722 w 67881"/>
                  <a:gd name="csY3" fmla="*/ 125285 h 138493"/>
                  <a:gd name="csX4" fmla="*/ 67184 w 67881"/>
                  <a:gd name="csY4" fmla="*/ 121857 h 138493"/>
                  <a:gd name="csX5" fmla="*/ 67882 w 67881"/>
                  <a:gd name="csY5" fmla="*/ 135318 h 138493"/>
                  <a:gd name="csX6" fmla="*/ 49594 w 67881"/>
                  <a:gd name="csY6" fmla="*/ 138493 h 138493"/>
                  <a:gd name="csX7" fmla="*/ 22161 w 67881"/>
                  <a:gd name="csY7" fmla="*/ 109918 h 138493"/>
                  <a:gd name="csX8" fmla="*/ 22161 w 67881"/>
                  <a:gd name="csY8" fmla="*/ 43180 h 138493"/>
                  <a:gd name="csX9" fmla="*/ 0 w 67881"/>
                  <a:gd name="csY9" fmla="*/ 43180 h 138493"/>
                  <a:gd name="csX10" fmla="*/ 0 w 67881"/>
                  <a:gd name="csY10" fmla="*/ 30163 h 138493"/>
                  <a:gd name="csX11" fmla="*/ 22161 w 67881"/>
                  <a:gd name="csY11" fmla="*/ 30163 h 138493"/>
                  <a:gd name="csX12" fmla="*/ 22161 w 67881"/>
                  <a:gd name="csY12" fmla="*/ 0 h 138493"/>
                  <a:gd name="csX13" fmla="*/ 37719 w 67881"/>
                  <a:gd name="csY13" fmla="*/ 0 h 138493"/>
                  <a:gd name="csX14" fmla="*/ 37719 w 67881"/>
                  <a:gd name="csY14" fmla="*/ 30163 h 138493"/>
                  <a:gd name="csX15" fmla="*/ 67882 w 67881"/>
                  <a:gd name="csY15" fmla="*/ 30163 h 138493"/>
                  <a:gd name="csX16" fmla="*/ 67882 w 67881"/>
                  <a:gd name="csY16" fmla="*/ 43180 h 1384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7881" h="138493">
                    <a:moveTo>
                      <a:pt x="67882" y="43180"/>
                    </a:moveTo>
                    <a:lnTo>
                      <a:pt x="37719" y="43180"/>
                    </a:lnTo>
                    <a:lnTo>
                      <a:pt x="37719" y="105601"/>
                    </a:lnTo>
                    <a:cubicBezTo>
                      <a:pt x="37719" y="121602"/>
                      <a:pt x="44324" y="125285"/>
                      <a:pt x="53722" y="125285"/>
                    </a:cubicBezTo>
                    <a:cubicBezTo>
                      <a:pt x="58039" y="125285"/>
                      <a:pt x="63119" y="123889"/>
                      <a:pt x="67184" y="121857"/>
                    </a:cubicBezTo>
                    <a:lnTo>
                      <a:pt x="67882" y="135318"/>
                    </a:lnTo>
                    <a:cubicBezTo>
                      <a:pt x="62421" y="137351"/>
                      <a:pt x="56706" y="138493"/>
                      <a:pt x="49594" y="138493"/>
                    </a:cubicBezTo>
                    <a:cubicBezTo>
                      <a:pt x="38164" y="138493"/>
                      <a:pt x="22161" y="133477"/>
                      <a:pt x="22161" y="109918"/>
                    </a:cubicBezTo>
                    <a:lnTo>
                      <a:pt x="22161" y="43180"/>
                    </a:lnTo>
                    <a:lnTo>
                      <a:pt x="0" y="43180"/>
                    </a:lnTo>
                    <a:lnTo>
                      <a:pt x="0" y="30163"/>
                    </a:lnTo>
                    <a:lnTo>
                      <a:pt x="22161" y="30163"/>
                    </a:lnTo>
                    <a:lnTo>
                      <a:pt x="22161" y="0"/>
                    </a:lnTo>
                    <a:lnTo>
                      <a:pt x="37719" y="0"/>
                    </a:lnTo>
                    <a:lnTo>
                      <a:pt x="37719" y="30163"/>
                    </a:lnTo>
                    <a:lnTo>
                      <a:pt x="67882" y="30163"/>
                    </a:lnTo>
                    <a:lnTo>
                      <a:pt x="67882" y="4318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9" name="Frihandsfigur: Form 178">
                <a:extLst>
                  <a:ext uri="{FF2B5EF4-FFF2-40B4-BE49-F238E27FC236}">
                    <a16:creationId xmlns:a16="http://schemas.microsoft.com/office/drawing/2014/main" id="{B3170E0A-E17F-9267-09DA-F96F732EC611}"/>
                  </a:ext>
                </a:extLst>
              </p:cNvPr>
              <p:cNvSpPr/>
              <p:nvPr/>
            </p:nvSpPr>
            <p:spPr>
              <a:xfrm>
                <a:off x="9361868" y="5655945"/>
                <a:ext cx="67881" cy="138493"/>
              </a:xfrm>
              <a:custGeom>
                <a:avLst/>
                <a:gdLst>
                  <a:gd name="csX0" fmla="*/ 67881 w 67881"/>
                  <a:gd name="csY0" fmla="*/ 43180 h 138493"/>
                  <a:gd name="csX1" fmla="*/ 37719 w 67881"/>
                  <a:gd name="csY1" fmla="*/ 43180 h 138493"/>
                  <a:gd name="csX2" fmla="*/ 37719 w 67881"/>
                  <a:gd name="csY2" fmla="*/ 105601 h 138493"/>
                  <a:gd name="csX3" fmla="*/ 53721 w 67881"/>
                  <a:gd name="csY3" fmla="*/ 125285 h 138493"/>
                  <a:gd name="csX4" fmla="*/ 67183 w 67881"/>
                  <a:gd name="csY4" fmla="*/ 121857 h 138493"/>
                  <a:gd name="csX5" fmla="*/ 67881 w 67881"/>
                  <a:gd name="csY5" fmla="*/ 135318 h 138493"/>
                  <a:gd name="csX6" fmla="*/ 49593 w 67881"/>
                  <a:gd name="csY6" fmla="*/ 138493 h 138493"/>
                  <a:gd name="csX7" fmla="*/ 22161 w 67881"/>
                  <a:gd name="csY7" fmla="*/ 109918 h 138493"/>
                  <a:gd name="csX8" fmla="*/ 22161 w 67881"/>
                  <a:gd name="csY8" fmla="*/ 43180 h 138493"/>
                  <a:gd name="csX9" fmla="*/ 0 w 67881"/>
                  <a:gd name="csY9" fmla="*/ 43180 h 138493"/>
                  <a:gd name="csX10" fmla="*/ 0 w 67881"/>
                  <a:gd name="csY10" fmla="*/ 30163 h 138493"/>
                  <a:gd name="csX11" fmla="*/ 22161 w 67881"/>
                  <a:gd name="csY11" fmla="*/ 30163 h 138493"/>
                  <a:gd name="csX12" fmla="*/ 22161 w 67881"/>
                  <a:gd name="csY12" fmla="*/ 0 h 138493"/>
                  <a:gd name="csX13" fmla="*/ 37719 w 67881"/>
                  <a:gd name="csY13" fmla="*/ 0 h 138493"/>
                  <a:gd name="csX14" fmla="*/ 37719 w 67881"/>
                  <a:gd name="csY14" fmla="*/ 30163 h 138493"/>
                  <a:gd name="csX15" fmla="*/ 67881 w 67881"/>
                  <a:gd name="csY15" fmla="*/ 30163 h 138493"/>
                  <a:gd name="csX16" fmla="*/ 67881 w 67881"/>
                  <a:gd name="csY16" fmla="*/ 43180 h 1384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7881" h="138493">
                    <a:moveTo>
                      <a:pt x="67881" y="43180"/>
                    </a:moveTo>
                    <a:lnTo>
                      <a:pt x="37719" y="43180"/>
                    </a:lnTo>
                    <a:lnTo>
                      <a:pt x="37719" y="105601"/>
                    </a:lnTo>
                    <a:cubicBezTo>
                      <a:pt x="37719" y="121602"/>
                      <a:pt x="44323" y="125285"/>
                      <a:pt x="53721" y="125285"/>
                    </a:cubicBezTo>
                    <a:cubicBezTo>
                      <a:pt x="58038" y="125285"/>
                      <a:pt x="63119" y="123889"/>
                      <a:pt x="67183" y="121857"/>
                    </a:cubicBezTo>
                    <a:lnTo>
                      <a:pt x="67881" y="135318"/>
                    </a:lnTo>
                    <a:cubicBezTo>
                      <a:pt x="62420" y="137351"/>
                      <a:pt x="56705" y="138493"/>
                      <a:pt x="49593" y="138493"/>
                    </a:cubicBezTo>
                    <a:cubicBezTo>
                      <a:pt x="38163" y="138493"/>
                      <a:pt x="22161" y="133477"/>
                      <a:pt x="22161" y="109918"/>
                    </a:cubicBezTo>
                    <a:lnTo>
                      <a:pt x="22161" y="43180"/>
                    </a:lnTo>
                    <a:lnTo>
                      <a:pt x="0" y="43180"/>
                    </a:lnTo>
                    <a:lnTo>
                      <a:pt x="0" y="30163"/>
                    </a:lnTo>
                    <a:lnTo>
                      <a:pt x="22161" y="30163"/>
                    </a:lnTo>
                    <a:lnTo>
                      <a:pt x="22161" y="0"/>
                    </a:lnTo>
                    <a:lnTo>
                      <a:pt x="37719" y="0"/>
                    </a:lnTo>
                    <a:lnTo>
                      <a:pt x="37719" y="30163"/>
                    </a:lnTo>
                    <a:lnTo>
                      <a:pt x="67881" y="30163"/>
                    </a:lnTo>
                    <a:lnTo>
                      <a:pt x="67881" y="4318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0" name="Frihandsfigur: Form 179">
                <a:extLst>
                  <a:ext uri="{FF2B5EF4-FFF2-40B4-BE49-F238E27FC236}">
                    <a16:creationId xmlns:a16="http://schemas.microsoft.com/office/drawing/2014/main" id="{AC74C71D-B4B4-B8A2-97A6-CAE4981517BF}"/>
                  </a:ext>
                </a:extLst>
              </p:cNvPr>
              <p:cNvSpPr/>
              <p:nvPr/>
            </p:nvSpPr>
            <p:spPr>
              <a:xfrm>
                <a:off x="9446006" y="5683377"/>
                <a:ext cx="91884" cy="112458"/>
              </a:xfrm>
              <a:custGeom>
                <a:avLst/>
                <a:gdLst>
                  <a:gd name="csX0" fmla="*/ 75437 w 91884"/>
                  <a:gd name="csY0" fmla="*/ 40703 h 112458"/>
                  <a:gd name="csX1" fmla="*/ 46862 w 91884"/>
                  <a:gd name="csY1" fmla="*/ 13017 h 112458"/>
                  <a:gd name="csX2" fmla="*/ 15112 w 91884"/>
                  <a:gd name="csY2" fmla="*/ 25590 h 112458"/>
                  <a:gd name="csX3" fmla="*/ 6413 w 91884"/>
                  <a:gd name="csY3" fmla="*/ 15303 h 112458"/>
                  <a:gd name="csX4" fmla="*/ 48450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4 w 91884"/>
                  <a:gd name="csY8" fmla="*/ 109728 h 112458"/>
                  <a:gd name="csX9" fmla="*/ 76326 w 91884"/>
                  <a:gd name="csY9" fmla="*/ 92329 h 112458"/>
                  <a:gd name="csX10" fmla="*/ 75882 w 91884"/>
                  <a:gd name="csY10" fmla="*/ 92329 h 112458"/>
                  <a:gd name="csX11" fmla="*/ 37020 w 91884"/>
                  <a:gd name="csY11" fmla="*/ 112458 h 112458"/>
                  <a:gd name="csX12" fmla="*/ 0 w 91884"/>
                  <a:gd name="csY12" fmla="*/ 80010 h 112458"/>
                  <a:gd name="csX13" fmla="*/ 75437 w 91884"/>
                  <a:gd name="csY13" fmla="*/ 44132 h 112458"/>
                  <a:gd name="csX14" fmla="*/ 75437 w 91884"/>
                  <a:gd name="csY14" fmla="*/ 40703 h 112458"/>
                  <a:gd name="csX15" fmla="*/ 70865 w 91884"/>
                  <a:gd name="csY15" fmla="*/ 56261 h 112458"/>
                  <a:gd name="csX16" fmla="*/ 16001 w 91884"/>
                  <a:gd name="csY16" fmla="*/ 79375 h 112458"/>
                  <a:gd name="csX17" fmla="*/ 41148 w 91884"/>
                  <a:gd name="csY17" fmla="*/ 99695 h 112458"/>
                  <a:gd name="csX18" fmla="*/ 75437 w 91884"/>
                  <a:gd name="csY18" fmla="*/ 64262 h 112458"/>
                  <a:gd name="csX19" fmla="*/ 75437 w 91884"/>
                  <a:gd name="csY19" fmla="*/ 56261 h 112458"/>
                  <a:gd name="csX20" fmla="*/ 70865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7" y="40703"/>
                    </a:moveTo>
                    <a:cubicBezTo>
                      <a:pt x="75437" y="22161"/>
                      <a:pt x="65405" y="13017"/>
                      <a:pt x="46862" y="13017"/>
                    </a:cubicBezTo>
                    <a:cubicBezTo>
                      <a:pt x="34289" y="13017"/>
                      <a:pt x="22606" y="18034"/>
                      <a:pt x="15112" y="25590"/>
                    </a:cubicBezTo>
                    <a:lnTo>
                      <a:pt x="6413" y="15303"/>
                    </a:lnTo>
                    <a:cubicBezTo>
                      <a:pt x="15112" y="6604"/>
                      <a:pt x="30163" y="0"/>
                      <a:pt x="48450" y="0"/>
                    </a:cubicBezTo>
                    <a:cubicBezTo>
                      <a:pt x="71564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1" y="103759"/>
                      <a:pt x="91884" y="109728"/>
                    </a:cubicBezTo>
                    <a:lnTo>
                      <a:pt x="77914" y="109728"/>
                    </a:lnTo>
                    <a:cubicBezTo>
                      <a:pt x="77025" y="104457"/>
                      <a:pt x="76326" y="98044"/>
                      <a:pt x="76326" y="92329"/>
                    </a:cubicBezTo>
                    <a:lnTo>
                      <a:pt x="75882" y="92329"/>
                    </a:lnTo>
                    <a:cubicBezTo>
                      <a:pt x="66039" y="106489"/>
                      <a:pt x="54165" y="112458"/>
                      <a:pt x="37020" y="112458"/>
                    </a:cubicBezTo>
                    <a:cubicBezTo>
                      <a:pt x="20764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7" y="44132"/>
                    </a:cubicBezTo>
                    <a:lnTo>
                      <a:pt x="75437" y="40703"/>
                    </a:lnTo>
                    <a:close/>
                    <a:moveTo>
                      <a:pt x="70865" y="56261"/>
                    </a:moveTo>
                    <a:cubicBezTo>
                      <a:pt x="45465" y="56261"/>
                      <a:pt x="16001" y="58991"/>
                      <a:pt x="16001" y="79375"/>
                    </a:cubicBezTo>
                    <a:cubicBezTo>
                      <a:pt x="16001" y="94678"/>
                      <a:pt x="29019" y="99695"/>
                      <a:pt x="41148" y="99695"/>
                    </a:cubicBezTo>
                    <a:cubicBezTo>
                      <a:pt x="63119" y="99695"/>
                      <a:pt x="75437" y="83248"/>
                      <a:pt x="75437" y="64262"/>
                    </a:cubicBezTo>
                    <a:lnTo>
                      <a:pt x="75437" y="56261"/>
                    </a:lnTo>
                    <a:lnTo>
                      <a:pt x="70865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1" name="Frihandsfigur: Form 180">
                <a:extLst>
                  <a:ext uri="{FF2B5EF4-FFF2-40B4-BE49-F238E27FC236}">
                    <a16:creationId xmlns:a16="http://schemas.microsoft.com/office/drawing/2014/main" id="{39E90C7B-7DC9-4630-3BAD-394ACB8A2A4D}"/>
                  </a:ext>
                </a:extLst>
              </p:cNvPr>
              <p:cNvSpPr/>
              <p:nvPr/>
            </p:nvSpPr>
            <p:spPr>
              <a:xfrm>
                <a:off x="9625456" y="5683440"/>
                <a:ext cx="114046" cy="112394"/>
              </a:xfrm>
              <a:custGeom>
                <a:avLst/>
                <a:gdLst>
                  <a:gd name="csX0" fmla="*/ 56897 w 114046"/>
                  <a:gd name="csY0" fmla="*/ 112395 h 112394"/>
                  <a:gd name="csX1" fmla="*/ 0 w 114046"/>
                  <a:gd name="csY1" fmla="*/ 56197 h 112394"/>
                  <a:gd name="csX2" fmla="*/ 56897 w 114046"/>
                  <a:gd name="csY2" fmla="*/ 0 h 112394"/>
                  <a:gd name="csX3" fmla="*/ 114047 w 114046"/>
                  <a:gd name="csY3" fmla="*/ 56197 h 112394"/>
                  <a:gd name="csX4" fmla="*/ 56897 w 114046"/>
                  <a:gd name="csY4" fmla="*/ 112395 h 112394"/>
                  <a:gd name="csX5" fmla="*/ 56897 w 114046"/>
                  <a:gd name="csY5" fmla="*/ 12954 h 112394"/>
                  <a:gd name="csX6" fmla="*/ 16447 w 114046"/>
                  <a:gd name="csY6" fmla="*/ 56134 h 112394"/>
                  <a:gd name="csX7" fmla="*/ 56897 w 114046"/>
                  <a:gd name="csY7" fmla="*/ 99123 h 112394"/>
                  <a:gd name="csX8" fmla="*/ 97599 w 114046"/>
                  <a:gd name="csY8" fmla="*/ 56134 h 112394"/>
                  <a:gd name="csX9" fmla="*/ 56897 w 114046"/>
                  <a:gd name="csY9" fmla="*/ 12954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14046" h="112394">
                    <a:moveTo>
                      <a:pt x="56897" y="112395"/>
                    </a:moveTo>
                    <a:cubicBezTo>
                      <a:pt x="23750" y="112395"/>
                      <a:pt x="0" y="88392"/>
                      <a:pt x="0" y="56197"/>
                    </a:cubicBezTo>
                    <a:cubicBezTo>
                      <a:pt x="0" y="24003"/>
                      <a:pt x="23750" y="0"/>
                      <a:pt x="56897" y="0"/>
                    </a:cubicBezTo>
                    <a:cubicBezTo>
                      <a:pt x="90043" y="0"/>
                      <a:pt x="114047" y="24003"/>
                      <a:pt x="114047" y="56197"/>
                    </a:cubicBezTo>
                    <a:cubicBezTo>
                      <a:pt x="114047" y="88392"/>
                      <a:pt x="90298" y="112395"/>
                      <a:pt x="56897" y="112395"/>
                    </a:cubicBezTo>
                    <a:close/>
                    <a:moveTo>
                      <a:pt x="56897" y="12954"/>
                    </a:moveTo>
                    <a:cubicBezTo>
                      <a:pt x="32195" y="12954"/>
                      <a:pt x="16447" y="32131"/>
                      <a:pt x="16447" y="56134"/>
                    </a:cubicBezTo>
                    <a:cubicBezTo>
                      <a:pt x="16447" y="80137"/>
                      <a:pt x="32195" y="99123"/>
                      <a:pt x="56897" y="99123"/>
                    </a:cubicBezTo>
                    <a:cubicBezTo>
                      <a:pt x="81598" y="99123"/>
                      <a:pt x="97599" y="80137"/>
                      <a:pt x="97599" y="56134"/>
                    </a:cubicBezTo>
                    <a:cubicBezTo>
                      <a:pt x="97599" y="32131"/>
                      <a:pt x="81852" y="12954"/>
                      <a:pt x="56897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2" name="Frihandsfigur: Form 181">
                <a:extLst>
                  <a:ext uri="{FF2B5EF4-FFF2-40B4-BE49-F238E27FC236}">
                    <a16:creationId xmlns:a16="http://schemas.microsoft.com/office/drawing/2014/main" id="{638861FF-96CC-A0E3-F70B-2A4B8DFFAAD8}"/>
                  </a:ext>
                </a:extLst>
              </p:cNvPr>
              <p:cNvSpPr/>
              <p:nvPr/>
            </p:nvSpPr>
            <p:spPr>
              <a:xfrm>
                <a:off x="9761029" y="5683377"/>
                <a:ext cx="82486" cy="112458"/>
              </a:xfrm>
              <a:custGeom>
                <a:avLst/>
                <a:gdLst>
                  <a:gd name="csX0" fmla="*/ 68770 w 82486"/>
                  <a:gd name="csY0" fmla="*/ 28130 h 112458"/>
                  <a:gd name="csX1" fmla="*/ 42481 w 82486"/>
                  <a:gd name="csY1" fmla="*/ 13017 h 112458"/>
                  <a:gd name="csX2" fmla="*/ 19876 w 82486"/>
                  <a:gd name="csY2" fmla="*/ 29718 h 112458"/>
                  <a:gd name="csX3" fmla="*/ 45465 w 82486"/>
                  <a:gd name="csY3" fmla="*/ 48006 h 112458"/>
                  <a:gd name="csX4" fmla="*/ 82486 w 82486"/>
                  <a:gd name="csY4" fmla="*/ 79311 h 112458"/>
                  <a:gd name="csX5" fmla="*/ 42290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3 w 82486"/>
                  <a:gd name="csY9" fmla="*/ 80454 h 112458"/>
                  <a:gd name="csX10" fmla="*/ 35623 w 82486"/>
                  <a:gd name="csY10" fmla="*/ 59880 h 112458"/>
                  <a:gd name="csX11" fmla="*/ 5016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0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0" y="28130"/>
                    </a:moveTo>
                    <a:cubicBezTo>
                      <a:pt x="64198" y="19240"/>
                      <a:pt x="54356" y="13017"/>
                      <a:pt x="42481" y="13017"/>
                    </a:cubicBezTo>
                    <a:cubicBezTo>
                      <a:pt x="31305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5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0" y="112458"/>
                    </a:cubicBezTo>
                    <a:cubicBezTo>
                      <a:pt x="26035" y="112458"/>
                      <a:pt x="9842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8" y="99187"/>
                      <a:pt x="67183" y="94361"/>
                      <a:pt x="67183" y="80454"/>
                    </a:cubicBezTo>
                    <a:cubicBezTo>
                      <a:pt x="67183" y="69278"/>
                      <a:pt x="56007" y="64707"/>
                      <a:pt x="35623" y="59880"/>
                    </a:cubicBezTo>
                    <a:cubicBezTo>
                      <a:pt x="23051" y="56896"/>
                      <a:pt x="5016" y="51435"/>
                      <a:pt x="5016" y="31051"/>
                    </a:cubicBezTo>
                    <a:cubicBezTo>
                      <a:pt x="5016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0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3" name="Frihandsfigur: Form 182">
                <a:extLst>
                  <a:ext uri="{FF2B5EF4-FFF2-40B4-BE49-F238E27FC236}">
                    <a16:creationId xmlns:a16="http://schemas.microsoft.com/office/drawing/2014/main" id="{F6FB99EF-D0E5-1D01-D360-F7BA951FBD7B}"/>
                  </a:ext>
                </a:extLst>
              </p:cNvPr>
              <p:cNvSpPr/>
              <p:nvPr/>
            </p:nvSpPr>
            <p:spPr>
              <a:xfrm>
                <a:off x="9862502" y="5683377"/>
                <a:ext cx="82486" cy="112458"/>
              </a:xfrm>
              <a:custGeom>
                <a:avLst/>
                <a:gdLst>
                  <a:gd name="csX0" fmla="*/ 68770 w 82486"/>
                  <a:gd name="csY0" fmla="*/ 28130 h 112458"/>
                  <a:gd name="csX1" fmla="*/ 42481 w 82486"/>
                  <a:gd name="csY1" fmla="*/ 13017 h 112458"/>
                  <a:gd name="csX2" fmla="*/ 19876 w 82486"/>
                  <a:gd name="csY2" fmla="*/ 29718 h 112458"/>
                  <a:gd name="csX3" fmla="*/ 45466 w 82486"/>
                  <a:gd name="csY3" fmla="*/ 48006 h 112458"/>
                  <a:gd name="csX4" fmla="*/ 82486 w 82486"/>
                  <a:gd name="csY4" fmla="*/ 79311 h 112458"/>
                  <a:gd name="csX5" fmla="*/ 42291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3 w 82486"/>
                  <a:gd name="csY9" fmla="*/ 80454 h 112458"/>
                  <a:gd name="csX10" fmla="*/ 35623 w 82486"/>
                  <a:gd name="csY10" fmla="*/ 59880 h 112458"/>
                  <a:gd name="csX11" fmla="*/ 5016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0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0" y="28130"/>
                    </a:moveTo>
                    <a:cubicBezTo>
                      <a:pt x="64198" y="19240"/>
                      <a:pt x="54356" y="13017"/>
                      <a:pt x="42481" y="13017"/>
                    </a:cubicBezTo>
                    <a:cubicBezTo>
                      <a:pt x="31305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6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1" y="112458"/>
                    </a:cubicBezTo>
                    <a:cubicBezTo>
                      <a:pt x="26035" y="112458"/>
                      <a:pt x="9842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8" y="99187"/>
                      <a:pt x="67183" y="94361"/>
                      <a:pt x="67183" y="80454"/>
                    </a:cubicBezTo>
                    <a:cubicBezTo>
                      <a:pt x="67183" y="69278"/>
                      <a:pt x="56007" y="64707"/>
                      <a:pt x="35623" y="59880"/>
                    </a:cubicBezTo>
                    <a:cubicBezTo>
                      <a:pt x="23051" y="56896"/>
                      <a:pt x="5016" y="51435"/>
                      <a:pt x="5016" y="31051"/>
                    </a:cubicBezTo>
                    <a:cubicBezTo>
                      <a:pt x="5016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0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4" name="Frihandsfigur: Form 183">
                <a:extLst>
                  <a:ext uri="{FF2B5EF4-FFF2-40B4-BE49-F238E27FC236}">
                    <a16:creationId xmlns:a16="http://schemas.microsoft.com/office/drawing/2014/main" id="{B2F77D3B-8D54-58DB-50BA-3FF075B47FA4}"/>
                  </a:ext>
                </a:extLst>
              </p:cNvPr>
              <p:cNvSpPr/>
              <p:nvPr/>
            </p:nvSpPr>
            <p:spPr>
              <a:xfrm>
                <a:off x="10033000" y="5683440"/>
                <a:ext cx="111823" cy="164528"/>
              </a:xfrm>
              <a:custGeom>
                <a:avLst/>
                <a:gdLst>
                  <a:gd name="csX0" fmla="*/ 15557 w 111823"/>
                  <a:gd name="csY0" fmla="*/ 164528 h 164528"/>
                  <a:gd name="csX1" fmla="*/ 0 w 111823"/>
                  <a:gd name="csY1" fmla="*/ 164528 h 164528"/>
                  <a:gd name="csX2" fmla="*/ 0 w 111823"/>
                  <a:gd name="csY2" fmla="*/ 2730 h 164528"/>
                  <a:gd name="csX3" fmla="*/ 15557 w 111823"/>
                  <a:gd name="csY3" fmla="*/ 2730 h 164528"/>
                  <a:gd name="csX4" fmla="*/ 15557 w 111823"/>
                  <a:gd name="csY4" fmla="*/ 21272 h 164528"/>
                  <a:gd name="csX5" fmla="*/ 16256 w 111823"/>
                  <a:gd name="csY5" fmla="*/ 21272 h 164528"/>
                  <a:gd name="csX6" fmla="*/ 56515 w 111823"/>
                  <a:gd name="csY6" fmla="*/ 0 h 164528"/>
                  <a:gd name="csX7" fmla="*/ 111823 w 111823"/>
                  <a:gd name="csY7" fmla="*/ 56197 h 164528"/>
                  <a:gd name="csX8" fmla="*/ 56515 w 111823"/>
                  <a:gd name="csY8" fmla="*/ 112395 h 164528"/>
                  <a:gd name="csX9" fmla="*/ 16256 w 111823"/>
                  <a:gd name="csY9" fmla="*/ 91567 h 164528"/>
                  <a:gd name="csX10" fmla="*/ 15557 w 111823"/>
                  <a:gd name="csY10" fmla="*/ 91567 h 164528"/>
                  <a:gd name="csX11" fmla="*/ 15557 w 111823"/>
                  <a:gd name="csY11" fmla="*/ 164465 h 164528"/>
                  <a:gd name="csX12" fmla="*/ 54864 w 111823"/>
                  <a:gd name="csY12" fmla="*/ 12954 h 164528"/>
                  <a:gd name="csX13" fmla="*/ 13716 w 111823"/>
                  <a:gd name="csY13" fmla="*/ 56134 h 164528"/>
                  <a:gd name="csX14" fmla="*/ 54864 w 111823"/>
                  <a:gd name="csY14" fmla="*/ 99123 h 164528"/>
                  <a:gd name="csX15" fmla="*/ 95314 w 111823"/>
                  <a:gd name="csY15" fmla="*/ 56134 h 164528"/>
                  <a:gd name="csX16" fmla="*/ 54864 w 111823"/>
                  <a:gd name="csY16" fmla="*/ 12954 h 164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11823" h="164528">
                    <a:moveTo>
                      <a:pt x="15557" y="164528"/>
                    </a:moveTo>
                    <a:lnTo>
                      <a:pt x="0" y="164528"/>
                    </a:lnTo>
                    <a:lnTo>
                      <a:pt x="0" y="2730"/>
                    </a:lnTo>
                    <a:lnTo>
                      <a:pt x="15557" y="2730"/>
                    </a:lnTo>
                    <a:lnTo>
                      <a:pt x="15557" y="21272"/>
                    </a:lnTo>
                    <a:lnTo>
                      <a:pt x="16256" y="21272"/>
                    </a:lnTo>
                    <a:cubicBezTo>
                      <a:pt x="25146" y="7302"/>
                      <a:pt x="41148" y="0"/>
                      <a:pt x="56515" y="0"/>
                    </a:cubicBezTo>
                    <a:cubicBezTo>
                      <a:pt x="89853" y="0"/>
                      <a:pt x="111823" y="24701"/>
                      <a:pt x="111823" y="56197"/>
                    </a:cubicBezTo>
                    <a:cubicBezTo>
                      <a:pt x="111823" y="87693"/>
                      <a:pt x="89853" y="112395"/>
                      <a:pt x="56515" y="112395"/>
                    </a:cubicBezTo>
                    <a:cubicBezTo>
                      <a:pt x="41211" y="112395"/>
                      <a:pt x="25209" y="104838"/>
                      <a:pt x="16256" y="91567"/>
                    </a:cubicBezTo>
                    <a:lnTo>
                      <a:pt x="15557" y="91567"/>
                    </a:lnTo>
                    <a:lnTo>
                      <a:pt x="15557" y="164465"/>
                    </a:lnTo>
                    <a:close/>
                    <a:moveTo>
                      <a:pt x="54864" y="12954"/>
                    </a:moveTo>
                    <a:cubicBezTo>
                      <a:pt x="30861" y="12954"/>
                      <a:pt x="13716" y="31686"/>
                      <a:pt x="13716" y="56134"/>
                    </a:cubicBezTo>
                    <a:cubicBezTo>
                      <a:pt x="13716" y="80581"/>
                      <a:pt x="30861" y="99123"/>
                      <a:pt x="54864" y="99123"/>
                    </a:cubicBezTo>
                    <a:cubicBezTo>
                      <a:pt x="80708" y="99123"/>
                      <a:pt x="95314" y="79946"/>
                      <a:pt x="95314" y="56134"/>
                    </a:cubicBezTo>
                    <a:cubicBezTo>
                      <a:pt x="95314" y="32321"/>
                      <a:pt x="80708" y="12954"/>
                      <a:pt x="54864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5" name="Frihandsfigur: Form 184">
                <a:extLst>
                  <a:ext uri="{FF2B5EF4-FFF2-40B4-BE49-F238E27FC236}">
                    <a16:creationId xmlns:a16="http://schemas.microsoft.com/office/drawing/2014/main" id="{BE363E2D-4BB4-1CE3-3FC0-3203451C44AC}"/>
                  </a:ext>
                </a:extLst>
              </p:cNvPr>
              <p:cNvSpPr/>
              <p:nvPr/>
            </p:nvSpPr>
            <p:spPr>
              <a:xfrm>
                <a:off x="10170159" y="5622797"/>
                <a:ext cx="91884" cy="173037"/>
              </a:xfrm>
              <a:custGeom>
                <a:avLst/>
                <a:gdLst>
                  <a:gd name="csX0" fmla="*/ 75438 w 91884"/>
                  <a:gd name="csY0" fmla="*/ 101283 h 173037"/>
                  <a:gd name="csX1" fmla="*/ 46863 w 91884"/>
                  <a:gd name="csY1" fmla="*/ 73597 h 173037"/>
                  <a:gd name="csX2" fmla="*/ 15113 w 91884"/>
                  <a:gd name="csY2" fmla="*/ 86170 h 173037"/>
                  <a:gd name="csX3" fmla="*/ 6414 w 91884"/>
                  <a:gd name="csY3" fmla="*/ 75883 h 173037"/>
                  <a:gd name="csX4" fmla="*/ 48451 w 91884"/>
                  <a:gd name="csY4" fmla="*/ 60579 h 173037"/>
                  <a:gd name="csX5" fmla="*/ 90043 w 91884"/>
                  <a:gd name="csY5" fmla="*/ 99441 h 173037"/>
                  <a:gd name="csX6" fmla="*/ 90043 w 91884"/>
                  <a:gd name="csY6" fmla="*/ 146304 h 173037"/>
                  <a:gd name="csX7" fmla="*/ 91884 w 91884"/>
                  <a:gd name="csY7" fmla="*/ 170307 h 173037"/>
                  <a:gd name="csX8" fmla="*/ 77915 w 91884"/>
                  <a:gd name="csY8" fmla="*/ 170307 h 173037"/>
                  <a:gd name="csX9" fmla="*/ 76327 w 91884"/>
                  <a:gd name="csY9" fmla="*/ 152908 h 173037"/>
                  <a:gd name="csX10" fmla="*/ 75883 w 91884"/>
                  <a:gd name="csY10" fmla="*/ 152908 h 173037"/>
                  <a:gd name="csX11" fmla="*/ 37021 w 91884"/>
                  <a:gd name="csY11" fmla="*/ 173038 h 173037"/>
                  <a:gd name="csX12" fmla="*/ 0 w 91884"/>
                  <a:gd name="csY12" fmla="*/ 140589 h 173037"/>
                  <a:gd name="csX13" fmla="*/ 75438 w 91884"/>
                  <a:gd name="csY13" fmla="*/ 104711 h 173037"/>
                  <a:gd name="csX14" fmla="*/ 75438 w 91884"/>
                  <a:gd name="csY14" fmla="*/ 101283 h 173037"/>
                  <a:gd name="csX15" fmla="*/ 70866 w 91884"/>
                  <a:gd name="csY15" fmla="*/ 116840 h 173037"/>
                  <a:gd name="csX16" fmla="*/ 16002 w 91884"/>
                  <a:gd name="csY16" fmla="*/ 139954 h 173037"/>
                  <a:gd name="csX17" fmla="*/ 41148 w 91884"/>
                  <a:gd name="csY17" fmla="*/ 160274 h 173037"/>
                  <a:gd name="csX18" fmla="*/ 75438 w 91884"/>
                  <a:gd name="csY18" fmla="*/ 124841 h 173037"/>
                  <a:gd name="csX19" fmla="*/ 75438 w 91884"/>
                  <a:gd name="csY19" fmla="*/ 116840 h 173037"/>
                  <a:gd name="csX20" fmla="*/ 70866 w 91884"/>
                  <a:gd name="csY20" fmla="*/ 116840 h 173037"/>
                  <a:gd name="csX21" fmla="*/ 48006 w 91884"/>
                  <a:gd name="csY21" fmla="*/ 43434 h 173037"/>
                  <a:gd name="csX22" fmla="*/ 26035 w 91884"/>
                  <a:gd name="csY22" fmla="*/ 21717 h 173037"/>
                  <a:gd name="csX23" fmla="*/ 48006 w 91884"/>
                  <a:gd name="csY23" fmla="*/ 0 h 173037"/>
                  <a:gd name="csX24" fmla="*/ 69977 w 91884"/>
                  <a:gd name="csY24" fmla="*/ 21717 h 173037"/>
                  <a:gd name="csX25" fmla="*/ 48006 w 91884"/>
                  <a:gd name="csY25" fmla="*/ 43434 h 173037"/>
                  <a:gd name="csX26" fmla="*/ 48006 w 91884"/>
                  <a:gd name="csY26" fmla="*/ 8255 h 173037"/>
                  <a:gd name="csX27" fmla="*/ 34290 w 91884"/>
                  <a:gd name="csY27" fmla="*/ 21717 h 173037"/>
                  <a:gd name="csX28" fmla="*/ 48006 w 91884"/>
                  <a:gd name="csY28" fmla="*/ 35179 h 173037"/>
                  <a:gd name="csX29" fmla="*/ 61722 w 91884"/>
                  <a:gd name="csY29" fmla="*/ 21717 h 173037"/>
                  <a:gd name="csX30" fmla="*/ 48006 w 91884"/>
                  <a:gd name="csY30" fmla="*/ 8255 h 1730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91884" h="173037">
                    <a:moveTo>
                      <a:pt x="75438" y="101283"/>
                    </a:moveTo>
                    <a:cubicBezTo>
                      <a:pt x="75438" y="82741"/>
                      <a:pt x="65405" y="73597"/>
                      <a:pt x="46863" y="73597"/>
                    </a:cubicBezTo>
                    <a:cubicBezTo>
                      <a:pt x="34290" y="73597"/>
                      <a:pt x="22606" y="78613"/>
                      <a:pt x="15113" y="86170"/>
                    </a:cubicBezTo>
                    <a:lnTo>
                      <a:pt x="6414" y="75883"/>
                    </a:lnTo>
                    <a:cubicBezTo>
                      <a:pt x="15113" y="67183"/>
                      <a:pt x="30163" y="60579"/>
                      <a:pt x="48451" y="60579"/>
                    </a:cubicBezTo>
                    <a:cubicBezTo>
                      <a:pt x="71565" y="60579"/>
                      <a:pt x="90043" y="73406"/>
                      <a:pt x="90043" y="99441"/>
                    </a:cubicBezTo>
                    <a:lnTo>
                      <a:pt x="90043" y="146304"/>
                    </a:lnTo>
                    <a:cubicBezTo>
                      <a:pt x="90043" y="154559"/>
                      <a:pt x="90742" y="164338"/>
                      <a:pt x="91884" y="170307"/>
                    </a:cubicBezTo>
                    <a:lnTo>
                      <a:pt x="77915" y="170307"/>
                    </a:lnTo>
                    <a:cubicBezTo>
                      <a:pt x="77026" y="165036"/>
                      <a:pt x="76327" y="158623"/>
                      <a:pt x="76327" y="152908"/>
                    </a:cubicBezTo>
                    <a:lnTo>
                      <a:pt x="75883" y="152908"/>
                    </a:lnTo>
                    <a:cubicBezTo>
                      <a:pt x="66040" y="167068"/>
                      <a:pt x="54166" y="173038"/>
                      <a:pt x="37021" y="173038"/>
                    </a:cubicBezTo>
                    <a:cubicBezTo>
                      <a:pt x="20765" y="173038"/>
                      <a:pt x="0" y="164338"/>
                      <a:pt x="0" y="140589"/>
                    </a:cubicBezTo>
                    <a:cubicBezTo>
                      <a:pt x="0" y="107696"/>
                      <a:pt x="36322" y="104711"/>
                      <a:pt x="75438" y="104711"/>
                    </a:cubicBezTo>
                    <a:lnTo>
                      <a:pt x="75438" y="101283"/>
                    </a:lnTo>
                    <a:close/>
                    <a:moveTo>
                      <a:pt x="70866" y="116840"/>
                    </a:moveTo>
                    <a:cubicBezTo>
                      <a:pt x="45466" y="116840"/>
                      <a:pt x="16002" y="119571"/>
                      <a:pt x="16002" y="139954"/>
                    </a:cubicBezTo>
                    <a:cubicBezTo>
                      <a:pt x="16002" y="155258"/>
                      <a:pt x="29020" y="160274"/>
                      <a:pt x="41148" y="160274"/>
                    </a:cubicBezTo>
                    <a:cubicBezTo>
                      <a:pt x="63119" y="160274"/>
                      <a:pt x="75438" y="143828"/>
                      <a:pt x="75438" y="124841"/>
                    </a:cubicBezTo>
                    <a:lnTo>
                      <a:pt x="75438" y="116840"/>
                    </a:lnTo>
                    <a:lnTo>
                      <a:pt x="70866" y="116840"/>
                    </a:lnTo>
                    <a:close/>
                    <a:moveTo>
                      <a:pt x="48006" y="43434"/>
                    </a:moveTo>
                    <a:cubicBezTo>
                      <a:pt x="36132" y="43434"/>
                      <a:pt x="26035" y="34036"/>
                      <a:pt x="26035" y="21717"/>
                    </a:cubicBezTo>
                    <a:cubicBezTo>
                      <a:pt x="26035" y="9398"/>
                      <a:pt x="36068" y="0"/>
                      <a:pt x="48006" y="0"/>
                    </a:cubicBezTo>
                    <a:cubicBezTo>
                      <a:pt x="59944" y="0"/>
                      <a:pt x="69977" y="9398"/>
                      <a:pt x="69977" y="21717"/>
                    </a:cubicBezTo>
                    <a:cubicBezTo>
                      <a:pt x="69977" y="34036"/>
                      <a:pt x="59944" y="43434"/>
                      <a:pt x="48006" y="43434"/>
                    </a:cubicBezTo>
                    <a:close/>
                    <a:moveTo>
                      <a:pt x="48006" y="8255"/>
                    </a:moveTo>
                    <a:cubicBezTo>
                      <a:pt x="40449" y="8255"/>
                      <a:pt x="34290" y="14224"/>
                      <a:pt x="34290" y="21717"/>
                    </a:cubicBezTo>
                    <a:cubicBezTo>
                      <a:pt x="34290" y="29210"/>
                      <a:pt x="40449" y="35179"/>
                      <a:pt x="48006" y="35179"/>
                    </a:cubicBezTo>
                    <a:cubicBezTo>
                      <a:pt x="55563" y="35179"/>
                      <a:pt x="61722" y="29210"/>
                      <a:pt x="61722" y="21717"/>
                    </a:cubicBezTo>
                    <a:cubicBezTo>
                      <a:pt x="61722" y="14224"/>
                      <a:pt x="55563" y="8255"/>
                      <a:pt x="48006" y="8255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6" name="Frihandsfigur: Form 185">
                <a:extLst>
                  <a:ext uri="{FF2B5EF4-FFF2-40B4-BE49-F238E27FC236}">
                    <a16:creationId xmlns:a16="http://schemas.microsoft.com/office/drawing/2014/main" id="{5DCCBD60-35C4-14D6-73C1-53D7B6571183}"/>
                  </a:ext>
                </a:extLst>
              </p:cNvPr>
              <p:cNvSpPr/>
              <p:nvPr/>
            </p:nvSpPr>
            <p:spPr>
              <a:xfrm>
                <a:off x="10345546" y="5683377"/>
                <a:ext cx="82486" cy="112458"/>
              </a:xfrm>
              <a:custGeom>
                <a:avLst/>
                <a:gdLst>
                  <a:gd name="csX0" fmla="*/ 68771 w 82486"/>
                  <a:gd name="csY0" fmla="*/ 28130 h 112458"/>
                  <a:gd name="csX1" fmla="*/ 42482 w 82486"/>
                  <a:gd name="csY1" fmla="*/ 13017 h 112458"/>
                  <a:gd name="csX2" fmla="*/ 19876 w 82486"/>
                  <a:gd name="csY2" fmla="*/ 29718 h 112458"/>
                  <a:gd name="csX3" fmla="*/ 45466 w 82486"/>
                  <a:gd name="csY3" fmla="*/ 48006 h 112458"/>
                  <a:gd name="csX4" fmla="*/ 82486 w 82486"/>
                  <a:gd name="csY4" fmla="*/ 79311 h 112458"/>
                  <a:gd name="csX5" fmla="*/ 42291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4 w 82486"/>
                  <a:gd name="csY9" fmla="*/ 80454 h 112458"/>
                  <a:gd name="csX10" fmla="*/ 35623 w 82486"/>
                  <a:gd name="csY10" fmla="*/ 59880 h 112458"/>
                  <a:gd name="csX11" fmla="*/ 5017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1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1" y="28130"/>
                    </a:moveTo>
                    <a:cubicBezTo>
                      <a:pt x="64198" y="19240"/>
                      <a:pt x="54356" y="13017"/>
                      <a:pt x="42482" y="13017"/>
                    </a:cubicBezTo>
                    <a:cubicBezTo>
                      <a:pt x="31306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6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1" y="112458"/>
                    </a:cubicBezTo>
                    <a:cubicBezTo>
                      <a:pt x="26035" y="112458"/>
                      <a:pt x="9843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9" y="99187"/>
                      <a:pt x="67184" y="94361"/>
                      <a:pt x="67184" y="80454"/>
                    </a:cubicBezTo>
                    <a:cubicBezTo>
                      <a:pt x="67184" y="69278"/>
                      <a:pt x="56007" y="64707"/>
                      <a:pt x="35623" y="59880"/>
                    </a:cubicBezTo>
                    <a:cubicBezTo>
                      <a:pt x="23051" y="56896"/>
                      <a:pt x="5017" y="51435"/>
                      <a:pt x="5017" y="31051"/>
                    </a:cubicBezTo>
                    <a:cubicBezTo>
                      <a:pt x="5017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1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7" name="Frihandsfigur: Form 186">
                <a:extLst>
                  <a:ext uri="{FF2B5EF4-FFF2-40B4-BE49-F238E27FC236}">
                    <a16:creationId xmlns:a16="http://schemas.microsoft.com/office/drawing/2014/main" id="{14465B60-324E-CB06-FE25-342BAB510EA4}"/>
                  </a:ext>
                </a:extLst>
              </p:cNvPr>
              <p:cNvSpPr/>
              <p:nvPr/>
            </p:nvSpPr>
            <p:spPr>
              <a:xfrm>
                <a:off x="10451147" y="5683440"/>
                <a:ext cx="114046" cy="112394"/>
              </a:xfrm>
              <a:custGeom>
                <a:avLst/>
                <a:gdLst>
                  <a:gd name="csX0" fmla="*/ 56897 w 114046"/>
                  <a:gd name="csY0" fmla="*/ 112395 h 112394"/>
                  <a:gd name="csX1" fmla="*/ 0 w 114046"/>
                  <a:gd name="csY1" fmla="*/ 56197 h 112394"/>
                  <a:gd name="csX2" fmla="*/ 56897 w 114046"/>
                  <a:gd name="csY2" fmla="*/ 0 h 112394"/>
                  <a:gd name="csX3" fmla="*/ 114047 w 114046"/>
                  <a:gd name="csY3" fmla="*/ 56197 h 112394"/>
                  <a:gd name="csX4" fmla="*/ 56897 w 114046"/>
                  <a:gd name="csY4" fmla="*/ 112395 h 112394"/>
                  <a:gd name="csX5" fmla="*/ 56897 w 114046"/>
                  <a:gd name="csY5" fmla="*/ 12954 h 112394"/>
                  <a:gd name="csX6" fmla="*/ 16446 w 114046"/>
                  <a:gd name="csY6" fmla="*/ 56134 h 112394"/>
                  <a:gd name="csX7" fmla="*/ 56897 w 114046"/>
                  <a:gd name="csY7" fmla="*/ 99123 h 112394"/>
                  <a:gd name="csX8" fmla="*/ 97599 w 114046"/>
                  <a:gd name="csY8" fmla="*/ 56134 h 112394"/>
                  <a:gd name="csX9" fmla="*/ 56897 w 114046"/>
                  <a:gd name="csY9" fmla="*/ 12954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14046" h="112394">
                    <a:moveTo>
                      <a:pt x="56897" y="112395"/>
                    </a:moveTo>
                    <a:cubicBezTo>
                      <a:pt x="23749" y="112395"/>
                      <a:pt x="0" y="88392"/>
                      <a:pt x="0" y="56197"/>
                    </a:cubicBezTo>
                    <a:cubicBezTo>
                      <a:pt x="0" y="24003"/>
                      <a:pt x="23749" y="0"/>
                      <a:pt x="56897" y="0"/>
                    </a:cubicBezTo>
                    <a:cubicBezTo>
                      <a:pt x="90043" y="0"/>
                      <a:pt x="114047" y="24003"/>
                      <a:pt x="114047" y="56197"/>
                    </a:cubicBezTo>
                    <a:cubicBezTo>
                      <a:pt x="114047" y="88392"/>
                      <a:pt x="90297" y="112395"/>
                      <a:pt x="56897" y="112395"/>
                    </a:cubicBezTo>
                    <a:close/>
                    <a:moveTo>
                      <a:pt x="56897" y="12954"/>
                    </a:moveTo>
                    <a:cubicBezTo>
                      <a:pt x="32195" y="12954"/>
                      <a:pt x="16446" y="32131"/>
                      <a:pt x="16446" y="56134"/>
                    </a:cubicBezTo>
                    <a:cubicBezTo>
                      <a:pt x="16446" y="80137"/>
                      <a:pt x="32195" y="99123"/>
                      <a:pt x="56897" y="99123"/>
                    </a:cubicBezTo>
                    <a:cubicBezTo>
                      <a:pt x="81597" y="99123"/>
                      <a:pt x="97599" y="80137"/>
                      <a:pt x="97599" y="56134"/>
                    </a:cubicBezTo>
                    <a:cubicBezTo>
                      <a:pt x="97599" y="32131"/>
                      <a:pt x="81852" y="12954"/>
                      <a:pt x="56897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8" name="Frihandsfigur: Form 187">
                <a:extLst>
                  <a:ext uri="{FF2B5EF4-FFF2-40B4-BE49-F238E27FC236}">
                    <a16:creationId xmlns:a16="http://schemas.microsoft.com/office/drawing/2014/main" id="{BE248B99-DECB-A858-D1D1-AC9D45691F42}"/>
                  </a:ext>
                </a:extLst>
              </p:cNvPr>
              <p:cNvSpPr/>
              <p:nvPr/>
            </p:nvSpPr>
            <p:spPr>
              <a:xfrm>
                <a:off x="10590847" y="5683440"/>
                <a:ext cx="97853" cy="112394"/>
              </a:xfrm>
              <a:custGeom>
                <a:avLst/>
                <a:gdLst>
                  <a:gd name="csX0" fmla="*/ 84772 w 97853"/>
                  <a:gd name="csY0" fmla="*/ 27114 h 112394"/>
                  <a:gd name="csX1" fmla="*/ 57341 w 97853"/>
                  <a:gd name="csY1" fmla="*/ 12954 h 112394"/>
                  <a:gd name="csX2" fmla="*/ 16446 w 97853"/>
                  <a:gd name="csY2" fmla="*/ 56134 h 112394"/>
                  <a:gd name="csX3" fmla="*/ 57150 w 97853"/>
                  <a:gd name="csY3" fmla="*/ 99123 h 112394"/>
                  <a:gd name="csX4" fmla="*/ 86170 w 97853"/>
                  <a:gd name="csY4" fmla="*/ 85153 h 112394"/>
                  <a:gd name="csX5" fmla="*/ 97854 w 97853"/>
                  <a:gd name="csY5" fmla="*/ 93853 h 112394"/>
                  <a:gd name="csX6" fmla="*/ 57150 w 97853"/>
                  <a:gd name="csY6" fmla="*/ 112395 h 112394"/>
                  <a:gd name="csX7" fmla="*/ 0 w 97853"/>
                  <a:gd name="csY7" fmla="*/ 56197 h 112394"/>
                  <a:gd name="csX8" fmla="*/ 57150 w 97853"/>
                  <a:gd name="csY8" fmla="*/ 0 h 112394"/>
                  <a:gd name="csX9" fmla="*/ 96901 w 97853"/>
                  <a:gd name="csY9" fmla="*/ 18542 h 112394"/>
                  <a:gd name="csX10" fmla="*/ 84772 w 97853"/>
                  <a:gd name="csY10" fmla="*/ 27241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97853" h="112394">
                    <a:moveTo>
                      <a:pt x="84772" y="27114"/>
                    </a:moveTo>
                    <a:cubicBezTo>
                      <a:pt x="79756" y="18859"/>
                      <a:pt x="69024" y="12954"/>
                      <a:pt x="57341" y="12954"/>
                    </a:cubicBezTo>
                    <a:cubicBezTo>
                      <a:pt x="32448" y="12954"/>
                      <a:pt x="16446" y="31686"/>
                      <a:pt x="16446" y="56134"/>
                    </a:cubicBezTo>
                    <a:cubicBezTo>
                      <a:pt x="16446" y="80581"/>
                      <a:pt x="32195" y="99123"/>
                      <a:pt x="57150" y="99123"/>
                    </a:cubicBezTo>
                    <a:cubicBezTo>
                      <a:pt x="70612" y="99123"/>
                      <a:pt x="80010" y="93408"/>
                      <a:pt x="86170" y="85153"/>
                    </a:cubicBezTo>
                    <a:lnTo>
                      <a:pt x="97854" y="93853"/>
                    </a:lnTo>
                    <a:cubicBezTo>
                      <a:pt x="88709" y="105029"/>
                      <a:pt x="75692" y="112395"/>
                      <a:pt x="57150" y="112395"/>
                    </a:cubicBezTo>
                    <a:cubicBezTo>
                      <a:pt x="22606" y="112395"/>
                      <a:pt x="0" y="88392"/>
                      <a:pt x="0" y="56197"/>
                    </a:cubicBezTo>
                    <a:cubicBezTo>
                      <a:pt x="0" y="24003"/>
                      <a:pt x="22606" y="0"/>
                      <a:pt x="57150" y="0"/>
                    </a:cubicBezTo>
                    <a:cubicBezTo>
                      <a:pt x="71565" y="0"/>
                      <a:pt x="87757" y="6159"/>
                      <a:pt x="96901" y="18542"/>
                    </a:cubicBezTo>
                    <a:lnTo>
                      <a:pt x="84772" y="2724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9" name="Frihandsfigur: Form 188">
                <a:extLst>
                  <a:ext uri="{FF2B5EF4-FFF2-40B4-BE49-F238E27FC236}">
                    <a16:creationId xmlns:a16="http://schemas.microsoft.com/office/drawing/2014/main" id="{D74ADBD8-EE3F-C460-5BAB-7651B43741E0}"/>
                  </a:ext>
                </a:extLst>
              </p:cNvPr>
              <p:cNvSpPr/>
              <p:nvPr/>
            </p:nvSpPr>
            <p:spPr>
              <a:xfrm>
                <a:off x="10709909" y="5633973"/>
                <a:ext cx="21971" cy="159130"/>
              </a:xfrm>
              <a:custGeom>
                <a:avLst/>
                <a:gdLst>
                  <a:gd name="csX0" fmla="*/ 10985 w 21971"/>
                  <a:gd name="csY0" fmla="*/ 21971 h 159130"/>
                  <a:gd name="csX1" fmla="*/ 0 w 21971"/>
                  <a:gd name="csY1" fmla="*/ 10985 h 159130"/>
                  <a:gd name="csX2" fmla="*/ 10985 w 21971"/>
                  <a:gd name="csY2" fmla="*/ 0 h 159130"/>
                  <a:gd name="csX3" fmla="*/ 21972 w 21971"/>
                  <a:gd name="csY3" fmla="*/ 10985 h 159130"/>
                  <a:gd name="csX4" fmla="*/ 10985 w 21971"/>
                  <a:gd name="csY4" fmla="*/ 21971 h 159130"/>
                  <a:gd name="csX5" fmla="*/ 18733 w 21971"/>
                  <a:gd name="csY5" fmla="*/ 159131 h 159130"/>
                  <a:gd name="csX6" fmla="*/ 3175 w 21971"/>
                  <a:gd name="csY6" fmla="*/ 159131 h 159130"/>
                  <a:gd name="csX7" fmla="*/ 3175 w 21971"/>
                  <a:gd name="csY7" fmla="*/ 52134 h 159130"/>
                  <a:gd name="csX8" fmla="*/ 18733 w 21971"/>
                  <a:gd name="csY8" fmla="*/ 52134 h 159130"/>
                  <a:gd name="csX9" fmla="*/ 18733 w 21971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1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0" y="0"/>
                      <a:pt x="21972" y="4572"/>
                      <a:pt x="21972" y="10985"/>
                    </a:cubicBezTo>
                    <a:cubicBezTo>
                      <a:pt x="21972" y="17399"/>
                      <a:pt x="16510" y="21971"/>
                      <a:pt x="10985" y="21971"/>
                    </a:cubicBezTo>
                    <a:close/>
                    <a:moveTo>
                      <a:pt x="18733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3" y="52134"/>
                    </a:lnTo>
                    <a:lnTo>
                      <a:pt x="18733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0" name="Frihandsfigur: Form 189">
                <a:extLst>
                  <a:ext uri="{FF2B5EF4-FFF2-40B4-BE49-F238E27FC236}">
                    <a16:creationId xmlns:a16="http://schemas.microsoft.com/office/drawing/2014/main" id="{81CE354B-4B15-40FB-3F1F-54C5F911FE1E}"/>
                  </a:ext>
                </a:extLst>
              </p:cNvPr>
              <p:cNvSpPr/>
              <p:nvPr/>
            </p:nvSpPr>
            <p:spPr>
              <a:xfrm>
                <a:off x="10762043" y="5683377"/>
                <a:ext cx="91884" cy="112458"/>
              </a:xfrm>
              <a:custGeom>
                <a:avLst/>
                <a:gdLst>
                  <a:gd name="csX0" fmla="*/ 75437 w 91884"/>
                  <a:gd name="csY0" fmla="*/ 40703 h 112458"/>
                  <a:gd name="csX1" fmla="*/ 46862 w 91884"/>
                  <a:gd name="csY1" fmla="*/ 13017 h 112458"/>
                  <a:gd name="csX2" fmla="*/ 15112 w 91884"/>
                  <a:gd name="csY2" fmla="*/ 25590 h 112458"/>
                  <a:gd name="csX3" fmla="*/ 6413 w 91884"/>
                  <a:gd name="csY3" fmla="*/ 15303 h 112458"/>
                  <a:gd name="csX4" fmla="*/ 48450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4 w 91884"/>
                  <a:gd name="csY8" fmla="*/ 109728 h 112458"/>
                  <a:gd name="csX9" fmla="*/ 76326 w 91884"/>
                  <a:gd name="csY9" fmla="*/ 92329 h 112458"/>
                  <a:gd name="csX10" fmla="*/ 75882 w 91884"/>
                  <a:gd name="csY10" fmla="*/ 92329 h 112458"/>
                  <a:gd name="csX11" fmla="*/ 37020 w 91884"/>
                  <a:gd name="csY11" fmla="*/ 112458 h 112458"/>
                  <a:gd name="csX12" fmla="*/ 0 w 91884"/>
                  <a:gd name="csY12" fmla="*/ 80010 h 112458"/>
                  <a:gd name="csX13" fmla="*/ 75437 w 91884"/>
                  <a:gd name="csY13" fmla="*/ 44132 h 112458"/>
                  <a:gd name="csX14" fmla="*/ 75437 w 91884"/>
                  <a:gd name="csY14" fmla="*/ 40703 h 112458"/>
                  <a:gd name="csX15" fmla="*/ 70865 w 91884"/>
                  <a:gd name="csY15" fmla="*/ 56261 h 112458"/>
                  <a:gd name="csX16" fmla="*/ 16001 w 91884"/>
                  <a:gd name="csY16" fmla="*/ 79375 h 112458"/>
                  <a:gd name="csX17" fmla="*/ 41148 w 91884"/>
                  <a:gd name="csY17" fmla="*/ 99695 h 112458"/>
                  <a:gd name="csX18" fmla="*/ 75437 w 91884"/>
                  <a:gd name="csY18" fmla="*/ 64262 h 112458"/>
                  <a:gd name="csX19" fmla="*/ 75437 w 91884"/>
                  <a:gd name="csY19" fmla="*/ 56261 h 112458"/>
                  <a:gd name="csX20" fmla="*/ 70865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7" y="40703"/>
                    </a:moveTo>
                    <a:cubicBezTo>
                      <a:pt x="75437" y="22161"/>
                      <a:pt x="65405" y="13017"/>
                      <a:pt x="46862" y="13017"/>
                    </a:cubicBezTo>
                    <a:cubicBezTo>
                      <a:pt x="34289" y="13017"/>
                      <a:pt x="22606" y="18034"/>
                      <a:pt x="15112" y="25590"/>
                    </a:cubicBezTo>
                    <a:lnTo>
                      <a:pt x="6413" y="15303"/>
                    </a:lnTo>
                    <a:cubicBezTo>
                      <a:pt x="15112" y="6604"/>
                      <a:pt x="30163" y="0"/>
                      <a:pt x="48450" y="0"/>
                    </a:cubicBezTo>
                    <a:cubicBezTo>
                      <a:pt x="71564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1" y="103759"/>
                      <a:pt x="91884" y="109728"/>
                    </a:cubicBezTo>
                    <a:lnTo>
                      <a:pt x="77914" y="109728"/>
                    </a:lnTo>
                    <a:cubicBezTo>
                      <a:pt x="77025" y="104457"/>
                      <a:pt x="76326" y="98044"/>
                      <a:pt x="76326" y="92329"/>
                    </a:cubicBezTo>
                    <a:lnTo>
                      <a:pt x="75882" y="92329"/>
                    </a:lnTo>
                    <a:cubicBezTo>
                      <a:pt x="66039" y="106489"/>
                      <a:pt x="54165" y="112458"/>
                      <a:pt x="37020" y="112458"/>
                    </a:cubicBezTo>
                    <a:cubicBezTo>
                      <a:pt x="20764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7" y="44132"/>
                    </a:cubicBezTo>
                    <a:lnTo>
                      <a:pt x="75437" y="40703"/>
                    </a:lnTo>
                    <a:close/>
                    <a:moveTo>
                      <a:pt x="70865" y="56261"/>
                    </a:moveTo>
                    <a:cubicBezTo>
                      <a:pt x="45465" y="56261"/>
                      <a:pt x="16001" y="58991"/>
                      <a:pt x="16001" y="79375"/>
                    </a:cubicBezTo>
                    <a:cubicBezTo>
                      <a:pt x="16001" y="94678"/>
                      <a:pt x="29019" y="99695"/>
                      <a:pt x="41148" y="99695"/>
                    </a:cubicBezTo>
                    <a:cubicBezTo>
                      <a:pt x="63119" y="99695"/>
                      <a:pt x="75437" y="83248"/>
                      <a:pt x="75437" y="64262"/>
                    </a:cubicBezTo>
                    <a:lnTo>
                      <a:pt x="75437" y="56261"/>
                    </a:lnTo>
                    <a:lnTo>
                      <a:pt x="70865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1" name="Frihandsfigur: Form 190">
                <a:extLst>
                  <a:ext uri="{FF2B5EF4-FFF2-40B4-BE49-F238E27FC236}">
                    <a16:creationId xmlns:a16="http://schemas.microsoft.com/office/drawing/2014/main" id="{AADE68BD-AF53-F7FC-078E-2358C9509615}"/>
                  </a:ext>
                </a:extLst>
              </p:cNvPr>
              <p:cNvSpPr/>
              <p:nvPr/>
            </p:nvSpPr>
            <p:spPr>
              <a:xfrm>
                <a:off x="10892535" y="5620321"/>
                <a:ext cx="15557" cy="172783"/>
              </a:xfrm>
              <a:custGeom>
                <a:avLst/>
                <a:gdLst>
                  <a:gd name="csX0" fmla="*/ 15558 w 15557"/>
                  <a:gd name="csY0" fmla="*/ 172783 h 172783"/>
                  <a:gd name="csX1" fmla="*/ 0 w 15557"/>
                  <a:gd name="csY1" fmla="*/ 172783 h 172783"/>
                  <a:gd name="csX2" fmla="*/ 0 w 15557"/>
                  <a:gd name="csY2" fmla="*/ 0 h 172783"/>
                  <a:gd name="csX3" fmla="*/ 15558 w 15557"/>
                  <a:gd name="csY3" fmla="*/ 0 h 172783"/>
                  <a:gd name="csX4" fmla="*/ 15558 w 15557"/>
                  <a:gd name="csY4" fmla="*/ 172783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5557" h="172783">
                    <a:moveTo>
                      <a:pt x="15558" y="172783"/>
                    </a:moveTo>
                    <a:lnTo>
                      <a:pt x="0" y="172783"/>
                    </a:lnTo>
                    <a:lnTo>
                      <a:pt x="0" y="0"/>
                    </a:lnTo>
                    <a:lnTo>
                      <a:pt x="15558" y="0"/>
                    </a:lnTo>
                    <a:lnTo>
                      <a:pt x="15558" y="172783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2" name="Frihandsfigur: Form 191">
                <a:extLst>
                  <a:ext uri="{FF2B5EF4-FFF2-40B4-BE49-F238E27FC236}">
                    <a16:creationId xmlns:a16="http://schemas.microsoft.com/office/drawing/2014/main" id="{245B3D4D-620F-BFFF-0E27-C648E26A08B8}"/>
                  </a:ext>
                </a:extLst>
              </p:cNvPr>
              <p:cNvSpPr/>
              <p:nvPr/>
            </p:nvSpPr>
            <p:spPr>
              <a:xfrm>
                <a:off x="10941684" y="5683377"/>
                <a:ext cx="91884" cy="112458"/>
              </a:xfrm>
              <a:custGeom>
                <a:avLst/>
                <a:gdLst>
                  <a:gd name="csX0" fmla="*/ 75438 w 91884"/>
                  <a:gd name="csY0" fmla="*/ 40703 h 112458"/>
                  <a:gd name="csX1" fmla="*/ 46863 w 91884"/>
                  <a:gd name="csY1" fmla="*/ 13017 h 112458"/>
                  <a:gd name="csX2" fmla="*/ 15113 w 91884"/>
                  <a:gd name="csY2" fmla="*/ 25590 h 112458"/>
                  <a:gd name="csX3" fmla="*/ 6414 w 91884"/>
                  <a:gd name="csY3" fmla="*/ 15303 h 112458"/>
                  <a:gd name="csX4" fmla="*/ 48451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5 w 91884"/>
                  <a:gd name="csY8" fmla="*/ 109728 h 112458"/>
                  <a:gd name="csX9" fmla="*/ 76327 w 91884"/>
                  <a:gd name="csY9" fmla="*/ 92329 h 112458"/>
                  <a:gd name="csX10" fmla="*/ 75883 w 91884"/>
                  <a:gd name="csY10" fmla="*/ 92329 h 112458"/>
                  <a:gd name="csX11" fmla="*/ 37021 w 91884"/>
                  <a:gd name="csY11" fmla="*/ 112458 h 112458"/>
                  <a:gd name="csX12" fmla="*/ 0 w 91884"/>
                  <a:gd name="csY12" fmla="*/ 80010 h 112458"/>
                  <a:gd name="csX13" fmla="*/ 75438 w 91884"/>
                  <a:gd name="csY13" fmla="*/ 44132 h 112458"/>
                  <a:gd name="csX14" fmla="*/ 75438 w 91884"/>
                  <a:gd name="csY14" fmla="*/ 40703 h 112458"/>
                  <a:gd name="csX15" fmla="*/ 70866 w 91884"/>
                  <a:gd name="csY15" fmla="*/ 56261 h 112458"/>
                  <a:gd name="csX16" fmla="*/ 16002 w 91884"/>
                  <a:gd name="csY16" fmla="*/ 79375 h 112458"/>
                  <a:gd name="csX17" fmla="*/ 41148 w 91884"/>
                  <a:gd name="csY17" fmla="*/ 99695 h 112458"/>
                  <a:gd name="csX18" fmla="*/ 75438 w 91884"/>
                  <a:gd name="csY18" fmla="*/ 64262 h 112458"/>
                  <a:gd name="csX19" fmla="*/ 75438 w 91884"/>
                  <a:gd name="csY19" fmla="*/ 56261 h 112458"/>
                  <a:gd name="csX20" fmla="*/ 70866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8" y="40703"/>
                    </a:moveTo>
                    <a:cubicBezTo>
                      <a:pt x="75438" y="22161"/>
                      <a:pt x="65405" y="13017"/>
                      <a:pt x="46863" y="13017"/>
                    </a:cubicBezTo>
                    <a:cubicBezTo>
                      <a:pt x="34290" y="13017"/>
                      <a:pt x="22606" y="18034"/>
                      <a:pt x="15113" y="25590"/>
                    </a:cubicBezTo>
                    <a:lnTo>
                      <a:pt x="6414" y="15303"/>
                    </a:lnTo>
                    <a:cubicBezTo>
                      <a:pt x="15113" y="6604"/>
                      <a:pt x="30163" y="0"/>
                      <a:pt x="48451" y="0"/>
                    </a:cubicBezTo>
                    <a:cubicBezTo>
                      <a:pt x="71565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2" y="103759"/>
                      <a:pt x="91884" y="109728"/>
                    </a:cubicBezTo>
                    <a:lnTo>
                      <a:pt x="77915" y="109728"/>
                    </a:lnTo>
                    <a:cubicBezTo>
                      <a:pt x="77026" y="104457"/>
                      <a:pt x="76327" y="98044"/>
                      <a:pt x="76327" y="92329"/>
                    </a:cubicBezTo>
                    <a:lnTo>
                      <a:pt x="75883" y="92329"/>
                    </a:lnTo>
                    <a:cubicBezTo>
                      <a:pt x="66040" y="106489"/>
                      <a:pt x="54166" y="112458"/>
                      <a:pt x="37021" y="112458"/>
                    </a:cubicBezTo>
                    <a:cubicBezTo>
                      <a:pt x="20765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8" y="44132"/>
                    </a:cubicBezTo>
                    <a:lnTo>
                      <a:pt x="75438" y="40703"/>
                    </a:lnTo>
                    <a:close/>
                    <a:moveTo>
                      <a:pt x="70866" y="56261"/>
                    </a:moveTo>
                    <a:cubicBezTo>
                      <a:pt x="45466" y="56261"/>
                      <a:pt x="16002" y="58991"/>
                      <a:pt x="16002" y="79375"/>
                    </a:cubicBezTo>
                    <a:cubicBezTo>
                      <a:pt x="16002" y="94678"/>
                      <a:pt x="29020" y="99695"/>
                      <a:pt x="41148" y="99695"/>
                    </a:cubicBezTo>
                    <a:cubicBezTo>
                      <a:pt x="63119" y="99695"/>
                      <a:pt x="75438" y="83248"/>
                      <a:pt x="75438" y="64262"/>
                    </a:cubicBezTo>
                    <a:lnTo>
                      <a:pt x="75438" y="56261"/>
                    </a:lnTo>
                    <a:lnTo>
                      <a:pt x="70866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3" name="Frihandsfigur: Form 192">
                <a:extLst>
                  <a:ext uri="{FF2B5EF4-FFF2-40B4-BE49-F238E27FC236}">
                    <a16:creationId xmlns:a16="http://schemas.microsoft.com/office/drawing/2014/main" id="{5530C4F1-69BC-7481-D2BB-4AAC14F0274E}"/>
                  </a:ext>
                </a:extLst>
              </p:cNvPr>
              <p:cNvSpPr/>
              <p:nvPr/>
            </p:nvSpPr>
            <p:spPr>
              <a:xfrm>
                <a:off x="11127930" y="5683377"/>
                <a:ext cx="162559" cy="109727"/>
              </a:xfrm>
              <a:custGeom>
                <a:avLst/>
                <a:gdLst>
                  <a:gd name="csX0" fmla="*/ 51498 w 162559"/>
                  <a:gd name="csY0" fmla="*/ 0 h 109727"/>
                  <a:gd name="csX1" fmla="*/ 84391 w 162559"/>
                  <a:gd name="csY1" fmla="*/ 22606 h 109727"/>
                  <a:gd name="csX2" fmla="*/ 121856 w 162559"/>
                  <a:gd name="csY2" fmla="*/ 0 h 109727"/>
                  <a:gd name="csX3" fmla="*/ 162560 w 162559"/>
                  <a:gd name="csY3" fmla="*/ 44132 h 109727"/>
                  <a:gd name="csX4" fmla="*/ 162560 w 162559"/>
                  <a:gd name="csY4" fmla="*/ 109728 h 109727"/>
                  <a:gd name="csX5" fmla="*/ 147002 w 162559"/>
                  <a:gd name="csY5" fmla="*/ 109728 h 109727"/>
                  <a:gd name="csX6" fmla="*/ 147002 w 162559"/>
                  <a:gd name="csY6" fmla="*/ 50546 h 109727"/>
                  <a:gd name="csX7" fmla="*/ 119380 w 162559"/>
                  <a:gd name="csY7" fmla="*/ 13081 h 109727"/>
                  <a:gd name="csX8" fmla="*/ 88963 w 162559"/>
                  <a:gd name="csY8" fmla="*/ 52832 h 109727"/>
                  <a:gd name="csX9" fmla="*/ 88963 w 162559"/>
                  <a:gd name="csY9" fmla="*/ 109728 h 109727"/>
                  <a:gd name="csX10" fmla="*/ 73406 w 162559"/>
                  <a:gd name="csY10" fmla="*/ 109728 h 109727"/>
                  <a:gd name="csX11" fmla="*/ 73406 w 162559"/>
                  <a:gd name="csY11" fmla="*/ 47307 h 109727"/>
                  <a:gd name="csX12" fmla="*/ 47561 w 162559"/>
                  <a:gd name="csY12" fmla="*/ 13017 h 109727"/>
                  <a:gd name="csX13" fmla="*/ 16446 w 162559"/>
                  <a:gd name="csY13" fmla="*/ 54864 h 109727"/>
                  <a:gd name="csX14" fmla="*/ 16446 w 162559"/>
                  <a:gd name="csY14" fmla="*/ 109728 h 109727"/>
                  <a:gd name="csX15" fmla="*/ 888 w 162559"/>
                  <a:gd name="csY15" fmla="*/ 109728 h 109727"/>
                  <a:gd name="csX16" fmla="*/ 888 w 162559"/>
                  <a:gd name="csY16" fmla="*/ 26289 h 109727"/>
                  <a:gd name="csX17" fmla="*/ 0 w 162559"/>
                  <a:gd name="csY17" fmla="*/ 2730 h 109727"/>
                  <a:gd name="csX18" fmla="*/ 14859 w 162559"/>
                  <a:gd name="csY18" fmla="*/ 2730 h 109727"/>
                  <a:gd name="csX19" fmla="*/ 15748 w 162559"/>
                  <a:gd name="csY19" fmla="*/ 21018 h 109727"/>
                  <a:gd name="csX20" fmla="*/ 16192 w 162559"/>
                  <a:gd name="csY20" fmla="*/ 21018 h 109727"/>
                  <a:gd name="csX21" fmla="*/ 51371 w 162559"/>
                  <a:gd name="csY21" fmla="*/ 0 h 1097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62559" h="109727">
                    <a:moveTo>
                      <a:pt x="51498" y="0"/>
                    </a:moveTo>
                    <a:cubicBezTo>
                      <a:pt x="63182" y="0"/>
                      <a:pt x="77343" y="4318"/>
                      <a:pt x="84391" y="22606"/>
                    </a:cubicBezTo>
                    <a:cubicBezTo>
                      <a:pt x="91694" y="8001"/>
                      <a:pt x="104711" y="0"/>
                      <a:pt x="121856" y="0"/>
                    </a:cubicBezTo>
                    <a:cubicBezTo>
                      <a:pt x="149034" y="0"/>
                      <a:pt x="162560" y="17589"/>
                      <a:pt x="162560" y="44132"/>
                    </a:cubicBezTo>
                    <a:lnTo>
                      <a:pt x="162560" y="109728"/>
                    </a:lnTo>
                    <a:lnTo>
                      <a:pt x="147002" y="109728"/>
                    </a:lnTo>
                    <a:lnTo>
                      <a:pt x="147002" y="50546"/>
                    </a:lnTo>
                    <a:cubicBezTo>
                      <a:pt x="147002" y="28130"/>
                      <a:pt x="139446" y="13081"/>
                      <a:pt x="119380" y="13081"/>
                    </a:cubicBezTo>
                    <a:cubicBezTo>
                      <a:pt x="96964" y="13081"/>
                      <a:pt x="88963" y="32957"/>
                      <a:pt x="88963" y="52832"/>
                    </a:cubicBezTo>
                    <a:lnTo>
                      <a:pt x="88963" y="109728"/>
                    </a:lnTo>
                    <a:lnTo>
                      <a:pt x="73406" y="109728"/>
                    </a:lnTo>
                    <a:lnTo>
                      <a:pt x="73406" y="47307"/>
                    </a:lnTo>
                    <a:cubicBezTo>
                      <a:pt x="73406" y="26479"/>
                      <a:pt x="68389" y="13017"/>
                      <a:pt x="47561" y="13017"/>
                    </a:cubicBezTo>
                    <a:cubicBezTo>
                      <a:pt x="32702" y="13017"/>
                      <a:pt x="16446" y="26289"/>
                      <a:pt x="16446" y="54864"/>
                    </a:cubicBezTo>
                    <a:lnTo>
                      <a:pt x="16446" y="109728"/>
                    </a:lnTo>
                    <a:lnTo>
                      <a:pt x="888" y="109728"/>
                    </a:lnTo>
                    <a:lnTo>
                      <a:pt x="888" y="26289"/>
                    </a:lnTo>
                    <a:cubicBezTo>
                      <a:pt x="888" y="20574"/>
                      <a:pt x="635" y="10033"/>
                      <a:pt x="0" y="2730"/>
                    </a:cubicBezTo>
                    <a:lnTo>
                      <a:pt x="14859" y="2730"/>
                    </a:lnTo>
                    <a:cubicBezTo>
                      <a:pt x="15303" y="8445"/>
                      <a:pt x="15748" y="16446"/>
                      <a:pt x="15748" y="21018"/>
                    </a:cubicBezTo>
                    <a:lnTo>
                      <a:pt x="16192" y="21018"/>
                    </a:lnTo>
                    <a:cubicBezTo>
                      <a:pt x="22351" y="8699"/>
                      <a:pt x="36068" y="0"/>
                      <a:pt x="51371" y="0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4" name="Frihandsfigur: Form 193">
                <a:extLst>
                  <a:ext uri="{FF2B5EF4-FFF2-40B4-BE49-F238E27FC236}">
                    <a16:creationId xmlns:a16="http://schemas.microsoft.com/office/drawing/2014/main" id="{5E7620AF-4386-F377-A29F-66DBE12D04A9}"/>
                  </a:ext>
                </a:extLst>
              </p:cNvPr>
              <p:cNvSpPr/>
              <p:nvPr/>
            </p:nvSpPr>
            <p:spPr>
              <a:xfrm>
                <a:off x="11323002" y="5683377"/>
                <a:ext cx="105155" cy="112394"/>
              </a:xfrm>
              <a:custGeom>
                <a:avLst/>
                <a:gdLst>
                  <a:gd name="csX0" fmla="*/ 104902 w 105155"/>
                  <a:gd name="csY0" fmla="*/ 60325 h 112394"/>
                  <a:gd name="csX1" fmla="*/ 16192 w 105155"/>
                  <a:gd name="csY1" fmla="*/ 60325 h 112394"/>
                  <a:gd name="csX2" fmla="*/ 55308 w 105155"/>
                  <a:gd name="csY2" fmla="*/ 99187 h 112394"/>
                  <a:gd name="csX3" fmla="*/ 89598 w 105155"/>
                  <a:gd name="csY3" fmla="*/ 80645 h 112394"/>
                  <a:gd name="csX4" fmla="*/ 101282 w 105155"/>
                  <a:gd name="csY4" fmla="*/ 89789 h 112394"/>
                  <a:gd name="csX5" fmla="*/ 55308 w 105155"/>
                  <a:gd name="csY5" fmla="*/ 112395 h 112394"/>
                  <a:gd name="csX6" fmla="*/ 0 w 105155"/>
                  <a:gd name="csY6" fmla="*/ 56197 h 112394"/>
                  <a:gd name="csX7" fmla="*/ 53975 w 105155"/>
                  <a:gd name="csY7" fmla="*/ 0 h 112394"/>
                  <a:gd name="csX8" fmla="*/ 105156 w 105155"/>
                  <a:gd name="csY8" fmla="*/ 53022 h 112394"/>
                  <a:gd name="csX9" fmla="*/ 104902 w 105155"/>
                  <a:gd name="csY9" fmla="*/ 60325 h 112394"/>
                  <a:gd name="csX10" fmla="*/ 89408 w 105155"/>
                  <a:gd name="csY10" fmla="*/ 48006 h 112394"/>
                  <a:gd name="csX11" fmla="*/ 53975 w 105155"/>
                  <a:gd name="csY11" fmla="*/ 13017 h 112394"/>
                  <a:gd name="csX12" fmla="*/ 16510 w 105155"/>
                  <a:gd name="csY12" fmla="*/ 48006 h 112394"/>
                  <a:gd name="csX13" fmla="*/ 89408 w 105155"/>
                  <a:gd name="csY13" fmla="*/ 48006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05155" h="112394">
                    <a:moveTo>
                      <a:pt x="104902" y="60325"/>
                    </a:moveTo>
                    <a:lnTo>
                      <a:pt x="16192" y="60325"/>
                    </a:lnTo>
                    <a:cubicBezTo>
                      <a:pt x="16637" y="81788"/>
                      <a:pt x="33338" y="99187"/>
                      <a:pt x="55308" y="99187"/>
                    </a:cubicBezTo>
                    <a:cubicBezTo>
                      <a:pt x="71310" y="99187"/>
                      <a:pt x="83629" y="90297"/>
                      <a:pt x="89598" y="80645"/>
                    </a:cubicBezTo>
                    <a:lnTo>
                      <a:pt x="101282" y="89789"/>
                    </a:lnTo>
                    <a:cubicBezTo>
                      <a:pt x="88709" y="105791"/>
                      <a:pt x="72961" y="112395"/>
                      <a:pt x="55308" y="112395"/>
                    </a:cubicBezTo>
                    <a:cubicBezTo>
                      <a:pt x="23558" y="112395"/>
                      <a:pt x="0" y="88392"/>
                      <a:pt x="0" y="56197"/>
                    </a:cubicBezTo>
                    <a:cubicBezTo>
                      <a:pt x="0" y="24003"/>
                      <a:pt x="23558" y="0"/>
                      <a:pt x="53975" y="0"/>
                    </a:cubicBezTo>
                    <a:cubicBezTo>
                      <a:pt x="87566" y="0"/>
                      <a:pt x="105156" y="23749"/>
                      <a:pt x="105156" y="53022"/>
                    </a:cubicBezTo>
                    <a:cubicBezTo>
                      <a:pt x="105156" y="55054"/>
                      <a:pt x="105156" y="57595"/>
                      <a:pt x="104902" y="60325"/>
                    </a:cubicBezTo>
                    <a:close/>
                    <a:moveTo>
                      <a:pt x="89408" y="48006"/>
                    </a:moveTo>
                    <a:cubicBezTo>
                      <a:pt x="88519" y="27876"/>
                      <a:pt x="76136" y="13017"/>
                      <a:pt x="53975" y="13017"/>
                    </a:cubicBezTo>
                    <a:cubicBezTo>
                      <a:pt x="33147" y="13017"/>
                      <a:pt x="17843" y="29718"/>
                      <a:pt x="16510" y="48006"/>
                    </a:cubicBezTo>
                    <a:lnTo>
                      <a:pt x="89408" y="48006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5" name="Frihandsfigur: Form 194">
                <a:extLst>
                  <a:ext uri="{FF2B5EF4-FFF2-40B4-BE49-F238E27FC236}">
                    <a16:creationId xmlns:a16="http://schemas.microsoft.com/office/drawing/2014/main" id="{3A98E624-7BD2-CFD3-7C03-7156BC06C9CE}"/>
                  </a:ext>
                </a:extLst>
              </p:cNvPr>
              <p:cNvSpPr/>
              <p:nvPr/>
            </p:nvSpPr>
            <p:spPr>
              <a:xfrm>
                <a:off x="11453748" y="5620384"/>
                <a:ext cx="111759" cy="175577"/>
              </a:xfrm>
              <a:custGeom>
                <a:avLst/>
                <a:gdLst>
                  <a:gd name="csX0" fmla="*/ 55308 w 111759"/>
                  <a:gd name="csY0" fmla="*/ 175451 h 175577"/>
                  <a:gd name="csX1" fmla="*/ 0 w 111759"/>
                  <a:gd name="csY1" fmla="*/ 119253 h 175577"/>
                  <a:gd name="csX2" fmla="*/ 55308 w 111759"/>
                  <a:gd name="csY2" fmla="*/ 63056 h 175577"/>
                  <a:gd name="csX3" fmla="*/ 95758 w 111759"/>
                  <a:gd name="csY3" fmla="*/ 84328 h 175577"/>
                  <a:gd name="csX4" fmla="*/ 96203 w 111759"/>
                  <a:gd name="csY4" fmla="*/ 84328 h 175577"/>
                  <a:gd name="csX5" fmla="*/ 96203 w 111759"/>
                  <a:gd name="csY5" fmla="*/ 0 h 175577"/>
                  <a:gd name="csX6" fmla="*/ 111760 w 111759"/>
                  <a:gd name="csY6" fmla="*/ 0 h 175577"/>
                  <a:gd name="csX7" fmla="*/ 111760 w 111759"/>
                  <a:gd name="csY7" fmla="*/ 172784 h 175577"/>
                  <a:gd name="csX8" fmla="*/ 96203 w 111759"/>
                  <a:gd name="csY8" fmla="*/ 172784 h 175577"/>
                  <a:gd name="csX9" fmla="*/ 96203 w 111759"/>
                  <a:gd name="csY9" fmla="*/ 154749 h 175577"/>
                  <a:gd name="csX10" fmla="*/ 95758 w 111759"/>
                  <a:gd name="csY10" fmla="*/ 154749 h 175577"/>
                  <a:gd name="csX11" fmla="*/ 55308 w 111759"/>
                  <a:gd name="csY11" fmla="*/ 175578 h 175577"/>
                  <a:gd name="csX12" fmla="*/ 56959 w 111759"/>
                  <a:gd name="csY12" fmla="*/ 162179 h 175577"/>
                  <a:gd name="csX13" fmla="*/ 98107 w 111759"/>
                  <a:gd name="csY13" fmla="*/ 119190 h 175577"/>
                  <a:gd name="csX14" fmla="*/ 56959 w 111759"/>
                  <a:gd name="csY14" fmla="*/ 76010 h 175577"/>
                  <a:gd name="csX15" fmla="*/ 16510 w 111759"/>
                  <a:gd name="csY15" fmla="*/ 119190 h 175577"/>
                  <a:gd name="csX16" fmla="*/ 56959 w 111759"/>
                  <a:gd name="csY16" fmla="*/ 162179 h 1755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11759" h="175577">
                    <a:moveTo>
                      <a:pt x="55308" y="175451"/>
                    </a:moveTo>
                    <a:cubicBezTo>
                      <a:pt x="21971" y="175451"/>
                      <a:pt x="0" y="150749"/>
                      <a:pt x="0" y="119253"/>
                    </a:cubicBezTo>
                    <a:cubicBezTo>
                      <a:pt x="0" y="87757"/>
                      <a:pt x="21971" y="63056"/>
                      <a:pt x="55308" y="63056"/>
                    </a:cubicBezTo>
                    <a:cubicBezTo>
                      <a:pt x="70612" y="63056"/>
                      <a:pt x="86614" y="70358"/>
                      <a:pt x="95758" y="84328"/>
                    </a:cubicBezTo>
                    <a:lnTo>
                      <a:pt x="96203" y="84328"/>
                    </a:lnTo>
                    <a:lnTo>
                      <a:pt x="96203" y="0"/>
                    </a:lnTo>
                    <a:lnTo>
                      <a:pt x="111760" y="0"/>
                    </a:lnTo>
                    <a:lnTo>
                      <a:pt x="111760" y="172784"/>
                    </a:lnTo>
                    <a:lnTo>
                      <a:pt x="96203" y="172784"/>
                    </a:lnTo>
                    <a:lnTo>
                      <a:pt x="96203" y="154749"/>
                    </a:lnTo>
                    <a:lnTo>
                      <a:pt x="95758" y="154749"/>
                    </a:lnTo>
                    <a:cubicBezTo>
                      <a:pt x="86614" y="168212"/>
                      <a:pt x="70612" y="175578"/>
                      <a:pt x="55308" y="175578"/>
                    </a:cubicBezTo>
                    <a:close/>
                    <a:moveTo>
                      <a:pt x="56959" y="162179"/>
                    </a:moveTo>
                    <a:cubicBezTo>
                      <a:pt x="80963" y="162179"/>
                      <a:pt x="98107" y="143637"/>
                      <a:pt x="98107" y="119190"/>
                    </a:cubicBezTo>
                    <a:cubicBezTo>
                      <a:pt x="98107" y="94742"/>
                      <a:pt x="80963" y="76010"/>
                      <a:pt x="56959" y="76010"/>
                    </a:cubicBezTo>
                    <a:cubicBezTo>
                      <a:pt x="31115" y="76010"/>
                      <a:pt x="16510" y="95441"/>
                      <a:pt x="16510" y="119190"/>
                    </a:cubicBezTo>
                    <a:cubicBezTo>
                      <a:pt x="16510" y="142939"/>
                      <a:pt x="31115" y="162179"/>
                      <a:pt x="56959" y="162179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6" name="Frihandsfigur: Form 195">
                <a:extLst>
                  <a:ext uri="{FF2B5EF4-FFF2-40B4-BE49-F238E27FC236}">
                    <a16:creationId xmlns:a16="http://schemas.microsoft.com/office/drawing/2014/main" id="{42405B99-84E7-8BB0-9105-71F14CAC0498}"/>
                  </a:ext>
                </a:extLst>
              </p:cNvPr>
              <p:cNvSpPr/>
              <p:nvPr/>
            </p:nvSpPr>
            <p:spPr>
              <a:xfrm>
                <a:off x="11604180" y="5633973"/>
                <a:ext cx="21970" cy="159130"/>
              </a:xfrm>
              <a:custGeom>
                <a:avLst/>
                <a:gdLst>
                  <a:gd name="csX0" fmla="*/ 10985 w 21970"/>
                  <a:gd name="csY0" fmla="*/ 21971 h 159130"/>
                  <a:gd name="csX1" fmla="*/ 0 w 21970"/>
                  <a:gd name="csY1" fmla="*/ 10985 h 159130"/>
                  <a:gd name="csX2" fmla="*/ 10985 w 21970"/>
                  <a:gd name="csY2" fmla="*/ 0 h 159130"/>
                  <a:gd name="csX3" fmla="*/ 21971 w 21970"/>
                  <a:gd name="csY3" fmla="*/ 10985 h 159130"/>
                  <a:gd name="csX4" fmla="*/ 10985 w 21970"/>
                  <a:gd name="csY4" fmla="*/ 21971 h 159130"/>
                  <a:gd name="csX5" fmla="*/ 18732 w 21970"/>
                  <a:gd name="csY5" fmla="*/ 159131 h 159130"/>
                  <a:gd name="csX6" fmla="*/ 3175 w 21970"/>
                  <a:gd name="csY6" fmla="*/ 159131 h 159130"/>
                  <a:gd name="csX7" fmla="*/ 3175 w 21970"/>
                  <a:gd name="csY7" fmla="*/ 52134 h 159130"/>
                  <a:gd name="csX8" fmla="*/ 18732 w 21970"/>
                  <a:gd name="csY8" fmla="*/ 52134 h 159130"/>
                  <a:gd name="csX9" fmla="*/ 18732 w 21970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0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0" y="0"/>
                      <a:pt x="21971" y="4572"/>
                      <a:pt x="21971" y="10985"/>
                    </a:cubicBezTo>
                    <a:cubicBezTo>
                      <a:pt x="21971" y="17399"/>
                      <a:pt x="16510" y="21971"/>
                      <a:pt x="10985" y="21971"/>
                    </a:cubicBezTo>
                    <a:close/>
                    <a:moveTo>
                      <a:pt x="18732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2" y="52134"/>
                    </a:lnTo>
                    <a:lnTo>
                      <a:pt x="18732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7" name="Frihandsfigur: Form 196">
                <a:extLst>
                  <a:ext uri="{FF2B5EF4-FFF2-40B4-BE49-F238E27FC236}">
                    <a16:creationId xmlns:a16="http://schemas.microsoft.com/office/drawing/2014/main" id="{ECC5AF2D-7F10-73A6-C6CD-18A3020BB975}"/>
                  </a:ext>
                </a:extLst>
              </p:cNvPr>
              <p:cNvSpPr/>
              <p:nvPr/>
            </p:nvSpPr>
            <p:spPr>
              <a:xfrm>
                <a:off x="11656568" y="5683377"/>
                <a:ext cx="105155" cy="112394"/>
              </a:xfrm>
              <a:custGeom>
                <a:avLst/>
                <a:gdLst>
                  <a:gd name="csX0" fmla="*/ 104901 w 105155"/>
                  <a:gd name="csY0" fmla="*/ 60325 h 112394"/>
                  <a:gd name="csX1" fmla="*/ 16192 w 105155"/>
                  <a:gd name="csY1" fmla="*/ 60325 h 112394"/>
                  <a:gd name="csX2" fmla="*/ 55308 w 105155"/>
                  <a:gd name="csY2" fmla="*/ 99187 h 112394"/>
                  <a:gd name="csX3" fmla="*/ 89598 w 105155"/>
                  <a:gd name="csY3" fmla="*/ 80645 h 112394"/>
                  <a:gd name="csX4" fmla="*/ 101282 w 105155"/>
                  <a:gd name="csY4" fmla="*/ 89789 h 112394"/>
                  <a:gd name="csX5" fmla="*/ 55308 w 105155"/>
                  <a:gd name="csY5" fmla="*/ 112395 h 112394"/>
                  <a:gd name="csX6" fmla="*/ 0 w 105155"/>
                  <a:gd name="csY6" fmla="*/ 56197 h 112394"/>
                  <a:gd name="csX7" fmla="*/ 53975 w 105155"/>
                  <a:gd name="csY7" fmla="*/ 0 h 112394"/>
                  <a:gd name="csX8" fmla="*/ 105156 w 105155"/>
                  <a:gd name="csY8" fmla="*/ 53022 h 112394"/>
                  <a:gd name="csX9" fmla="*/ 104901 w 105155"/>
                  <a:gd name="csY9" fmla="*/ 60325 h 112394"/>
                  <a:gd name="csX10" fmla="*/ 89344 w 105155"/>
                  <a:gd name="csY10" fmla="*/ 48006 h 112394"/>
                  <a:gd name="csX11" fmla="*/ 53911 w 105155"/>
                  <a:gd name="csY11" fmla="*/ 13017 h 112394"/>
                  <a:gd name="csX12" fmla="*/ 16446 w 105155"/>
                  <a:gd name="csY12" fmla="*/ 48006 h 112394"/>
                  <a:gd name="csX13" fmla="*/ 89344 w 105155"/>
                  <a:gd name="csY13" fmla="*/ 48006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05155" h="112394">
                    <a:moveTo>
                      <a:pt x="104901" y="60325"/>
                    </a:moveTo>
                    <a:lnTo>
                      <a:pt x="16192" y="60325"/>
                    </a:lnTo>
                    <a:cubicBezTo>
                      <a:pt x="16637" y="81788"/>
                      <a:pt x="33338" y="99187"/>
                      <a:pt x="55308" y="99187"/>
                    </a:cubicBezTo>
                    <a:cubicBezTo>
                      <a:pt x="71310" y="99187"/>
                      <a:pt x="83629" y="90297"/>
                      <a:pt x="89598" y="80645"/>
                    </a:cubicBezTo>
                    <a:lnTo>
                      <a:pt x="101282" y="89789"/>
                    </a:lnTo>
                    <a:cubicBezTo>
                      <a:pt x="88709" y="105791"/>
                      <a:pt x="72961" y="112395"/>
                      <a:pt x="55308" y="112395"/>
                    </a:cubicBezTo>
                    <a:cubicBezTo>
                      <a:pt x="23558" y="112395"/>
                      <a:pt x="0" y="88392"/>
                      <a:pt x="0" y="56197"/>
                    </a:cubicBezTo>
                    <a:cubicBezTo>
                      <a:pt x="0" y="24003"/>
                      <a:pt x="23558" y="0"/>
                      <a:pt x="53975" y="0"/>
                    </a:cubicBezTo>
                    <a:cubicBezTo>
                      <a:pt x="87566" y="0"/>
                      <a:pt x="105156" y="23749"/>
                      <a:pt x="105156" y="53022"/>
                    </a:cubicBezTo>
                    <a:cubicBezTo>
                      <a:pt x="105156" y="55054"/>
                      <a:pt x="105156" y="57595"/>
                      <a:pt x="104901" y="60325"/>
                    </a:cubicBezTo>
                    <a:close/>
                    <a:moveTo>
                      <a:pt x="89344" y="48006"/>
                    </a:moveTo>
                    <a:cubicBezTo>
                      <a:pt x="88455" y="27876"/>
                      <a:pt x="76073" y="13017"/>
                      <a:pt x="53911" y="13017"/>
                    </a:cubicBezTo>
                    <a:cubicBezTo>
                      <a:pt x="33083" y="13017"/>
                      <a:pt x="17780" y="29718"/>
                      <a:pt x="16446" y="48006"/>
                    </a:cubicBezTo>
                    <a:lnTo>
                      <a:pt x="89344" y="48006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8" name="Frihandsfigur: Form 197">
                <a:extLst>
                  <a:ext uri="{FF2B5EF4-FFF2-40B4-BE49-F238E27FC236}">
                    <a16:creationId xmlns:a16="http://schemas.microsoft.com/office/drawing/2014/main" id="{47884FAA-121F-6949-153C-4E0A52594C28}"/>
                  </a:ext>
                </a:extLst>
              </p:cNvPr>
              <p:cNvSpPr/>
              <p:nvPr/>
            </p:nvSpPr>
            <p:spPr>
              <a:xfrm>
                <a:off x="11794172" y="5683377"/>
                <a:ext cx="60769" cy="109664"/>
              </a:xfrm>
              <a:custGeom>
                <a:avLst/>
                <a:gdLst>
                  <a:gd name="csX0" fmla="*/ 0 w 60769"/>
                  <a:gd name="csY0" fmla="*/ 2730 h 109664"/>
                  <a:gd name="csX1" fmla="*/ 14859 w 60769"/>
                  <a:gd name="csY1" fmla="*/ 2730 h 109664"/>
                  <a:gd name="csX2" fmla="*/ 15748 w 60769"/>
                  <a:gd name="csY2" fmla="*/ 21018 h 109664"/>
                  <a:gd name="csX3" fmla="*/ 16193 w 60769"/>
                  <a:gd name="csY3" fmla="*/ 21018 h 109664"/>
                  <a:gd name="csX4" fmla="*/ 50483 w 60769"/>
                  <a:gd name="csY4" fmla="*/ 0 h 109664"/>
                  <a:gd name="csX5" fmla="*/ 60770 w 60769"/>
                  <a:gd name="csY5" fmla="*/ 1143 h 109664"/>
                  <a:gd name="csX6" fmla="*/ 58738 w 60769"/>
                  <a:gd name="csY6" fmla="*/ 15748 h 109664"/>
                  <a:gd name="csX7" fmla="*/ 47752 w 60769"/>
                  <a:gd name="csY7" fmla="*/ 14351 h 109664"/>
                  <a:gd name="csX8" fmla="*/ 16446 w 60769"/>
                  <a:gd name="csY8" fmla="*/ 54801 h 109664"/>
                  <a:gd name="csX9" fmla="*/ 16446 w 60769"/>
                  <a:gd name="csY9" fmla="*/ 109664 h 109664"/>
                  <a:gd name="csX10" fmla="*/ 889 w 60769"/>
                  <a:gd name="csY10" fmla="*/ 109664 h 109664"/>
                  <a:gd name="csX11" fmla="*/ 889 w 60769"/>
                  <a:gd name="csY11" fmla="*/ 26226 h 109664"/>
                  <a:gd name="csX12" fmla="*/ 0 w 60769"/>
                  <a:gd name="csY12" fmla="*/ 2667 h 1096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769" h="109664">
                    <a:moveTo>
                      <a:pt x="0" y="2730"/>
                    </a:moveTo>
                    <a:lnTo>
                      <a:pt x="14859" y="2730"/>
                    </a:lnTo>
                    <a:cubicBezTo>
                      <a:pt x="15304" y="8445"/>
                      <a:pt x="15748" y="16446"/>
                      <a:pt x="15748" y="21018"/>
                    </a:cubicBezTo>
                    <a:lnTo>
                      <a:pt x="16193" y="21018"/>
                    </a:lnTo>
                    <a:cubicBezTo>
                      <a:pt x="22161" y="8699"/>
                      <a:pt x="35370" y="0"/>
                      <a:pt x="50483" y="0"/>
                    </a:cubicBezTo>
                    <a:cubicBezTo>
                      <a:pt x="54356" y="0"/>
                      <a:pt x="57595" y="254"/>
                      <a:pt x="60770" y="1143"/>
                    </a:cubicBezTo>
                    <a:lnTo>
                      <a:pt x="58738" y="15748"/>
                    </a:lnTo>
                    <a:cubicBezTo>
                      <a:pt x="56897" y="15049"/>
                      <a:pt x="51880" y="14351"/>
                      <a:pt x="47752" y="14351"/>
                    </a:cubicBezTo>
                    <a:cubicBezTo>
                      <a:pt x="31306" y="14351"/>
                      <a:pt x="16446" y="26226"/>
                      <a:pt x="16446" y="54801"/>
                    </a:cubicBezTo>
                    <a:lnTo>
                      <a:pt x="16446" y="109664"/>
                    </a:lnTo>
                    <a:lnTo>
                      <a:pt x="889" y="109664"/>
                    </a:lnTo>
                    <a:lnTo>
                      <a:pt x="889" y="26226"/>
                    </a:lnTo>
                    <a:cubicBezTo>
                      <a:pt x="889" y="20510"/>
                      <a:pt x="635" y="9970"/>
                      <a:pt x="0" y="2667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9" name="Frihandsfigur: Form 198">
                <a:extLst>
                  <a:ext uri="{FF2B5EF4-FFF2-40B4-BE49-F238E27FC236}">
                    <a16:creationId xmlns:a16="http://schemas.microsoft.com/office/drawing/2014/main" id="{3C0777B2-9358-D7FF-8698-85C5AEFF81D1}"/>
                  </a:ext>
                </a:extLst>
              </p:cNvPr>
              <p:cNvSpPr/>
              <p:nvPr/>
            </p:nvSpPr>
            <p:spPr>
              <a:xfrm>
                <a:off x="10145204" y="5901309"/>
                <a:ext cx="175069" cy="170052"/>
              </a:xfrm>
              <a:custGeom>
                <a:avLst/>
                <a:gdLst>
                  <a:gd name="csX0" fmla="*/ 97917 w 175069"/>
                  <a:gd name="csY0" fmla="*/ 114871 h 170052"/>
                  <a:gd name="csX1" fmla="*/ 97218 w 175069"/>
                  <a:gd name="csY1" fmla="*/ 114871 h 170052"/>
                  <a:gd name="csX2" fmla="*/ 69786 w 175069"/>
                  <a:gd name="csY2" fmla="*/ 129476 h 170052"/>
                  <a:gd name="csX3" fmla="*/ 40513 w 175069"/>
                  <a:gd name="csY3" fmla="*/ 100647 h 170052"/>
                  <a:gd name="csX4" fmla="*/ 93090 w 175069"/>
                  <a:gd name="csY4" fmla="*/ 39370 h 170052"/>
                  <a:gd name="csX5" fmla="*/ 113919 w 175069"/>
                  <a:gd name="csY5" fmla="*/ 51689 h 170052"/>
                  <a:gd name="csX6" fmla="*/ 114173 w 175069"/>
                  <a:gd name="csY6" fmla="*/ 51689 h 170052"/>
                  <a:gd name="csX7" fmla="*/ 117157 w 175069"/>
                  <a:gd name="csY7" fmla="*/ 43942 h 170052"/>
                  <a:gd name="csX8" fmla="*/ 141414 w 175069"/>
                  <a:gd name="csY8" fmla="*/ 43942 h 170052"/>
                  <a:gd name="csX9" fmla="*/ 127698 w 175069"/>
                  <a:gd name="csY9" fmla="*/ 80264 h 170052"/>
                  <a:gd name="csX10" fmla="*/ 121539 w 175069"/>
                  <a:gd name="csY10" fmla="*/ 101727 h 170052"/>
                  <a:gd name="csX11" fmla="*/ 127253 w 175069"/>
                  <a:gd name="csY11" fmla="*/ 107188 h 170052"/>
                  <a:gd name="csX12" fmla="*/ 151955 w 175069"/>
                  <a:gd name="csY12" fmla="*/ 65849 h 170052"/>
                  <a:gd name="csX13" fmla="*/ 99377 w 175069"/>
                  <a:gd name="csY13" fmla="*/ 20574 h 170052"/>
                  <a:gd name="csX14" fmla="*/ 25082 w 175069"/>
                  <a:gd name="csY14" fmla="*/ 95758 h 170052"/>
                  <a:gd name="csX15" fmla="*/ 85217 w 175069"/>
                  <a:gd name="csY15" fmla="*/ 149225 h 170052"/>
                  <a:gd name="csX16" fmla="*/ 137096 w 175069"/>
                  <a:gd name="csY16" fmla="*/ 130238 h 170052"/>
                  <a:gd name="csX17" fmla="*/ 148527 w 175069"/>
                  <a:gd name="csY17" fmla="*/ 145796 h 170052"/>
                  <a:gd name="csX18" fmla="*/ 82486 w 175069"/>
                  <a:gd name="csY18" fmla="*/ 170053 h 170052"/>
                  <a:gd name="csX19" fmla="*/ 0 w 175069"/>
                  <a:gd name="csY19" fmla="*/ 97599 h 170052"/>
                  <a:gd name="csX20" fmla="*/ 99885 w 175069"/>
                  <a:gd name="csY20" fmla="*/ 0 h 170052"/>
                  <a:gd name="csX21" fmla="*/ 175069 w 175069"/>
                  <a:gd name="csY21" fmla="*/ 63754 h 170052"/>
                  <a:gd name="csX22" fmla="*/ 118173 w 175069"/>
                  <a:gd name="csY22" fmla="*/ 129349 h 170052"/>
                  <a:gd name="csX23" fmla="*/ 98044 w 175069"/>
                  <a:gd name="csY23" fmla="*/ 114744 h 170052"/>
                  <a:gd name="csX24" fmla="*/ 91503 w 175069"/>
                  <a:gd name="csY24" fmla="*/ 61214 h 170052"/>
                  <a:gd name="csX25" fmla="*/ 67501 w 175069"/>
                  <a:gd name="csY25" fmla="*/ 95504 h 170052"/>
                  <a:gd name="csX26" fmla="*/ 78486 w 175069"/>
                  <a:gd name="csY26" fmla="*/ 107188 h 170052"/>
                  <a:gd name="csX27" fmla="*/ 102933 w 175069"/>
                  <a:gd name="csY27" fmla="*/ 73596 h 170052"/>
                  <a:gd name="csX28" fmla="*/ 91503 w 175069"/>
                  <a:gd name="csY28" fmla="*/ 61277 h 1700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75069" h="170052">
                    <a:moveTo>
                      <a:pt x="97917" y="114871"/>
                    </a:moveTo>
                    <a:lnTo>
                      <a:pt x="97218" y="114871"/>
                    </a:lnTo>
                    <a:cubicBezTo>
                      <a:pt x="92392" y="121983"/>
                      <a:pt x="82105" y="129476"/>
                      <a:pt x="69786" y="129476"/>
                    </a:cubicBezTo>
                    <a:cubicBezTo>
                      <a:pt x="51053" y="129476"/>
                      <a:pt x="40513" y="118046"/>
                      <a:pt x="40513" y="100647"/>
                    </a:cubicBezTo>
                    <a:cubicBezTo>
                      <a:pt x="40513" y="72961"/>
                      <a:pt x="61340" y="39370"/>
                      <a:pt x="93090" y="39370"/>
                    </a:cubicBezTo>
                    <a:cubicBezTo>
                      <a:pt x="105219" y="39370"/>
                      <a:pt x="112776" y="45339"/>
                      <a:pt x="113919" y="51689"/>
                    </a:cubicBezTo>
                    <a:lnTo>
                      <a:pt x="114173" y="51689"/>
                    </a:lnTo>
                    <a:lnTo>
                      <a:pt x="117157" y="43942"/>
                    </a:lnTo>
                    <a:lnTo>
                      <a:pt x="141414" y="43942"/>
                    </a:lnTo>
                    <a:lnTo>
                      <a:pt x="127698" y="80264"/>
                    </a:lnTo>
                    <a:cubicBezTo>
                      <a:pt x="125158" y="87376"/>
                      <a:pt x="121539" y="97155"/>
                      <a:pt x="121539" y="101727"/>
                    </a:cubicBezTo>
                    <a:cubicBezTo>
                      <a:pt x="121539" y="105854"/>
                      <a:pt x="122936" y="107188"/>
                      <a:pt x="127253" y="107188"/>
                    </a:cubicBezTo>
                    <a:cubicBezTo>
                      <a:pt x="140970" y="107188"/>
                      <a:pt x="151955" y="88900"/>
                      <a:pt x="151955" y="65849"/>
                    </a:cubicBezTo>
                    <a:cubicBezTo>
                      <a:pt x="151955" y="35433"/>
                      <a:pt x="130239" y="20574"/>
                      <a:pt x="99377" y="20574"/>
                    </a:cubicBezTo>
                    <a:cubicBezTo>
                      <a:pt x="55499" y="20574"/>
                      <a:pt x="25082" y="53975"/>
                      <a:pt x="25082" y="95758"/>
                    </a:cubicBezTo>
                    <a:cubicBezTo>
                      <a:pt x="25082" y="129794"/>
                      <a:pt x="48831" y="149225"/>
                      <a:pt x="85217" y="149225"/>
                    </a:cubicBezTo>
                    <a:cubicBezTo>
                      <a:pt x="105092" y="149225"/>
                      <a:pt x="122238" y="142113"/>
                      <a:pt x="137096" y="130238"/>
                    </a:cubicBezTo>
                    <a:lnTo>
                      <a:pt x="148527" y="145796"/>
                    </a:lnTo>
                    <a:cubicBezTo>
                      <a:pt x="132270" y="160655"/>
                      <a:pt x="108521" y="170053"/>
                      <a:pt x="82486" y="170053"/>
                    </a:cubicBezTo>
                    <a:cubicBezTo>
                      <a:pt x="31750" y="170053"/>
                      <a:pt x="0" y="141922"/>
                      <a:pt x="0" y="97599"/>
                    </a:cubicBezTo>
                    <a:cubicBezTo>
                      <a:pt x="0" y="41846"/>
                      <a:pt x="44132" y="0"/>
                      <a:pt x="99885" y="0"/>
                    </a:cubicBezTo>
                    <a:cubicBezTo>
                      <a:pt x="143065" y="0"/>
                      <a:pt x="175069" y="23304"/>
                      <a:pt x="175069" y="63754"/>
                    </a:cubicBezTo>
                    <a:cubicBezTo>
                      <a:pt x="175069" y="99441"/>
                      <a:pt x="152653" y="129349"/>
                      <a:pt x="118173" y="129349"/>
                    </a:cubicBezTo>
                    <a:cubicBezTo>
                      <a:pt x="106045" y="129349"/>
                      <a:pt x="98044" y="123380"/>
                      <a:pt x="98044" y="114744"/>
                    </a:cubicBezTo>
                    <a:close/>
                    <a:moveTo>
                      <a:pt x="91503" y="61214"/>
                    </a:moveTo>
                    <a:cubicBezTo>
                      <a:pt x="79819" y="61214"/>
                      <a:pt x="67501" y="80391"/>
                      <a:pt x="67501" y="95504"/>
                    </a:cubicBezTo>
                    <a:cubicBezTo>
                      <a:pt x="67501" y="101917"/>
                      <a:pt x="70676" y="107188"/>
                      <a:pt x="78486" y="107188"/>
                    </a:cubicBezTo>
                    <a:cubicBezTo>
                      <a:pt x="92201" y="107188"/>
                      <a:pt x="102933" y="87503"/>
                      <a:pt x="102933" y="73596"/>
                    </a:cubicBezTo>
                    <a:cubicBezTo>
                      <a:pt x="102933" y="66484"/>
                      <a:pt x="99949" y="61277"/>
                      <a:pt x="91503" y="61277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0" name="Frihandsfigur: Form 199">
                <a:extLst>
                  <a:ext uri="{FF2B5EF4-FFF2-40B4-BE49-F238E27FC236}">
                    <a16:creationId xmlns:a16="http://schemas.microsoft.com/office/drawing/2014/main" id="{5901D7FB-2FF0-14A5-3F91-5CE04D68006E}"/>
                  </a:ext>
                </a:extLst>
              </p:cNvPr>
              <p:cNvSpPr/>
              <p:nvPr/>
            </p:nvSpPr>
            <p:spPr>
              <a:xfrm>
                <a:off x="10323766" y="5894704"/>
                <a:ext cx="124776" cy="172783"/>
              </a:xfrm>
              <a:custGeom>
                <a:avLst/>
                <a:gdLst>
                  <a:gd name="csX0" fmla="*/ 74802 w 124776"/>
                  <a:gd name="csY0" fmla="*/ 172720 h 172783"/>
                  <a:gd name="csX1" fmla="*/ 85534 w 124776"/>
                  <a:gd name="csY1" fmla="*/ 110998 h 172783"/>
                  <a:gd name="csX2" fmla="*/ 86677 w 124776"/>
                  <a:gd name="csY2" fmla="*/ 101410 h 172783"/>
                  <a:gd name="csX3" fmla="*/ 71565 w 124776"/>
                  <a:gd name="csY3" fmla="*/ 86106 h 172783"/>
                  <a:gd name="csX4" fmla="*/ 47561 w 124776"/>
                  <a:gd name="csY4" fmla="*/ 111506 h 172783"/>
                  <a:gd name="csX5" fmla="*/ 36576 w 124776"/>
                  <a:gd name="csY5" fmla="*/ 172784 h 172783"/>
                  <a:gd name="csX6" fmla="*/ 0 w 124776"/>
                  <a:gd name="csY6" fmla="*/ 172784 h 172783"/>
                  <a:gd name="csX7" fmla="*/ 30416 w 124776"/>
                  <a:gd name="csY7" fmla="*/ 0 h 172783"/>
                  <a:gd name="csX8" fmla="*/ 67183 w 124776"/>
                  <a:gd name="csY8" fmla="*/ 0 h 172783"/>
                  <a:gd name="csX9" fmla="*/ 54165 w 124776"/>
                  <a:gd name="csY9" fmla="*/ 73851 h 172783"/>
                  <a:gd name="csX10" fmla="*/ 54610 w 124776"/>
                  <a:gd name="csY10" fmla="*/ 73851 h 172783"/>
                  <a:gd name="csX11" fmla="*/ 88455 w 124776"/>
                  <a:gd name="csY11" fmla="*/ 56007 h 172783"/>
                  <a:gd name="csX12" fmla="*/ 124777 w 124776"/>
                  <a:gd name="csY12" fmla="*/ 90551 h 172783"/>
                  <a:gd name="csX13" fmla="*/ 123634 w 124776"/>
                  <a:gd name="csY13" fmla="*/ 102870 h 172783"/>
                  <a:gd name="csX14" fmla="*/ 111315 w 124776"/>
                  <a:gd name="csY14" fmla="*/ 172784 h 172783"/>
                  <a:gd name="csX15" fmla="*/ 74740 w 124776"/>
                  <a:gd name="csY15" fmla="*/ 172784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24776" h="172783">
                    <a:moveTo>
                      <a:pt x="74802" y="172720"/>
                    </a:moveTo>
                    <a:lnTo>
                      <a:pt x="85534" y="110998"/>
                    </a:lnTo>
                    <a:cubicBezTo>
                      <a:pt x="86233" y="107823"/>
                      <a:pt x="86677" y="104140"/>
                      <a:pt x="86677" y="101410"/>
                    </a:cubicBezTo>
                    <a:cubicBezTo>
                      <a:pt x="86677" y="92964"/>
                      <a:pt x="82803" y="86106"/>
                      <a:pt x="71565" y="86106"/>
                    </a:cubicBezTo>
                    <a:cubicBezTo>
                      <a:pt x="58293" y="86106"/>
                      <a:pt x="49847" y="97536"/>
                      <a:pt x="47561" y="111506"/>
                    </a:cubicBezTo>
                    <a:lnTo>
                      <a:pt x="36576" y="172784"/>
                    </a:lnTo>
                    <a:lnTo>
                      <a:pt x="0" y="172784"/>
                    </a:lnTo>
                    <a:lnTo>
                      <a:pt x="30416" y="0"/>
                    </a:lnTo>
                    <a:lnTo>
                      <a:pt x="67183" y="0"/>
                    </a:lnTo>
                    <a:lnTo>
                      <a:pt x="54165" y="73851"/>
                    </a:lnTo>
                    <a:lnTo>
                      <a:pt x="54610" y="73851"/>
                    </a:lnTo>
                    <a:cubicBezTo>
                      <a:pt x="61023" y="64453"/>
                      <a:pt x="73152" y="56007"/>
                      <a:pt x="88455" y="56007"/>
                    </a:cubicBezTo>
                    <a:cubicBezTo>
                      <a:pt x="113855" y="56007"/>
                      <a:pt x="124777" y="72009"/>
                      <a:pt x="124777" y="90551"/>
                    </a:cubicBezTo>
                    <a:cubicBezTo>
                      <a:pt x="124777" y="94679"/>
                      <a:pt x="124523" y="98997"/>
                      <a:pt x="123634" y="102870"/>
                    </a:cubicBezTo>
                    <a:lnTo>
                      <a:pt x="111315" y="172784"/>
                    </a:lnTo>
                    <a:lnTo>
                      <a:pt x="74740" y="172784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1" name="Frihandsfigur: Form 200">
                <a:extLst>
                  <a:ext uri="{FF2B5EF4-FFF2-40B4-BE49-F238E27FC236}">
                    <a16:creationId xmlns:a16="http://schemas.microsoft.com/office/drawing/2014/main" id="{2DCFA271-2A64-67BC-9043-5246EAA5BB33}"/>
                  </a:ext>
                </a:extLst>
              </p:cNvPr>
              <p:cNvSpPr/>
              <p:nvPr/>
            </p:nvSpPr>
            <p:spPr>
              <a:xfrm>
                <a:off x="10463783" y="5950077"/>
                <a:ext cx="113284" cy="120014"/>
              </a:xfrm>
              <a:custGeom>
                <a:avLst/>
                <a:gdLst>
                  <a:gd name="csX0" fmla="*/ 111951 w 113284"/>
                  <a:gd name="csY0" fmla="*/ 50800 h 120014"/>
                  <a:gd name="csX1" fmla="*/ 104204 w 113284"/>
                  <a:gd name="csY1" fmla="*/ 95123 h 120014"/>
                  <a:gd name="csX2" fmla="*/ 101918 w 113284"/>
                  <a:gd name="csY2" fmla="*/ 117284 h 120014"/>
                  <a:gd name="csX3" fmla="*/ 69469 w 113284"/>
                  <a:gd name="csY3" fmla="*/ 117284 h 120014"/>
                  <a:gd name="csX4" fmla="*/ 70359 w 113284"/>
                  <a:gd name="csY4" fmla="*/ 105156 h 120014"/>
                  <a:gd name="csX5" fmla="*/ 69914 w 113284"/>
                  <a:gd name="csY5" fmla="*/ 105156 h 120014"/>
                  <a:gd name="csX6" fmla="*/ 35179 w 113284"/>
                  <a:gd name="csY6" fmla="*/ 120015 h 120014"/>
                  <a:gd name="csX7" fmla="*/ 0 w 113284"/>
                  <a:gd name="csY7" fmla="*/ 89852 h 120014"/>
                  <a:gd name="csX8" fmla="*/ 78169 w 113284"/>
                  <a:gd name="csY8" fmla="*/ 45529 h 120014"/>
                  <a:gd name="csX9" fmla="*/ 78613 w 113284"/>
                  <a:gd name="csY9" fmla="*/ 40259 h 120014"/>
                  <a:gd name="csX10" fmla="*/ 60770 w 113284"/>
                  <a:gd name="csY10" fmla="*/ 27432 h 120014"/>
                  <a:gd name="csX11" fmla="*/ 30797 w 113284"/>
                  <a:gd name="csY11" fmla="*/ 38164 h 120014"/>
                  <a:gd name="csX12" fmla="*/ 15685 w 113284"/>
                  <a:gd name="csY12" fmla="*/ 17145 h 120014"/>
                  <a:gd name="csX13" fmla="*/ 65722 w 113284"/>
                  <a:gd name="csY13" fmla="*/ 0 h 120014"/>
                  <a:gd name="csX14" fmla="*/ 113285 w 113284"/>
                  <a:gd name="csY14" fmla="*/ 36766 h 120014"/>
                  <a:gd name="csX15" fmla="*/ 111887 w 113284"/>
                  <a:gd name="csY15" fmla="*/ 50736 h 120014"/>
                  <a:gd name="csX16" fmla="*/ 72835 w 113284"/>
                  <a:gd name="csY16" fmla="*/ 67501 h 120014"/>
                  <a:gd name="csX17" fmla="*/ 33274 w 113284"/>
                  <a:gd name="csY17" fmla="*/ 83947 h 120014"/>
                  <a:gd name="csX18" fmla="*/ 48387 w 113284"/>
                  <a:gd name="csY18" fmla="*/ 95567 h 120014"/>
                  <a:gd name="csX19" fmla="*/ 74930 w 113284"/>
                  <a:gd name="csY19" fmla="*/ 72961 h 120014"/>
                  <a:gd name="csX20" fmla="*/ 76073 w 113284"/>
                  <a:gd name="csY20" fmla="*/ 67501 h 120014"/>
                  <a:gd name="csX21" fmla="*/ 72898 w 113284"/>
                  <a:gd name="csY21" fmla="*/ 67501 h 120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13284" h="120014">
                    <a:moveTo>
                      <a:pt x="111951" y="50800"/>
                    </a:moveTo>
                    <a:lnTo>
                      <a:pt x="104204" y="95123"/>
                    </a:lnTo>
                    <a:cubicBezTo>
                      <a:pt x="102807" y="102870"/>
                      <a:pt x="101918" y="112268"/>
                      <a:pt x="101918" y="117284"/>
                    </a:cubicBezTo>
                    <a:lnTo>
                      <a:pt x="69469" y="117284"/>
                    </a:lnTo>
                    <a:cubicBezTo>
                      <a:pt x="69469" y="114109"/>
                      <a:pt x="69914" y="109029"/>
                      <a:pt x="70359" y="105156"/>
                    </a:cubicBezTo>
                    <a:lnTo>
                      <a:pt x="69914" y="105156"/>
                    </a:lnTo>
                    <a:cubicBezTo>
                      <a:pt x="61468" y="115189"/>
                      <a:pt x="49594" y="120015"/>
                      <a:pt x="35179" y="120015"/>
                    </a:cubicBezTo>
                    <a:cubicBezTo>
                      <a:pt x="19177" y="120015"/>
                      <a:pt x="0" y="112458"/>
                      <a:pt x="0" y="89852"/>
                    </a:cubicBezTo>
                    <a:cubicBezTo>
                      <a:pt x="0" y="53276"/>
                      <a:pt x="40196" y="45529"/>
                      <a:pt x="78169" y="45529"/>
                    </a:cubicBezTo>
                    <a:cubicBezTo>
                      <a:pt x="78613" y="42799"/>
                      <a:pt x="78613" y="41402"/>
                      <a:pt x="78613" y="40259"/>
                    </a:cubicBezTo>
                    <a:cubicBezTo>
                      <a:pt x="78613" y="31369"/>
                      <a:pt x="72010" y="27432"/>
                      <a:pt x="60770" y="27432"/>
                    </a:cubicBezTo>
                    <a:cubicBezTo>
                      <a:pt x="50483" y="27432"/>
                      <a:pt x="39307" y="31750"/>
                      <a:pt x="30797" y="38164"/>
                    </a:cubicBezTo>
                    <a:lnTo>
                      <a:pt x="15685" y="17145"/>
                    </a:lnTo>
                    <a:cubicBezTo>
                      <a:pt x="29147" y="6159"/>
                      <a:pt x="48387" y="0"/>
                      <a:pt x="65722" y="0"/>
                    </a:cubicBezTo>
                    <a:cubicBezTo>
                      <a:pt x="92901" y="0"/>
                      <a:pt x="113285" y="11430"/>
                      <a:pt x="113285" y="36766"/>
                    </a:cubicBezTo>
                    <a:cubicBezTo>
                      <a:pt x="113285" y="40894"/>
                      <a:pt x="112840" y="46164"/>
                      <a:pt x="111887" y="50736"/>
                    </a:cubicBezTo>
                    <a:close/>
                    <a:moveTo>
                      <a:pt x="72835" y="67501"/>
                    </a:moveTo>
                    <a:cubicBezTo>
                      <a:pt x="54547" y="67501"/>
                      <a:pt x="33274" y="70040"/>
                      <a:pt x="33274" y="83947"/>
                    </a:cubicBezTo>
                    <a:cubicBezTo>
                      <a:pt x="33274" y="93091"/>
                      <a:pt x="40831" y="95567"/>
                      <a:pt x="48387" y="95567"/>
                    </a:cubicBezTo>
                    <a:cubicBezTo>
                      <a:pt x="62357" y="95567"/>
                      <a:pt x="72390" y="85725"/>
                      <a:pt x="74930" y="72961"/>
                    </a:cubicBezTo>
                    <a:lnTo>
                      <a:pt x="76073" y="67501"/>
                    </a:lnTo>
                    <a:lnTo>
                      <a:pt x="72898" y="6750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2" name="Frihandsfigur: Form 201">
                <a:extLst>
                  <a:ext uri="{FF2B5EF4-FFF2-40B4-BE49-F238E27FC236}">
                    <a16:creationId xmlns:a16="http://schemas.microsoft.com/office/drawing/2014/main" id="{3FB60900-F5F8-7A16-DE77-989D668BF422}"/>
                  </a:ext>
                </a:extLst>
              </p:cNvPr>
              <p:cNvSpPr/>
              <p:nvPr/>
            </p:nvSpPr>
            <p:spPr>
              <a:xfrm>
                <a:off x="10592181" y="5950584"/>
                <a:ext cx="124840" cy="116776"/>
              </a:xfrm>
              <a:custGeom>
                <a:avLst/>
                <a:gdLst>
                  <a:gd name="csX0" fmla="*/ 52832 w 124840"/>
                  <a:gd name="csY0" fmla="*/ 19431 h 116776"/>
                  <a:gd name="csX1" fmla="*/ 88519 w 124840"/>
                  <a:gd name="csY1" fmla="*/ 0 h 116776"/>
                  <a:gd name="csX2" fmla="*/ 124840 w 124840"/>
                  <a:gd name="csY2" fmla="*/ 34544 h 116776"/>
                  <a:gd name="csX3" fmla="*/ 123698 w 124840"/>
                  <a:gd name="csY3" fmla="*/ 46863 h 116776"/>
                  <a:gd name="csX4" fmla="*/ 111378 w 124840"/>
                  <a:gd name="csY4" fmla="*/ 116777 h 116776"/>
                  <a:gd name="csX5" fmla="*/ 74802 w 124840"/>
                  <a:gd name="csY5" fmla="*/ 116777 h 116776"/>
                  <a:gd name="csX6" fmla="*/ 85534 w 124840"/>
                  <a:gd name="csY6" fmla="*/ 55055 h 116776"/>
                  <a:gd name="csX7" fmla="*/ 86677 w 124840"/>
                  <a:gd name="csY7" fmla="*/ 45466 h 116776"/>
                  <a:gd name="csX8" fmla="*/ 71564 w 124840"/>
                  <a:gd name="csY8" fmla="*/ 30163 h 116776"/>
                  <a:gd name="csX9" fmla="*/ 47561 w 124840"/>
                  <a:gd name="csY9" fmla="*/ 55055 h 116776"/>
                  <a:gd name="csX10" fmla="*/ 36575 w 124840"/>
                  <a:gd name="csY10" fmla="*/ 116777 h 116776"/>
                  <a:gd name="csX11" fmla="*/ 0 w 124840"/>
                  <a:gd name="csY11" fmla="*/ 116777 h 116776"/>
                  <a:gd name="csX12" fmla="*/ 15748 w 124840"/>
                  <a:gd name="csY12" fmla="*/ 26480 h 116776"/>
                  <a:gd name="csX13" fmla="*/ 19176 w 124840"/>
                  <a:gd name="csY13" fmla="*/ 2921 h 116776"/>
                  <a:gd name="csX14" fmla="*/ 54165 w 124840"/>
                  <a:gd name="csY14" fmla="*/ 2921 h 116776"/>
                  <a:gd name="csX15" fmla="*/ 52324 w 124840"/>
                  <a:gd name="csY15" fmla="*/ 19368 h 116776"/>
                  <a:gd name="csX16" fmla="*/ 52768 w 124840"/>
                  <a:gd name="csY16" fmla="*/ 19368 h 1167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24840" h="116776">
                    <a:moveTo>
                      <a:pt x="52832" y="19431"/>
                    </a:moveTo>
                    <a:cubicBezTo>
                      <a:pt x="60134" y="8255"/>
                      <a:pt x="72707" y="0"/>
                      <a:pt x="88519" y="0"/>
                    </a:cubicBezTo>
                    <a:cubicBezTo>
                      <a:pt x="113919" y="0"/>
                      <a:pt x="124840" y="16002"/>
                      <a:pt x="124840" y="34544"/>
                    </a:cubicBezTo>
                    <a:cubicBezTo>
                      <a:pt x="124840" y="38672"/>
                      <a:pt x="124587" y="42990"/>
                      <a:pt x="123698" y="46863"/>
                    </a:cubicBezTo>
                    <a:lnTo>
                      <a:pt x="111378" y="116777"/>
                    </a:lnTo>
                    <a:lnTo>
                      <a:pt x="74802" y="116777"/>
                    </a:lnTo>
                    <a:lnTo>
                      <a:pt x="85534" y="55055"/>
                    </a:lnTo>
                    <a:cubicBezTo>
                      <a:pt x="86233" y="51880"/>
                      <a:pt x="86677" y="48197"/>
                      <a:pt x="86677" y="45466"/>
                    </a:cubicBezTo>
                    <a:cubicBezTo>
                      <a:pt x="86677" y="37021"/>
                      <a:pt x="82803" y="30163"/>
                      <a:pt x="71564" y="30163"/>
                    </a:cubicBezTo>
                    <a:cubicBezTo>
                      <a:pt x="58293" y="30163"/>
                      <a:pt x="49847" y="41593"/>
                      <a:pt x="47561" y="55055"/>
                    </a:cubicBezTo>
                    <a:lnTo>
                      <a:pt x="36575" y="116777"/>
                    </a:lnTo>
                    <a:lnTo>
                      <a:pt x="0" y="116777"/>
                    </a:lnTo>
                    <a:lnTo>
                      <a:pt x="15748" y="26480"/>
                    </a:lnTo>
                    <a:cubicBezTo>
                      <a:pt x="16890" y="20765"/>
                      <a:pt x="18478" y="10224"/>
                      <a:pt x="19176" y="2921"/>
                    </a:cubicBezTo>
                    <a:lnTo>
                      <a:pt x="54165" y="2921"/>
                    </a:lnTo>
                    <a:cubicBezTo>
                      <a:pt x="53911" y="6604"/>
                      <a:pt x="52768" y="14605"/>
                      <a:pt x="52324" y="19368"/>
                    </a:cubicBezTo>
                    <a:lnTo>
                      <a:pt x="52768" y="19368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3" name="Frihandsfigur: Form 202">
                <a:extLst>
                  <a:ext uri="{FF2B5EF4-FFF2-40B4-BE49-F238E27FC236}">
                    <a16:creationId xmlns:a16="http://schemas.microsoft.com/office/drawing/2014/main" id="{2CD05E17-A9C5-4DCA-DFAE-7160A8D2ADE9}"/>
                  </a:ext>
                </a:extLst>
              </p:cNvPr>
              <p:cNvSpPr/>
              <p:nvPr/>
            </p:nvSpPr>
            <p:spPr>
              <a:xfrm>
                <a:off x="10735056" y="5894641"/>
                <a:ext cx="147890" cy="175514"/>
              </a:xfrm>
              <a:custGeom>
                <a:avLst/>
                <a:gdLst>
                  <a:gd name="csX0" fmla="*/ 111315 w 147890"/>
                  <a:gd name="csY0" fmla="*/ 0 h 175514"/>
                  <a:gd name="csX1" fmla="*/ 147891 w 147890"/>
                  <a:gd name="csY1" fmla="*/ 0 h 175514"/>
                  <a:gd name="csX2" fmla="*/ 117284 w 147890"/>
                  <a:gd name="csY2" fmla="*/ 172784 h 175514"/>
                  <a:gd name="csX3" fmla="*/ 83693 w 147890"/>
                  <a:gd name="csY3" fmla="*/ 172784 h 175514"/>
                  <a:gd name="csX4" fmla="*/ 86423 w 147890"/>
                  <a:gd name="csY4" fmla="*/ 157226 h 175514"/>
                  <a:gd name="csX5" fmla="*/ 85725 w 147890"/>
                  <a:gd name="csY5" fmla="*/ 157226 h 175514"/>
                  <a:gd name="csX6" fmla="*/ 47117 w 147890"/>
                  <a:gd name="csY6" fmla="*/ 175514 h 175514"/>
                  <a:gd name="csX7" fmla="*/ 0 w 147890"/>
                  <a:gd name="csY7" fmla="*/ 126619 h 175514"/>
                  <a:gd name="csX8" fmla="*/ 62864 w 147890"/>
                  <a:gd name="csY8" fmla="*/ 56007 h 175514"/>
                  <a:gd name="csX9" fmla="*/ 98298 w 147890"/>
                  <a:gd name="csY9" fmla="*/ 73597 h 175514"/>
                  <a:gd name="csX10" fmla="*/ 98742 w 147890"/>
                  <a:gd name="csY10" fmla="*/ 73597 h 175514"/>
                  <a:gd name="csX11" fmla="*/ 111315 w 147890"/>
                  <a:gd name="csY11" fmla="*/ 0 h 175514"/>
                  <a:gd name="csX12" fmla="*/ 59880 w 147890"/>
                  <a:gd name="csY12" fmla="*/ 145796 h 175514"/>
                  <a:gd name="csX13" fmla="*/ 92138 w 147890"/>
                  <a:gd name="csY13" fmla="*/ 109474 h 175514"/>
                  <a:gd name="csX14" fmla="*/ 68389 w 147890"/>
                  <a:gd name="csY14" fmla="*/ 85471 h 175514"/>
                  <a:gd name="csX15" fmla="*/ 36385 w 147890"/>
                  <a:gd name="csY15" fmla="*/ 121793 h 175514"/>
                  <a:gd name="csX16" fmla="*/ 59944 w 147890"/>
                  <a:gd name="csY16" fmla="*/ 145796 h 175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47890" h="175514">
                    <a:moveTo>
                      <a:pt x="111315" y="0"/>
                    </a:moveTo>
                    <a:lnTo>
                      <a:pt x="147891" y="0"/>
                    </a:lnTo>
                    <a:lnTo>
                      <a:pt x="117284" y="172784"/>
                    </a:lnTo>
                    <a:lnTo>
                      <a:pt x="83693" y="172784"/>
                    </a:lnTo>
                    <a:lnTo>
                      <a:pt x="86423" y="157226"/>
                    </a:lnTo>
                    <a:lnTo>
                      <a:pt x="85725" y="157226"/>
                    </a:lnTo>
                    <a:cubicBezTo>
                      <a:pt x="77724" y="168656"/>
                      <a:pt x="63753" y="175514"/>
                      <a:pt x="47117" y="175514"/>
                    </a:cubicBezTo>
                    <a:cubicBezTo>
                      <a:pt x="17652" y="175514"/>
                      <a:pt x="0" y="154940"/>
                      <a:pt x="0" y="126619"/>
                    </a:cubicBezTo>
                    <a:cubicBezTo>
                      <a:pt x="0" y="87757"/>
                      <a:pt x="26288" y="56007"/>
                      <a:pt x="62864" y="56007"/>
                    </a:cubicBezTo>
                    <a:cubicBezTo>
                      <a:pt x="79565" y="56007"/>
                      <a:pt x="92138" y="62865"/>
                      <a:pt x="98298" y="73597"/>
                    </a:cubicBezTo>
                    <a:lnTo>
                      <a:pt x="98742" y="73597"/>
                    </a:lnTo>
                    <a:lnTo>
                      <a:pt x="111315" y="0"/>
                    </a:lnTo>
                    <a:close/>
                    <a:moveTo>
                      <a:pt x="59880" y="145796"/>
                    </a:moveTo>
                    <a:cubicBezTo>
                      <a:pt x="78422" y="145796"/>
                      <a:pt x="92138" y="129096"/>
                      <a:pt x="92138" y="109474"/>
                    </a:cubicBezTo>
                    <a:cubicBezTo>
                      <a:pt x="92138" y="95504"/>
                      <a:pt x="82994" y="85471"/>
                      <a:pt x="68389" y="85471"/>
                    </a:cubicBezTo>
                    <a:cubicBezTo>
                      <a:pt x="48958" y="85471"/>
                      <a:pt x="36385" y="101727"/>
                      <a:pt x="36385" y="121793"/>
                    </a:cubicBezTo>
                    <a:cubicBezTo>
                      <a:pt x="36385" y="135255"/>
                      <a:pt x="44640" y="145796"/>
                      <a:pt x="59944" y="145796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4" name="Frihandsfigur: Form 203">
                <a:extLst>
                  <a:ext uri="{FF2B5EF4-FFF2-40B4-BE49-F238E27FC236}">
                    <a16:creationId xmlns:a16="http://schemas.microsoft.com/office/drawing/2014/main" id="{791E3AA2-2798-C937-38DB-951D3E823416}"/>
                  </a:ext>
                </a:extLst>
              </p:cNvPr>
              <p:cNvSpPr/>
              <p:nvPr/>
            </p:nvSpPr>
            <p:spPr>
              <a:xfrm>
                <a:off x="10885043" y="5950140"/>
                <a:ext cx="118871" cy="120650"/>
              </a:xfrm>
              <a:custGeom>
                <a:avLst/>
                <a:gdLst>
                  <a:gd name="csX0" fmla="*/ 34289 w 118871"/>
                  <a:gd name="csY0" fmla="*/ 70167 h 120650"/>
                  <a:gd name="csX1" fmla="*/ 34036 w 118871"/>
                  <a:gd name="csY1" fmla="*/ 72199 h 120650"/>
                  <a:gd name="csX2" fmla="*/ 59182 w 118871"/>
                  <a:gd name="csY2" fmla="*/ 92519 h 120650"/>
                  <a:gd name="csX3" fmla="*/ 86360 w 118871"/>
                  <a:gd name="csY3" fmla="*/ 80645 h 120650"/>
                  <a:gd name="csX4" fmla="*/ 109474 w 118871"/>
                  <a:gd name="csY4" fmla="*/ 98679 h 120650"/>
                  <a:gd name="csX5" fmla="*/ 56007 w 118871"/>
                  <a:gd name="csY5" fmla="*/ 120650 h 120650"/>
                  <a:gd name="csX6" fmla="*/ 0 w 118871"/>
                  <a:gd name="csY6" fmla="*/ 69469 h 120650"/>
                  <a:gd name="csX7" fmla="*/ 68580 w 118871"/>
                  <a:gd name="csY7" fmla="*/ 0 h 120650"/>
                  <a:gd name="csX8" fmla="*/ 118872 w 118871"/>
                  <a:gd name="csY8" fmla="*/ 48006 h 120650"/>
                  <a:gd name="csX9" fmla="*/ 115888 w 118871"/>
                  <a:gd name="csY9" fmla="*/ 70167 h 120650"/>
                  <a:gd name="csX10" fmla="*/ 34289 w 118871"/>
                  <a:gd name="csY10" fmla="*/ 70167 h 120650"/>
                  <a:gd name="csX11" fmla="*/ 86360 w 118871"/>
                  <a:gd name="csY11" fmla="*/ 43243 h 120650"/>
                  <a:gd name="csX12" fmla="*/ 65532 w 118871"/>
                  <a:gd name="csY12" fmla="*/ 25654 h 120650"/>
                  <a:gd name="csX13" fmla="*/ 36702 w 118871"/>
                  <a:gd name="csY13" fmla="*/ 47815 h 120650"/>
                  <a:gd name="csX14" fmla="*/ 86042 w 118871"/>
                  <a:gd name="csY14" fmla="*/ 47815 h 120650"/>
                  <a:gd name="csX15" fmla="*/ 86296 w 118871"/>
                  <a:gd name="csY15" fmla="*/ 43243 h 1206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18871" h="120650">
                    <a:moveTo>
                      <a:pt x="34289" y="70167"/>
                    </a:moveTo>
                    <a:cubicBezTo>
                      <a:pt x="34036" y="71056"/>
                      <a:pt x="34036" y="71755"/>
                      <a:pt x="34036" y="72199"/>
                    </a:cubicBezTo>
                    <a:cubicBezTo>
                      <a:pt x="34036" y="85026"/>
                      <a:pt x="46609" y="92519"/>
                      <a:pt x="59182" y="92519"/>
                    </a:cubicBezTo>
                    <a:cubicBezTo>
                      <a:pt x="70612" y="92519"/>
                      <a:pt x="79501" y="87947"/>
                      <a:pt x="86360" y="80645"/>
                    </a:cubicBezTo>
                    <a:lnTo>
                      <a:pt x="109474" y="98679"/>
                    </a:lnTo>
                    <a:cubicBezTo>
                      <a:pt x="95059" y="113982"/>
                      <a:pt x="76581" y="120650"/>
                      <a:pt x="56007" y="120650"/>
                    </a:cubicBezTo>
                    <a:cubicBezTo>
                      <a:pt x="24447" y="120650"/>
                      <a:pt x="0" y="102616"/>
                      <a:pt x="0" y="69469"/>
                    </a:cubicBezTo>
                    <a:cubicBezTo>
                      <a:pt x="0" y="30607"/>
                      <a:pt x="28575" y="0"/>
                      <a:pt x="68580" y="0"/>
                    </a:cubicBezTo>
                    <a:cubicBezTo>
                      <a:pt x="98551" y="0"/>
                      <a:pt x="118872" y="17145"/>
                      <a:pt x="118872" y="48006"/>
                    </a:cubicBezTo>
                    <a:cubicBezTo>
                      <a:pt x="118872" y="53467"/>
                      <a:pt x="117728" y="62865"/>
                      <a:pt x="115888" y="70167"/>
                    </a:cubicBezTo>
                    <a:lnTo>
                      <a:pt x="34289" y="70167"/>
                    </a:lnTo>
                    <a:close/>
                    <a:moveTo>
                      <a:pt x="86360" y="43243"/>
                    </a:moveTo>
                    <a:cubicBezTo>
                      <a:pt x="86360" y="33210"/>
                      <a:pt x="78803" y="25654"/>
                      <a:pt x="65532" y="25654"/>
                    </a:cubicBezTo>
                    <a:cubicBezTo>
                      <a:pt x="49275" y="25654"/>
                      <a:pt x="38988" y="38227"/>
                      <a:pt x="36702" y="47815"/>
                    </a:cubicBezTo>
                    <a:lnTo>
                      <a:pt x="86042" y="47815"/>
                    </a:lnTo>
                    <a:cubicBezTo>
                      <a:pt x="86296" y="46228"/>
                      <a:pt x="86296" y="44640"/>
                      <a:pt x="86296" y="43243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5" name="Frihandsfigur: Form 204">
                <a:extLst>
                  <a:ext uri="{FF2B5EF4-FFF2-40B4-BE49-F238E27FC236}">
                    <a16:creationId xmlns:a16="http://schemas.microsoft.com/office/drawing/2014/main" id="{AD6BAE5B-5BA2-0009-32A1-BF586DCEF488}"/>
                  </a:ext>
                </a:extLst>
              </p:cNvPr>
              <p:cNvSpPr/>
              <p:nvPr/>
            </p:nvSpPr>
            <p:spPr>
              <a:xfrm>
                <a:off x="11016932" y="5894641"/>
                <a:ext cx="67691" cy="172783"/>
              </a:xfrm>
              <a:custGeom>
                <a:avLst/>
                <a:gdLst>
                  <a:gd name="csX0" fmla="*/ 0 w 67691"/>
                  <a:gd name="csY0" fmla="*/ 172784 h 172783"/>
                  <a:gd name="csX1" fmla="*/ 30417 w 67691"/>
                  <a:gd name="csY1" fmla="*/ 0 h 172783"/>
                  <a:gd name="csX2" fmla="*/ 67691 w 67691"/>
                  <a:gd name="csY2" fmla="*/ 0 h 172783"/>
                  <a:gd name="csX3" fmla="*/ 37085 w 67691"/>
                  <a:gd name="csY3" fmla="*/ 172784 h 172783"/>
                  <a:gd name="csX4" fmla="*/ 64 w 67691"/>
                  <a:gd name="csY4" fmla="*/ 172784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7691" h="172783">
                    <a:moveTo>
                      <a:pt x="0" y="172784"/>
                    </a:moveTo>
                    <a:lnTo>
                      <a:pt x="30417" y="0"/>
                    </a:lnTo>
                    <a:lnTo>
                      <a:pt x="67691" y="0"/>
                    </a:lnTo>
                    <a:lnTo>
                      <a:pt x="37085" y="172784"/>
                    </a:lnTo>
                    <a:lnTo>
                      <a:pt x="64" y="172784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6" name="Frihandsfigur: Form 205">
                <a:extLst>
                  <a:ext uri="{FF2B5EF4-FFF2-40B4-BE49-F238E27FC236}">
                    <a16:creationId xmlns:a16="http://schemas.microsoft.com/office/drawing/2014/main" id="{FBED4438-104B-1806-AB33-8D45B5C02961}"/>
                  </a:ext>
                </a:extLst>
              </p:cNvPr>
              <p:cNvSpPr/>
              <p:nvPr/>
            </p:nvSpPr>
            <p:spPr>
              <a:xfrm>
                <a:off x="11074781" y="5950077"/>
                <a:ext cx="111251" cy="121284"/>
              </a:xfrm>
              <a:custGeom>
                <a:avLst/>
                <a:gdLst>
                  <a:gd name="csX0" fmla="*/ 22796 w 111251"/>
                  <a:gd name="csY0" fmla="*/ 80963 h 121284"/>
                  <a:gd name="csX1" fmla="*/ 49085 w 111251"/>
                  <a:gd name="csY1" fmla="*/ 93980 h 121284"/>
                  <a:gd name="csX2" fmla="*/ 65341 w 111251"/>
                  <a:gd name="csY2" fmla="*/ 83693 h 121284"/>
                  <a:gd name="csX3" fmla="*/ 49085 w 111251"/>
                  <a:gd name="csY3" fmla="*/ 71564 h 121284"/>
                  <a:gd name="csX4" fmla="*/ 16637 w 111251"/>
                  <a:gd name="csY4" fmla="*/ 39560 h 121284"/>
                  <a:gd name="csX5" fmla="*/ 68072 w 111251"/>
                  <a:gd name="csY5" fmla="*/ 0 h 121284"/>
                  <a:gd name="csX6" fmla="*/ 111251 w 111251"/>
                  <a:gd name="csY6" fmla="*/ 17589 h 121284"/>
                  <a:gd name="csX7" fmla="*/ 88137 w 111251"/>
                  <a:gd name="csY7" fmla="*/ 37020 h 121284"/>
                  <a:gd name="csX8" fmla="*/ 65976 w 111251"/>
                  <a:gd name="csY8" fmla="*/ 26479 h 121284"/>
                  <a:gd name="csX9" fmla="*/ 50228 w 111251"/>
                  <a:gd name="csY9" fmla="*/ 36513 h 121284"/>
                  <a:gd name="csX10" fmla="*/ 65088 w 111251"/>
                  <a:gd name="csY10" fmla="*/ 46799 h 121284"/>
                  <a:gd name="csX11" fmla="*/ 99631 w 111251"/>
                  <a:gd name="csY11" fmla="*/ 81089 h 121284"/>
                  <a:gd name="csX12" fmla="*/ 48196 w 111251"/>
                  <a:gd name="csY12" fmla="*/ 121285 h 121284"/>
                  <a:gd name="csX13" fmla="*/ 0 w 111251"/>
                  <a:gd name="csY13" fmla="*/ 101664 h 121284"/>
                  <a:gd name="csX14" fmla="*/ 22860 w 111251"/>
                  <a:gd name="csY14" fmla="*/ 80835 h 1212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11251" h="121284">
                    <a:moveTo>
                      <a:pt x="22796" y="80963"/>
                    </a:moveTo>
                    <a:cubicBezTo>
                      <a:pt x="28511" y="89408"/>
                      <a:pt x="39052" y="93980"/>
                      <a:pt x="49085" y="93980"/>
                    </a:cubicBezTo>
                    <a:cubicBezTo>
                      <a:pt x="59118" y="93980"/>
                      <a:pt x="65341" y="90107"/>
                      <a:pt x="65341" y="83693"/>
                    </a:cubicBezTo>
                    <a:cubicBezTo>
                      <a:pt x="65341" y="77279"/>
                      <a:pt x="59880" y="74803"/>
                      <a:pt x="49085" y="71564"/>
                    </a:cubicBezTo>
                    <a:cubicBezTo>
                      <a:pt x="28067" y="65151"/>
                      <a:pt x="16637" y="57404"/>
                      <a:pt x="16637" y="39560"/>
                    </a:cubicBezTo>
                    <a:cubicBezTo>
                      <a:pt x="16637" y="14668"/>
                      <a:pt x="40639" y="0"/>
                      <a:pt x="68072" y="0"/>
                    </a:cubicBezTo>
                    <a:cubicBezTo>
                      <a:pt x="85661" y="0"/>
                      <a:pt x="102108" y="5969"/>
                      <a:pt x="111251" y="17589"/>
                    </a:cubicBezTo>
                    <a:lnTo>
                      <a:pt x="88137" y="37020"/>
                    </a:lnTo>
                    <a:cubicBezTo>
                      <a:pt x="83820" y="31051"/>
                      <a:pt x="76263" y="26479"/>
                      <a:pt x="65976" y="26479"/>
                    </a:cubicBezTo>
                    <a:cubicBezTo>
                      <a:pt x="57975" y="26479"/>
                      <a:pt x="50228" y="29210"/>
                      <a:pt x="50228" y="36513"/>
                    </a:cubicBezTo>
                    <a:cubicBezTo>
                      <a:pt x="50228" y="41783"/>
                      <a:pt x="55054" y="44069"/>
                      <a:pt x="65088" y="46799"/>
                    </a:cubicBezTo>
                    <a:cubicBezTo>
                      <a:pt x="86360" y="52514"/>
                      <a:pt x="99631" y="61658"/>
                      <a:pt x="99631" y="81089"/>
                    </a:cubicBezTo>
                    <a:cubicBezTo>
                      <a:pt x="99631" y="108776"/>
                      <a:pt x="73787" y="121285"/>
                      <a:pt x="48196" y="121285"/>
                    </a:cubicBezTo>
                    <a:cubicBezTo>
                      <a:pt x="27177" y="121285"/>
                      <a:pt x="10223" y="113728"/>
                      <a:pt x="0" y="101664"/>
                    </a:cubicBezTo>
                    <a:lnTo>
                      <a:pt x="22860" y="80835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7" name="Frihandsfigur: Form 206">
                <a:extLst>
                  <a:ext uri="{FF2B5EF4-FFF2-40B4-BE49-F238E27FC236}">
                    <a16:creationId xmlns:a16="http://schemas.microsoft.com/office/drawing/2014/main" id="{66C06D98-609A-A3AA-5864-A4592536B78E}"/>
                  </a:ext>
                </a:extLst>
              </p:cNvPr>
              <p:cNvSpPr/>
              <p:nvPr/>
            </p:nvSpPr>
            <p:spPr>
              <a:xfrm>
                <a:off x="11190605" y="5890259"/>
                <a:ext cx="98805" cy="177165"/>
              </a:xfrm>
              <a:custGeom>
                <a:avLst/>
                <a:gdLst>
                  <a:gd name="csX0" fmla="*/ 92139 w 98805"/>
                  <a:gd name="csY0" fmla="*/ 31560 h 177165"/>
                  <a:gd name="csX1" fmla="*/ 82550 w 98805"/>
                  <a:gd name="csY1" fmla="*/ 29718 h 177165"/>
                  <a:gd name="csX2" fmla="*/ 63119 w 98805"/>
                  <a:gd name="csY2" fmla="*/ 51181 h 177165"/>
                  <a:gd name="csX3" fmla="*/ 61087 w 98805"/>
                  <a:gd name="csY3" fmla="*/ 63310 h 177165"/>
                  <a:gd name="csX4" fmla="*/ 86677 w 98805"/>
                  <a:gd name="csY4" fmla="*/ 63310 h 177165"/>
                  <a:gd name="csX5" fmla="*/ 81851 w 98805"/>
                  <a:gd name="csY5" fmla="*/ 90742 h 177165"/>
                  <a:gd name="csX6" fmla="*/ 56705 w 98805"/>
                  <a:gd name="csY6" fmla="*/ 90742 h 177165"/>
                  <a:gd name="csX7" fmla="*/ 41401 w 98805"/>
                  <a:gd name="csY7" fmla="*/ 177165 h 177165"/>
                  <a:gd name="csX8" fmla="*/ 5524 w 98805"/>
                  <a:gd name="csY8" fmla="*/ 177165 h 177165"/>
                  <a:gd name="csX9" fmla="*/ 20827 w 98805"/>
                  <a:gd name="csY9" fmla="*/ 90742 h 177165"/>
                  <a:gd name="csX10" fmla="*/ 0 w 98805"/>
                  <a:gd name="csY10" fmla="*/ 90742 h 177165"/>
                  <a:gd name="csX11" fmla="*/ 4826 w 98805"/>
                  <a:gd name="csY11" fmla="*/ 63310 h 177165"/>
                  <a:gd name="csX12" fmla="*/ 24955 w 98805"/>
                  <a:gd name="csY12" fmla="*/ 63310 h 177165"/>
                  <a:gd name="csX13" fmla="*/ 27241 w 98805"/>
                  <a:gd name="csY13" fmla="*/ 51626 h 177165"/>
                  <a:gd name="csX14" fmla="*/ 81661 w 98805"/>
                  <a:gd name="csY14" fmla="*/ 0 h 177165"/>
                  <a:gd name="csX15" fmla="*/ 98806 w 98805"/>
                  <a:gd name="csY15" fmla="*/ 2286 h 177165"/>
                  <a:gd name="csX16" fmla="*/ 92201 w 98805"/>
                  <a:gd name="csY16" fmla="*/ 31560 h 1771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98805" h="177165">
                    <a:moveTo>
                      <a:pt x="92139" y="31560"/>
                    </a:moveTo>
                    <a:cubicBezTo>
                      <a:pt x="89408" y="30417"/>
                      <a:pt x="86423" y="29718"/>
                      <a:pt x="82550" y="29718"/>
                    </a:cubicBezTo>
                    <a:cubicBezTo>
                      <a:pt x="69278" y="29718"/>
                      <a:pt x="65151" y="40704"/>
                      <a:pt x="63119" y="51181"/>
                    </a:cubicBezTo>
                    <a:lnTo>
                      <a:pt x="61087" y="63310"/>
                    </a:lnTo>
                    <a:lnTo>
                      <a:pt x="86677" y="63310"/>
                    </a:lnTo>
                    <a:lnTo>
                      <a:pt x="81851" y="90742"/>
                    </a:lnTo>
                    <a:lnTo>
                      <a:pt x="56705" y="90742"/>
                    </a:lnTo>
                    <a:lnTo>
                      <a:pt x="41401" y="177165"/>
                    </a:lnTo>
                    <a:lnTo>
                      <a:pt x="5524" y="177165"/>
                    </a:lnTo>
                    <a:lnTo>
                      <a:pt x="20827" y="90742"/>
                    </a:lnTo>
                    <a:lnTo>
                      <a:pt x="0" y="90742"/>
                    </a:lnTo>
                    <a:lnTo>
                      <a:pt x="4826" y="63310"/>
                    </a:lnTo>
                    <a:lnTo>
                      <a:pt x="24955" y="63310"/>
                    </a:lnTo>
                    <a:lnTo>
                      <a:pt x="27241" y="51626"/>
                    </a:lnTo>
                    <a:cubicBezTo>
                      <a:pt x="32067" y="25146"/>
                      <a:pt x="44386" y="0"/>
                      <a:pt x="81661" y="0"/>
                    </a:cubicBezTo>
                    <a:cubicBezTo>
                      <a:pt x="87820" y="0"/>
                      <a:pt x="94234" y="699"/>
                      <a:pt x="98806" y="2286"/>
                    </a:cubicBezTo>
                    <a:lnTo>
                      <a:pt x="92201" y="3156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8" name="Frihandsfigur: Form 207">
                <a:extLst>
                  <a:ext uri="{FF2B5EF4-FFF2-40B4-BE49-F238E27FC236}">
                    <a16:creationId xmlns:a16="http://schemas.microsoft.com/office/drawing/2014/main" id="{CD04987D-7E93-B9E5-4E2B-F18588E7842C}"/>
                  </a:ext>
                </a:extLst>
              </p:cNvPr>
              <p:cNvSpPr/>
              <p:nvPr/>
            </p:nvSpPr>
            <p:spPr>
              <a:xfrm>
                <a:off x="11272329" y="5950077"/>
                <a:ext cx="113283" cy="120014"/>
              </a:xfrm>
              <a:custGeom>
                <a:avLst/>
                <a:gdLst>
                  <a:gd name="csX0" fmla="*/ 111951 w 113283"/>
                  <a:gd name="csY0" fmla="*/ 50800 h 120014"/>
                  <a:gd name="csX1" fmla="*/ 104203 w 113283"/>
                  <a:gd name="csY1" fmla="*/ 95123 h 120014"/>
                  <a:gd name="csX2" fmla="*/ 101917 w 113283"/>
                  <a:gd name="csY2" fmla="*/ 117284 h 120014"/>
                  <a:gd name="csX3" fmla="*/ 69469 w 113283"/>
                  <a:gd name="csY3" fmla="*/ 117284 h 120014"/>
                  <a:gd name="csX4" fmla="*/ 70358 w 113283"/>
                  <a:gd name="csY4" fmla="*/ 105156 h 120014"/>
                  <a:gd name="csX5" fmla="*/ 69914 w 113283"/>
                  <a:gd name="csY5" fmla="*/ 105156 h 120014"/>
                  <a:gd name="csX6" fmla="*/ 35178 w 113283"/>
                  <a:gd name="csY6" fmla="*/ 120015 h 120014"/>
                  <a:gd name="csX7" fmla="*/ 0 w 113283"/>
                  <a:gd name="csY7" fmla="*/ 89852 h 120014"/>
                  <a:gd name="csX8" fmla="*/ 78168 w 113283"/>
                  <a:gd name="csY8" fmla="*/ 45529 h 120014"/>
                  <a:gd name="csX9" fmla="*/ 78613 w 113283"/>
                  <a:gd name="csY9" fmla="*/ 40259 h 120014"/>
                  <a:gd name="csX10" fmla="*/ 60769 w 113283"/>
                  <a:gd name="csY10" fmla="*/ 27432 h 120014"/>
                  <a:gd name="csX11" fmla="*/ 30797 w 113283"/>
                  <a:gd name="csY11" fmla="*/ 38164 h 120014"/>
                  <a:gd name="csX12" fmla="*/ 15684 w 113283"/>
                  <a:gd name="csY12" fmla="*/ 17145 h 120014"/>
                  <a:gd name="csX13" fmla="*/ 65722 w 113283"/>
                  <a:gd name="csY13" fmla="*/ 0 h 120014"/>
                  <a:gd name="csX14" fmla="*/ 113284 w 113283"/>
                  <a:gd name="csY14" fmla="*/ 36766 h 120014"/>
                  <a:gd name="csX15" fmla="*/ 111887 w 113283"/>
                  <a:gd name="csY15" fmla="*/ 50736 h 120014"/>
                  <a:gd name="csX16" fmla="*/ 72834 w 113283"/>
                  <a:gd name="csY16" fmla="*/ 67501 h 120014"/>
                  <a:gd name="csX17" fmla="*/ 33274 w 113283"/>
                  <a:gd name="csY17" fmla="*/ 83947 h 120014"/>
                  <a:gd name="csX18" fmla="*/ 48387 w 113283"/>
                  <a:gd name="csY18" fmla="*/ 95567 h 120014"/>
                  <a:gd name="csX19" fmla="*/ 74930 w 113283"/>
                  <a:gd name="csY19" fmla="*/ 72961 h 120014"/>
                  <a:gd name="csX20" fmla="*/ 76073 w 113283"/>
                  <a:gd name="csY20" fmla="*/ 67501 h 120014"/>
                  <a:gd name="csX21" fmla="*/ 72898 w 113283"/>
                  <a:gd name="csY21" fmla="*/ 67501 h 120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13283" h="120014">
                    <a:moveTo>
                      <a:pt x="111951" y="50800"/>
                    </a:moveTo>
                    <a:lnTo>
                      <a:pt x="104203" y="95123"/>
                    </a:lnTo>
                    <a:cubicBezTo>
                      <a:pt x="102806" y="102870"/>
                      <a:pt x="101917" y="112268"/>
                      <a:pt x="101917" y="117284"/>
                    </a:cubicBezTo>
                    <a:lnTo>
                      <a:pt x="69469" y="117284"/>
                    </a:lnTo>
                    <a:cubicBezTo>
                      <a:pt x="69469" y="114109"/>
                      <a:pt x="69914" y="109029"/>
                      <a:pt x="70358" y="105156"/>
                    </a:cubicBezTo>
                    <a:lnTo>
                      <a:pt x="69914" y="105156"/>
                    </a:lnTo>
                    <a:cubicBezTo>
                      <a:pt x="61468" y="115189"/>
                      <a:pt x="49593" y="120015"/>
                      <a:pt x="35178" y="120015"/>
                    </a:cubicBezTo>
                    <a:cubicBezTo>
                      <a:pt x="19176" y="120015"/>
                      <a:pt x="0" y="112458"/>
                      <a:pt x="0" y="89852"/>
                    </a:cubicBezTo>
                    <a:cubicBezTo>
                      <a:pt x="0" y="53276"/>
                      <a:pt x="40195" y="45529"/>
                      <a:pt x="78168" y="45529"/>
                    </a:cubicBezTo>
                    <a:cubicBezTo>
                      <a:pt x="78613" y="42799"/>
                      <a:pt x="78613" y="41402"/>
                      <a:pt x="78613" y="40259"/>
                    </a:cubicBezTo>
                    <a:cubicBezTo>
                      <a:pt x="78613" y="31369"/>
                      <a:pt x="72009" y="27432"/>
                      <a:pt x="60769" y="27432"/>
                    </a:cubicBezTo>
                    <a:cubicBezTo>
                      <a:pt x="50482" y="27432"/>
                      <a:pt x="39306" y="31750"/>
                      <a:pt x="30797" y="38164"/>
                    </a:cubicBezTo>
                    <a:lnTo>
                      <a:pt x="15684" y="17145"/>
                    </a:lnTo>
                    <a:cubicBezTo>
                      <a:pt x="29146" y="6159"/>
                      <a:pt x="48387" y="0"/>
                      <a:pt x="65722" y="0"/>
                    </a:cubicBezTo>
                    <a:cubicBezTo>
                      <a:pt x="92901" y="0"/>
                      <a:pt x="113284" y="11430"/>
                      <a:pt x="113284" y="36766"/>
                    </a:cubicBezTo>
                    <a:cubicBezTo>
                      <a:pt x="113284" y="40894"/>
                      <a:pt x="112839" y="46164"/>
                      <a:pt x="111887" y="50736"/>
                    </a:cubicBezTo>
                    <a:close/>
                    <a:moveTo>
                      <a:pt x="72834" y="67501"/>
                    </a:moveTo>
                    <a:cubicBezTo>
                      <a:pt x="54546" y="67501"/>
                      <a:pt x="33274" y="70040"/>
                      <a:pt x="33274" y="83947"/>
                    </a:cubicBezTo>
                    <a:cubicBezTo>
                      <a:pt x="33274" y="93091"/>
                      <a:pt x="40830" y="95567"/>
                      <a:pt x="48387" y="95567"/>
                    </a:cubicBezTo>
                    <a:cubicBezTo>
                      <a:pt x="62357" y="95567"/>
                      <a:pt x="72389" y="85725"/>
                      <a:pt x="74930" y="72961"/>
                    </a:cubicBezTo>
                    <a:lnTo>
                      <a:pt x="76073" y="67501"/>
                    </a:lnTo>
                    <a:lnTo>
                      <a:pt x="72898" y="6750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9" name="Frihandsfigur: Form 208">
                <a:extLst>
                  <a:ext uri="{FF2B5EF4-FFF2-40B4-BE49-F238E27FC236}">
                    <a16:creationId xmlns:a16="http://schemas.microsoft.com/office/drawing/2014/main" id="{6ECCB920-CE5C-C55D-EE93-7D763D1B7B0E}"/>
                  </a:ext>
                </a:extLst>
              </p:cNvPr>
              <p:cNvSpPr/>
              <p:nvPr/>
            </p:nvSpPr>
            <p:spPr>
              <a:xfrm>
                <a:off x="11403012" y="5950140"/>
                <a:ext cx="111950" cy="120459"/>
              </a:xfrm>
              <a:custGeom>
                <a:avLst/>
                <a:gdLst>
                  <a:gd name="csX0" fmla="*/ 88900 w 111950"/>
                  <a:gd name="csY0" fmla="*/ 39560 h 120459"/>
                  <a:gd name="csX1" fmla="*/ 69024 w 111950"/>
                  <a:gd name="csY1" fmla="*/ 29718 h 120459"/>
                  <a:gd name="csX2" fmla="*/ 35433 w 111950"/>
                  <a:gd name="csY2" fmla="*/ 65595 h 120459"/>
                  <a:gd name="csX3" fmla="*/ 60134 w 111950"/>
                  <a:gd name="csY3" fmla="*/ 90043 h 120459"/>
                  <a:gd name="csX4" fmla="*/ 83883 w 111950"/>
                  <a:gd name="csY4" fmla="*/ 79756 h 120459"/>
                  <a:gd name="csX5" fmla="*/ 101282 w 111950"/>
                  <a:gd name="csY5" fmla="*/ 103060 h 120459"/>
                  <a:gd name="csX6" fmla="*/ 55308 w 111950"/>
                  <a:gd name="csY6" fmla="*/ 120459 h 120459"/>
                  <a:gd name="csX7" fmla="*/ 0 w 111950"/>
                  <a:gd name="csY7" fmla="*/ 70421 h 120459"/>
                  <a:gd name="csX8" fmla="*/ 69914 w 111950"/>
                  <a:gd name="csY8" fmla="*/ 0 h 120459"/>
                  <a:gd name="csX9" fmla="*/ 111951 w 111950"/>
                  <a:gd name="csY9" fmla="*/ 17589 h 120459"/>
                  <a:gd name="csX10" fmla="*/ 88836 w 111950"/>
                  <a:gd name="csY10" fmla="*/ 39560 h 1204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11950" h="120459">
                    <a:moveTo>
                      <a:pt x="88900" y="39560"/>
                    </a:moveTo>
                    <a:cubicBezTo>
                      <a:pt x="85725" y="34544"/>
                      <a:pt x="77915" y="29718"/>
                      <a:pt x="69024" y="29718"/>
                    </a:cubicBezTo>
                    <a:cubicBezTo>
                      <a:pt x="49340" y="29718"/>
                      <a:pt x="35433" y="46418"/>
                      <a:pt x="35433" y="65595"/>
                    </a:cubicBezTo>
                    <a:cubicBezTo>
                      <a:pt x="35433" y="78422"/>
                      <a:pt x="42990" y="90043"/>
                      <a:pt x="60134" y="90043"/>
                    </a:cubicBezTo>
                    <a:cubicBezTo>
                      <a:pt x="71120" y="90043"/>
                      <a:pt x="78422" y="85471"/>
                      <a:pt x="83883" y="79756"/>
                    </a:cubicBezTo>
                    <a:lnTo>
                      <a:pt x="101282" y="103060"/>
                    </a:lnTo>
                    <a:cubicBezTo>
                      <a:pt x="89408" y="113601"/>
                      <a:pt x="74740" y="120459"/>
                      <a:pt x="55308" y="120459"/>
                    </a:cubicBezTo>
                    <a:cubicBezTo>
                      <a:pt x="22161" y="120459"/>
                      <a:pt x="0" y="100584"/>
                      <a:pt x="0" y="70421"/>
                    </a:cubicBezTo>
                    <a:cubicBezTo>
                      <a:pt x="0" y="33401"/>
                      <a:pt x="27877" y="0"/>
                      <a:pt x="69914" y="0"/>
                    </a:cubicBezTo>
                    <a:cubicBezTo>
                      <a:pt x="87058" y="0"/>
                      <a:pt x="103505" y="5715"/>
                      <a:pt x="111951" y="17589"/>
                    </a:cubicBezTo>
                    <a:lnTo>
                      <a:pt x="88836" y="3956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0" name="Frihandsfigur: Form 209">
                <a:extLst>
                  <a:ext uri="{FF2B5EF4-FFF2-40B4-BE49-F238E27FC236}">
                    <a16:creationId xmlns:a16="http://schemas.microsoft.com/office/drawing/2014/main" id="{4AD49E54-1FE8-593B-CA4B-7302F515249F}"/>
                  </a:ext>
                </a:extLst>
              </p:cNvPr>
              <p:cNvSpPr/>
              <p:nvPr/>
            </p:nvSpPr>
            <p:spPr>
              <a:xfrm>
                <a:off x="11515026" y="5894641"/>
                <a:ext cx="138493" cy="172847"/>
              </a:xfrm>
              <a:custGeom>
                <a:avLst/>
                <a:gdLst>
                  <a:gd name="csX0" fmla="*/ 75882 w 138493"/>
                  <a:gd name="csY0" fmla="*/ 172784 h 172847"/>
                  <a:gd name="csX1" fmla="*/ 46863 w 138493"/>
                  <a:gd name="csY1" fmla="*/ 118174 h 172847"/>
                  <a:gd name="csX2" fmla="*/ 46165 w 138493"/>
                  <a:gd name="csY2" fmla="*/ 118174 h 172847"/>
                  <a:gd name="csX3" fmla="*/ 36576 w 138493"/>
                  <a:gd name="csY3" fmla="*/ 172784 h 172847"/>
                  <a:gd name="csX4" fmla="*/ 0 w 138493"/>
                  <a:gd name="csY4" fmla="*/ 172784 h 172847"/>
                  <a:gd name="csX5" fmla="*/ 30417 w 138493"/>
                  <a:gd name="csY5" fmla="*/ 0 h 172847"/>
                  <a:gd name="csX6" fmla="*/ 67183 w 138493"/>
                  <a:gd name="csY6" fmla="*/ 0 h 172847"/>
                  <a:gd name="csX7" fmla="*/ 48451 w 138493"/>
                  <a:gd name="csY7" fmla="*/ 105156 h 172847"/>
                  <a:gd name="csX8" fmla="*/ 49149 w 138493"/>
                  <a:gd name="csY8" fmla="*/ 105156 h 172847"/>
                  <a:gd name="csX9" fmla="*/ 92329 w 138493"/>
                  <a:gd name="csY9" fmla="*/ 58992 h 172847"/>
                  <a:gd name="csX10" fmla="*/ 138493 w 138493"/>
                  <a:gd name="csY10" fmla="*/ 58992 h 172847"/>
                  <a:gd name="csX11" fmla="*/ 83630 w 138493"/>
                  <a:gd name="csY11" fmla="*/ 112268 h 172847"/>
                  <a:gd name="csX12" fmla="*/ 119507 w 138493"/>
                  <a:gd name="csY12" fmla="*/ 172847 h 172847"/>
                  <a:gd name="csX13" fmla="*/ 75819 w 138493"/>
                  <a:gd name="csY13" fmla="*/ 172847 h 1728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38493" h="172847">
                    <a:moveTo>
                      <a:pt x="75882" y="172784"/>
                    </a:moveTo>
                    <a:lnTo>
                      <a:pt x="46863" y="118174"/>
                    </a:lnTo>
                    <a:lnTo>
                      <a:pt x="46165" y="118174"/>
                    </a:lnTo>
                    <a:lnTo>
                      <a:pt x="36576" y="172784"/>
                    </a:lnTo>
                    <a:lnTo>
                      <a:pt x="0" y="172784"/>
                    </a:lnTo>
                    <a:lnTo>
                      <a:pt x="30417" y="0"/>
                    </a:lnTo>
                    <a:lnTo>
                      <a:pt x="67183" y="0"/>
                    </a:lnTo>
                    <a:lnTo>
                      <a:pt x="48451" y="105156"/>
                    </a:lnTo>
                    <a:lnTo>
                      <a:pt x="49149" y="105156"/>
                    </a:lnTo>
                    <a:lnTo>
                      <a:pt x="92329" y="58992"/>
                    </a:lnTo>
                    <a:lnTo>
                      <a:pt x="138493" y="58992"/>
                    </a:lnTo>
                    <a:lnTo>
                      <a:pt x="83630" y="112268"/>
                    </a:lnTo>
                    <a:lnTo>
                      <a:pt x="119507" y="172847"/>
                    </a:lnTo>
                    <a:lnTo>
                      <a:pt x="75819" y="17284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1" name="Frihandsfigur: Form 210">
                <a:extLst>
                  <a:ext uri="{FF2B5EF4-FFF2-40B4-BE49-F238E27FC236}">
                    <a16:creationId xmlns:a16="http://schemas.microsoft.com/office/drawing/2014/main" id="{83154BE7-1AD7-5E87-7DCD-50E1992F33A5}"/>
                  </a:ext>
                </a:extLst>
              </p:cNvPr>
              <p:cNvSpPr/>
              <p:nvPr/>
            </p:nvSpPr>
            <p:spPr>
              <a:xfrm>
                <a:off x="11643931" y="5950140"/>
                <a:ext cx="118872" cy="120650"/>
              </a:xfrm>
              <a:custGeom>
                <a:avLst/>
                <a:gdLst>
                  <a:gd name="csX0" fmla="*/ 34290 w 118872"/>
                  <a:gd name="csY0" fmla="*/ 70167 h 120650"/>
                  <a:gd name="csX1" fmla="*/ 34037 w 118872"/>
                  <a:gd name="csY1" fmla="*/ 72199 h 120650"/>
                  <a:gd name="csX2" fmla="*/ 59182 w 118872"/>
                  <a:gd name="csY2" fmla="*/ 92519 h 120650"/>
                  <a:gd name="csX3" fmla="*/ 86361 w 118872"/>
                  <a:gd name="csY3" fmla="*/ 80645 h 120650"/>
                  <a:gd name="csX4" fmla="*/ 109475 w 118872"/>
                  <a:gd name="csY4" fmla="*/ 98679 h 120650"/>
                  <a:gd name="csX5" fmla="*/ 56007 w 118872"/>
                  <a:gd name="csY5" fmla="*/ 120650 h 120650"/>
                  <a:gd name="csX6" fmla="*/ 0 w 118872"/>
                  <a:gd name="csY6" fmla="*/ 69469 h 120650"/>
                  <a:gd name="csX7" fmla="*/ 68580 w 118872"/>
                  <a:gd name="csY7" fmla="*/ 0 h 120650"/>
                  <a:gd name="csX8" fmla="*/ 118873 w 118872"/>
                  <a:gd name="csY8" fmla="*/ 48006 h 120650"/>
                  <a:gd name="csX9" fmla="*/ 115888 w 118872"/>
                  <a:gd name="csY9" fmla="*/ 70167 h 120650"/>
                  <a:gd name="csX10" fmla="*/ 34290 w 118872"/>
                  <a:gd name="csY10" fmla="*/ 70167 h 120650"/>
                  <a:gd name="csX11" fmla="*/ 86424 w 118872"/>
                  <a:gd name="csY11" fmla="*/ 43243 h 120650"/>
                  <a:gd name="csX12" fmla="*/ 65596 w 118872"/>
                  <a:gd name="csY12" fmla="*/ 25654 h 120650"/>
                  <a:gd name="csX13" fmla="*/ 36767 w 118872"/>
                  <a:gd name="csY13" fmla="*/ 47815 h 120650"/>
                  <a:gd name="csX14" fmla="*/ 86106 w 118872"/>
                  <a:gd name="csY14" fmla="*/ 47815 h 120650"/>
                  <a:gd name="csX15" fmla="*/ 86361 w 118872"/>
                  <a:gd name="csY15" fmla="*/ 43243 h 1206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18872" h="120650">
                    <a:moveTo>
                      <a:pt x="34290" y="70167"/>
                    </a:moveTo>
                    <a:cubicBezTo>
                      <a:pt x="34037" y="71056"/>
                      <a:pt x="34037" y="71755"/>
                      <a:pt x="34037" y="72199"/>
                    </a:cubicBezTo>
                    <a:cubicBezTo>
                      <a:pt x="34037" y="85026"/>
                      <a:pt x="46610" y="92519"/>
                      <a:pt x="59182" y="92519"/>
                    </a:cubicBezTo>
                    <a:cubicBezTo>
                      <a:pt x="70613" y="92519"/>
                      <a:pt x="79502" y="87947"/>
                      <a:pt x="86361" y="80645"/>
                    </a:cubicBezTo>
                    <a:lnTo>
                      <a:pt x="109475" y="98679"/>
                    </a:lnTo>
                    <a:cubicBezTo>
                      <a:pt x="95060" y="113982"/>
                      <a:pt x="76581" y="120650"/>
                      <a:pt x="56007" y="120650"/>
                    </a:cubicBezTo>
                    <a:cubicBezTo>
                      <a:pt x="24448" y="120650"/>
                      <a:pt x="0" y="102616"/>
                      <a:pt x="0" y="69469"/>
                    </a:cubicBezTo>
                    <a:cubicBezTo>
                      <a:pt x="0" y="30607"/>
                      <a:pt x="28575" y="0"/>
                      <a:pt x="68580" y="0"/>
                    </a:cubicBezTo>
                    <a:cubicBezTo>
                      <a:pt x="98552" y="0"/>
                      <a:pt x="118873" y="17145"/>
                      <a:pt x="118873" y="48006"/>
                    </a:cubicBezTo>
                    <a:cubicBezTo>
                      <a:pt x="118873" y="53467"/>
                      <a:pt x="117729" y="62865"/>
                      <a:pt x="115888" y="70167"/>
                    </a:cubicBezTo>
                    <a:lnTo>
                      <a:pt x="34290" y="70167"/>
                    </a:lnTo>
                    <a:close/>
                    <a:moveTo>
                      <a:pt x="86424" y="43243"/>
                    </a:moveTo>
                    <a:cubicBezTo>
                      <a:pt x="86424" y="33210"/>
                      <a:pt x="78867" y="25654"/>
                      <a:pt x="65596" y="25654"/>
                    </a:cubicBezTo>
                    <a:cubicBezTo>
                      <a:pt x="49340" y="25654"/>
                      <a:pt x="39053" y="38227"/>
                      <a:pt x="36767" y="47815"/>
                    </a:cubicBezTo>
                    <a:lnTo>
                      <a:pt x="86106" y="47815"/>
                    </a:lnTo>
                    <a:cubicBezTo>
                      <a:pt x="86361" y="46228"/>
                      <a:pt x="86361" y="44640"/>
                      <a:pt x="86361" y="43243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2" name="Frihandsfigur: Form 211">
                <a:extLst>
                  <a:ext uri="{FF2B5EF4-FFF2-40B4-BE49-F238E27FC236}">
                    <a16:creationId xmlns:a16="http://schemas.microsoft.com/office/drawing/2014/main" id="{F991FF21-3C05-011A-D676-AE03BA2D8CB3}"/>
                  </a:ext>
                </a:extLst>
              </p:cNvPr>
              <p:cNvSpPr/>
              <p:nvPr/>
            </p:nvSpPr>
            <p:spPr>
              <a:xfrm>
                <a:off x="11775884" y="5923407"/>
                <a:ext cx="82994" cy="146748"/>
              </a:xfrm>
              <a:custGeom>
                <a:avLst/>
                <a:gdLst>
                  <a:gd name="csX0" fmla="*/ 0 w 82994"/>
                  <a:gd name="csY0" fmla="*/ 57848 h 146748"/>
                  <a:gd name="csX1" fmla="*/ 5017 w 82994"/>
                  <a:gd name="csY1" fmla="*/ 30163 h 146748"/>
                  <a:gd name="csX2" fmla="*/ 23051 w 82994"/>
                  <a:gd name="csY2" fmla="*/ 30163 h 146748"/>
                  <a:gd name="csX3" fmla="*/ 28322 w 82994"/>
                  <a:gd name="csY3" fmla="*/ 0 h 146748"/>
                  <a:gd name="csX4" fmla="*/ 64008 w 82994"/>
                  <a:gd name="csY4" fmla="*/ 0 h 146748"/>
                  <a:gd name="csX5" fmla="*/ 58738 w 82994"/>
                  <a:gd name="csY5" fmla="*/ 30163 h 146748"/>
                  <a:gd name="csX6" fmla="*/ 82995 w 82994"/>
                  <a:gd name="csY6" fmla="*/ 30163 h 146748"/>
                  <a:gd name="csX7" fmla="*/ 77978 w 82994"/>
                  <a:gd name="csY7" fmla="*/ 57848 h 146748"/>
                  <a:gd name="csX8" fmla="*/ 54420 w 82994"/>
                  <a:gd name="csY8" fmla="*/ 57848 h 146748"/>
                  <a:gd name="csX9" fmla="*/ 46165 w 82994"/>
                  <a:gd name="csY9" fmla="*/ 102426 h 146748"/>
                  <a:gd name="csX10" fmla="*/ 45720 w 82994"/>
                  <a:gd name="csY10" fmla="*/ 108585 h 146748"/>
                  <a:gd name="csX11" fmla="*/ 57595 w 82994"/>
                  <a:gd name="csY11" fmla="*/ 118427 h 146748"/>
                  <a:gd name="csX12" fmla="*/ 67628 w 82994"/>
                  <a:gd name="csY12" fmla="*/ 117030 h 146748"/>
                  <a:gd name="csX13" fmla="*/ 64198 w 82994"/>
                  <a:gd name="csY13" fmla="*/ 143320 h 146748"/>
                  <a:gd name="csX14" fmla="*/ 44069 w 82994"/>
                  <a:gd name="csY14" fmla="*/ 146748 h 146748"/>
                  <a:gd name="csX15" fmla="*/ 8636 w 82994"/>
                  <a:gd name="csY15" fmla="*/ 119063 h 146748"/>
                  <a:gd name="csX16" fmla="*/ 10033 w 82994"/>
                  <a:gd name="csY16" fmla="*/ 106045 h 146748"/>
                  <a:gd name="csX17" fmla="*/ 18733 w 82994"/>
                  <a:gd name="csY17" fmla="*/ 57848 h 146748"/>
                  <a:gd name="csX18" fmla="*/ 0 w 82994"/>
                  <a:gd name="csY18" fmla="*/ 57848 h 1467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82994" h="146748">
                    <a:moveTo>
                      <a:pt x="0" y="57848"/>
                    </a:moveTo>
                    <a:lnTo>
                      <a:pt x="5017" y="30163"/>
                    </a:lnTo>
                    <a:lnTo>
                      <a:pt x="23051" y="30163"/>
                    </a:lnTo>
                    <a:lnTo>
                      <a:pt x="28322" y="0"/>
                    </a:lnTo>
                    <a:lnTo>
                      <a:pt x="64008" y="0"/>
                    </a:lnTo>
                    <a:lnTo>
                      <a:pt x="58738" y="30163"/>
                    </a:lnTo>
                    <a:lnTo>
                      <a:pt x="82995" y="30163"/>
                    </a:lnTo>
                    <a:lnTo>
                      <a:pt x="77978" y="57848"/>
                    </a:lnTo>
                    <a:lnTo>
                      <a:pt x="54420" y="57848"/>
                    </a:lnTo>
                    <a:lnTo>
                      <a:pt x="46165" y="102426"/>
                    </a:lnTo>
                    <a:cubicBezTo>
                      <a:pt x="45910" y="104458"/>
                      <a:pt x="45720" y="106997"/>
                      <a:pt x="45720" y="108585"/>
                    </a:cubicBezTo>
                    <a:cubicBezTo>
                      <a:pt x="45720" y="116141"/>
                      <a:pt x="50292" y="118427"/>
                      <a:pt x="57595" y="118427"/>
                    </a:cubicBezTo>
                    <a:cubicBezTo>
                      <a:pt x="61278" y="118427"/>
                      <a:pt x="64897" y="117729"/>
                      <a:pt x="67628" y="117030"/>
                    </a:cubicBezTo>
                    <a:lnTo>
                      <a:pt x="64198" y="143320"/>
                    </a:lnTo>
                    <a:cubicBezTo>
                      <a:pt x="59881" y="145161"/>
                      <a:pt x="51181" y="146748"/>
                      <a:pt x="44069" y="146748"/>
                    </a:cubicBezTo>
                    <a:cubicBezTo>
                      <a:pt x="22098" y="146748"/>
                      <a:pt x="8636" y="138049"/>
                      <a:pt x="8636" y="119063"/>
                    </a:cubicBezTo>
                    <a:cubicBezTo>
                      <a:pt x="8636" y="115379"/>
                      <a:pt x="9081" y="110172"/>
                      <a:pt x="10033" y="106045"/>
                    </a:cubicBezTo>
                    <a:lnTo>
                      <a:pt x="18733" y="57848"/>
                    </a:lnTo>
                    <a:lnTo>
                      <a:pt x="0" y="57848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pic>
          <p:nvPicPr>
            <p:cNvPr id="174" name="Bild 173">
              <a:extLst>
                <a:ext uri="{FF2B5EF4-FFF2-40B4-BE49-F238E27FC236}">
                  <a16:creationId xmlns:a16="http://schemas.microsoft.com/office/drawing/2014/main" id="{6DB9AB00-FABB-56EA-D341-C44F0F307B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0648" y="5608914"/>
              <a:ext cx="1567301" cy="1008910"/>
            </a:xfrm>
            <a:prstGeom prst="rect">
              <a:avLst/>
            </a:prstGeom>
          </p:spPr>
        </p:pic>
        <p:pic>
          <p:nvPicPr>
            <p:cNvPr id="175" name="Bild 174">
              <a:extLst>
                <a:ext uri="{FF2B5EF4-FFF2-40B4-BE49-F238E27FC236}">
                  <a16:creationId xmlns:a16="http://schemas.microsoft.com/office/drawing/2014/main" id="{4B474621-0A8F-2A89-A8B6-2E1B1E31F3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57891" y="6244136"/>
              <a:ext cx="2169795" cy="2935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9699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ktion">
    <p:bg>
      <p:bgPr>
        <a:solidFill>
          <a:srgbClr val="F5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6919C0C-7AD8-E48E-18AB-DA6F127F3D6B}"/>
              </a:ext>
            </a:extLst>
          </p:cNvPr>
          <p:cNvSpPr/>
          <p:nvPr userDrawn="1"/>
        </p:nvSpPr>
        <p:spPr>
          <a:xfrm>
            <a:off x="252346" y="307439"/>
            <a:ext cx="116036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sv-SE" sz="2000" b="1" dirty="0">
                <a:solidFill>
                  <a:srgbClr val="002D3C"/>
                </a:solidFill>
              </a:rPr>
              <a:t>Instruktion för layouter, färger och former </a:t>
            </a:r>
            <a:r>
              <a:rPr lang="sv-SE" sz="1100" b="0" dirty="0">
                <a:solidFill>
                  <a:srgbClr val="002D3C"/>
                </a:solidFill>
              </a:rPr>
              <a:t>- Denna instruktion kan tas bort och sedan hämtas in igen via Ny bild &gt; Layout: Instruktion</a:t>
            </a:r>
            <a:endParaRPr lang="sv-SE" sz="1600" b="0" dirty="0">
              <a:solidFill>
                <a:srgbClr val="002D3C"/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109D6BB-5E07-077C-12A8-2BB51D3B116C}"/>
              </a:ext>
            </a:extLst>
          </p:cNvPr>
          <p:cNvSpPr/>
          <p:nvPr userDrawn="1"/>
        </p:nvSpPr>
        <p:spPr>
          <a:xfrm>
            <a:off x="252345" y="846034"/>
            <a:ext cx="2048383" cy="3081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algn="l" defTabSz="914400" rtl="0" eaLnBrk="1" latinLnBrk="0" hangingPunct="1">
              <a:lnSpc>
                <a:spcPct val="90000"/>
              </a:lnSpc>
              <a:spcAft>
                <a:spcPts val="500"/>
              </a:spcAft>
            </a:pPr>
            <a:r>
              <a:rPr lang="sv-SE" sz="1100" b="1" kern="1200" dirty="0">
                <a:solidFill>
                  <a:srgbClr val="002D3C"/>
                </a:solidFill>
                <a:latin typeface="+mn-lt"/>
                <a:ea typeface="+mn-ea"/>
                <a:cs typeface="+mn-cs"/>
              </a:rPr>
              <a:t>Skapa nya bilder</a:t>
            </a:r>
          </a:p>
          <a:p>
            <a:pPr marL="108000" indent="-108000">
              <a:lnSpc>
                <a:spcPct val="100000"/>
              </a:lnSpc>
              <a:spcAft>
                <a:spcPts val="7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b="0" dirty="0">
                <a:solidFill>
                  <a:srgbClr val="002D3C"/>
                </a:solidFill>
              </a:rPr>
              <a:t>Välj</a:t>
            </a:r>
            <a:r>
              <a:rPr lang="sv-SE" sz="1000" b="1" dirty="0">
                <a:solidFill>
                  <a:srgbClr val="002D3C"/>
                </a:solidFill>
              </a:rPr>
              <a:t> Ny bild </a:t>
            </a:r>
            <a:r>
              <a:rPr lang="sv-SE" sz="1000" b="0" dirty="0">
                <a:solidFill>
                  <a:srgbClr val="002D3C"/>
                </a:solidFill>
              </a:rPr>
              <a:t>(klicka på texten, inte på symbolen).</a:t>
            </a:r>
            <a:br>
              <a:rPr lang="sv-SE" sz="1000" b="0" dirty="0">
                <a:solidFill>
                  <a:srgbClr val="002D3C"/>
                </a:solidFill>
              </a:rPr>
            </a:br>
            <a:br>
              <a:rPr lang="sv-SE" sz="1000" b="0" dirty="0">
                <a:solidFill>
                  <a:srgbClr val="002D3C"/>
                </a:solidFill>
              </a:rPr>
            </a:br>
            <a:br>
              <a:rPr lang="sv-SE" sz="1000" b="0" dirty="0">
                <a:solidFill>
                  <a:srgbClr val="002D3C"/>
                </a:solidFill>
              </a:rPr>
            </a:br>
            <a:br>
              <a:rPr lang="sv-SE" sz="1000" b="0" dirty="0">
                <a:solidFill>
                  <a:srgbClr val="002D3C"/>
                </a:solidFill>
              </a:rPr>
            </a:br>
            <a:br>
              <a:rPr lang="sv-SE" sz="1000" b="0" dirty="0">
                <a:solidFill>
                  <a:srgbClr val="002D3C"/>
                </a:solidFill>
              </a:rPr>
            </a:br>
            <a:br>
              <a:rPr lang="sv-SE" sz="1000" b="0" dirty="0">
                <a:solidFill>
                  <a:srgbClr val="002D3C"/>
                </a:solidFill>
              </a:rPr>
            </a:br>
            <a:r>
              <a:rPr lang="sv-SE" sz="1000" b="0" dirty="0">
                <a:solidFill>
                  <a:srgbClr val="002D3C"/>
                </a:solidFill>
              </a:rPr>
              <a:t>Här kan önskad layout bland färguppsättningarna väljas</a:t>
            </a:r>
          </a:p>
          <a:p>
            <a:pPr marL="0" indent="0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sv-SE" sz="1000" b="1" dirty="0">
                <a:solidFill>
                  <a:srgbClr val="002D3C"/>
                </a:solidFill>
              </a:rPr>
              <a:t>Byt layout</a:t>
            </a:r>
          </a:p>
          <a:p>
            <a:pPr marL="108000" indent="-108000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Högerklicka på miniatyren till vänster och välj </a:t>
            </a:r>
            <a:r>
              <a:rPr lang="sv-SE" sz="1000" b="1" dirty="0">
                <a:solidFill>
                  <a:srgbClr val="002D3C"/>
                </a:solidFill>
              </a:rPr>
              <a:t>Layout</a:t>
            </a:r>
            <a:r>
              <a:rPr lang="sv-SE" sz="1000" dirty="0">
                <a:solidFill>
                  <a:srgbClr val="002D3C"/>
                </a:solidFill>
              </a:rPr>
              <a:t>. eller använd </a:t>
            </a:r>
            <a:r>
              <a:rPr lang="sv-SE" sz="1000" b="1" dirty="0">
                <a:solidFill>
                  <a:srgbClr val="002D3C"/>
                </a:solidFill>
              </a:rPr>
              <a:t>Layout</a:t>
            </a:r>
            <a:r>
              <a:rPr lang="sv-SE" sz="1000" dirty="0">
                <a:solidFill>
                  <a:srgbClr val="002D3C"/>
                </a:solidFill>
              </a:rPr>
              <a:t> på </a:t>
            </a:r>
            <a:r>
              <a:rPr lang="sv-SE" sz="1000" b="1" dirty="0">
                <a:solidFill>
                  <a:srgbClr val="002D3C"/>
                </a:solidFill>
              </a:rPr>
              <a:t>Start</a:t>
            </a:r>
          </a:p>
          <a:p>
            <a:pPr marL="0" indent="0">
              <a:lnSpc>
                <a:spcPct val="9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None/>
            </a:pPr>
            <a:br>
              <a:rPr lang="sv-SE" sz="1000" b="0" dirty="0">
                <a:solidFill>
                  <a:srgbClr val="002D3C"/>
                </a:solidFill>
              </a:rPr>
            </a:br>
            <a:r>
              <a:rPr lang="sv-SE" sz="1000" b="0" dirty="0">
                <a:solidFill>
                  <a:srgbClr val="002D3C"/>
                </a:solidFill>
              </a:rPr>
              <a:t>Den färguppsättning som används syns alltid överst under </a:t>
            </a:r>
            <a:r>
              <a:rPr lang="sv-SE" sz="1000" b="1" dirty="0">
                <a:solidFill>
                  <a:srgbClr val="002D3C"/>
                </a:solidFill>
              </a:rPr>
              <a:t>Layout</a:t>
            </a:r>
            <a:r>
              <a:rPr lang="sv-SE" sz="1000" b="0" dirty="0">
                <a:solidFill>
                  <a:srgbClr val="002D3C"/>
                </a:solidFill>
              </a:rPr>
              <a:t>.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9AF6C9A-1F2B-4FBE-5607-D07FDA6670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439" y="1490382"/>
            <a:ext cx="1118561" cy="57046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58A16C8C-B6F5-527C-B268-799F0E6A30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19262" y="1124740"/>
            <a:ext cx="3613989" cy="2592000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5D365619-A860-F7B9-B783-038D70EE9455}"/>
              </a:ext>
            </a:extLst>
          </p:cNvPr>
          <p:cNvSpPr txBox="1"/>
          <p:nvPr userDrawn="1"/>
        </p:nvSpPr>
        <p:spPr>
          <a:xfrm>
            <a:off x="252345" y="3965862"/>
            <a:ext cx="4988514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sv-SE" sz="1000" b="1" dirty="0">
                <a:solidFill>
                  <a:srgbClr val="002D3C"/>
                </a:solidFill>
              </a:rPr>
              <a:t>Man kan också byta layout</a:t>
            </a:r>
            <a:br>
              <a:rPr lang="sv-SE" sz="1000" b="1" dirty="0">
                <a:solidFill>
                  <a:srgbClr val="002D3C"/>
                </a:solidFill>
              </a:rPr>
            </a:br>
            <a:r>
              <a:rPr lang="sv-SE" sz="1000" b="1" dirty="0">
                <a:solidFill>
                  <a:srgbClr val="002D3C"/>
                </a:solidFill>
              </a:rPr>
              <a:t>via Start &gt; Design</a:t>
            </a:r>
          </a:p>
          <a:p>
            <a:pPr marL="108000" marR="0" lvl="0" indent="-108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000" dirty="0">
                <a:solidFill>
                  <a:srgbClr val="002D3C"/>
                </a:solidFill>
              </a:rPr>
              <a:t>Under menyvalet Design: Tema kan man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byta tema för </a:t>
            </a:r>
            <a:r>
              <a:rPr lang="sv-SE" sz="1000" b="1" dirty="0">
                <a:solidFill>
                  <a:srgbClr val="002D3C"/>
                </a:solidFill>
              </a:rPr>
              <a:t>flera bilder</a:t>
            </a:r>
            <a:r>
              <a:rPr lang="sv-SE" sz="1000" b="0" dirty="0">
                <a:solidFill>
                  <a:srgbClr val="002D3C"/>
                </a:solidFill>
              </a:rPr>
              <a:t> på en gång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Välj mellan </a:t>
            </a:r>
            <a:r>
              <a:rPr lang="sv-SE" sz="1000" b="0" dirty="0">
                <a:solidFill>
                  <a:srgbClr val="002D3C"/>
                </a:solidFill>
              </a:rPr>
              <a:t>Handels </a:t>
            </a:r>
            <a:r>
              <a:rPr lang="sv-SE" sz="1000" b="1" dirty="0">
                <a:solidFill>
                  <a:srgbClr val="002D3C"/>
                </a:solidFill>
              </a:rPr>
              <a:t>Rosa, Orange</a:t>
            </a:r>
            <a:br>
              <a:rPr lang="sv-SE" sz="1000" b="1" dirty="0">
                <a:solidFill>
                  <a:srgbClr val="002D3C"/>
                </a:solidFill>
              </a:rPr>
            </a:br>
            <a:r>
              <a:rPr lang="sv-SE" sz="1000" b="0" dirty="0">
                <a:solidFill>
                  <a:srgbClr val="002D3C"/>
                </a:solidFill>
              </a:rPr>
              <a:t>eller </a:t>
            </a:r>
            <a:r>
              <a:rPr lang="sv-SE" sz="1000" b="1" dirty="0">
                <a:solidFill>
                  <a:srgbClr val="002D3C"/>
                </a:solidFill>
              </a:rPr>
              <a:t>Blå</a:t>
            </a:r>
            <a:endParaRPr lang="sv-SE" sz="1000" b="0" dirty="0">
              <a:solidFill>
                <a:srgbClr val="002D3C"/>
              </a:solidFill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z="1000" b="1" dirty="0">
                <a:solidFill>
                  <a:srgbClr val="002D3C"/>
                </a:solidFill>
              </a:rPr>
              <a:t>Byte av tema för flera presentationsbilder:</a:t>
            </a:r>
          </a:p>
          <a:p>
            <a:pPr marL="182563" marR="0" lvl="1" indent="-18256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chemeClr val="accent3"/>
              </a:buClr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sv-SE" sz="1000" b="0" dirty="0">
                <a:solidFill>
                  <a:srgbClr val="002D3C"/>
                </a:solidFill>
              </a:rPr>
              <a:t>Klicka på </a:t>
            </a:r>
            <a:r>
              <a:rPr lang="sv-SE" sz="1000" b="1" dirty="0">
                <a:solidFill>
                  <a:srgbClr val="002D3C"/>
                </a:solidFill>
              </a:rPr>
              <a:t>Design &gt;</a:t>
            </a:r>
            <a:r>
              <a:rPr lang="sv-SE" sz="1000" b="0" dirty="0">
                <a:solidFill>
                  <a:srgbClr val="002D3C"/>
                </a:solidFill>
              </a:rPr>
              <a:t> för att se val för </a:t>
            </a:r>
            <a:r>
              <a:rPr lang="sv-SE" sz="1000" b="1" dirty="0">
                <a:solidFill>
                  <a:srgbClr val="002D3C"/>
                </a:solidFill>
              </a:rPr>
              <a:t>Teman</a:t>
            </a:r>
          </a:p>
          <a:p>
            <a:pPr marL="182563" marR="0" lvl="1" indent="-18256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chemeClr val="accent3"/>
              </a:buClr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sv-SE" sz="1000" b="0" dirty="0">
                <a:solidFill>
                  <a:srgbClr val="002D3C"/>
                </a:solidFill>
              </a:rPr>
              <a:t>Markera önskade sidminiatyrer till vänster (håll ned ctrl och klicka på dem),</a:t>
            </a:r>
            <a:br>
              <a:rPr lang="sv-SE" sz="1000" b="0" dirty="0">
                <a:solidFill>
                  <a:srgbClr val="002D3C"/>
                </a:solidFill>
              </a:rPr>
            </a:br>
            <a:r>
              <a:rPr lang="sv-SE" sz="1000" b="0" dirty="0">
                <a:solidFill>
                  <a:srgbClr val="002D3C"/>
                </a:solidFill>
              </a:rPr>
              <a:t>(Startsida, Kapitelsida och slutsida finns bara i en färg, men ligger ändå med i övriga färguppsättningar)</a:t>
            </a:r>
          </a:p>
          <a:p>
            <a:pPr marL="182563" marR="0" lvl="1" indent="-18256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chemeClr val="accent3"/>
              </a:buClr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sv-SE" sz="1000" b="0" dirty="0">
                <a:solidFill>
                  <a:srgbClr val="002D3C"/>
                </a:solidFill>
              </a:rPr>
              <a:t>Högerklicka på önskat tema och välj </a:t>
            </a:r>
            <a:r>
              <a:rPr lang="sv-SE" sz="1000" b="1" dirty="0">
                <a:solidFill>
                  <a:srgbClr val="002D3C"/>
                </a:solidFill>
              </a:rPr>
              <a:t>Använd på markerade bilder</a:t>
            </a:r>
            <a:br>
              <a:rPr lang="sv-SE" sz="1000" b="1" dirty="0">
                <a:solidFill>
                  <a:srgbClr val="002D3C"/>
                </a:solidFill>
              </a:rPr>
            </a:br>
            <a:endParaRPr lang="sv-SE" sz="1000" b="1" dirty="0">
              <a:solidFill>
                <a:srgbClr val="002D3C"/>
              </a:solidFill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z="1000" b="1" dirty="0">
                <a:solidFill>
                  <a:srgbClr val="002D3C"/>
                </a:solidFill>
              </a:rPr>
              <a:t>Man kan också helt enkelt klicka på önskat tema, så ändras alla bilder.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F837019-9056-9BBD-C81E-68FB8450D6B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69981" y="4456060"/>
            <a:ext cx="2052704" cy="688089"/>
          </a:xfrm>
          <a:prstGeom prst="rect">
            <a:avLst/>
          </a:prstGeom>
        </p:spPr>
      </p:pic>
      <p:cxnSp>
        <p:nvCxnSpPr>
          <p:cNvPr id="21" name="Rak koppling 20">
            <a:extLst>
              <a:ext uri="{FF2B5EF4-FFF2-40B4-BE49-F238E27FC236}">
                <a16:creationId xmlns:a16="http://schemas.microsoft.com/office/drawing/2014/main" id="{84E207D8-CF1A-D088-A43E-276FBF1DC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842804" y="707549"/>
            <a:ext cx="0" cy="60334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ktangel 16">
            <a:extLst>
              <a:ext uri="{FF2B5EF4-FFF2-40B4-BE49-F238E27FC236}">
                <a16:creationId xmlns:a16="http://schemas.microsoft.com/office/drawing/2014/main" id="{031FBB45-B70F-FE18-4B50-64424F746204}"/>
              </a:ext>
            </a:extLst>
          </p:cNvPr>
          <p:cNvSpPr/>
          <p:nvPr userDrawn="1"/>
        </p:nvSpPr>
        <p:spPr>
          <a:xfrm>
            <a:off x="5856785" y="846034"/>
            <a:ext cx="5653802" cy="81452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sv-SE" sz="1100" b="1" dirty="0">
                <a:solidFill>
                  <a:srgbClr val="002D3C"/>
                </a:solidFill>
              </a:rPr>
              <a:t>Snabbåtkomst till funktioner</a:t>
            </a:r>
          </a:p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sv-SE" sz="1000" dirty="0">
                <a:solidFill>
                  <a:srgbClr val="002D3C"/>
                </a:solidFill>
              </a:rPr>
              <a:t>För att nå vissa funktioner direkt, använd gärna snabbåtkomstknappar i listen längst upp.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Redigera figurer samt val av Tema ligger som knappar för snabbare åtkomst.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800" dirty="0">
                <a:solidFill>
                  <a:srgbClr val="002D3C"/>
                </a:solidFill>
              </a:rPr>
              <a:t>(Snabbåtkomst syns inte om presentationen flyttas till annan dator och saknar länk till mallen)</a:t>
            </a:r>
            <a:endParaRPr lang="sv-SE" sz="1000" dirty="0">
              <a:solidFill>
                <a:srgbClr val="002D3C"/>
              </a:solidFill>
            </a:endParaRPr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7E1C7CCB-ABEA-BFA0-E9A3-A792575829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49746" y="1635908"/>
            <a:ext cx="981075" cy="571500"/>
          </a:xfrm>
          <a:prstGeom prst="rect">
            <a:avLst/>
          </a:prstGeom>
        </p:spPr>
      </p:pic>
      <p:pic>
        <p:nvPicPr>
          <p:cNvPr id="10" name="Bild 9">
            <a:extLst>
              <a:ext uri="{FF2B5EF4-FFF2-40B4-BE49-F238E27FC236}">
                <a16:creationId xmlns:a16="http://schemas.microsoft.com/office/drawing/2014/main" id="{56E16890-CB01-E1B6-55AB-C29321C98D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36160" y="1628800"/>
            <a:ext cx="1876425" cy="981075"/>
          </a:xfrm>
          <a:prstGeom prst="rect">
            <a:avLst/>
          </a:prstGeom>
        </p:spPr>
      </p:pic>
      <p:sp>
        <p:nvSpPr>
          <p:cNvPr id="22" name="textruta 21">
            <a:extLst>
              <a:ext uri="{FF2B5EF4-FFF2-40B4-BE49-F238E27FC236}">
                <a16:creationId xmlns:a16="http://schemas.microsoft.com/office/drawing/2014/main" id="{BC139B17-9F78-F1F5-9545-054060C43173}"/>
              </a:ext>
            </a:extLst>
          </p:cNvPr>
          <p:cNvSpPr txBox="1"/>
          <p:nvPr userDrawn="1"/>
        </p:nvSpPr>
        <p:spPr>
          <a:xfrm>
            <a:off x="5856785" y="2606221"/>
            <a:ext cx="5927847" cy="697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sv-SE" sz="1100" b="1" dirty="0">
                <a:solidFill>
                  <a:srgbClr val="002D3C"/>
                </a:solidFill>
              </a:rPr>
              <a:t>Punktlista</a:t>
            </a:r>
          </a:p>
          <a:p>
            <a:pPr marL="108000" indent="-108000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Där det finns punktlista från start kan man slå av/på punkten med </a:t>
            </a:r>
            <a:r>
              <a:rPr lang="sv-SE" sz="1000" b="1" dirty="0">
                <a:solidFill>
                  <a:srgbClr val="002D3C"/>
                </a:solidFill>
              </a:rPr>
              <a:t>Punktlista</a:t>
            </a:r>
            <a:r>
              <a:rPr lang="sv-SE" sz="1000" dirty="0">
                <a:solidFill>
                  <a:srgbClr val="002D3C"/>
                </a:solidFill>
              </a:rPr>
              <a:t>           på </a:t>
            </a:r>
            <a:r>
              <a:rPr lang="sv-SE" sz="1000" b="1" dirty="0">
                <a:solidFill>
                  <a:srgbClr val="002D3C"/>
                </a:solidFill>
              </a:rPr>
              <a:t>Start</a:t>
            </a:r>
            <a:r>
              <a:rPr lang="sv-SE" sz="1000" dirty="0">
                <a:solidFill>
                  <a:srgbClr val="002D3C"/>
                </a:solidFill>
              </a:rPr>
              <a:t>.</a:t>
            </a:r>
          </a:p>
          <a:p>
            <a:pPr marL="108000" indent="-108000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Där punktlista saknas från start bör inte punkt användas, då den får ett annat utseende.</a:t>
            </a:r>
          </a:p>
        </p:txBody>
      </p:sp>
      <p:pic>
        <p:nvPicPr>
          <p:cNvPr id="25" name="Bildobjekt 24">
            <a:extLst>
              <a:ext uri="{FF2B5EF4-FFF2-40B4-BE49-F238E27FC236}">
                <a16:creationId xmlns:a16="http://schemas.microsoft.com/office/drawing/2014/main" id="{19D586B3-3F59-B77B-96BC-C85C9967635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6" y="2813522"/>
            <a:ext cx="342656" cy="216000"/>
          </a:xfrm>
          <a:prstGeom prst="rect">
            <a:avLst/>
          </a:prstGeom>
        </p:spPr>
      </p:pic>
      <p:sp>
        <p:nvSpPr>
          <p:cNvPr id="23" name="textruta 22">
            <a:extLst>
              <a:ext uri="{FF2B5EF4-FFF2-40B4-BE49-F238E27FC236}">
                <a16:creationId xmlns:a16="http://schemas.microsoft.com/office/drawing/2014/main" id="{31A1BA76-7E34-FA87-CD29-787DB99D0BD8}"/>
              </a:ext>
            </a:extLst>
          </p:cNvPr>
          <p:cNvSpPr txBox="1"/>
          <p:nvPr userDrawn="1"/>
        </p:nvSpPr>
        <p:spPr>
          <a:xfrm>
            <a:off x="5856785" y="3501008"/>
            <a:ext cx="5620202" cy="3044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Aft>
                <a:spcPts val="500"/>
              </a:spcAft>
              <a:buNone/>
            </a:pPr>
            <a:r>
              <a:rPr lang="sv-SE" sz="1100" b="1" dirty="0">
                <a:solidFill>
                  <a:srgbClr val="002D3C"/>
                </a:solidFill>
              </a:rPr>
              <a:t>Inklistring från annan presentation</a:t>
            </a:r>
          </a:p>
          <a:p>
            <a:pPr marL="182563" indent="-182563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Bildminiatyrer i vänsterpanelen som kopierats från annan presentation kan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klistras in bland befintliga miniatyrer i målfilen med inklistringsalternativet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b="1" dirty="0">
                <a:solidFill>
                  <a:srgbClr val="002D3C"/>
                </a:solidFill>
              </a:rPr>
              <a:t>Använd måltema</a:t>
            </a:r>
            <a:r>
              <a:rPr lang="sv-SE" sz="1000" dirty="0">
                <a:solidFill>
                  <a:srgbClr val="002D3C"/>
                </a:solidFill>
              </a:rPr>
              <a:t>. Det är oftast standardalternativet för Klistra in (Ctrl + V).</a:t>
            </a:r>
          </a:p>
          <a:p>
            <a:pPr marL="182563" indent="-182563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Layouten från källfilen följer med in i målfilen som en extra layout om inte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layoutens namn och delar överensstämmer med layouterna i mallen. Färg- och teckensnittstema blir dock riktigt. Man kan byta layout via </a:t>
            </a:r>
            <a:r>
              <a:rPr lang="sv-SE" sz="1000" b="1" dirty="0">
                <a:solidFill>
                  <a:srgbClr val="002D3C"/>
                </a:solidFill>
              </a:rPr>
              <a:t>Start – Layou</a:t>
            </a:r>
            <a:r>
              <a:rPr lang="sv-SE" sz="1000" dirty="0">
                <a:solidFill>
                  <a:srgbClr val="002D3C"/>
                </a:solidFill>
              </a:rPr>
              <a:t>t för att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hålla sig till mallens rätta layouter.</a:t>
            </a:r>
          </a:p>
          <a:p>
            <a:pPr marL="174625" lvl="3" indent="0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sv-SE" sz="1000" dirty="0">
                <a:solidFill>
                  <a:srgbClr val="002D3C"/>
                </a:solidFill>
              </a:rPr>
              <a:t>Dubbletter kan följa med från källfilen även om layouterna har samma namn i käll- och </a:t>
            </a:r>
            <a:r>
              <a:rPr lang="sv-SE" sz="1000" dirty="0" err="1">
                <a:solidFill>
                  <a:srgbClr val="002D3C"/>
                </a:solidFill>
              </a:rPr>
              <a:t>målfil</a:t>
            </a:r>
            <a:r>
              <a:rPr lang="sv-SE" sz="1000" dirty="0">
                <a:solidFill>
                  <a:srgbClr val="002D3C"/>
                </a:solidFill>
              </a:rPr>
              <a:t> ifall de skiljer sig åt för mycket. Dubbletter får en siffra i början av namnet. Kontrollera gärna under Layout efter varje bild som klistrats in och byt till den ”rätta” layouten!</a:t>
            </a:r>
          </a:p>
          <a:p>
            <a:pPr marL="182563" indent="-182563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För att undvika dubbletter och för att säkerställa att de tänkta layouterna används, rekommenderas att man i målfilen först väljer </a:t>
            </a:r>
            <a:r>
              <a:rPr lang="sv-SE" sz="1000" b="1" dirty="0">
                <a:solidFill>
                  <a:srgbClr val="002D3C"/>
                </a:solidFill>
              </a:rPr>
              <a:t>Ny bild </a:t>
            </a:r>
            <a:r>
              <a:rPr lang="sv-SE" sz="1000" dirty="0">
                <a:solidFill>
                  <a:srgbClr val="002D3C"/>
                </a:solidFill>
              </a:rPr>
              <a:t>och önskad layout för det som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ska klistras in.</a:t>
            </a:r>
          </a:p>
          <a:p>
            <a:pPr marL="182563" indent="-182563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Klistra sedan in med valet </a:t>
            </a:r>
            <a:r>
              <a:rPr lang="sv-SE" sz="1000" b="1" dirty="0">
                <a:solidFill>
                  <a:srgbClr val="002D3C"/>
                </a:solidFill>
              </a:rPr>
              <a:t>Endast text,</a:t>
            </a:r>
            <a:r>
              <a:rPr lang="sv-SE" sz="1000" dirty="0">
                <a:solidFill>
                  <a:srgbClr val="002D3C"/>
                </a:solidFill>
              </a:rPr>
              <a:t> fjärde alternativet</a:t>
            </a:r>
            <a:r>
              <a:rPr lang="sv-SE" sz="1000" b="1" dirty="0">
                <a:solidFill>
                  <a:srgbClr val="002D3C"/>
                </a:solidFill>
              </a:rPr>
              <a:t>, </a:t>
            </a:r>
            <a:r>
              <a:rPr lang="sv-SE" sz="1000" dirty="0">
                <a:solidFill>
                  <a:srgbClr val="002D3C"/>
                </a:solidFill>
              </a:rPr>
              <a:t>en text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i taget i respektive platshållare (exempelvis Rubrik och text).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Bilder klistras in som de är i bild- eller multiplatshållare.</a:t>
            </a:r>
          </a:p>
        </p:txBody>
      </p:sp>
      <p:pic>
        <p:nvPicPr>
          <p:cNvPr id="24" name="Bildobjekt 23">
            <a:extLst>
              <a:ext uri="{FF2B5EF4-FFF2-40B4-BE49-F238E27FC236}">
                <a16:creationId xmlns:a16="http://schemas.microsoft.com/office/drawing/2014/main" id="{A141862B-C9E7-3BCD-9715-CE1F7CB56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8502" y="3606053"/>
            <a:ext cx="1056130" cy="1191099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097C408C-F5DC-BE21-380B-03E37015F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12632" y="6091613"/>
            <a:ext cx="409575" cy="37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0042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med bakgrundsbild">
    <p:bg>
      <p:bgPr>
        <a:solidFill>
          <a:srgbClr val="F5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1">
            <a:extLst>
              <a:ext uri="{FF2B5EF4-FFF2-40B4-BE49-F238E27FC236}">
                <a16:creationId xmlns:a16="http://schemas.microsoft.com/office/drawing/2014/main" id="{118FA88F-3531-8353-E797-FA4BCDCE6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5DCDC"/>
                </a:solidFill>
              </a:defRPr>
            </a:lvl1pPr>
          </a:lstStyle>
          <a:p>
            <a:r>
              <a:rPr lang="sv-SE" dirty="0"/>
              <a:t>Välj bild i Image </a:t>
            </a:r>
            <a:r>
              <a:rPr lang="sv-SE" dirty="0" err="1"/>
              <a:t>Vault</a:t>
            </a:r>
            <a:r>
              <a:rPr lang="sv-SE" dirty="0"/>
              <a:t> genom att markera bildramen, gå till ”Infoga &gt; Image </a:t>
            </a:r>
            <a:r>
              <a:rPr lang="sv-SE" dirty="0" err="1"/>
              <a:t>Vault</a:t>
            </a:r>
            <a:r>
              <a:rPr lang="sv-SE" dirty="0"/>
              <a:t> bilder”, sök fram en bild och klicka ”Infoga”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D314692B-BB0F-3CB4-0FE6-EA56B22A6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>
          <a:xfrm>
            <a:off x="0" y="4586400"/>
            <a:ext cx="12192000" cy="228960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2C3B"/>
                </a:solidFill>
              </a:defRPr>
            </a:lvl1pPr>
          </a:lstStyle>
          <a:p>
            <a:pPr lvl="0"/>
            <a:r>
              <a:rPr lang="sv-SE" dirty="0"/>
              <a:t> </a:t>
            </a:r>
          </a:p>
        </p:txBody>
      </p:sp>
      <p:sp>
        <p:nvSpPr>
          <p:cNvPr id="6" name="Rubrik 3">
            <a:extLst>
              <a:ext uri="{FF2B5EF4-FFF2-40B4-BE49-F238E27FC236}">
                <a16:creationId xmlns:a16="http://schemas.microsoft.com/office/drawing/2014/main" id="{C29B5072-3C5A-DDCA-E7F7-F281669CC0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611" y="4968343"/>
            <a:ext cx="9360000" cy="792000"/>
          </a:xfrm>
          <a:prstGeom prst="rect">
            <a:avLst/>
          </a:prstGeom>
        </p:spPr>
        <p:txBody>
          <a:bodyPr anchor="b" anchorCtr="0"/>
          <a:lstStyle>
            <a:lvl1pPr>
              <a:defRPr sz="6000">
                <a:solidFill>
                  <a:srgbClr val="FC9B79"/>
                </a:solidFill>
              </a:defRPr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3" name="Underrubrik 4">
            <a:extLst>
              <a:ext uri="{FF2B5EF4-FFF2-40B4-BE49-F238E27FC236}">
                <a16:creationId xmlns:a16="http://schemas.microsoft.com/office/drawing/2014/main" id="{A25548A0-5E96-EED9-3B94-E74B492778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6611" y="5764637"/>
            <a:ext cx="9360000" cy="846000"/>
          </a:xfrm>
          <a:prstGeom prst="rect">
            <a:avLst/>
          </a:prstGeom>
        </p:spPr>
        <p:txBody>
          <a:bodyPr lIns="54000">
            <a:noAutofit/>
          </a:bodyPr>
          <a:lstStyle>
            <a:lvl1pPr marL="0" indent="0" algn="l">
              <a:buNone/>
              <a:defRPr sz="3600" b="0" i="0">
                <a:solidFill>
                  <a:srgbClr val="F5DCDC"/>
                </a:solidFill>
              </a:defRPr>
            </a:lvl1pPr>
            <a:lvl2pPr marL="257314" indent="0" algn="ctr">
              <a:buNone/>
              <a:defRPr sz="1126"/>
            </a:lvl2pPr>
            <a:lvl3pPr marL="514628" indent="0" algn="ctr">
              <a:buNone/>
              <a:defRPr sz="1014"/>
            </a:lvl3pPr>
            <a:lvl4pPr marL="771942" indent="0" algn="ctr">
              <a:buNone/>
              <a:defRPr sz="901"/>
            </a:lvl4pPr>
            <a:lvl5pPr marL="1029256" indent="0" algn="ctr">
              <a:buNone/>
              <a:defRPr sz="901"/>
            </a:lvl5pPr>
            <a:lvl6pPr marL="1286570" indent="0" algn="ctr">
              <a:buNone/>
              <a:defRPr sz="901"/>
            </a:lvl6pPr>
            <a:lvl7pPr marL="1543884" indent="0" algn="ctr">
              <a:buNone/>
              <a:defRPr sz="901"/>
            </a:lvl7pPr>
            <a:lvl8pPr marL="1801198" indent="0" algn="ctr">
              <a:buNone/>
              <a:defRPr sz="901"/>
            </a:lvl8pPr>
            <a:lvl9pPr marL="2058511" indent="0" algn="ctr">
              <a:buNone/>
              <a:defRPr sz="901"/>
            </a:lvl9pPr>
          </a:lstStyle>
          <a:p>
            <a:r>
              <a:rPr lang="sv-SE" dirty="0"/>
              <a:t>Skriv en underrubrik här</a:t>
            </a:r>
          </a:p>
        </p:txBody>
      </p:sp>
    </p:spTree>
    <p:extLst>
      <p:ext uri="{BB962C8B-B14F-4D97-AF65-F5344CB8AC3E}">
        <p14:creationId xmlns:p14="http://schemas.microsoft.com/office/powerpoint/2010/main" val="27373140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bild med grafik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F83AED-3B8F-D4BE-FE69-23D0B99B61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73" y="2426400"/>
            <a:ext cx="10467452" cy="792000"/>
          </a:xfrm>
          <a:prstGeom prst="rect">
            <a:avLst/>
          </a:prstGeom>
        </p:spPr>
        <p:txBody>
          <a:bodyPr lIns="18000" anchor="b" anchorCtr="0"/>
          <a:lstStyle>
            <a:lvl1pPr>
              <a:defRPr sz="6000">
                <a:solidFill>
                  <a:srgbClr val="FC9B79"/>
                </a:solidFill>
              </a:defRPr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1C4C1690-F504-B563-3F11-2241CAE8AF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3573" y="3526684"/>
            <a:ext cx="10467452" cy="1270315"/>
          </a:xfrm>
          <a:prstGeom prst="rect">
            <a:avLst/>
          </a:prstGeom>
        </p:spPr>
        <p:txBody>
          <a:bodyPr lIns="54000">
            <a:noAutofit/>
          </a:bodyPr>
          <a:lstStyle>
            <a:lvl1pPr marL="0" indent="0" algn="l">
              <a:buNone/>
              <a:defRPr sz="3600" b="0" i="0">
                <a:solidFill>
                  <a:srgbClr val="F5DCDC"/>
                </a:solidFill>
              </a:defRPr>
            </a:lvl1pPr>
            <a:lvl2pPr marL="257314" indent="0" algn="ctr">
              <a:buNone/>
              <a:defRPr sz="1126"/>
            </a:lvl2pPr>
            <a:lvl3pPr marL="514628" indent="0" algn="ctr">
              <a:buNone/>
              <a:defRPr sz="1014"/>
            </a:lvl3pPr>
            <a:lvl4pPr marL="771942" indent="0" algn="ctr">
              <a:buNone/>
              <a:defRPr sz="901"/>
            </a:lvl4pPr>
            <a:lvl5pPr marL="1029256" indent="0" algn="ctr">
              <a:buNone/>
              <a:defRPr sz="901"/>
            </a:lvl5pPr>
            <a:lvl6pPr marL="1286570" indent="0" algn="ctr">
              <a:buNone/>
              <a:defRPr sz="901"/>
            </a:lvl6pPr>
            <a:lvl7pPr marL="1543884" indent="0" algn="ctr">
              <a:buNone/>
              <a:defRPr sz="901"/>
            </a:lvl7pPr>
            <a:lvl8pPr marL="1801198" indent="0" algn="ctr">
              <a:buNone/>
              <a:defRPr sz="901"/>
            </a:lvl8pPr>
            <a:lvl9pPr marL="2058511" indent="0" algn="ctr">
              <a:buNone/>
              <a:defRPr sz="901"/>
            </a:lvl9pPr>
          </a:lstStyle>
          <a:p>
            <a:r>
              <a:rPr lang="sv-SE" dirty="0"/>
              <a:t>Skriv en underrubrik här</a:t>
            </a:r>
          </a:p>
        </p:txBody>
      </p:sp>
      <p:pic>
        <p:nvPicPr>
          <p:cNvPr id="7" name="Bild 3" descr="Logotyp för Handels">
            <a:extLst>
              <a:ext uri="{FF2B5EF4-FFF2-40B4-BE49-F238E27FC236}">
                <a16:creationId xmlns:a16="http://schemas.microsoft.com/office/drawing/2014/main" id="{221048D4-DB94-09C1-E227-BCBE50213521}"/>
              </a:ext>
            </a:extLst>
          </p:cNvPr>
          <p:cNvPicPr>
            <a:picLocks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00000" y="5670000"/>
            <a:ext cx="10764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782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si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C29B5072-3C5A-DDCA-E7F7-F281669CC0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72" y="1570704"/>
            <a:ext cx="11656800" cy="1188000"/>
          </a:xfrm>
          <a:prstGeom prst="rect">
            <a:avLst/>
          </a:prstGeom>
        </p:spPr>
        <p:txBody>
          <a:bodyPr lIns="0" anchor="b" anchorCtr="0"/>
          <a:lstStyle>
            <a:lvl1pPr algn="ctr">
              <a:defRPr sz="6000">
                <a:solidFill>
                  <a:srgbClr val="FC9B79"/>
                </a:solidFill>
              </a:defRPr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25548A0-5E96-EED9-3B94-E74B49277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572" y="2977072"/>
            <a:ext cx="11644856" cy="1368000"/>
          </a:xfrm>
          <a:prstGeom prst="rect">
            <a:avLst/>
          </a:prstGeom>
        </p:spPr>
        <p:txBody>
          <a:bodyPr lIns="0" tIns="0">
            <a:noAutofit/>
          </a:bodyPr>
          <a:lstStyle>
            <a:lvl1pPr marL="0" indent="0" algn="ctr">
              <a:lnSpc>
                <a:spcPct val="110000"/>
              </a:lnSpc>
              <a:buNone/>
              <a:defRPr sz="3600" b="0" i="0">
                <a:solidFill>
                  <a:srgbClr val="F5DCDC"/>
                </a:solidFill>
              </a:defRPr>
            </a:lvl1pPr>
            <a:lvl2pPr marL="257314" indent="0" algn="ctr">
              <a:buNone/>
              <a:defRPr sz="1126"/>
            </a:lvl2pPr>
            <a:lvl3pPr marL="514628" indent="0" algn="ctr">
              <a:buNone/>
              <a:defRPr sz="1014"/>
            </a:lvl3pPr>
            <a:lvl4pPr marL="771942" indent="0" algn="ctr">
              <a:buNone/>
              <a:defRPr sz="901"/>
            </a:lvl4pPr>
            <a:lvl5pPr marL="1029256" indent="0" algn="ctr">
              <a:buNone/>
              <a:defRPr sz="901"/>
            </a:lvl5pPr>
            <a:lvl6pPr marL="1286570" indent="0" algn="ctr">
              <a:buNone/>
              <a:defRPr sz="901"/>
            </a:lvl6pPr>
            <a:lvl7pPr marL="1543884" indent="0" algn="ctr">
              <a:buNone/>
              <a:defRPr sz="901"/>
            </a:lvl7pPr>
            <a:lvl8pPr marL="1801198" indent="0" algn="ctr">
              <a:buNone/>
              <a:defRPr sz="901"/>
            </a:lvl8pPr>
            <a:lvl9pPr marL="2058511" indent="0" algn="ctr">
              <a:buNone/>
              <a:defRPr sz="901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5DE808E6-A9BA-62D9-46B7-0A158A449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9320195" y="5204872"/>
            <a:ext cx="2880000" cy="1662986"/>
          </a:xfrm>
          <a:custGeom>
            <a:avLst/>
            <a:gdLst/>
            <a:ahLst/>
            <a:cxnLst/>
            <a:rect l="l" t="t" r="r" b="b"/>
            <a:pathLst>
              <a:path w="6565265" h="3790950">
                <a:moveTo>
                  <a:pt x="6565171" y="0"/>
                </a:moveTo>
                <a:lnTo>
                  <a:pt x="0" y="3790460"/>
                </a:lnTo>
                <a:lnTo>
                  <a:pt x="6565171" y="3790460"/>
                </a:lnTo>
                <a:lnTo>
                  <a:pt x="6565171" y="0"/>
                </a:lnTo>
                <a:close/>
              </a:path>
            </a:pathLst>
          </a:custGeom>
          <a:solidFill>
            <a:srgbClr val="F5DCDC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Bild 9" descr="Logotyp för Handels">
            <a:extLst>
              <a:ext uri="{FF2B5EF4-FFF2-40B4-BE49-F238E27FC236}">
                <a16:creationId xmlns:a16="http://schemas.microsoft.com/office/drawing/2014/main" id="{29E06ECA-3749-7F43-38E5-4240AFAEB72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0046" y="5920542"/>
            <a:ext cx="76006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920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spalt text/innehåll">
    <p:bg>
      <p:bgPr>
        <a:solidFill>
          <a:srgbClr val="FC9B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711B27-807E-9FD9-B473-2B34D97C2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0AFCCC32-795A-C154-170F-3CF8F78D592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63524" y="1557338"/>
            <a:ext cx="10512425" cy="50403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056135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text/innehåll">
    <p:bg>
      <p:bgPr>
        <a:solidFill>
          <a:srgbClr val="FC9B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">
            <a:extLst>
              <a:ext uri="{FF2B5EF4-FFF2-40B4-BE49-F238E27FC236}">
                <a16:creationId xmlns:a16="http://schemas.microsoft.com/office/drawing/2014/main" id="{4269A77D-0C94-8405-9239-F765098FD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6A85D8-EA68-2C58-DB7B-C0D5E8D091E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63525" y="1557338"/>
            <a:ext cx="4968000" cy="5040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80FC28A-45A5-C49D-7905-71D530D9D6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6000" y="1557339"/>
            <a:ext cx="4968000" cy="5040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092781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nnehåll - Bild">
    <p:bg>
      <p:bgPr>
        <a:solidFill>
          <a:srgbClr val="FC9B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DD99AC71-2313-23BC-FC0A-B34806ABD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60350"/>
            <a:ext cx="4968000" cy="111612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14" name="Platshållare för innehåll 2">
            <a:extLst>
              <a:ext uri="{FF2B5EF4-FFF2-40B4-BE49-F238E27FC236}">
                <a16:creationId xmlns:a16="http://schemas.microsoft.com/office/drawing/2014/main" id="{49AA079D-945A-29CA-9E12-77A08833A40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63525" y="1557338"/>
            <a:ext cx="4968000" cy="5040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Platshållare för bild 3">
            <a:extLst>
              <a:ext uri="{FF2B5EF4-FFF2-40B4-BE49-F238E27FC236}">
                <a16:creationId xmlns:a16="http://schemas.microsoft.com/office/drawing/2014/main" id="{613FD9E2-7AE1-CFA4-50AA-1131A312A0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88776" y="-14961"/>
            <a:ext cx="6088356" cy="6872288"/>
          </a:xfrm>
          <a:custGeom>
            <a:avLst/>
            <a:gdLst>
              <a:gd name="connsiteX0" fmla="*/ 0 w 6084000"/>
              <a:gd name="connsiteY0" fmla="*/ 0 h 6872288"/>
              <a:gd name="connsiteX1" fmla="*/ 6084000 w 6084000"/>
              <a:gd name="connsiteY1" fmla="*/ 0 h 6872288"/>
              <a:gd name="connsiteX2" fmla="*/ 6084000 w 6084000"/>
              <a:gd name="connsiteY2" fmla="*/ 6872288 h 6872288"/>
              <a:gd name="connsiteX3" fmla="*/ 0 w 6084000"/>
              <a:gd name="connsiteY3" fmla="*/ 6872288 h 6872288"/>
              <a:gd name="connsiteX4" fmla="*/ 0 w 6084000"/>
              <a:gd name="connsiteY4" fmla="*/ 0 h 6872288"/>
              <a:gd name="connsiteX0" fmla="*/ 0 w 6084000"/>
              <a:gd name="connsiteY0" fmla="*/ 0 h 6872288"/>
              <a:gd name="connsiteX1" fmla="*/ 6084000 w 6084000"/>
              <a:gd name="connsiteY1" fmla="*/ 0 h 6872288"/>
              <a:gd name="connsiteX2" fmla="*/ 6084000 w 6084000"/>
              <a:gd name="connsiteY2" fmla="*/ 6872288 h 6872288"/>
              <a:gd name="connsiteX3" fmla="*/ 3300551 w 6084000"/>
              <a:gd name="connsiteY3" fmla="*/ 6861810 h 6872288"/>
              <a:gd name="connsiteX4" fmla="*/ 0 w 6084000"/>
              <a:gd name="connsiteY4" fmla="*/ 6872288 h 6872288"/>
              <a:gd name="connsiteX5" fmla="*/ 0 w 6084000"/>
              <a:gd name="connsiteY5" fmla="*/ 0 h 6872288"/>
              <a:gd name="connsiteX0" fmla="*/ 0 w 6088356"/>
              <a:gd name="connsiteY0" fmla="*/ 0 h 6872288"/>
              <a:gd name="connsiteX1" fmla="*/ 6084000 w 6088356"/>
              <a:gd name="connsiteY1" fmla="*/ 0 h 6872288"/>
              <a:gd name="connsiteX2" fmla="*/ 6088356 w 6088356"/>
              <a:gd name="connsiteY2" fmla="*/ 5233732 h 6872288"/>
              <a:gd name="connsiteX3" fmla="*/ 6084000 w 6088356"/>
              <a:gd name="connsiteY3" fmla="*/ 6872288 h 6872288"/>
              <a:gd name="connsiteX4" fmla="*/ 3300551 w 6088356"/>
              <a:gd name="connsiteY4" fmla="*/ 6861810 h 6872288"/>
              <a:gd name="connsiteX5" fmla="*/ 0 w 6088356"/>
              <a:gd name="connsiteY5" fmla="*/ 6872288 h 6872288"/>
              <a:gd name="connsiteX6" fmla="*/ 0 w 6088356"/>
              <a:gd name="connsiteY6" fmla="*/ 0 h 6872288"/>
              <a:gd name="connsiteX0" fmla="*/ 0 w 6088356"/>
              <a:gd name="connsiteY0" fmla="*/ 0 h 6872288"/>
              <a:gd name="connsiteX1" fmla="*/ 6084000 w 6088356"/>
              <a:gd name="connsiteY1" fmla="*/ 0 h 6872288"/>
              <a:gd name="connsiteX2" fmla="*/ 6088356 w 6088356"/>
              <a:gd name="connsiteY2" fmla="*/ 5233732 h 6872288"/>
              <a:gd name="connsiteX3" fmla="*/ 3300551 w 6088356"/>
              <a:gd name="connsiteY3" fmla="*/ 6861810 h 6872288"/>
              <a:gd name="connsiteX4" fmla="*/ 0 w 6088356"/>
              <a:gd name="connsiteY4" fmla="*/ 6872288 h 6872288"/>
              <a:gd name="connsiteX5" fmla="*/ 0 w 6088356"/>
              <a:gd name="connsiteY5" fmla="*/ 0 h 687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8356" h="6872288">
                <a:moveTo>
                  <a:pt x="0" y="0"/>
                </a:moveTo>
                <a:lnTo>
                  <a:pt x="6084000" y="0"/>
                </a:lnTo>
                <a:lnTo>
                  <a:pt x="6088356" y="5233732"/>
                </a:lnTo>
                <a:lnTo>
                  <a:pt x="3300551" y="6861810"/>
                </a:lnTo>
                <a:lnTo>
                  <a:pt x="0" y="687228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17463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sv-SE" dirty="0"/>
              <a:t>Välj bild i Image </a:t>
            </a:r>
            <a:r>
              <a:rPr lang="sv-SE" dirty="0" err="1"/>
              <a:t>Vault</a:t>
            </a:r>
            <a:r>
              <a:rPr lang="sv-SE" dirty="0"/>
              <a:t> genom att markera bildramen, gå till ”Infoga &gt; Image </a:t>
            </a:r>
            <a:r>
              <a:rPr lang="sv-SE" dirty="0" err="1"/>
              <a:t>Vault</a:t>
            </a:r>
            <a:r>
              <a:rPr lang="sv-SE" dirty="0"/>
              <a:t> bilder”, sök fram en bild och klicka ”Infoga”</a:t>
            </a:r>
          </a:p>
        </p:txBody>
      </p:sp>
    </p:spTree>
    <p:extLst>
      <p:ext uri="{BB962C8B-B14F-4D97-AF65-F5344CB8AC3E}">
        <p14:creationId xmlns:p14="http://schemas.microsoft.com/office/powerpoint/2010/main" val="30025072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text, en spalt">
    <p:bg>
      <p:bgPr>
        <a:solidFill>
          <a:srgbClr val="FC9B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ubrik 1">
            <a:extLst>
              <a:ext uri="{FF2B5EF4-FFF2-40B4-BE49-F238E27FC236}">
                <a16:creationId xmlns:a16="http://schemas.microsoft.com/office/drawing/2014/main" id="{5B722C66-A703-9398-363D-3C15845694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48575" y="250825"/>
            <a:ext cx="8827375" cy="2160000"/>
          </a:xfrm>
        </p:spPr>
        <p:txBody>
          <a:bodyPr anchor="b" anchorCtr="0"/>
          <a:lstStyle>
            <a:lvl1pPr>
              <a:defRPr sz="4800"/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EE46211-1298-B2F0-8E47-7B9DA970F5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48662" y="2679532"/>
            <a:ext cx="8827200" cy="2993704"/>
          </a:xfrm>
        </p:spPr>
        <p:txBody>
          <a:bodyPr lIns="36000" tIns="36000"/>
          <a:lstStyle>
            <a:lvl1pPr marL="378000" indent="-324000">
              <a:spcBef>
                <a:spcPts val="300"/>
              </a:spcBef>
              <a:defRPr sz="4200"/>
            </a:lvl1pPr>
            <a:lvl2pPr marL="720000" indent="-295200">
              <a:lnSpc>
                <a:spcPct val="100000"/>
              </a:lnSpc>
              <a:spcBef>
                <a:spcPts val="0"/>
              </a:spcBef>
              <a:defRPr sz="36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23063592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text, Bild">
    <p:bg>
      <p:bgPr>
        <a:solidFill>
          <a:srgbClr val="FC9B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259D6A-3D8D-6C93-93FB-E66B0DB36B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303" y="260656"/>
            <a:ext cx="4968000" cy="2161300"/>
          </a:xfrm>
        </p:spPr>
        <p:txBody>
          <a:bodyPr anchor="b" anchorCtr="0"/>
          <a:lstStyle>
            <a:lvl1pPr>
              <a:defRPr sz="4800"/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91DA17-A8A0-F721-9535-3615F52E59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6307" y="2690663"/>
            <a:ext cx="4968000" cy="2646643"/>
          </a:xfrm>
        </p:spPr>
        <p:txBody>
          <a:bodyPr lIns="36000" tIns="36000"/>
          <a:lstStyle>
            <a:lvl1pPr marL="378000" indent="-324000">
              <a:spcBef>
                <a:spcPts val="300"/>
              </a:spcBef>
              <a:defRPr sz="4200"/>
            </a:lvl1pPr>
            <a:lvl2pPr marL="720000" indent="-295200">
              <a:lnSpc>
                <a:spcPct val="100000"/>
              </a:lnSpc>
              <a:spcBef>
                <a:spcPts val="0"/>
              </a:spcBef>
              <a:defRPr sz="36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</p:txBody>
      </p:sp>
      <p:sp>
        <p:nvSpPr>
          <p:cNvPr id="9" name="Platshållare för bild 3">
            <a:extLst>
              <a:ext uri="{FF2B5EF4-FFF2-40B4-BE49-F238E27FC236}">
                <a16:creationId xmlns:a16="http://schemas.microsoft.com/office/drawing/2014/main" id="{613FD9E2-7AE1-CFA4-50AA-1131A312A0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1839" y="0"/>
            <a:ext cx="6088356" cy="6872288"/>
          </a:xfrm>
          <a:custGeom>
            <a:avLst/>
            <a:gdLst>
              <a:gd name="connsiteX0" fmla="*/ 0 w 6084000"/>
              <a:gd name="connsiteY0" fmla="*/ 0 h 6872288"/>
              <a:gd name="connsiteX1" fmla="*/ 6084000 w 6084000"/>
              <a:gd name="connsiteY1" fmla="*/ 0 h 6872288"/>
              <a:gd name="connsiteX2" fmla="*/ 6084000 w 6084000"/>
              <a:gd name="connsiteY2" fmla="*/ 6872288 h 6872288"/>
              <a:gd name="connsiteX3" fmla="*/ 0 w 6084000"/>
              <a:gd name="connsiteY3" fmla="*/ 6872288 h 6872288"/>
              <a:gd name="connsiteX4" fmla="*/ 0 w 6084000"/>
              <a:gd name="connsiteY4" fmla="*/ 0 h 6872288"/>
              <a:gd name="connsiteX0" fmla="*/ 0 w 6084000"/>
              <a:gd name="connsiteY0" fmla="*/ 0 h 6872288"/>
              <a:gd name="connsiteX1" fmla="*/ 6084000 w 6084000"/>
              <a:gd name="connsiteY1" fmla="*/ 0 h 6872288"/>
              <a:gd name="connsiteX2" fmla="*/ 6084000 w 6084000"/>
              <a:gd name="connsiteY2" fmla="*/ 6872288 h 6872288"/>
              <a:gd name="connsiteX3" fmla="*/ 3300551 w 6084000"/>
              <a:gd name="connsiteY3" fmla="*/ 6861810 h 6872288"/>
              <a:gd name="connsiteX4" fmla="*/ 0 w 6084000"/>
              <a:gd name="connsiteY4" fmla="*/ 6872288 h 6872288"/>
              <a:gd name="connsiteX5" fmla="*/ 0 w 6084000"/>
              <a:gd name="connsiteY5" fmla="*/ 0 h 6872288"/>
              <a:gd name="connsiteX0" fmla="*/ 0 w 6088356"/>
              <a:gd name="connsiteY0" fmla="*/ 0 h 6872288"/>
              <a:gd name="connsiteX1" fmla="*/ 6084000 w 6088356"/>
              <a:gd name="connsiteY1" fmla="*/ 0 h 6872288"/>
              <a:gd name="connsiteX2" fmla="*/ 6088356 w 6088356"/>
              <a:gd name="connsiteY2" fmla="*/ 5233732 h 6872288"/>
              <a:gd name="connsiteX3" fmla="*/ 6084000 w 6088356"/>
              <a:gd name="connsiteY3" fmla="*/ 6872288 h 6872288"/>
              <a:gd name="connsiteX4" fmla="*/ 3300551 w 6088356"/>
              <a:gd name="connsiteY4" fmla="*/ 6861810 h 6872288"/>
              <a:gd name="connsiteX5" fmla="*/ 0 w 6088356"/>
              <a:gd name="connsiteY5" fmla="*/ 6872288 h 6872288"/>
              <a:gd name="connsiteX6" fmla="*/ 0 w 6088356"/>
              <a:gd name="connsiteY6" fmla="*/ 0 h 6872288"/>
              <a:gd name="connsiteX0" fmla="*/ 0 w 6088356"/>
              <a:gd name="connsiteY0" fmla="*/ 0 h 6872288"/>
              <a:gd name="connsiteX1" fmla="*/ 6084000 w 6088356"/>
              <a:gd name="connsiteY1" fmla="*/ 0 h 6872288"/>
              <a:gd name="connsiteX2" fmla="*/ 6088356 w 6088356"/>
              <a:gd name="connsiteY2" fmla="*/ 5233732 h 6872288"/>
              <a:gd name="connsiteX3" fmla="*/ 3300551 w 6088356"/>
              <a:gd name="connsiteY3" fmla="*/ 6861810 h 6872288"/>
              <a:gd name="connsiteX4" fmla="*/ 0 w 6088356"/>
              <a:gd name="connsiteY4" fmla="*/ 6872288 h 6872288"/>
              <a:gd name="connsiteX5" fmla="*/ 0 w 6088356"/>
              <a:gd name="connsiteY5" fmla="*/ 0 h 687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8356" h="6872288">
                <a:moveTo>
                  <a:pt x="0" y="0"/>
                </a:moveTo>
                <a:lnTo>
                  <a:pt x="6084000" y="0"/>
                </a:lnTo>
                <a:lnTo>
                  <a:pt x="6088356" y="5233732"/>
                </a:lnTo>
                <a:lnTo>
                  <a:pt x="3300551" y="6861810"/>
                </a:lnTo>
                <a:lnTo>
                  <a:pt x="0" y="687228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17463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sv-SE" dirty="0"/>
              <a:t>Välj bild i Image </a:t>
            </a:r>
            <a:r>
              <a:rPr lang="sv-SE" dirty="0" err="1"/>
              <a:t>Vault</a:t>
            </a:r>
            <a:r>
              <a:rPr lang="sv-SE" dirty="0"/>
              <a:t> genom att markera bildramen, gå till ”Infoga &gt; Image </a:t>
            </a:r>
            <a:r>
              <a:rPr lang="sv-SE" dirty="0" err="1"/>
              <a:t>Vault</a:t>
            </a:r>
            <a:r>
              <a:rPr lang="sv-SE" dirty="0"/>
              <a:t> bilder”, sök fram en bild och klicka ”Infoga”</a:t>
            </a:r>
          </a:p>
        </p:txBody>
      </p:sp>
    </p:spTree>
    <p:extLst>
      <p:ext uri="{BB962C8B-B14F-4D97-AF65-F5344CB8AC3E}">
        <p14:creationId xmlns:p14="http://schemas.microsoft.com/office/powerpoint/2010/main" val="28562887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bild">
    <p:bg>
      <p:bgPr>
        <a:solidFill>
          <a:srgbClr val="FC9B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9">
            <a:extLst>
              <a:ext uri="{FF2B5EF4-FFF2-40B4-BE49-F238E27FC236}">
                <a16:creationId xmlns:a16="http://schemas.microsoft.com/office/drawing/2014/main" id="{118FA88F-3531-8353-E797-FA4BCDCE660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-10402" y="-12600"/>
            <a:ext cx="12212805" cy="6883200"/>
          </a:xfrm>
          <a:custGeom>
            <a:avLst/>
            <a:gdLst>
              <a:gd name="csX0" fmla="*/ 0 w 12338443"/>
              <a:gd name="csY0" fmla="*/ 0 h 6981843"/>
              <a:gd name="csX1" fmla="*/ 12337584 w 12338443"/>
              <a:gd name="csY1" fmla="*/ 2931 h 6981843"/>
              <a:gd name="csX2" fmla="*/ 12336342 w 12338443"/>
              <a:gd name="csY2" fmla="*/ 5320718 h 6981843"/>
              <a:gd name="csX3" fmla="*/ 9515408 w 12338443"/>
              <a:gd name="csY3" fmla="*/ 6981843 h 6981843"/>
              <a:gd name="csX4" fmla="*/ 8930 w 12338443"/>
              <a:gd name="csY4" fmla="*/ 6978482 h 6981843"/>
              <a:gd name="csX5" fmla="*/ 0 w 12338443"/>
              <a:gd name="csY5" fmla="*/ 0 h 69818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2338443" h="6981843">
                <a:moveTo>
                  <a:pt x="0" y="0"/>
                </a:moveTo>
                <a:lnTo>
                  <a:pt x="12337584" y="2931"/>
                </a:lnTo>
                <a:cubicBezTo>
                  <a:pt x="12340990" y="1733970"/>
                  <a:pt x="12332936" y="3589679"/>
                  <a:pt x="12336342" y="5320718"/>
                </a:cubicBezTo>
                <a:lnTo>
                  <a:pt x="9515408" y="6981843"/>
                </a:lnTo>
                <a:lnTo>
                  <a:pt x="8930" y="6978482"/>
                </a:lnTo>
                <a:cubicBezTo>
                  <a:pt x="6703" y="4647594"/>
                  <a:pt x="2227" y="2330888"/>
                  <a:pt x="0" y="0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5DCDC"/>
                </a:solidFill>
              </a:defRPr>
            </a:lvl1pPr>
          </a:lstStyle>
          <a:p>
            <a:r>
              <a:rPr lang="sv-SE" dirty="0"/>
              <a:t>Välj bild i Image </a:t>
            </a:r>
            <a:r>
              <a:rPr lang="sv-SE" dirty="0" err="1"/>
              <a:t>Vault</a:t>
            </a:r>
            <a:r>
              <a:rPr lang="sv-SE" dirty="0"/>
              <a:t> genom att markera bildramen, gå till ”Infoga &gt; Image </a:t>
            </a:r>
            <a:r>
              <a:rPr lang="sv-SE" dirty="0" err="1"/>
              <a:t>Vault</a:t>
            </a:r>
            <a:r>
              <a:rPr lang="sv-SE" dirty="0"/>
              <a:t> bilder”, sök fram en bild och klicka ”Infoga”</a:t>
            </a:r>
          </a:p>
        </p:txBody>
      </p:sp>
    </p:spTree>
    <p:extLst>
      <p:ext uri="{BB962C8B-B14F-4D97-AF65-F5344CB8AC3E}">
        <p14:creationId xmlns:p14="http://schemas.microsoft.com/office/powerpoint/2010/main" val="11313906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ubrik vänster, punkter höger orange">
    <p:bg>
      <p:bgPr>
        <a:solidFill>
          <a:srgbClr val="FC9B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AC4F4710-F0D3-E935-1859-9493AB57F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6BF86D5F-DD8A-0588-578F-5E0B5852B6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303" y="260656"/>
            <a:ext cx="4968000" cy="6336994"/>
          </a:xfrm>
        </p:spPr>
        <p:txBody>
          <a:bodyPr bIns="432000" anchor="ctr" anchorCtr="0"/>
          <a:lstStyle>
            <a:lvl1pPr>
              <a:lnSpc>
                <a:spcPct val="100000"/>
              </a:lnSpc>
              <a:defRPr sz="4800"/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B37C5307-9C43-F7C8-B570-81CCE64FC8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277491"/>
            <a:ext cx="4895850" cy="6320159"/>
          </a:xfrm>
        </p:spPr>
        <p:txBody>
          <a:bodyPr lIns="360000" anchor="ctr" anchorCtr="0"/>
          <a:lstStyle>
            <a:lvl1pPr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defRPr/>
            </a:lvl1pPr>
            <a:lvl2pPr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defRPr/>
            </a:lvl2pPr>
            <a:lvl3pPr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defRPr/>
            </a:lvl3pPr>
            <a:lvl4pPr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defRPr/>
            </a:lvl4pPr>
            <a:lvl5pPr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defRPr/>
            </a:lvl5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7" name="Grupp 16">
            <a:extLst>
              <a:ext uri="{FF2B5EF4-FFF2-40B4-BE49-F238E27FC236}">
                <a16:creationId xmlns:a16="http://schemas.microsoft.com/office/drawing/2014/main" id="{A90DCAC2-3DA4-9C32-CC42-585926E58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20195" y="5204872"/>
            <a:ext cx="2880000" cy="1662986"/>
            <a:chOff x="9320195" y="5204872"/>
            <a:chExt cx="2880000" cy="1662986"/>
          </a:xfrm>
        </p:grpSpPr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CB269770-5DCC-7441-9836-D592126C815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320195" y="5204872"/>
              <a:ext cx="2880000" cy="1662986"/>
            </a:xfrm>
            <a:custGeom>
              <a:avLst/>
              <a:gdLst/>
              <a:ahLst/>
              <a:cxnLst/>
              <a:rect l="l" t="t" r="r" b="b"/>
              <a:pathLst>
                <a:path w="6565265" h="3790950">
                  <a:moveTo>
                    <a:pt x="6565171" y="0"/>
                  </a:moveTo>
                  <a:lnTo>
                    <a:pt x="0" y="3790460"/>
                  </a:lnTo>
                  <a:lnTo>
                    <a:pt x="6565171" y="3790460"/>
                  </a:lnTo>
                  <a:lnTo>
                    <a:pt x="6565171" y="0"/>
                  </a:lnTo>
                  <a:close/>
                </a:path>
              </a:pathLst>
            </a:custGeom>
            <a:solidFill>
              <a:srgbClr val="F5DCDC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Bild 18">
              <a:extLst>
                <a:ext uri="{FF2B5EF4-FFF2-40B4-BE49-F238E27FC236}">
                  <a16:creationId xmlns:a16="http://schemas.microsoft.com/office/drawing/2014/main" id="{6FE932ED-931B-A620-9F59-4D8A2C90E5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1090046" y="5920542"/>
              <a:ext cx="760060" cy="640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07894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vänster, punkter höger blå">
    <p:bg>
      <p:bgPr>
        <a:solidFill>
          <a:srgbClr val="002D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AC4F4710-F0D3-E935-1859-9493AB57F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6BF86D5F-DD8A-0588-578F-5E0B5852B6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303" y="260656"/>
            <a:ext cx="4968000" cy="6336994"/>
          </a:xfrm>
        </p:spPr>
        <p:txBody>
          <a:bodyPr bIns="432000" anchor="ctr" anchorCtr="0"/>
          <a:lstStyle>
            <a:lvl1pPr>
              <a:lnSpc>
                <a:spcPct val="100000"/>
              </a:lnSpc>
              <a:defRPr sz="4800"/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B37C5307-9C43-F7C8-B570-81CCE64FC8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277491"/>
            <a:ext cx="4895850" cy="6320159"/>
          </a:xfrm>
        </p:spPr>
        <p:txBody>
          <a:bodyPr lIns="360000" anchor="ctr" anchorCtr="0"/>
          <a:lstStyle>
            <a:lvl1pPr>
              <a:lnSpc>
                <a:spcPct val="100000"/>
              </a:lnSpc>
              <a:spcBef>
                <a:spcPts val="400"/>
              </a:spcBef>
              <a:buClr>
                <a:srgbClr val="FC9B79"/>
              </a:buClr>
              <a:defRPr>
                <a:solidFill>
                  <a:srgbClr val="FFF3EE"/>
                </a:solidFill>
              </a:defRPr>
            </a:lvl1pPr>
            <a:lvl2pPr>
              <a:lnSpc>
                <a:spcPct val="100000"/>
              </a:lnSpc>
              <a:spcBef>
                <a:spcPts val="400"/>
              </a:spcBef>
              <a:buClr>
                <a:srgbClr val="FC9B79"/>
              </a:buClr>
              <a:defRPr>
                <a:solidFill>
                  <a:srgbClr val="FFF3EE"/>
                </a:solidFill>
              </a:defRPr>
            </a:lvl2pPr>
            <a:lvl3pPr>
              <a:lnSpc>
                <a:spcPct val="100000"/>
              </a:lnSpc>
              <a:spcBef>
                <a:spcPts val="400"/>
              </a:spcBef>
              <a:buClr>
                <a:srgbClr val="FC9B79"/>
              </a:buClr>
              <a:defRPr>
                <a:solidFill>
                  <a:srgbClr val="FFF3EE"/>
                </a:solidFill>
              </a:defRPr>
            </a:lvl3pPr>
            <a:lvl4pPr>
              <a:lnSpc>
                <a:spcPct val="100000"/>
              </a:lnSpc>
              <a:spcBef>
                <a:spcPts val="400"/>
              </a:spcBef>
              <a:buClr>
                <a:srgbClr val="FC9B79"/>
              </a:buClr>
              <a:defRPr>
                <a:solidFill>
                  <a:srgbClr val="FFF3EE"/>
                </a:solidFill>
              </a:defRPr>
            </a:lvl4pPr>
            <a:lvl5pPr>
              <a:lnSpc>
                <a:spcPct val="100000"/>
              </a:lnSpc>
              <a:spcBef>
                <a:spcPts val="400"/>
              </a:spcBef>
              <a:buClr>
                <a:srgbClr val="FC9B79"/>
              </a:buClr>
              <a:defRPr>
                <a:solidFill>
                  <a:srgbClr val="FFF3EE"/>
                </a:solidFill>
              </a:defRPr>
            </a:lvl5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7" name="Grupp 16">
            <a:extLst>
              <a:ext uri="{FF2B5EF4-FFF2-40B4-BE49-F238E27FC236}">
                <a16:creationId xmlns:a16="http://schemas.microsoft.com/office/drawing/2014/main" id="{A90DCAC2-3DA4-9C32-CC42-585926E58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20195" y="5204872"/>
            <a:ext cx="2880000" cy="1662986"/>
            <a:chOff x="9320195" y="5204872"/>
            <a:chExt cx="2880000" cy="1662986"/>
          </a:xfrm>
        </p:grpSpPr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CB269770-5DCC-7441-9836-D592126C815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320195" y="5204872"/>
              <a:ext cx="2880000" cy="1662986"/>
            </a:xfrm>
            <a:custGeom>
              <a:avLst/>
              <a:gdLst/>
              <a:ahLst/>
              <a:cxnLst/>
              <a:rect l="l" t="t" r="r" b="b"/>
              <a:pathLst>
                <a:path w="6565265" h="3790950">
                  <a:moveTo>
                    <a:pt x="6565171" y="0"/>
                  </a:moveTo>
                  <a:lnTo>
                    <a:pt x="0" y="3790460"/>
                  </a:lnTo>
                  <a:lnTo>
                    <a:pt x="6565171" y="3790460"/>
                  </a:lnTo>
                  <a:lnTo>
                    <a:pt x="6565171" y="0"/>
                  </a:lnTo>
                  <a:close/>
                </a:path>
              </a:pathLst>
            </a:custGeom>
            <a:solidFill>
              <a:srgbClr val="F5DCDC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Bild 18">
              <a:extLst>
                <a:ext uri="{FF2B5EF4-FFF2-40B4-BE49-F238E27FC236}">
                  <a16:creationId xmlns:a16="http://schemas.microsoft.com/office/drawing/2014/main" id="{6FE932ED-931B-A620-9F59-4D8A2C90E5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1090046" y="5920542"/>
              <a:ext cx="760060" cy="640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48594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, Stor text">
    <p:bg>
      <p:bgPr>
        <a:solidFill>
          <a:srgbClr val="FC9B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3">
            <a:extLst>
              <a:ext uri="{FF2B5EF4-FFF2-40B4-BE49-F238E27FC236}">
                <a16:creationId xmlns:a16="http://schemas.microsoft.com/office/drawing/2014/main" id="{5A81170F-C4BF-565A-2FC0-40586CD94D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69200" y="1197000"/>
            <a:ext cx="4140000" cy="4140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-36" b="-36"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25000"/>
                    <a:lumOff val="75000"/>
                  </a:schemeClr>
                </a:solidFill>
              </a:defRPr>
            </a:lvl1pPr>
          </a:lstStyle>
          <a:p>
            <a:r>
              <a:rPr lang="sv-SE" dirty="0"/>
              <a:t>Välj bild i</a:t>
            </a:r>
            <a:br>
              <a:rPr lang="sv-SE" dirty="0"/>
            </a:br>
            <a:r>
              <a:rPr lang="sv-SE" dirty="0"/>
              <a:t>Image </a:t>
            </a:r>
            <a:r>
              <a:rPr lang="sv-SE" dirty="0" err="1"/>
              <a:t>Vault</a:t>
            </a:r>
            <a:r>
              <a:rPr lang="sv-SE" dirty="0"/>
              <a:t> genom att</a:t>
            </a:r>
            <a:br>
              <a:rPr lang="sv-SE" dirty="0"/>
            </a:br>
            <a:r>
              <a:rPr lang="sv-SE" dirty="0"/>
              <a:t>markera bildramen, gå till</a:t>
            </a:r>
            <a:br>
              <a:rPr lang="sv-SE" dirty="0"/>
            </a:br>
            <a:r>
              <a:rPr lang="sv-SE" dirty="0"/>
              <a:t>”Infoga &gt; Image </a:t>
            </a:r>
            <a:r>
              <a:rPr lang="sv-SE" dirty="0" err="1"/>
              <a:t>Vault</a:t>
            </a:r>
            <a:r>
              <a:rPr lang="sv-SE" dirty="0"/>
              <a:t> bilder”,</a:t>
            </a:r>
            <a:br>
              <a:rPr lang="sv-SE" dirty="0"/>
            </a:br>
            <a:r>
              <a:rPr lang="sv-SE" dirty="0"/>
              <a:t>sök fram en bild och klicka ”Infoga”</a:t>
            </a:r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5B722C66-A703-9398-363D-3C15845694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60350"/>
            <a:ext cx="5832585" cy="2161300"/>
          </a:xfrm>
        </p:spPr>
        <p:txBody>
          <a:bodyPr anchor="b" anchorCtr="0"/>
          <a:lstStyle>
            <a:lvl1pPr>
              <a:defRPr sz="4800"/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EE46211-1298-B2F0-8E47-7B9DA970F5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4" y="2690357"/>
            <a:ext cx="5832469" cy="2646643"/>
          </a:xfrm>
        </p:spPr>
        <p:txBody>
          <a:bodyPr lIns="36000" tIns="36000"/>
          <a:lstStyle>
            <a:lvl1pPr marL="378000" indent="-324000">
              <a:spcBef>
                <a:spcPts val="300"/>
              </a:spcBef>
              <a:defRPr sz="4200"/>
            </a:lvl1pPr>
            <a:lvl2pPr marL="720000" indent="-295200">
              <a:lnSpc>
                <a:spcPct val="100000"/>
              </a:lnSpc>
              <a:spcBef>
                <a:spcPts val="0"/>
              </a:spcBef>
              <a:defRPr sz="36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31033289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ymboler med tex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1">
            <a:extLst>
              <a:ext uri="{FF2B5EF4-FFF2-40B4-BE49-F238E27FC236}">
                <a16:creationId xmlns:a16="http://schemas.microsoft.com/office/drawing/2014/main" id="{2F79CDB1-8807-0438-B575-37B4B815D53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404000" y="1007582"/>
            <a:ext cx="2412000" cy="2412000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tx1">
                    <a:lumMod val="25000"/>
                    <a:lumOff val="75000"/>
                  </a:schemeClr>
                </a:solidFill>
              </a:defRPr>
            </a:lvl1pPr>
          </a:lstStyle>
          <a:p>
            <a:r>
              <a:rPr lang="sv-SE" dirty="0"/>
              <a:t>Välj bild i</a:t>
            </a:r>
            <a:br>
              <a:rPr lang="sv-SE" dirty="0"/>
            </a:br>
            <a:r>
              <a:rPr lang="sv-SE" dirty="0"/>
              <a:t>Image </a:t>
            </a:r>
            <a:r>
              <a:rPr lang="sv-SE" dirty="0" err="1"/>
              <a:t>Vault</a:t>
            </a:r>
            <a:r>
              <a:rPr lang="sv-SE" dirty="0"/>
              <a:t> genom att</a:t>
            </a:r>
            <a:br>
              <a:rPr lang="sv-SE" dirty="0"/>
            </a:br>
            <a:r>
              <a:rPr lang="sv-SE" dirty="0"/>
              <a:t>markera bildramen, gå till</a:t>
            </a:r>
            <a:br>
              <a:rPr lang="sv-SE" dirty="0"/>
            </a:br>
            <a:r>
              <a:rPr lang="sv-SE" dirty="0"/>
              <a:t>”Infoga &gt; Image </a:t>
            </a:r>
            <a:r>
              <a:rPr lang="sv-SE" dirty="0" err="1"/>
              <a:t>Vault</a:t>
            </a:r>
            <a:r>
              <a:rPr lang="sv-SE" dirty="0"/>
              <a:t> bilder”,</a:t>
            </a:r>
            <a:br>
              <a:rPr lang="sv-SE" dirty="0"/>
            </a:br>
            <a:r>
              <a:rPr lang="sv-SE" dirty="0"/>
              <a:t>sök fram en bild och klicka ”Infoga”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0AE1947-12EF-5B7D-A02F-458C9C07A9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80204" y="3852990"/>
            <a:ext cx="2655796" cy="2096010"/>
          </a:xfrm>
        </p:spPr>
        <p:txBody>
          <a:bodyPr lIns="0" tIns="36000"/>
          <a:lstStyle>
            <a:lvl1pPr marL="54000" indent="0" algn="ctr">
              <a:spcBef>
                <a:spcPts val="0"/>
              </a:spcBef>
              <a:buNone/>
              <a:defRPr sz="2400"/>
            </a:lvl1pPr>
            <a:lvl2pPr marL="424800" indent="0" algn="ctr">
              <a:spcBef>
                <a:spcPts val="100"/>
              </a:spcBef>
              <a:buNone/>
              <a:defRPr sz="24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9" name="Platshållare för bild 3">
            <a:extLst>
              <a:ext uri="{FF2B5EF4-FFF2-40B4-BE49-F238E27FC236}">
                <a16:creationId xmlns:a16="http://schemas.microsoft.com/office/drawing/2014/main" id="{C3E6B583-696A-16C7-AA8B-A0AB8966251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96364" y="1007582"/>
            <a:ext cx="2412000" cy="2412000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rgbClr val="6482A0"/>
                </a:solidFill>
              </a:defRPr>
            </a:lvl1pPr>
          </a:lstStyle>
          <a:p>
            <a:r>
              <a:rPr lang="sv-SE" dirty="0"/>
              <a:t>Välj bild i</a:t>
            </a:r>
            <a:br>
              <a:rPr lang="sv-SE" dirty="0"/>
            </a:br>
            <a:r>
              <a:rPr lang="sv-SE" dirty="0"/>
              <a:t>Image </a:t>
            </a:r>
            <a:r>
              <a:rPr lang="sv-SE" dirty="0" err="1"/>
              <a:t>Vault</a:t>
            </a:r>
            <a:r>
              <a:rPr lang="sv-SE" dirty="0"/>
              <a:t> genom att</a:t>
            </a:r>
            <a:br>
              <a:rPr lang="sv-SE" dirty="0"/>
            </a:br>
            <a:r>
              <a:rPr lang="sv-SE" dirty="0"/>
              <a:t>markera bildramen, gå till</a:t>
            </a:r>
            <a:br>
              <a:rPr lang="sv-SE" dirty="0"/>
            </a:br>
            <a:r>
              <a:rPr lang="sv-SE" dirty="0"/>
              <a:t>”Infoga &gt; Image </a:t>
            </a:r>
            <a:r>
              <a:rPr lang="sv-SE" dirty="0" err="1"/>
              <a:t>Vault</a:t>
            </a:r>
            <a:r>
              <a:rPr lang="sv-SE" dirty="0"/>
              <a:t> bilder”,</a:t>
            </a:r>
            <a:br>
              <a:rPr lang="sv-SE" dirty="0"/>
            </a:br>
            <a:r>
              <a:rPr lang="sv-SE" dirty="0"/>
              <a:t>sök fram en bild och klicka ”Infoga”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0F07EA-C3F1-EA61-85DB-06FB21DB29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1367" y="3852990"/>
            <a:ext cx="2657468" cy="2096010"/>
          </a:xfrm>
        </p:spPr>
        <p:txBody>
          <a:bodyPr lIns="0" tIns="36000"/>
          <a:lstStyle>
            <a:lvl1pPr marL="54000" indent="0" algn="ctr">
              <a:spcBef>
                <a:spcPts val="0"/>
              </a:spcBef>
              <a:buNone/>
              <a:defRPr sz="2400"/>
            </a:lvl1pPr>
            <a:lvl2pPr marL="424800" indent="0" algn="ctr">
              <a:spcBef>
                <a:spcPts val="100"/>
              </a:spcBef>
              <a:buNone/>
              <a:defRPr sz="24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0" name="Platshållare för bild 5">
            <a:extLst>
              <a:ext uri="{FF2B5EF4-FFF2-40B4-BE49-F238E27FC236}">
                <a16:creationId xmlns:a16="http://schemas.microsoft.com/office/drawing/2014/main" id="{5EBB6CDB-E422-F08A-AC50-E78ABF5751F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389152" y="1007582"/>
            <a:ext cx="2412000" cy="2412000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chemeClr val="tx1">
                    <a:lumMod val="25000"/>
                    <a:lumOff val="75000"/>
                  </a:schemeClr>
                </a:solidFill>
              </a:defRPr>
            </a:lvl1pPr>
          </a:lstStyle>
          <a:p>
            <a:r>
              <a:rPr lang="sv-SE" dirty="0"/>
              <a:t>Välj bild i</a:t>
            </a:r>
            <a:br>
              <a:rPr lang="sv-SE" dirty="0"/>
            </a:br>
            <a:r>
              <a:rPr lang="sv-SE" dirty="0"/>
              <a:t>Image </a:t>
            </a:r>
            <a:r>
              <a:rPr lang="sv-SE" dirty="0" err="1"/>
              <a:t>Vault</a:t>
            </a:r>
            <a:r>
              <a:rPr lang="sv-SE" dirty="0"/>
              <a:t> genom att</a:t>
            </a:r>
            <a:br>
              <a:rPr lang="sv-SE" dirty="0"/>
            </a:br>
            <a:r>
              <a:rPr lang="sv-SE" dirty="0"/>
              <a:t>markera bildramen, gå till</a:t>
            </a:r>
            <a:br>
              <a:rPr lang="sv-SE" dirty="0"/>
            </a:br>
            <a:r>
              <a:rPr lang="sv-SE" dirty="0"/>
              <a:t>”Infoga &gt; Image </a:t>
            </a:r>
            <a:r>
              <a:rPr lang="sv-SE" dirty="0" err="1"/>
              <a:t>Vault</a:t>
            </a:r>
            <a:r>
              <a:rPr lang="sv-SE" dirty="0"/>
              <a:t> bilder”,</a:t>
            </a:r>
            <a:br>
              <a:rPr lang="sv-SE" dirty="0"/>
            </a:br>
            <a:r>
              <a:rPr lang="sv-SE" dirty="0"/>
              <a:t>sök fram en bild och klicka ”Infoga”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2217E7A4-6A93-BD76-90B7-49088AD1CB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64202" y="3852990"/>
            <a:ext cx="2655798" cy="2096010"/>
          </a:xfrm>
        </p:spPr>
        <p:txBody>
          <a:bodyPr lIns="0" tIns="36000"/>
          <a:lstStyle>
            <a:lvl1pPr marL="54000" indent="0" algn="ctr">
              <a:spcBef>
                <a:spcPts val="0"/>
              </a:spcBef>
              <a:buNone/>
              <a:defRPr sz="2400"/>
            </a:lvl1pPr>
            <a:lvl2pPr marL="424800" indent="0" algn="ctr">
              <a:spcBef>
                <a:spcPts val="100"/>
              </a:spcBef>
              <a:buNone/>
              <a:defRPr sz="24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31666603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3A6F65-F21D-98AE-C10B-6EBB532C5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092221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32211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ande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ject 7" descr="Logotyp för Handels">
            <a:extLst>
              <a:ext uri="{FF2B5EF4-FFF2-40B4-BE49-F238E27FC236}">
                <a16:creationId xmlns:a16="http://schemas.microsoft.com/office/drawing/2014/main" id="{7D343303-6C71-AEDB-4E73-3BAB1DCB6A17}"/>
              </a:ext>
            </a:extLst>
          </p:cNvPr>
          <p:cNvSpPr/>
          <p:nvPr userDrawn="1"/>
        </p:nvSpPr>
        <p:spPr>
          <a:xfrm>
            <a:off x="4947219" y="1668507"/>
            <a:ext cx="2297562" cy="1943351"/>
          </a:xfrm>
          <a:custGeom>
            <a:avLst/>
            <a:gdLst/>
            <a:ahLst/>
            <a:cxnLst/>
            <a:rect l="l" t="t" r="r" b="b"/>
            <a:pathLst>
              <a:path w="3785234" h="3201670">
                <a:moveTo>
                  <a:pt x="601814" y="2570492"/>
                </a:moveTo>
                <a:lnTo>
                  <a:pt x="396951" y="2570492"/>
                </a:lnTo>
                <a:lnTo>
                  <a:pt x="396951" y="2819412"/>
                </a:lnTo>
                <a:lnTo>
                  <a:pt x="203923" y="2819412"/>
                </a:lnTo>
                <a:lnTo>
                  <a:pt x="203923" y="2570492"/>
                </a:lnTo>
                <a:lnTo>
                  <a:pt x="0" y="2570492"/>
                </a:lnTo>
                <a:lnTo>
                  <a:pt x="0" y="2819412"/>
                </a:lnTo>
                <a:lnTo>
                  <a:pt x="0" y="2948952"/>
                </a:lnTo>
                <a:lnTo>
                  <a:pt x="0" y="3194062"/>
                </a:lnTo>
                <a:lnTo>
                  <a:pt x="203923" y="3194062"/>
                </a:lnTo>
                <a:lnTo>
                  <a:pt x="203923" y="2948952"/>
                </a:lnTo>
                <a:lnTo>
                  <a:pt x="396951" y="2948952"/>
                </a:lnTo>
                <a:lnTo>
                  <a:pt x="396951" y="3194062"/>
                </a:lnTo>
                <a:lnTo>
                  <a:pt x="601814" y="3194062"/>
                </a:lnTo>
                <a:lnTo>
                  <a:pt x="601814" y="2948952"/>
                </a:lnTo>
                <a:lnTo>
                  <a:pt x="601814" y="2819412"/>
                </a:lnTo>
                <a:lnTo>
                  <a:pt x="601814" y="2570492"/>
                </a:lnTo>
                <a:close/>
              </a:path>
              <a:path w="3785234" h="3201670">
                <a:moveTo>
                  <a:pt x="1240726" y="2733637"/>
                </a:moveTo>
                <a:lnTo>
                  <a:pt x="1050417" y="2733637"/>
                </a:lnTo>
                <a:lnTo>
                  <a:pt x="1050417" y="2838742"/>
                </a:lnTo>
                <a:lnTo>
                  <a:pt x="1050417" y="2963824"/>
                </a:lnTo>
                <a:lnTo>
                  <a:pt x="1050417" y="2971063"/>
                </a:lnTo>
                <a:lnTo>
                  <a:pt x="1047991" y="2988145"/>
                </a:lnTo>
                <a:lnTo>
                  <a:pt x="1022743" y="3032252"/>
                </a:lnTo>
                <a:lnTo>
                  <a:pt x="978154" y="3056458"/>
                </a:lnTo>
                <a:lnTo>
                  <a:pt x="960691" y="3058083"/>
                </a:lnTo>
                <a:lnTo>
                  <a:pt x="942733" y="3056432"/>
                </a:lnTo>
                <a:lnTo>
                  <a:pt x="896327" y="3031769"/>
                </a:lnTo>
                <a:lnTo>
                  <a:pt x="870839" y="2985732"/>
                </a:lnTo>
                <a:lnTo>
                  <a:pt x="869124" y="2967444"/>
                </a:lnTo>
                <a:lnTo>
                  <a:pt x="870800" y="2949511"/>
                </a:lnTo>
                <a:lnTo>
                  <a:pt x="895896" y="2903575"/>
                </a:lnTo>
                <a:lnTo>
                  <a:pt x="942365" y="2878493"/>
                </a:lnTo>
                <a:lnTo>
                  <a:pt x="960691" y="2876816"/>
                </a:lnTo>
                <a:lnTo>
                  <a:pt x="977417" y="2878404"/>
                </a:lnTo>
                <a:lnTo>
                  <a:pt x="1021842" y="2902216"/>
                </a:lnTo>
                <a:lnTo>
                  <a:pt x="1047940" y="2946374"/>
                </a:lnTo>
                <a:lnTo>
                  <a:pt x="1050417" y="2963824"/>
                </a:lnTo>
                <a:lnTo>
                  <a:pt x="1050417" y="2838742"/>
                </a:lnTo>
                <a:lnTo>
                  <a:pt x="1024674" y="2792755"/>
                </a:lnTo>
                <a:lnTo>
                  <a:pt x="989215" y="2759900"/>
                </a:lnTo>
                <a:lnTo>
                  <a:pt x="947191" y="2740202"/>
                </a:lnTo>
                <a:lnTo>
                  <a:pt x="901763" y="2733637"/>
                </a:lnTo>
                <a:lnTo>
                  <a:pt x="873163" y="2735503"/>
                </a:lnTo>
                <a:lnTo>
                  <a:pt x="818337" y="2750439"/>
                </a:lnTo>
                <a:lnTo>
                  <a:pt x="767562" y="2779915"/>
                </a:lnTo>
                <a:lnTo>
                  <a:pt x="726325" y="2821394"/>
                </a:lnTo>
                <a:lnTo>
                  <a:pt x="696137" y="2873730"/>
                </a:lnTo>
                <a:lnTo>
                  <a:pt x="680720" y="2932887"/>
                </a:lnTo>
                <a:lnTo>
                  <a:pt x="678789" y="2964700"/>
                </a:lnTo>
                <a:lnTo>
                  <a:pt x="680720" y="2997035"/>
                </a:lnTo>
                <a:lnTo>
                  <a:pt x="696137" y="3057080"/>
                </a:lnTo>
                <a:lnTo>
                  <a:pt x="726300" y="3110344"/>
                </a:lnTo>
                <a:lnTo>
                  <a:pt x="767321" y="3152952"/>
                </a:lnTo>
                <a:lnTo>
                  <a:pt x="817740" y="3183686"/>
                </a:lnTo>
                <a:lnTo>
                  <a:pt x="872794" y="3199320"/>
                </a:lnTo>
                <a:lnTo>
                  <a:pt x="901763" y="3201276"/>
                </a:lnTo>
                <a:lnTo>
                  <a:pt x="949794" y="3195561"/>
                </a:lnTo>
                <a:lnTo>
                  <a:pt x="990587" y="3178403"/>
                </a:lnTo>
                <a:lnTo>
                  <a:pt x="1024128" y="3149790"/>
                </a:lnTo>
                <a:lnTo>
                  <a:pt x="1050417" y="3109747"/>
                </a:lnTo>
                <a:lnTo>
                  <a:pt x="1050417" y="3194037"/>
                </a:lnTo>
                <a:lnTo>
                  <a:pt x="1240726" y="3194037"/>
                </a:lnTo>
                <a:lnTo>
                  <a:pt x="1240726" y="3109747"/>
                </a:lnTo>
                <a:lnTo>
                  <a:pt x="1240726" y="3058083"/>
                </a:lnTo>
                <a:lnTo>
                  <a:pt x="1240726" y="2876816"/>
                </a:lnTo>
                <a:lnTo>
                  <a:pt x="1240726" y="2838742"/>
                </a:lnTo>
                <a:lnTo>
                  <a:pt x="1240726" y="2733637"/>
                </a:lnTo>
                <a:close/>
              </a:path>
              <a:path w="3785234" h="3201670">
                <a:moveTo>
                  <a:pt x="1825701" y="744740"/>
                </a:moveTo>
                <a:lnTo>
                  <a:pt x="1824050" y="686066"/>
                </a:lnTo>
                <a:lnTo>
                  <a:pt x="1819186" y="630936"/>
                </a:lnTo>
                <a:lnTo>
                  <a:pt x="1811235" y="579234"/>
                </a:lnTo>
                <a:lnTo>
                  <a:pt x="1800352" y="530885"/>
                </a:lnTo>
                <a:lnTo>
                  <a:pt x="1786636" y="485749"/>
                </a:lnTo>
                <a:lnTo>
                  <a:pt x="1770240" y="443738"/>
                </a:lnTo>
                <a:lnTo>
                  <a:pt x="1751279" y="404736"/>
                </a:lnTo>
                <a:lnTo>
                  <a:pt x="1729905" y="368655"/>
                </a:lnTo>
                <a:lnTo>
                  <a:pt x="1706219" y="335368"/>
                </a:lnTo>
                <a:lnTo>
                  <a:pt x="1680387" y="304761"/>
                </a:lnTo>
                <a:lnTo>
                  <a:pt x="1652511" y="276758"/>
                </a:lnTo>
                <a:lnTo>
                  <a:pt x="1622742" y="251231"/>
                </a:lnTo>
                <a:lnTo>
                  <a:pt x="1591195" y="228079"/>
                </a:lnTo>
                <a:lnTo>
                  <a:pt x="1558010" y="207187"/>
                </a:lnTo>
                <a:lnTo>
                  <a:pt x="1523326" y="188468"/>
                </a:lnTo>
                <a:lnTo>
                  <a:pt x="1487258" y="171792"/>
                </a:lnTo>
                <a:lnTo>
                  <a:pt x="1449946" y="157060"/>
                </a:lnTo>
                <a:lnTo>
                  <a:pt x="1411516" y="144183"/>
                </a:lnTo>
                <a:lnTo>
                  <a:pt x="1372108" y="133032"/>
                </a:lnTo>
                <a:lnTo>
                  <a:pt x="1331836" y="123507"/>
                </a:lnTo>
                <a:lnTo>
                  <a:pt x="1290853" y="115493"/>
                </a:lnTo>
                <a:lnTo>
                  <a:pt x="1249273" y="108902"/>
                </a:lnTo>
                <a:lnTo>
                  <a:pt x="1207249" y="103619"/>
                </a:lnTo>
                <a:lnTo>
                  <a:pt x="1164882" y="99542"/>
                </a:lnTo>
                <a:lnTo>
                  <a:pt x="1122324" y="96545"/>
                </a:lnTo>
                <a:lnTo>
                  <a:pt x="1079690" y="94538"/>
                </a:lnTo>
                <a:lnTo>
                  <a:pt x="1037132" y="93421"/>
                </a:lnTo>
                <a:lnTo>
                  <a:pt x="994765" y="93065"/>
                </a:lnTo>
                <a:lnTo>
                  <a:pt x="336550" y="471881"/>
                </a:lnTo>
                <a:lnTo>
                  <a:pt x="446976" y="469595"/>
                </a:lnTo>
                <a:lnTo>
                  <a:pt x="487629" y="469239"/>
                </a:lnTo>
                <a:lnTo>
                  <a:pt x="529691" y="469366"/>
                </a:lnTo>
                <a:lnTo>
                  <a:pt x="572884" y="470128"/>
                </a:lnTo>
                <a:lnTo>
                  <a:pt x="616902" y="471690"/>
                </a:lnTo>
                <a:lnTo>
                  <a:pt x="661428" y="474205"/>
                </a:lnTo>
                <a:lnTo>
                  <a:pt x="706183" y="477850"/>
                </a:lnTo>
                <a:lnTo>
                  <a:pt x="750849" y="482765"/>
                </a:lnTo>
                <a:lnTo>
                  <a:pt x="795134" y="489127"/>
                </a:lnTo>
                <a:lnTo>
                  <a:pt x="838746" y="497078"/>
                </a:lnTo>
                <a:lnTo>
                  <a:pt x="881367" y="506806"/>
                </a:lnTo>
                <a:lnTo>
                  <a:pt x="922705" y="518439"/>
                </a:lnTo>
                <a:lnTo>
                  <a:pt x="962469" y="532168"/>
                </a:lnTo>
                <a:lnTo>
                  <a:pt x="1000353" y="548144"/>
                </a:lnTo>
                <a:lnTo>
                  <a:pt x="1036040" y="566521"/>
                </a:lnTo>
                <a:lnTo>
                  <a:pt x="1069263" y="587463"/>
                </a:lnTo>
                <a:lnTo>
                  <a:pt x="1099693" y="611136"/>
                </a:lnTo>
                <a:lnTo>
                  <a:pt x="1127036" y="637692"/>
                </a:lnTo>
                <a:lnTo>
                  <a:pt x="1171282" y="700112"/>
                </a:lnTo>
                <a:lnTo>
                  <a:pt x="1187577" y="736295"/>
                </a:lnTo>
                <a:lnTo>
                  <a:pt x="1199591" y="776008"/>
                </a:lnTo>
                <a:lnTo>
                  <a:pt x="1207020" y="819416"/>
                </a:lnTo>
                <a:lnTo>
                  <a:pt x="1209560" y="866673"/>
                </a:lnTo>
                <a:lnTo>
                  <a:pt x="1209560" y="2291334"/>
                </a:lnTo>
                <a:lnTo>
                  <a:pt x="1825701" y="1938616"/>
                </a:lnTo>
                <a:lnTo>
                  <a:pt x="1825701" y="744740"/>
                </a:lnTo>
                <a:close/>
              </a:path>
              <a:path w="3785234" h="3201670">
                <a:moveTo>
                  <a:pt x="1866963" y="2967444"/>
                </a:moveTo>
                <a:lnTo>
                  <a:pt x="1863890" y="2915589"/>
                </a:lnTo>
                <a:lnTo>
                  <a:pt x="1854631" y="2869692"/>
                </a:lnTo>
                <a:lnTo>
                  <a:pt x="1839201" y="2829725"/>
                </a:lnTo>
                <a:lnTo>
                  <a:pt x="1817547" y="2795714"/>
                </a:lnTo>
                <a:lnTo>
                  <a:pt x="1790522" y="2768549"/>
                </a:lnTo>
                <a:lnTo>
                  <a:pt x="1722335" y="2737510"/>
                </a:lnTo>
                <a:lnTo>
                  <a:pt x="1681187" y="2733637"/>
                </a:lnTo>
                <a:lnTo>
                  <a:pt x="1627949" y="2740202"/>
                </a:lnTo>
                <a:lnTo>
                  <a:pt x="1582407" y="2759913"/>
                </a:lnTo>
                <a:lnTo>
                  <a:pt x="1544561" y="2792755"/>
                </a:lnTo>
                <a:lnTo>
                  <a:pt x="1514424" y="2838742"/>
                </a:lnTo>
                <a:lnTo>
                  <a:pt x="1514424" y="2746286"/>
                </a:lnTo>
                <a:lnTo>
                  <a:pt x="1332255" y="2746286"/>
                </a:lnTo>
                <a:lnTo>
                  <a:pt x="1332255" y="3194012"/>
                </a:lnTo>
                <a:lnTo>
                  <a:pt x="1523517" y="3194012"/>
                </a:lnTo>
                <a:lnTo>
                  <a:pt x="1523517" y="2981922"/>
                </a:lnTo>
                <a:lnTo>
                  <a:pt x="1524330" y="2965615"/>
                </a:lnTo>
                <a:lnTo>
                  <a:pt x="1536623" y="2922168"/>
                </a:lnTo>
                <a:lnTo>
                  <a:pt x="1560677" y="2889593"/>
                </a:lnTo>
                <a:lnTo>
                  <a:pt x="1602397" y="2868612"/>
                </a:lnTo>
                <a:lnTo>
                  <a:pt x="1613242" y="2867736"/>
                </a:lnTo>
                <a:lnTo>
                  <a:pt x="1627352" y="2869044"/>
                </a:lnTo>
                <a:lnTo>
                  <a:pt x="1667230" y="2900146"/>
                </a:lnTo>
                <a:lnTo>
                  <a:pt x="1676679" y="2948432"/>
                </a:lnTo>
                <a:lnTo>
                  <a:pt x="1676679" y="3194012"/>
                </a:lnTo>
                <a:lnTo>
                  <a:pt x="1866963" y="3194012"/>
                </a:lnTo>
                <a:lnTo>
                  <a:pt x="1866963" y="2967444"/>
                </a:lnTo>
                <a:close/>
              </a:path>
              <a:path w="3785234" h="3201670">
                <a:moveTo>
                  <a:pt x="2494153" y="2568638"/>
                </a:moveTo>
                <a:lnTo>
                  <a:pt x="2302903" y="2596756"/>
                </a:lnTo>
                <a:lnTo>
                  <a:pt x="2302903" y="2825140"/>
                </a:lnTo>
                <a:lnTo>
                  <a:pt x="2302903" y="2963811"/>
                </a:lnTo>
                <a:lnTo>
                  <a:pt x="2302903" y="2967431"/>
                </a:lnTo>
                <a:lnTo>
                  <a:pt x="2301290" y="2984995"/>
                </a:lnTo>
                <a:lnTo>
                  <a:pt x="2277072" y="3030880"/>
                </a:lnTo>
                <a:lnTo>
                  <a:pt x="2231453" y="3056382"/>
                </a:lnTo>
                <a:lnTo>
                  <a:pt x="2213178" y="3058083"/>
                </a:lnTo>
                <a:lnTo>
                  <a:pt x="2195652" y="3056432"/>
                </a:lnTo>
                <a:lnTo>
                  <a:pt x="2150186" y="3031769"/>
                </a:lnTo>
                <a:lnTo>
                  <a:pt x="2125141" y="2985732"/>
                </a:lnTo>
                <a:lnTo>
                  <a:pt x="2123478" y="2967431"/>
                </a:lnTo>
                <a:lnTo>
                  <a:pt x="2125091" y="2949511"/>
                </a:lnTo>
                <a:lnTo>
                  <a:pt x="2149297" y="2903563"/>
                </a:lnTo>
                <a:lnTo>
                  <a:pt x="2194903" y="2878493"/>
                </a:lnTo>
                <a:lnTo>
                  <a:pt x="2213178" y="2876816"/>
                </a:lnTo>
                <a:lnTo>
                  <a:pt x="2230348" y="2878429"/>
                </a:lnTo>
                <a:lnTo>
                  <a:pt x="2275687" y="2902623"/>
                </a:lnTo>
                <a:lnTo>
                  <a:pt x="2301202" y="2946730"/>
                </a:lnTo>
                <a:lnTo>
                  <a:pt x="2302903" y="2963811"/>
                </a:lnTo>
                <a:lnTo>
                  <a:pt x="2302903" y="2825140"/>
                </a:lnTo>
                <a:lnTo>
                  <a:pt x="2276741" y="2783687"/>
                </a:lnTo>
                <a:lnTo>
                  <a:pt x="2243569" y="2755328"/>
                </a:lnTo>
                <a:lnTo>
                  <a:pt x="2202853" y="2739059"/>
                </a:lnTo>
                <a:lnTo>
                  <a:pt x="2154288" y="2733637"/>
                </a:lnTo>
                <a:lnTo>
                  <a:pt x="2125700" y="2735554"/>
                </a:lnTo>
                <a:lnTo>
                  <a:pt x="2071090" y="2750959"/>
                </a:lnTo>
                <a:lnTo>
                  <a:pt x="2020760" y="2781287"/>
                </a:lnTo>
                <a:lnTo>
                  <a:pt x="1979968" y="2823641"/>
                </a:lnTo>
                <a:lnTo>
                  <a:pt x="1950186" y="2876816"/>
                </a:lnTo>
                <a:lnTo>
                  <a:pt x="1935035" y="2935922"/>
                </a:lnTo>
                <a:lnTo>
                  <a:pt x="1933143" y="2967431"/>
                </a:lnTo>
                <a:lnTo>
                  <a:pt x="1934959" y="2997377"/>
                </a:lnTo>
                <a:lnTo>
                  <a:pt x="1949450" y="3054693"/>
                </a:lnTo>
                <a:lnTo>
                  <a:pt x="1977961" y="3107740"/>
                </a:lnTo>
                <a:lnTo>
                  <a:pt x="2017610" y="3151009"/>
                </a:lnTo>
                <a:lnTo>
                  <a:pt x="2067280" y="3182912"/>
                </a:lnTo>
                <a:lnTo>
                  <a:pt x="2123262" y="3199231"/>
                </a:lnTo>
                <a:lnTo>
                  <a:pt x="2153374" y="3201263"/>
                </a:lnTo>
                <a:lnTo>
                  <a:pt x="2202815" y="3195548"/>
                </a:lnTo>
                <a:lnTo>
                  <a:pt x="2244217" y="3178391"/>
                </a:lnTo>
                <a:lnTo>
                  <a:pt x="2277580" y="3149790"/>
                </a:lnTo>
                <a:lnTo>
                  <a:pt x="2302903" y="3109747"/>
                </a:lnTo>
                <a:lnTo>
                  <a:pt x="2302903" y="3194024"/>
                </a:lnTo>
                <a:lnTo>
                  <a:pt x="2494153" y="3194024"/>
                </a:lnTo>
                <a:lnTo>
                  <a:pt x="2494153" y="3109747"/>
                </a:lnTo>
                <a:lnTo>
                  <a:pt x="2494153" y="3058083"/>
                </a:lnTo>
                <a:lnTo>
                  <a:pt x="2494153" y="2876816"/>
                </a:lnTo>
                <a:lnTo>
                  <a:pt x="2494153" y="2825140"/>
                </a:lnTo>
                <a:lnTo>
                  <a:pt x="2494153" y="2568638"/>
                </a:lnTo>
                <a:close/>
              </a:path>
              <a:path w="3785234" h="3201670">
                <a:moveTo>
                  <a:pt x="3024314" y="2955658"/>
                </a:moveTo>
                <a:lnTo>
                  <a:pt x="3018434" y="2896184"/>
                </a:lnTo>
                <a:lnTo>
                  <a:pt x="3000972" y="2843301"/>
                </a:lnTo>
                <a:lnTo>
                  <a:pt x="3000781" y="2842818"/>
                </a:lnTo>
                <a:lnTo>
                  <a:pt x="2971203" y="2797746"/>
                </a:lnTo>
                <a:lnTo>
                  <a:pt x="2929623" y="2763075"/>
                </a:lnTo>
                <a:lnTo>
                  <a:pt x="2883878" y="2743238"/>
                </a:lnTo>
                <a:lnTo>
                  <a:pt x="2883878" y="2900375"/>
                </a:lnTo>
                <a:lnTo>
                  <a:pt x="2743365" y="2931198"/>
                </a:lnTo>
                <a:lnTo>
                  <a:pt x="2754922" y="2880880"/>
                </a:lnTo>
                <a:lnTo>
                  <a:pt x="2785745" y="2849397"/>
                </a:lnTo>
                <a:lnTo>
                  <a:pt x="2814967" y="2843301"/>
                </a:lnTo>
                <a:lnTo>
                  <a:pt x="2839669" y="2846870"/>
                </a:lnTo>
                <a:lnTo>
                  <a:pt x="2859379" y="2857563"/>
                </a:lnTo>
                <a:lnTo>
                  <a:pt x="2874111" y="2875407"/>
                </a:lnTo>
                <a:lnTo>
                  <a:pt x="2883878" y="2900375"/>
                </a:lnTo>
                <a:lnTo>
                  <a:pt x="2883878" y="2743238"/>
                </a:lnTo>
                <a:lnTo>
                  <a:pt x="2877172" y="2740990"/>
                </a:lnTo>
                <a:lnTo>
                  <a:pt x="2847289" y="2735465"/>
                </a:lnTo>
                <a:lnTo>
                  <a:pt x="2814967" y="2733637"/>
                </a:lnTo>
                <a:lnTo>
                  <a:pt x="2780868" y="2735440"/>
                </a:lnTo>
                <a:lnTo>
                  <a:pt x="2717444" y="2749943"/>
                </a:lnTo>
                <a:lnTo>
                  <a:pt x="2661005" y="2778671"/>
                </a:lnTo>
                <a:lnTo>
                  <a:pt x="2615692" y="2819895"/>
                </a:lnTo>
                <a:lnTo>
                  <a:pt x="2582799" y="2872790"/>
                </a:lnTo>
                <a:lnTo>
                  <a:pt x="2566009" y="2933979"/>
                </a:lnTo>
                <a:lnTo>
                  <a:pt x="2563901" y="2967444"/>
                </a:lnTo>
                <a:lnTo>
                  <a:pt x="2565946" y="3000108"/>
                </a:lnTo>
                <a:lnTo>
                  <a:pt x="2582278" y="3060128"/>
                </a:lnTo>
                <a:lnTo>
                  <a:pt x="2614472" y="3112630"/>
                </a:lnTo>
                <a:lnTo>
                  <a:pt x="2660015" y="3154337"/>
                </a:lnTo>
                <a:lnTo>
                  <a:pt x="2717901" y="3184207"/>
                </a:lnTo>
                <a:lnTo>
                  <a:pt x="2784741" y="3199371"/>
                </a:lnTo>
                <a:lnTo>
                  <a:pt x="2821305" y="3201276"/>
                </a:lnTo>
                <a:lnTo>
                  <a:pt x="2870581" y="3198952"/>
                </a:lnTo>
                <a:lnTo>
                  <a:pt x="2917825" y="3191992"/>
                </a:lnTo>
                <a:lnTo>
                  <a:pt x="2963037" y="3180397"/>
                </a:lnTo>
                <a:lnTo>
                  <a:pt x="3006204" y="3164128"/>
                </a:lnTo>
                <a:lnTo>
                  <a:pt x="2989478" y="3074352"/>
                </a:lnTo>
                <a:lnTo>
                  <a:pt x="2983573" y="3042666"/>
                </a:lnTo>
                <a:lnTo>
                  <a:pt x="2948381" y="3056547"/>
                </a:lnTo>
                <a:lnTo>
                  <a:pt x="2914446" y="3066453"/>
                </a:lnTo>
                <a:lnTo>
                  <a:pt x="2881744" y="3072384"/>
                </a:lnTo>
                <a:lnTo>
                  <a:pt x="2850299" y="3074352"/>
                </a:lnTo>
                <a:lnTo>
                  <a:pt x="2831325" y="3073476"/>
                </a:lnTo>
                <a:lnTo>
                  <a:pt x="2785986" y="3060331"/>
                </a:lnTo>
                <a:lnTo>
                  <a:pt x="2756916" y="3029318"/>
                </a:lnTo>
                <a:lnTo>
                  <a:pt x="2750642" y="3014561"/>
                </a:lnTo>
                <a:lnTo>
                  <a:pt x="3022485" y="2979216"/>
                </a:lnTo>
                <a:lnTo>
                  <a:pt x="3023705" y="2974390"/>
                </a:lnTo>
                <a:lnTo>
                  <a:pt x="3024251" y="2967444"/>
                </a:lnTo>
                <a:lnTo>
                  <a:pt x="3024314" y="2955658"/>
                </a:lnTo>
                <a:close/>
              </a:path>
              <a:path w="3785234" h="3201670">
                <a:moveTo>
                  <a:pt x="3356025" y="1815795"/>
                </a:moveTo>
                <a:lnTo>
                  <a:pt x="3319780" y="1815960"/>
                </a:lnTo>
                <a:lnTo>
                  <a:pt x="3200323" y="1816989"/>
                </a:lnTo>
                <a:lnTo>
                  <a:pt x="3157867" y="1816862"/>
                </a:lnTo>
                <a:lnTo>
                  <a:pt x="3114535" y="1816201"/>
                </a:lnTo>
                <a:lnTo>
                  <a:pt x="3070618" y="1814817"/>
                </a:lnTo>
                <a:lnTo>
                  <a:pt x="3026384" y="1812505"/>
                </a:lnTo>
                <a:lnTo>
                  <a:pt x="2982125" y="1809089"/>
                </a:lnTo>
                <a:lnTo>
                  <a:pt x="2938119" y="1804377"/>
                </a:lnTo>
                <a:lnTo>
                  <a:pt x="2894622" y="1798193"/>
                </a:lnTo>
                <a:lnTo>
                  <a:pt x="2851924" y="1790319"/>
                </a:lnTo>
                <a:lnTo>
                  <a:pt x="2810306" y="1780590"/>
                </a:lnTo>
                <a:lnTo>
                  <a:pt x="2770047" y="1768817"/>
                </a:lnTo>
                <a:lnTo>
                  <a:pt x="2731401" y="1754809"/>
                </a:lnTo>
                <a:lnTo>
                  <a:pt x="2694673" y="1738376"/>
                </a:lnTo>
                <a:lnTo>
                  <a:pt x="2660129" y="1719326"/>
                </a:lnTo>
                <a:lnTo>
                  <a:pt x="2628049" y="1697482"/>
                </a:lnTo>
                <a:lnTo>
                  <a:pt x="2598699" y="1672640"/>
                </a:lnTo>
                <a:lnTo>
                  <a:pt x="2572359" y="1644624"/>
                </a:lnTo>
                <a:lnTo>
                  <a:pt x="2549321" y="1613242"/>
                </a:lnTo>
                <a:lnTo>
                  <a:pt x="2529840" y="1578317"/>
                </a:lnTo>
                <a:lnTo>
                  <a:pt x="2514219" y="1539633"/>
                </a:lnTo>
                <a:lnTo>
                  <a:pt x="2502712" y="1497025"/>
                </a:lnTo>
                <a:lnTo>
                  <a:pt x="2495600" y="1450301"/>
                </a:lnTo>
                <a:lnTo>
                  <a:pt x="2493175" y="1399260"/>
                </a:lnTo>
                <a:lnTo>
                  <a:pt x="2493175" y="0"/>
                </a:lnTo>
                <a:lnTo>
                  <a:pt x="1912581" y="343281"/>
                </a:lnTo>
                <a:lnTo>
                  <a:pt x="1912581" y="1716379"/>
                </a:lnTo>
                <a:lnTo>
                  <a:pt x="1922094" y="1770684"/>
                </a:lnTo>
                <a:lnTo>
                  <a:pt x="1935632" y="1820900"/>
                </a:lnTo>
                <a:lnTo>
                  <a:pt x="1952942" y="1867179"/>
                </a:lnTo>
                <a:lnTo>
                  <a:pt x="1973808" y="1909673"/>
                </a:lnTo>
                <a:lnTo>
                  <a:pt x="1997976" y="1948522"/>
                </a:lnTo>
                <a:lnTo>
                  <a:pt x="2025218" y="1983892"/>
                </a:lnTo>
                <a:lnTo>
                  <a:pt x="2055291" y="2015947"/>
                </a:lnTo>
                <a:lnTo>
                  <a:pt x="2087981" y="2044814"/>
                </a:lnTo>
                <a:lnTo>
                  <a:pt x="2123021" y="2070658"/>
                </a:lnTo>
                <a:lnTo>
                  <a:pt x="2160193" y="2093633"/>
                </a:lnTo>
                <a:lnTo>
                  <a:pt x="2199259" y="2113889"/>
                </a:lnTo>
                <a:lnTo>
                  <a:pt x="2239975" y="2131593"/>
                </a:lnTo>
                <a:lnTo>
                  <a:pt x="2282113" y="2146871"/>
                </a:lnTo>
                <a:lnTo>
                  <a:pt x="2325420" y="2159901"/>
                </a:lnTo>
                <a:lnTo>
                  <a:pt x="2369693" y="2170823"/>
                </a:lnTo>
                <a:lnTo>
                  <a:pt x="2414663" y="2179790"/>
                </a:lnTo>
                <a:lnTo>
                  <a:pt x="2460117" y="2186965"/>
                </a:lnTo>
                <a:lnTo>
                  <a:pt x="2505799" y="2192477"/>
                </a:lnTo>
                <a:lnTo>
                  <a:pt x="2551493" y="2196515"/>
                </a:lnTo>
                <a:lnTo>
                  <a:pt x="2596934" y="2199195"/>
                </a:lnTo>
                <a:lnTo>
                  <a:pt x="2641917" y="2200706"/>
                </a:lnTo>
                <a:lnTo>
                  <a:pt x="2686189" y="2201164"/>
                </a:lnTo>
                <a:lnTo>
                  <a:pt x="3356025" y="1815795"/>
                </a:lnTo>
                <a:close/>
              </a:path>
              <a:path w="3785234" h="3201670">
                <a:moveTo>
                  <a:pt x="3385985" y="3170428"/>
                </a:moveTo>
                <a:lnTo>
                  <a:pt x="3379622" y="3043567"/>
                </a:lnTo>
                <a:lnTo>
                  <a:pt x="3368675" y="3048330"/>
                </a:lnTo>
                <a:lnTo>
                  <a:pt x="3357626" y="3051733"/>
                </a:lnTo>
                <a:lnTo>
                  <a:pt x="3346475" y="3053765"/>
                </a:lnTo>
                <a:lnTo>
                  <a:pt x="3335210" y="3054451"/>
                </a:lnTo>
                <a:lnTo>
                  <a:pt x="3320961" y="3053740"/>
                </a:lnTo>
                <a:lnTo>
                  <a:pt x="3286810" y="3036570"/>
                </a:lnTo>
                <a:lnTo>
                  <a:pt x="3279927" y="3006445"/>
                </a:lnTo>
                <a:lnTo>
                  <a:pt x="3279927" y="2568638"/>
                </a:lnTo>
                <a:lnTo>
                  <a:pt x="3088665" y="2596769"/>
                </a:lnTo>
                <a:lnTo>
                  <a:pt x="3088665" y="3020034"/>
                </a:lnTo>
                <a:lnTo>
                  <a:pt x="3091307" y="3059938"/>
                </a:lnTo>
                <a:lnTo>
                  <a:pt x="3112401" y="3126321"/>
                </a:lnTo>
                <a:lnTo>
                  <a:pt x="3154083" y="3174009"/>
                </a:lnTo>
                <a:lnTo>
                  <a:pt x="3213671" y="3198228"/>
                </a:lnTo>
                <a:lnTo>
                  <a:pt x="3250006" y="3201263"/>
                </a:lnTo>
                <a:lnTo>
                  <a:pt x="3286722" y="3199333"/>
                </a:lnTo>
                <a:lnTo>
                  <a:pt x="3321608" y="3193567"/>
                </a:lnTo>
                <a:lnTo>
                  <a:pt x="3354692" y="3183928"/>
                </a:lnTo>
                <a:lnTo>
                  <a:pt x="3385985" y="3170428"/>
                </a:lnTo>
                <a:close/>
              </a:path>
              <a:path w="3785234" h="3201670">
                <a:moveTo>
                  <a:pt x="3784689" y="3047187"/>
                </a:moveTo>
                <a:lnTo>
                  <a:pt x="3774503" y="2991243"/>
                </a:lnTo>
                <a:lnTo>
                  <a:pt x="3743960" y="2948406"/>
                </a:lnTo>
                <a:lnTo>
                  <a:pt x="3692728" y="2917609"/>
                </a:lnTo>
                <a:lnTo>
                  <a:pt x="3620693" y="2897657"/>
                </a:lnTo>
                <a:lnTo>
                  <a:pt x="3600856" y="2892844"/>
                </a:lnTo>
                <a:lnTo>
                  <a:pt x="3586683" y="2886557"/>
                </a:lnTo>
                <a:lnTo>
                  <a:pt x="3578174" y="2878810"/>
                </a:lnTo>
                <a:lnTo>
                  <a:pt x="3575342" y="2869552"/>
                </a:lnTo>
                <a:lnTo>
                  <a:pt x="3575342" y="2862300"/>
                </a:lnTo>
                <a:lnTo>
                  <a:pt x="3615512" y="2846387"/>
                </a:lnTo>
                <a:lnTo>
                  <a:pt x="3629736" y="2845993"/>
                </a:lnTo>
                <a:lnTo>
                  <a:pt x="3640798" y="2846324"/>
                </a:lnTo>
                <a:lnTo>
                  <a:pt x="3681844" y="2851429"/>
                </a:lnTo>
                <a:lnTo>
                  <a:pt x="3725938" y="2862135"/>
                </a:lnTo>
                <a:lnTo>
                  <a:pt x="3739413" y="2866821"/>
                </a:lnTo>
                <a:lnTo>
                  <a:pt x="3758425" y="2759024"/>
                </a:lnTo>
                <a:lnTo>
                  <a:pt x="3712984" y="2742933"/>
                </a:lnTo>
                <a:lnTo>
                  <a:pt x="3659073" y="2735110"/>
                </a:lnTo>
                <a:lnTo>
                  <a:pt x="3615232" y="2733637"/>
                </a:lnTo>
                <a:lnTo>
                  <a:pt x="3571456" y="2736011"/>
                </a:lnTo>
                <a:lnTo>
                  <a:pt x="3532543" y="2743136"/>
                </a:lnTo>
                <a:lnTo>
                  <a:pt x="3469335" y="2771673"/>
                </a:lnTo>
                <a:lnTo>
                  <a:pt x="3428301" y="2818155"/>
                </a:lnTo>
                <a:lnTo>
                  <a:pt x="3412198" y="2881376"/>
                </a:lnTo>
                <a:lnTo>
                  <a:pt x="3414268" y="2911259"/>
                </a:lnTo>
                <a:lnTo>
                  <a:pt x="3430828" y="2960192"/>
                </a:lnTo>
                <a:lnTo>
                  <a:pt x="3464483" y="2995206"/>
                </a:lnTo>
                <a:lnTo>
                  <a:pt x="3518636" y="3019653"/>
                </a:lnTo>
                <a:lnTo>
                  <a:pt x="3570287" y="3031464"/>
                </a:lnTo>
                <a:lnTo>
                  <a:pt x="3584079" y="3034982"/>
                </a:lnTo>
                <a:lnTo>
                  <a:pt x="3594976" y="3038716"/>
                </a:lnTo>
                <a:lnTo>
                  <a:pt x="3602977" y="3042678"/>
                </a:lnTo>
                <a:lnTo>
                  <a:pt x="3611753" y="3048101"/>
                </a:lnTo>
                <a:lnTo>
                  <a:pt x="3616147" y="3055074"/>
                </a:lnTo>
                <a:lnTo>
                  <a:pt x="3616147" y="3063506"/>
                </a:lnTo>
                <a:lnTo>
                  <a:pt x="3613315" y="3074619"/>
                </a:lnTo>
                <a:lnTo>
                  <a:pt x="3604806" y="3082556"/>
                </a:lnTo>
                <a:lnTo>
                  <a:pt x="3590645" y="3087319"/>
                </a:lnTo>
                <a:lnTo>
                  <a:pt x="3570846" y="3088906"/>
                </a:lnTo>
                <a:lnTo>
                  <a:pt x="3539782" y="3087433"/>
                </a:lnTo>
                <a:lnTo>
                  <a:pt x="3508286" y="3083014"/>
                </a:lnTo>
                <a:lnTo>
                  <a:pt x="3476345" y="3075648"/>
                </a:lnTo>
                <a:lnTo>
                  <a:pt x="3443960" y="3065322"/>
                </a:lnTo>
                <a:lnTo>
                  <a:pt x="3423107" y="3173184"/>
                </a:lnTo>
                <a:lnTo>
                  <a:pt x="3460369" y="3185477"/>
                </a:lnTo>
                <a:lnTo>
                  <a:pt x="3500590" y="3194253"/>
                </a:lnTo>
                <a:lnTo>
                  <a:pt x="3543757" y="3199511"/>
                </a:lnTo>
                <a:lnTo>
                  <a:pt x="3589871" y="3201263"/>
                </a:lnTo>
                <a:lnTo>
                  <a:pt x="3634244" y="3198698"/>
                </a:lnTo>
                <a:lnTo>
                  <a:pt x="3673119" y="3190964"/>
                </a:lnTo>
                <a:lnTo>
                  <a:pt x="3734422" y="3160026"/>
                </a:lnTo>
                <a:lnTo>
                  <a:pt x="3772116" y="3111220"/>
                </a:lnTo>
                <a:lnTo>
                  <a:pt x="3781552" y="3081109"/>
                </a:lnTo>
                <a:lnTo>
                  <a:pt x="3784689" y="3047187"/>
                </a:lnTo>
                <a:close/>
              </a:path>
            </a:pathLst>
          </a:custGeom>
          <a:solidFill>
            <a:srgbClr val="E3221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Grupp 1" descr="Handels direkt, 0771-666444, handels.se. Hitta oss på sociala medier @handelsfacket. Symboler för tiktok, instagram, facebook, youtube och linkedin">
            <a:extLst>
              <a:ext uri="{FF2B5EF4-FFF2-40B4-BE49-F238E27FC236}">
                <a16:creationId xmlns:a16="http://schemas.microsoft.com/office/drawing/2014/main" id="{0EADE394-1510-7B71-C9AE-15B2BEE583FC}"/>
              </a:ext>
            </a:extLst>
          </p:cNvPr>
          <p:cNvGrpSpPr/>
          <p:nvPr userDrawn="1"/>
        </p:nvGrpSpPr>
        <p:grpSpPr>
          <a:xfrm>
            <a:off x="290648" y="5608914"/>
            <a:ext cx="11545609" cy="1008910"/>
            <a:chOff x="290648" y="5608914"/>
            <a:chExt cx="11545609" cy="1008910"/>
          </a:xfrm>
        </p:grpSpPr>
        <p:grpSp>
          <p:nvGrpSpPr>
            <p:cNvPr id="3" name="Bild 6">
              <a:extLst>
                <a:ext uri="{FF2B5EF4-FFF2-40B4-BE49-F238E27FC236}">
                  <a16:creationId xmlns:a16="http://schemas.microsoft.com/office/drawing/2014/main" id="{EC0CE736-98EA-13C6-F0D8-C0ABAD7818A0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068800" y="5620321"/>
              <a:ext cx="2767457" cy="451040"/>
              <a:chOff x="9091421" y="5620321"/>
              <a:chExt cx="2767457" cy="451040"/>
            </a:xfrm>
            <a:solidFill>
              <a:srgbClr val="002D3C"/>
            </a:solidFill>
          </p:grpSpPr>
          <p:sp>
            <p:nvSpPr>
              <p:cNvPr id="6" name="Frihandsfigur: Form 5">
                <a:extLst>
                  <a:ext uri="{FF2B5EF4-FFF2-40B4-BE49-F238E27FC236}">
                    <a16:creationId xmlns:a16="http://schemas.microsoft.com/office/drawing/2014/main" id="{7FF9234B-9CAB-E1B0-151A-18E3C4A86C3B}"/>
                  </a:ext>
                </a:extLst>
              </p:cNvPr>
              <p:cNvSpPr/>
              <p:nvPr/>
            </p:nvSpPr>
            <p:spPr>
              <a:xfrm>
                <a:off x="9091421" y="5631243"/>
                <a:ext cx="121094" cy="161797"/>
              </a:xfrm>
              <a:custGeom>
                <a:avLst/>
                <a:gdLst>
                  <a:gd name="csX0" fmla="*/ 0 w 121094"/>
                  <a:gd name="csY0" fmla="*/ 0 h 161797"/>
                  <a:gd name="csX1" fmla="*/ 16447 w 121094"/>
                  <a:gd name="csY1" fmla="*/ 0 h 161797"/>
                  <a:gd name="csX2" fmla="*/ 16447 w 121094"/>
                  <a:gd name="csY2" fmla="*/ 70167 h 161797"/>
                  <a:gd name="csX3" fmla="*/ 104648 w 121094"/>
                  <a:gd name="csY3" fmla="*/ 70167 h 161797"/>
                  <a:gd name="csX4" fmla="*/ 104648 w 121094"/>
                  <a:gd name="csY4" fmla="*/ 0 h 161797"/>
                  <a:gd name="csX5" fmla="*/ 121095 w 121094"/>
                  <a:gd name="csY5" fmla="*/ 0 h 161797"/>
                  <a:gd name="csX6" fmla="*/ 121095 w 121094"/>
                  <a:gd name="csY6" fmla="*/ 161798 h 161797"/>
                  <a:gd name="csX7" fmla="*/ 104648 w 121094"/>
                  <a:gd name="csY7" fmla="*/ 161798 h 161797"/>
                  <a:gd name="csX8" fmla="*/ 104648 w 121094"/>
                  <a:gd name="csY8" fmla="*/ 85217 h 161797"/>
                  <a:gd name="csX9" fmla="*/ 16447 w 121094"/>
                  <a:gd name="csY9" fmla="*/ 85217 h 161797"/>
                  <a:gd name="csX10" fmla="*/ 16447 w 121094"/>
                  <a:gd name="csY10" fmla="*/ 161798 h 161797"/>
                  <a:gd name="csX11" fmla="*/ 0 w 121094"/>
                  <a:gd name="csY11" fmla="*/ 161798 h 161797"/>
                  <a:gd name="csX12" fmla="*/ 0 w 121094"/>
                  <a:gd name="csY12" fmla="*/ 0 h 1617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21094" h="161797">
                    <a:moveTo>
                      <a:pt x="0" y="0"/>
                    </a:moveTo>
                    <a:lnTo>
                      <a:pt x="16447" y="0"/>
                    </a:lnTo>
                    <a:lnTo>
                      <a:pt x="16447" y="70167"/>
                    </a:lnTo>
                    <a:lnTo>
                      <a:pt x="104648" y="70167"/>
                    </a:lnTo>
                    <a:lnTo>
                      <a:pt x="104648" y="0"/>
                    </a:lnTo>
                    <a:lnTo>
                      <a:pt x="121095" y="0"/>
                    </a:lnTo>
                    <a:lnTo>
                      <a:pt x="121095" y="161798"/>
                    </a:lnTo>
                    <a:lnTo>
                      <a:pt x="104648" y="161798"/>
                    </a:lnTo>
                    <a:lnTo>
                      <a:pt x="104648" y="85217"/>
                    </a:lnTo>
                    <a:lnTo>
                      <a:pt x="16447" y="85217"/>
                    </a:lnTo>
                    <a:lnTo>
                      <a:pt x="16447" y="161798"/>
                    </a:lnTo>
                    <a:lnTo>
                      <a:pt x="0" y="1617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7" name="Frihandsfigur: Form 6">
                <a:extLst>
                  <a:ext uri="{FF2B5EF4-FFF2-40B4-BE49-F238E27FC236}">
                    <a16:creationId xmlns:a16="http://schemas.microsoft.com/office/drawing/2014/main" id="{CB53F2AC-6EAE-136E-25C1-09C1D8C529DA}"/>
                  </a:ext>
                </a:extLst>
              </p:cNvPr>
              <p:cNvSpPr/>
              <p:nvPr/>
            </p:nvSpPr>
            <p:spPr>
              <a:xfrm>
                <a:off x="9251695" y="5633973"/>
                <a:ext cx="21971" cy="159130"/>
              </a:xfrm>
              <a:custGeom>
                <a:avLst/>
                <a:gdLst>
                  <a:gd name="csX0" fmla="*/ 10985 w 21971"/>
                  <a:gd name="csY0" fmla="*/ 21971 h 159130"/>
                  <a:gd name="csX1" fmla="*/ 0 w 21971"/>
                  <a:gd name="csY1" fmla="*/ 10985 h 159130"/>
                  <a:gd name="csX2" fmla="*/ 10985 w 21971"/>
                  <a:gd name="csY2" fmla="*/ 0 h 159130"/>
                  <a:gd name="csX3" fmla="*/ 21972 w 21971"/>
                  <a:gd name="csY3" fmla="*/ 10985 h 159130"/>
                  <a:gd name="csX4" fmla="*/ 10985 w 21971"/>
                  <a:gd name="csY4" fmla="*/ 21971 h 159130"/>
                  <a:gd name="csX5" fmla="*/ 18733 w 21971"/>
                  <a:gd name="csY5" fmla="*/ 159131 h 159130"/>
                  <a:gd name="csX6" fmla="*/ 3175 w 21971"/>
                  <a:gd name="csY6" fmla="*/ 159131 h 159130"/>
                  <a:gd name="csX7" fmla="*/ 3175 w 21971"/>
                  <a:gd name="csY7" fmla="*/ 52134 h 159130"/>
                  <a:gd name="csX8" fmla="*/ 18733 w 21971"/>
                  <a:gd name="csY8" fmla="*/ 52134 h 159130"/>
                  <a:gd name="csX9" fmla="*/ 18733 w 21971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1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1" y="0"/>
                      <a:pt x="21972" y="4572"/>
                      <a:pt x="21972" y="10985"/>
                    </a:cubicBezTo>
                    <a:cubicBezTo>
                      <a:pt x="21972" y="17399"/>
                      <a:pt x="16511" y="21971"/>
                      <a:pt x="10985" y="21971"/>
                    </a:cubicBezTo>
                    <a:close/>
                    <a:moveTo>
                      <a:pt x="18733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3" y="52134"/>
                    </a:lnTo>
                    <a:lnTo>
                      <a:pt x="18733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8" name="Frihandsfigur: Form 7">
                <a:extLst>
                  <a:ext uri="{FF2B5EF4-FFF2-40B4-BE49-F238E27FC236}">
                    <a16:creationId xmlns:a16="http://schemas.microsoft.com/office/drawing/2014/main" id="{94D50FD5-250F-9A74-055B-F46E8A706746}"/>
                  </a:ext>
                </a:extLst>
              </p:cNvPr>
              <p:cNvSpPr/>
              <p:nvPr/>
            </p:nvSpPr>
            <p:spPr>
              <a:xfrm>
                <a:off x="9292145" y="5655945"/>
                <a:ext cx="67881" cy="138493"/>
              </a:xfrm>
              <a:custGeom>
                <a:avLst/>
                <a:gdLst>
                  <a:gd name="csX0" fmla="*/ 67882 w 67881"/>
                  <a:gd name="csY0" fmla="*/ 43180 h 138493"/>
                  <a:gd name="csX1" fmla="*/ 37719 w 67881"/>
                  <a:gd name="csY1" fmla="*/ 43180 h 138493"/>
                  <a:gd name="csX2" fmla="*/ 37719 w 67881"/>
                  <a:gd name="csY2" fmla="*/ 105601 h 138493"/>
                  <a:gd name="csX3" fmla="*/ 53722 w 67881"/>
                  <a:gd name="csY3" fmla="*/ 125285 h 138493"/>
                  <a:gd name="csX4" fmla="*/ 67184 w 67881"/>
                  <a:gd name="csY4" fmla="*/ 121857 h 138493"/>
                  <a:gd name="csX5" fmla="*/ 67882 w 67881"/>
                  <a:gd name="csY5" fmla="*/ 135318 h 138493"/>
                  <a:gd name="csX6" fmla="*/ 49594 w 67881"/>
                  <a:gd name="csY6" fmla="*/ 138493 h 138493"/>
                  <a:gd name="csX7" fmla="*/ 22161 w 67881"/>
                  <a:gd name="csY7" fmla="*/ 109918 h 138493"/>
                  <a:gd name="csX8" fmla="*/ 22161 w 67881"/>
                  <a:gd name="csY8" fmla="*/ 43180 h 138493"/>
                  <a:gd name="csX9" fmla="*/ 0 w 67881"/>
                  <a:gd name="csY9" fmla="*/ 43180 h 138493"/>
                  <a:gd name="csX10" fmla="*/ 0 w 67881"/>
                  <a:gd name="csY10" fmla="*/ 30163 h 138493"/>
                  <a:gd name="csX11" fmla="*/ 22161 w 67881"/>
                  <a:gd name="csY11" fmla="*/ 30163 h 138493"/>
                  <a:gd name="csX12" fmla="*/ 22161 w 67881"/>
                  <a:gd name="csY12" fmla="*/ 0 h 138493"/>
                  <a:gd name="csX13" fmla="*/ 37719 w 67881"/>
                  <a:gd name="csY13" fmla="*/ 0 h 138493"/>
                  <a:gd name="csX14" fmla="*/ 37719 w 67881"/>
                  <a:gd name="csY14" fmla="*/ 30163 h 138493"/>
                  <a:gd name="csX15" fmla="*/ 67882 w 67881"/>
                  <a:gd name="csY15" fmla="*/ 30163 h 138493"/>
                  <a:gd name="csX16" fmla="*/ 67882 w 67881"/>
                  <a:gd name="csY16" fmla="*/ 43180 h 1384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7881" h="138493">
                    <a:moveTo>
                      <a:pt x="67882" y="43180"/>
                    </a:moveTo>
                    <a:lnTo>
                      <a:pt x="37719" y="43180"/>
                    </a:lnTo>
                    <a:lnTo>
                      <a:pt x="37719" y="105601"/>
                    </a:lnTo>
                    <a:cubicBezTo>
                      <a:pt x="37719" y="121602"/>
                      <a:pt x="44324" y="125285"/>
                      <a:pt x="53722" y="125285"/>
                    </a:cubicBezTo>
                    <a:cubicBezTo>
                      <a:pt x="58039" y="125285"/>
                      <a:pt x="63119" y="123889"/>
                      <a:pt x="67184" y="121857"/>
                    </a:cubicBezTo>
                    <a:lnTo>
                      <a:pt x="67882" y="135318"/>
                    </a:lnTo>
                    <a:cubicBezTo>
                      <a:pt x="62421" y="137351"/>
                      <a:pt x="56706" y="138493"/>
                      <a:pt x="49594" y="138493"/>
                    </a:cubicBezTo>
                    <a:cubicBezTo>
                      <a:pt x="38164" y="138493"/>
                      <a:pt x="22161" y="133477"/>
                      <a:pt x="22161" y="109918"/>
                    </a:cubicBezTo>
                    <a:lnTo>
                      <a:pt x="22161" y="43180"/>
                    </a:lnTo>
                    <a:lnTo>
                      <a:pt x="0" y="43180"/>
                    </a:lnTo>
                    <a:lnTo>
                      <a:pt x="0" y="30163"/>
                    </a:lnTo>
                    <a:lnTo>
                      <a:pt x="22161" y="30163"/>
                    </a:lnTo>
                    <a:lnTo>
                      <a:pt x="22161" y="0"/>
                    </a:lnTo>
                    <a:lnTo>
                      <a:pt x="37719" y="0"/>
                    </a:lnTo>
                    <a:lnTo>
                      <a:pt x="37719" y="30163"/>
                    </a:lnTo>
                    <a:lnTo>
                      <a:pt x="67882" y="30163"/>
                    </a:lnTo>
                    <a:lnTo>
                      <a:pt x="67882" y="4318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9" name="Frihandsfigur: Form 8">
                <a:extLst>
                  <a:ext uri="{FF2B5EF4-FFF2-40B4-BE49-F238E27FC236}">
                    <a16:creationId xmlns:a16="http://schemas.microsoft.com/office/drawing/2014/main" id="{6002A449-A214-17FA-4A84-C191A4FCA1FA}"/>
                  </a:ext>
                </a:extLst>
              </p:cNvPr>
              <p:cNvSpPr/>
              <p:nvPr/>
            </p:nvSpPr>
            <p:spPr>
              <a:xfrm>
                <a:off x="9361868" y="5655945"/>
                <a:ext cx="67881" cy="138493"/>
              </a:xfrm>
              <a:custGeom>
                <a:avLst/>
                <a:gdLst>
                  <a:gd name="csX0" fmla="*/ 67881 w 67881"/>
                  <a:gd name="csY0" fmla="*/ 43180 h 138493"/>
                  <a:gd name="csX1" fmla="*/ 37719 w 67881"/>
                  <a:gd name="csY1" fmla="*/ 43180 h 138493"/>
                  <a:gd name="csX2" fmla="*/ 37719 w 67881"/>
                  <a:gd name="csY2" fmla="*/ 105601 h 138493"/>
                  <a:gd name="csX3" fmla="*/ 53721 w 67881"/>
                  <a:gd name="csY3" fmla="*/ 125285 h 138493"/>
                  <a:gd name="csX4" fmla="*/ 67183 w 67881"/>
                  <a:gd name="csY4" fmla="*/ 121857 h 138493"/>
                  <a:gd name="csX5" fmla="*/ 67881 w 67881"/>
                  <a:gd name="csY5" fmla="*/ 135318 h 138493"/>
                  <a:gd name="csX6" fmla="*/ 49593 w 67881"/>
                  <a:gd name="csY6" fmla="*/ 138493 h 138493"/>
                  <a:gd name="csX7" fmla="*/ 22161 w 67881"/>
                  <a:gd name="csY7" fmla="*/ 109918 h 138493"/>
                  <a:gd name="csX8" fmla="*/ 22161 w 67881"/>
                  <a:gd name="csY8" fmla="*/ 43180 h 138493"/>
                  <a:gd name="csX9" fmla="*/ 0 w 67881"/>
                  <a:gd name="csY9" fmla="*/ 43180 h 138493"/>
                  <a:gd name="csX10" fmla="*/ 0 w 67881"/>
                  <a:gd name="csY10" fmla="*/ 30163 h 138493"/>
                  <a:gd name="csX11" fmla="*/ 22161 w 67881"/>
                  <a:gd name="csY11" fmla="*/ 30163 h 138493"/>
                  <a:gd name="csX12" fmla="*/ 22161 w 67881"/>
                  <a:gd name="csY12" fmla="*/ 0 h 138493"/>
                  <a:gd name="csX13" fmla="*/ 37719 w 67881"/>
                  <a:gd name="csY13" fmla="*/ 0 h 138493"/>
                  <a:gd name="csX14" fmla="*/ 37719 w 67881"/>
                  <a:gd name="csY14" fmla="*/ 30163 h 138493"/>
                  <a:gd name="csX15" fmla="*/ 67881 w 67881"/>
                  <a:gd name="csY15" fmla="*/ 30163 h 138493"/>
                  <a:gd name="csX16" fmla="*/ 67881 w 67881"/>
                  <a:gd name="csY16" fmla="*/ 43180 h 1384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7881" h="138493">
                    <a:moveTo>
                      <a:pt x="67881" y="43180"/>
                    </a:moveTo>
                    <a:lnTo>
                      <a:pt x="37719" y="43180"/>
                    </a:lnTo>
                    <a:lnTo>
                      <a:pt x="37719" y="105601"/>
                    </a:lnTo>
                    <a:cubicBezTo>
                      <a:pt x="37719" y="121602"/>
                      <a:pt x="44323" y="125285"/>
                      <a:pt x="53721" y="125285"/>
                    </a:cubicBezTo>
                    <a:cubicBezTo>
                      <a:pt x="58038" y="125285"/>
                      <a:pt x="63119" y="123889"/>
                      <a:pt x="67183" y="121857"/>
                    </a:cubicBezTo>
                    <a:lnTo>
                      <a:pt x="67881" y="135318"/>
                    </a:lnTo>
                    <a:cubicBezTo>
                      <a:pt x="62420" y="137351"/>
                      <a:pt x="56705" y="138493"/>
                      <a:pt x="49593" y="138493"/>
                    </a:cubicBezTo>
                    <a:cubicBezTo>
                      <a:pt x="38163" y="138493"/>
                      <a:pt x="22161" y="133477"/>
                      <a:pt x="22161" y="109918"/>
                    </a:cubicBezTo>
                    <a:lnTo>
                      <a:pt x="22161" y="43180"/>
                    </a:lnTo>
                    <a:lnTo>
                      <a:pt x="0" y="43180"/>
                    </a:lnTo>
                    <a:lnTo>
                      <a:pt x="0" y="30163"/>
                    </a:lnTo>
                    <a:lnTo>
                      <a:pt x="22161" y="30163"/>
                    </a:lnTo>
                    <a:lnTo>
                      <a:pt x="22161" y="0"/>
                    </a:lnTo>
                    <a:lnTo>
                      <a:pt x="37719" y="0"/>
                    </a:lnTo>
                    <a:lnTo>
                      <a:pt x="37719" y="30163"/>
                    </a:lnTo>
                    <a:lnTo>
                      <a:pt x="67881" y="30163"/>
                    </a:lnTo>
                    <a:lnTo>
                      <a:pt x="67881" y="4318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1" name="Frihandsfigur: Form 10">
                <a:extLst>
                  <a:ext uri="{FF2B5EF4-FFF2-40B4-BE49-F238E27FC236}">
                    <a16:creationId xmlns:a16="http://schemas.microsoft.com/office/drawing/2014/main" id="{56A2C99B-1342-6167-FC5D-1B2D575F585D}"/>
                  </a:ext>
                </a:extLst>
              </p:cNvPr>
              <p:cNvSpPr/>
              <p:nvPr/>
            </p:nvSpPr>
            <p:spPr>
              <a:xfrm>
                <a:off x="9446006" y="5683377"/>
                <a:ext cx="91884" cy="112458"/>
              </a:xfrm>
              <a:custGeom>
                <a:avLst/>
                <a:gdLst>
                  <a:gd name="csX0" fmla="*/ 75437 w 91884"/>
                  <a:gd name="csY0" fmla="*/ 40703 h 112458"/>
                  <a:gd name="csX1" fmla="*/ 46862 w 91884"/>
                  <a:gd name="csY1" fmla="*/ 13017 h 112458"/>
                  <a:gd name="csX2" fmla="*/ 15112 w 91884"/>
                  <a:gd name="csY2" fmla="*/ 25590 h 112458"/>
                  <a:gd name="csX3" fmla="*/ 6413 w 91884"/>
                  <a:gd name="csY3" fmla="*/ 15303 h 112458"/>
                  <a:gd name="csX4" fmla="*/ 48450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4 w 91884"/>
                  <a:gd name="csY8" fmla="*/ 109728 h 112458"/>
                  <a:gd name="csX9" fmla="*/ 76326 w 91884"/>
                  <a:gd name="csY9" fmla="*/ 92329 h 112458"/>
                  <a:gd name="csX10" fmla="*/ 75882 w 91884"/>
                  <a:gd name="csY10" fmla="*/ 92329 h 112458"/>
                  <a:gd name="csX11" fmla="*/ 37020 w 91884"/>
                  <a:gd name="csY11" fmla="*/ 112458 h 112458"/>
                  <a:gd name="csX12" fmla="*/ 0 w 91884"/>
                  <a:gd name="csY12" fmla="*/ 80010 h 112458"/>
                  <a:gd name="csX13" fmla="*/ 75437 w 91884"/>
                  <a:gd name="csY13" fmla="*/ 44132 h 112458"/>
                  <a:gd name="csX14" fmla="*/ 75437 w 91884"/>
                  <a:gd name="csY14" fmla="*/ 40703 h 112458"/>
                  <a:gd name="csX15" fmla="*/ 70865 w 91884"/>
                  <a:gd name="csY15" fmla="*/ 56261 h 112458"/>
                  <a:gd name="csX16" fmla="*/ 16001 w 91884"/>
                  <a:gd name="csY16" fmla="*/ 79375 h 112458"/>
                  <a:gd name="csX17" fmla="*/ 41148 w 91884"/>
                  <a:gd name="csY17" fmla="*/ 99695 h 112458"/>
                  <a:gd name="csX18" fmla="*/ 75437 w 91884"/>
                  <a:gd name="csY18" fmla="*/ 64262 h 112458"/>
                  <a:gd name="csX19" fmla="*/ 75437 w 91884"/>
                  <a:gd name="csY19" fmla="*/ 56261 h 112458"/>
                  <a:gd name="csX20" fmla="*/ 70865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7" y="40703"/>
                    </a:moveTo>
                    <a:cubicBezTo>
                      <a:pt x="75437" y="22161"/>
                      <a:pt x="65405" y="13017"/>
                      <a:pt x="46862" y="13017"/>
                    </a:cubicBezTo>
                    <a:cubicBezTo>
                      <a:pt x="34289" y="13017"/>
                      <a:pt x="22606" y="18034"/>
                      <a:pt x="15112" y="25590"/>
                    </a:cubicBezTo>
                    <a:lnTo>
                      <a:pt x="6413" y="15303"/>
                    </a:lnTo>
                    <a:cubicBezTo>
                      <a:pt x="15112" y="6604"/>
                      <a:pt x="30163" y="0"/>
                      <a:pt x="48450" y="0"/>
                    </a:cubicBezTo>
                    <a:cubicBezTo>
                      <a:pt x="71564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1" y="103759"/>
                      <a:pt x="91884" y="109728"/>
                    </a:cubicBezTo>
                    <a:lnTo>
                      <a:pt x="77914" y="109728"/>
                    </a:lnTo>
                    <a:cubicBezTo>
                      <a:pt x="77025" y="104457"/>
                      <a:pt x="76326" y="98044"/>
                      <a:pt x="76326" y="92329"/>
                    </a:cubicBezTo>
                    <a:lnTo>
                      <a:pt x="75882" y="92329"/>
                    </a:lnTo>
                    <a:cubicBezTo>
                      <a:pt x="66039" y="106489"/>
                      <a:pt x="54165" y="112458"/>
                      <a:pt x="37020" y="112458"/>
                    </a:cubicBezTo>
                    <a:cubicBezTo>
                      <a:pt x="20764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7" y="44132"/>
                    </a:cubicBezTo>
                    <a:lnTo>
                      <a:pt x="75437" y="40703"/>
                    </a:lnTo>
                    <a:close/>
                    <a:moveTo>
                      <a:pt x="70865" y="56261"/>
                    </a:moveTo>
                    <a:cubicBezTo>
                      <a:pt x="45465" y="56261"/>
                      <a:pt x="16001" y="58991"/>
                      <a:pt x="16001" y="79375"/>
                    </a:cubicBezTo>
                    <a:cubicBezTo>
                      <a:pt x="16001" y="94678"/>
                      <a:pt x="29019" y="99695"/>
                      <a:pt x="41148" y="99695"/>
                    </a:cubicBezTo>
                    <a:cubicBezTo>
                      <a:pt x="63119" y="99695"/>
                      <a:pt x="75437" y="83248"/>
                      <a:pt x="75437" y="64262"/>
                    </a:cubicBezTo>
                    <a:lnTo>
                      <a:pt x="75437" y="56261"/>
                    </a:lnTo>
                    <a:lnTo>
                      <a:pt x="70865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2" name="Frihandsfigur: Form 11">
                <a:extLst>
                  <a:ext uri="{FF2B5EF4-FFF2-40B4-BE49-F238E27FC236}">
                    <a16:creationId xmlns:a16="http://schemas.microsoft.com/office/drawing/2014/main" id="{9F33A6E4-9590-690B-4CAE-C940BF057B9A}"/>
                  </a:ext>
                </a:extLst>
              </p:cNvPr>
              <p:cNvSpPr/>
              <p:nvPr/>
            </p:nvSpPr>
            <p:spPr>
              <a:xfrm>
                <a:off x="9625456" y="5683440"/>
                <a:ext cx="114046" cy="112394"/>
              </a:xfrm>
              <a:custGeom>
                <a:avLst/>
                <a:gdLst>
                  <a:gd name="csX0" fmla="*/ 56897 w 114046"/>
                  <a:gd name="csY0" fmla="*/ 112395 h 112394"/>
                  <a:gd name="csX1" fmla="*/ 0 w 114046"/>
                  <a:gd name="csY1" fmla="*/ 56197 h 112394"/>
                  <a:gd name="csX2" fmla="*/ 56897 w 114046"/>
                  <a:gd name="csY2" fmla="*/ 0 h 112394"/>
                  <a:gd name="csX3" fmla="*/ 114047 w 114046"/>
                  <a:gd name="csY3" fmla="*/ 56197 h 112394"/>
                  <a:gd name="csX4" fmla="*/ 56897 w 114046"/>
                  <a:gd name="csY4" fmla="*/ 112395 h 112394"/>
                  <a:gd name="csX5" fmla="*/ 56897 w 114046"/>
                  <a:gd name="csY5" fmla="*/ 12954 h 112394"/>
                  <a:gd name="csX6" fmla="*/ 16447 w 114046"/>
                  <a:gd name="csY6" fmla="*/ 56134 h 112394"/>
                  <a:gd name="csX7" fmla="*/ 56897 w 114046"/>
                  <a:gd name="csY7" fmla="*/ 99123 h 112394"/>
                  <a:gd name="csX8" fmla="*/ 97599 w 114046"/>
                  <a:gd name="csY8" fmla="*/ 56134 h 112394"/>
                  <a:gd name="csX9" fmla="*/ 56897 w 114046"/>
                  <a:gd name="csY9" fmla="*/ 12954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14046" h="112394">
                    <a:moveTo>
                      <a:pt x="56897" y="112395"/>
                    </a:moveTo>
                    <a:cubicBezTo>
                      <a:pt x="23750" y="112395"/>
                      <a:pt x="0" y="88392"/>
                      <a:pt x="0" y="56197"/>
                    </a:cubicBezTo>
                    <a:cubicBezTo>
                      <a:pt x="0" y="24003"/>
                      <a:pt x="23750" y="0"/>
                      <a:pt x="56897" y="0"/>
                    </a:cubicBezTo>
                    <a:cubicBezTo>
                      <a:pt x="90043" y="0"/>
                      <a:pt x="114047" y="24003"/>
                      <a:pt x="114047" y="56197"/>
                    </a:cubicBezTo>
                    <a:cubicBezTo>
                      <a:pt x="114047" y="88392"/>
                      <a:pt x="90298" y="112395"/>
                      <a:pt x="56897" y="112395"/>
                    </a:cubicBezTo>
                    <a:close/>
                    <a:moveTo>
                      <a:pt x="56897" y="12954"/>
                    </a:moveTo>
                    <a:cubicBezTo>
                      <a:pt x="32195" y="12954"/>
                      <a:pt x="16447" y="32131"/>
                      <a:pt x="16447" y="56134"/>
                    </a:cubicBezTo>
                    <a:cubicBezTo>
                      <a:pt x="16447" y="80137"/>
                      <a:pt x="32195" y="99123"/>
                      <a:pt x="56897" y="99123"/>
                    </a:cubicBezTo>
                    <a:cubicBezTo>
                      <a:pt x="81598" y="99123"/>
                      <a:pt x="97599" y="80137"/>
                      <a:pt x="97599" y="56134"/>
                    </a:cubicBezTo>
                    <a:cubicBezTo>
                      <a:pt x="97599" y="32131"/>
                      <a:pt x="81852" y="12954"/>
                      <a:pt x="56897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3" name="Frihandsfigur: Form 12">
                <a:extLst>
                  <a:ext uri="{FF2B5EF4-FFF2-40B4-BE49-F238E27FC236}">
                    <a16:creationId xmlns:a16="http://schemas.microsoft.com/office/drawing/2014/main" id="{EAB78F57-08F3-4BAC-0A45-D0D036EFEE70}"/>
                  </a:ext>
                </a:extLst>
              </p:cNvPr>
              <p:cNvSpPr/>
              <p:nvPr/>
            </p:nvSpPr>
            <p:spPr>
              <a:xfrm>
                <a:off x="9761029" y="5683377"/>
                <a:ext cx="82486" cy="112458"/>
              </a:xfrm>
              <a:custGeom>
                <a:avLst/>
                <a:gdLst>
                  <a:gd name="csX0" fmla="*/ 68770 w 82486"/>
                  <a:gd name="csY0" fmla="*/ 28130 h 112458"/>
                  <a:gd name="csX1" fmla="*/ 42481 w 82486"/>
                  <a:gd name="csY1" fmla="*/ 13017 h 112458"/>
                  <a:gd name="csX2" fmla="*/ 19876 w 82486"/>
                  <a:gd name="csY2" fmla="*/ 29718 h 112458"/>
                  <a:gd name="csX3" fmla="*/ 45465 w 82486"/>
                  <a:gd name="csY3" fmla="*/ 48006 h 112458"/>
                  <a:gd name="csX4" fmla="*/ 82486 w 82486"/>
                  <a:gd name="csY4" fmla="*/ 79311 h 112458"/>
                  <a:gd name="csX5" fmla="*/ 42290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3 w 82486"/>
                  <a:gd name="csY9" fmla="*/ 80454 h 112458"/>
                  <a:gd name="csX10" fmla="*/ 35623 w 82486"/>
                  <a:gd name="csY10" fmla="*/ 59880 h 112458"/>
                  <a:gd name="csX11" fmla="*/ 5016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0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0" y="28130"/>
                    </a:moveTo>
                    <a:cubicBezTo>
                      <a:pt x="64198" y="19240"/>
                      <a:pt x="54356" y="13017"/>
                      <a:pt x="42481" y="13017"/>
                    </a:cubicBezTo>
                    <a:cubicBezTo>
                      <a:pt x="31305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5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0" y="112458"/>
                    </a:cubicBezTo>
                    <a:cubicBezTo>
                      <a:pt x="26035" y="112458"/>
                      <a:pt x="9842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8" y="99187"/>
                      <a:pt x="67183" y="94361"/>
                      <a:pt x="67183" y="80454"/>
                    </a:cubicBezTo>
                    <a:cubicBezTo>
                      <a:pt x="67183" y="69278"/>
                      <a:pt x="56007" y="64707"/>
                      <a:pt x="35623" y="59880"/>
                    </a:cubicBezTo>
                    <a:cubicBezTo>
                      <a:pt x="23051" y="56896"/>
                      <a:pt x="5016" y="51435"/>
                      <a:pt x="5016" y="31051"/>
                    </a:cubicBezTo>
                    <a:cubicBezTo>
                      <a:pt x="5016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0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4" name="Frihandsfigur: Form 13">
                <a:extLst>
                  <a:ext uri="{FF2B5EF4-FFF2-40B4-BE49-F238E27FC236}">
                    <a16:creationId xmlns:a16="http://schemas.microsoft.com/office/drawing/2014/main" id="{2F16DBA1-A79A-9F6E-FFB6-8EF5EF4E755F}"/>
                  </a:ext>
                </a:extLst>
              </p:cNvPr>
              <p:cNvSpPr/>
              <p:nvPr/>
            </p:nvSpPr>
            <p:spPr>
              <a:xfrm>
                <a:off x="9862502" y="5683377"/>
                <a:ext cx="82486" cy="112458"/>
              </a:xfrm>
              <a:custGeom>
                <a:avLst/>
                <a:gdLst>
                  <a:gd name="csX0" fmla="*/ 68770 w 82486"/>
                  <a:gd name="csY0" fmla="*/ 28130 h 112458"/>
                  <a:gd name="csX1" fmla="*/ 42481 w 82486"/>
                  <a:gd name="csY1" fmla="*/ 13017 h 112458"/>
                  <a:gd name="csX2" fmla="*/ 19876 w 82486"/>
                  <a:gd name="csY2" fmla="*/ 29718 h 112458"/>
                  <a:gd name="csX3" fmla="*/ 45466 w 82486"/>
                  <a:gd name="csY3" fmla="*/ 48006 h 112458"/>
                  <a:gd name="csX4" fmla="*/ 82486 w 82486"/>
                  <a:gd name="csY4" fmla="*/ 79311 h 112458"/>
                  <a:gd name="csX5" fmla="*/ 42291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3 w 82486"/>
                  <a:gd name="csY9" fmla="*/ 80454 h 112458"/>
                  <a:gd name="csX10" fmla="*/ 35623 w 82486"/>
                  <a:gd name="csY10" fmla="*/ 59880 h 112458"/>
                  <a:gd name="csX11" fmla="*/ 5016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0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0" y="28130"/>
                    </a:moveTo>
                    <a:cubicBezTo>
                      <a:pt x="64198" y="19240"/>
                      <a:pt x="54356" y="13017"/>
                      <a:pt x="42481" y="13017"/>
                    </a:cubicBezTo>
                    <a:cubicBezTo>
                      <a:pt x="31305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6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1" y="112458"/>
                    </a:cubicBezTo>
                    <a:cubicBezTo>
                      <a:pt x="26035" y="112458"/>
                      <a:pt x="9842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8" y="99187"/>
                      <a:pt x="67183" y="94361"/>
                      <a:pt x="67183" y="80454"/>
                    </a:cubicBezTo>
                    <a:cubicBezTo>
                      <a:pt x="67183" y="69278"/>
                      <a:pt x="56007" y="64707"/>
                      <a:pt x="35623" y="59880"/>
                    </a:cubicBezTo>
                    <a:cubicBezTo>
                      <a:pt x="23051" y="56896"/>
                      <a:pt x="5016" y="51435"/>
                      <a:pt x="5016" y="31051"/>
                    </a:cubicBezTo>
                    <a:cubicBezTo>
                      <a:pt x="5016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0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5" name="Frihandsfigur: Form 14">
                <a:extLst>
                  <a:ext uri="{FF2B5EF4-FFF2-40B4-BE49-F238E27FC236}">
                    <a16:creationId xmlns:a16="http://schemas.microsoft.com/office/drawing/2014/main" id="{F4DAA4B0-16B9-247A-13B9-904B2041A2E6}"/>
                  </a:ext>
                </a:extLst>
              </p:cNvPr>
              <p:cNvSpPr/>
              <p:nvPr/>
            </p:nvSpPr>
            <p:spPr>
              <a:xfrm>
                <a:off x="10033000" y="5683440"/>
                <a:ext cx="111823" cy="164528"/>
              </a:xfrm>
              <a:custGeom>
                <a:avLst/>
                <a:gdLst>
                  <a:gd name="csX0" fmla="*/ 15557 w 111823"/>
                  <a:gd name="csY0" fmla="*/ 164528 h 164528"/>
                  <a:gd name="csX1" fmla="*/ 0 w 111823"/>
                  <a:gd name="csY1" fmla="*/ 164528 h 164528"/>
                  <a:gd name="csX2" fmla="*/ 0 w 111823"/>
                  <a:gd name="csY2" fmla="*/ 2730 h 164528"/>
                  <a:gd name="csX3" fmla="*/ 15557 w 111823"/>
                  <a:gd name="csY3" fmla="*/ 2730 h 164528"/>
                  <a:gd name="csX4" fmla="*/ 15557 w 111823"/>
                  <a:gd name="csY4" fmla="*/ 21272 h 164528"/>
                  <a:gd name="csX5" fmla="*/ 16256 w 111823"/>
                  <a:gd name="csY5" fmla="*/ 21272 h 164528"/>
                  <a:gd name="csX6" fmla="*/ 56515 w 111823"/>
                  <a:gd name="csY6" fmla="*/ 0 h 164528"/>
                  <a:gd name="csX7" fmla="*/ 111823 w 111823"/>
                  <a:gd name="csY7" fmla="*/ 56197 h 164528"/>
                  <a:gd name="csX8" fmla="*/ 56515 w 111823"/>
                  <a:gd name="csY8" fmla="*/ 112395 h 164528"/>
                  <a:gd name="csX9" fmla="*/ 16256 w 111823"/>
                  <a:gd name="csY9" fmla="*/ 91567 h 164528"/>
                  <a:gd name="csX10" fmla="*/ 15557 w 111823"/>
                  <a:gd name="csY10" fmla="*/ 91567 h 164528"/>
                  <a:gd name="csX11" fmla="*/ 15557 w 111823"/>
                  <a:gd name="csY11" fmla="*/ 164465 h 164528"/>
                  <a:gd name="csX12" fmla="*/ 54864 w 111823"/>
                  <a:gd name="csY12" fmla="*/ 12954 h 164528"/>
                  <a:gd name="csX13" fmla="*/ 13716 w 111823"/>
                  <a:gd name="csY13" fmla="*/ 56134 h 164528"/>
                  <a:gd name="csX14" fmla="*/ 54864 w 111823"/>
                  <a:gd name="csY14" fmla="*/ 99123 h 164528"/>
                  <a:gd name="csX15" fmla="*/ 95314 w 111823"/>
                  <a:gd name="csY15" fmla="*/ 56134 h 164528"/>
                  <a:gd name="csX16" fmla="*/ 54864 w 111823"/>
                  <a:gd name="csY16" fmla="*/ 12954 h 164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11823" h="164528">
                    <a:moveTo>
                      <a:pt x="15557" y="164528"/>
                    </a:moveTo>
                    <a:lnTo>
                      <a:pt x="0" y="164528"/>
                    </a:lnTo>
                    <a:lnTo>
                      <a:pt x="0" y="2730"/>
                    </a:lnTo>
                    <a:lnTo>
                      <a:pt x="15557" y="2730"/>
                    </a:lnTo>
                    <a:lnTo>
                      <a:pt x="15557" y="21272"/>
                    </a:lnTo>
                    <a:lnTo>
                      <a:pt x="16256" y="21272"/>
                    </a:lnTo>
                    <a:cubicBezTo>
                      <a:pt x="25146" y="7302"/>
                      <a:pt x="41148" y="0"/>
                      <a:pt x="56515" y="0"/>
                    </a:cubicBezTo>
                    <a:cubicBezTo>
                      <a:pt x="89853" y="0"/>
                      <a:pt x="111823" y="24701"/>
                      <a:pt x="111823" y="56197"/>
                    </a:cubicBezTo>
                    <a:cubicBezTo>
                      <a:pt x="111823" y="87693"/>
                      <a:pt x="89853" y="112395"/>
                      <a:pt x="56515" y="112395"/>
                    </a:cubicBezTo>
                    <a:cubicBezTo>
                      <a:pt x="41211" y="112395"/>
                      <a:pt x="25209" y="104838"/>
                      <a:pt x="16256" y="91567"/>
                    </a:cubicBezTo>
                    <a:lnTo>
                      <a:pt x="15557" y="91567"/>
                    </a:lnTo>
                    <a:lnTo>
                      <a:pt x="15557" y="164465"/>
                    </a:lnTo>
                    <a:close/>
                    <a:moveTo>
                      <a:pt x="54864" y="12954"/>
                    </a:moveTo>
                    <a:cubicBezTo>
                      <a:pt x="30861" y="12954"/>
                      <a:pt x="13716" y="31686"/>
                      <a:pt x="13716" y="56134"/>
                    </a:cubicBezTo>
                    <a:cubicBezTo>
                      <a:pt x="13716" y="80581"/>
                      <a:pt x="30861" y="99123"/>
                      <a:pt x="54864" y="99123"/>
                    </a:cubicBezTo>
                    <a:cubicBezTo>
                      <a:pt x="80708" y="99123"/>
                      <a:pt x="95314" y="79946"/>
                      <a:pt x="95314" y="56134"/>
                    </a:cubicBezTo>
                    <a:cubicBezTo>
                      <a:pt x="95314" y="32321"/>
                      <a:pt x="80708" y="12954"/>
                      <a:pt x="54864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6" name="Frihandsfigur: Form 15">
                <a:extLst>
                  <a:ext uri="{FF2B5EF4-FFF2-40B4-BE49-F238E27FC236}">
                    <a16:creationId xmlns:a16="http://schemas.microsoft.com/office/drawing/2014/main" id="{28675F28-A9D8-7AA2-AE35-743F6C2857C4}"/>
                  </a:ext>
                </a:extLst>
              </p:cNvPr>
              <p:cNvSpPr/>
              <p:nvPr/>
            </p:nvSpPr>
            <p:spPr>
              <a:xfrm>
                <a:off x="10170159" y="5622797"/>
                <a:ext cx="91884" cy="173037"/>
              </a:xfrm>
              <a:custGeom>
                <a:avLst/>
                <a:gdLst>
                  <a:gd name="csX0" fmla="*/ 75438 w 91884"/>
                  <a:gd name="csY0" fmla="*/ 101283 h 173037"/>
                  <a:gd name="csX1" fmla="*/ 46863 w 91884"/>
                  <a:gd name="csY1" fmla="*/ 73597 h 173037"/>
                  <a:gd name="csX2" fmla="*/ 15113 w 91884"/>
                  <a:gd name="csY2" fmla="*/ 86170 h 173037"/>
                  <a:gd name="csX3" fmla="*/ 6414 w 91884"/>
                  <a:gd name="csY3" fmla="*/ 75883 h 173037"/>
                  <a:gd name="csX4" fmla="*/ 48451 w 91884"/>
                  <a:gd name="csY4" fmla="*/ 60579 h 173037"/>
                  <a:gd name="csX5" fmla="*/ 90043 w 91884"/>
                  <a:gd name="csY5" fmla="*/ 99441 h 173037"/>
                  <a:gd name="csX6" fmla="*/ 90043 w 91884"/>
                  <a:gd name="csY6" fmla="*/ 146304 h 173037"/>
                  <a:gd name="csX7" fmla="*/ 91884 w 91884"/>
                  <a:gd name="csY7" fmla="*/ 170307 h 173037"/>
                  <a:gd name="csX8" fmla="*/ 77915 w 91884"/>
                  <a:gd name="csY8" fmla="*/ 170307 h 173037"/>
                  <a:gd name="csX9" fmla="*/ 76327 w 91884"/>
                  <a:gd name="csY9" fmla="*/ 152908 h 173037"/>
                  <a:gd name="csX10" fmla="*/ 75883 w 91884"/>
                  <a:gd name="csY10" fmla="*/ 152908 h 173037"/>
                  <a:gd name="csX11" fmla="*/ 37021 w 91884"/>
                  <a:gd name="csY11" fmla="*/ 173038 h 173037"/>
                  <a:gd name="csX12" fmla="*/ 0 w 91884"/>
                  <a:gd name="csY12" fmla="*/ 140589 h 173037"/>
                  <a:gd name="csX13" fmla="*/ 75438 w 91884"/>
                  <a:gd name="csY13" fmla="*/ 104711 h 173037"/>
                  <a:gd name="csX14" fmla="*/ 75438 w 91884"/>
                  <a:gd name="csY14" fmla="*/ 101283 h 173037"/>
                  <a:gd name="csX15" fmla="*/ 70866 w 91884"/>
                  <a:gd name="csY15" fmla="*/ 116840 h 173037"/>
                  <a:gd name="csX16" fmla="*/ 16002 w 91884"/>
                  <a:gd name="csY16" fmla="*/ 139954 h 173037"/>
                  <a:gd name="csX17" fmla="*/ 41148 w 91884"/>
                  <a:gd name="csY17" fmla="*/ 160274 h 173037"/>
                  <a:gd name="csX18" fmla="*/ 75438 w 91884"/>
                  <a:gd name="csY18" fmla="*/ 124841 h 173037"/>
                  <a:gd name="csX19" fmla="*/ 75438 w 91884"/>
                  <a:gd name="csY19" fmla="*/ 116840 h 173037"/>
                  <a:gd name="csX20" fmla="*/ 70866 w 91884"/>
                  <a:gd name="csY20" fmla="*/ 116840 h 173037"/>
                  <a:gd name="csX21" fmla="*/ 48006 w 91884"/>
                  <a:gd name="csY21" fmla="*/ 43434 h 173037"/>
                  <a:gd name="csX22" fmla="*/ 26035 w 91884"/>
                  <a:gd name="csY22" fmla="*/ 21717 h 173037"/>
                  <a:gd name="csX23" fmla="*/ 48006 w 91884"/>
                  <a:gd name="csY23" fmla="*/ 0 h 173037"/>
                  <a:gd name="csX24" fmla="*/ 69977 w 91884"/>
                  <a:gd name="csY24" fmla="*/ 21717 h 173037"/>
                  <a:gd name="csX25" fmla="*/ 48006 w 91884"/>
                  <a:gd name="csY25" fmla="*/ 43434 h 173037"/>
                  <a:gd name="csX26" fmla="*/ 48006 w 91884"/>
                  <a:gd name="csY26" fmla="*/ 8255 h 173037"/>
                  <a:gd name="csX27" fmla="*/ 34290 w 91884"/>
                  <a:gd name="csY27" fmla="*/ 21717 h 173037"/>
                  <a:gd name="csX28" fmla="*/ 48006 w 91884"/>
                  <a:gd name="csY28" fmla="*/ 35179 h 173037"/>
                  <a:gd name="csX29" fmla="*/ 61722 w 91884"/>
                  <a:gd name="csY29" fmla="*/ 21717 h 173037"/>
                  <a:gd name="csX30" fmla="*/ 48006 w 91884"/>
                  <a:gd name="csY30" fmla="*/ 8255 h 1730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91884" h="173037">
                    <a:moveTo>
                      <a:pt x="75438" y="101283"/>
                    </a:moveTo>
                    <a:cubicBezTo>
                      <a:pt x="75438" y="82741"/>
                      <a:pt x="65405" y="73597"/>
                      <a:pt x="46863" y="73597"/>
                    </a:cubicBezTo>
                    <a:cubicBezTo>
                      <a:pt x="34290" y="73597"/>
                      <a:pt x="22606" y="78613"/>
                      <a:pt x="15113" y="86170"/>
                    </a:cubicBezTo>
                    <a:lnTo>
                      <a:pt x="6414" y="75883"/>
                    </a:lnTo>
                    <a:cubicBezTo>
                      <a:pt x="15113" y="67183"/>
                      <a:pt x="30163" y="60579"/>
                      <a:pt x="48451" y="60579"/>
                    </a:cubicBezTo>
                    <a:cubicBezTo>
                      <a:pt x="71565" y="60579"/>
                      <a:pt x="90043" y="73406"/>
                      <a:pt x="90043" y="99441"/>
                    </a:cubicBezTo>
                    <a:lnTo>
                      <a:pt x="90043" y="146304"/>
                    </a:lnTo>
                    <a:cubicBezTo>
                      <a:pt x="90043" y="154559"/>
                      <a:pt x="90742" y="164338"/>
                      <a:pt x="91884" y="170307"/>
                    </a:cubicBezTo>
                    <a:lnTo>
                      <a:pt x="77915" y="170307"/>
                    </a:lnTo>
                    <a:cubicBezTo>
                      <a:pt x="77026" y="165036"/>
                      <a:pt x="76327" y="158623"/>
                      <a:pt x="76327" y="152908"/>
                    </a:cubicBezTo>
                    <a:lnTo>
                      <a:pt x="75883" y="152908"/>
                    </a:lnTo>
                    <a:cubicBezTo>
                      <a:pt x="66040" y="167068"/>
                      <a:pt x="54166" y="173038"/>
                      <a:pt x="37021" y="173038"/>
                    </a:cubicBezTo>
                    <a:cubicBezTo>
                      <a:pt x="20765" y="173038"/>
                      <a:pt x="0" y="164338"/>
                      <a:pt x="0" y="140589"/>
                    </a:cubicBezTo>
                    <a:cubicBezTo>
                      <a:pt x="0" y="107696"/>
                      <a:pt x="36322" y="104711"/>
                      <a:pt x="75438" y="104711"/>
                    </a:cubicBezTo>
                    <a:lnTo>
                      <a:pt x="75438" y="101283"/>
                    </a:lnTo>
                    <a:close/>
                    <a:moveTo>
                      <a:pt x="70866" y="116840"/>
                    </a:moveTo>
                    <a:cubicBezTo>
                      <a:pt x="45466" y="116840"/>
                      <a:pt x="16002" y="119571"/>
                      <a:pt x="16002" y="139954"/>
                    </a:cubicBezTo>
                    <a:cubicBezTo>
                      <a:pt x="16002" y="155258"/>
                      <a:pt x="29020" y="160274"/>
                      <a:pt x="41148" y="160274"/>
                    </a:cubicBezTo>
                    <a:cubicBezTo>
                      <a:pt x="63119" y="160274"/>
                      <a:pt x="75438" y="143828"/>
                      <a:pt x="75438" y="124841"/>
                    </a:cubicBezTo>
                    <a:lnTo>
                      <a:pt x="75438" y="116840"/>
                    </a:lnTo>
                    <a:lnTo>
                      <a:pt x="70866" y="116840"/>
                    </a:lnTo>
                    <a:close/>
                    <a:moveTo>
                      <a:pt x="48006" y="43434"/>
                    </a:moveTo>
                    <a:cubicBezTo>
                      <a:pt x="36132" y="43434"/>
                      <a:pt x="26035" y="34036"/>
                      <a:pt x="26035" y="21717"/>
                    </a:cubicBezTo>
                    <a:cubicBezTo>
                      <a:pt x="26035" y="9398"/>
                      <a:pt x="36068" y="0"/>
                      <a:pt x="48006" y="0"/>
                    </a:cubicBezTo>
                    <a:cubicBezTo>
                      <a:pt x="59944" y="0"/>
                      <a:pt x="69977" y="9398"/>
                      <a:pt x="69977" y="21717"/>
                    </a:cubicBezTo>
                    <a:cubicBezTo>
                      <a:pt x="69977" y="34036"/>
                      <a:pt x="59944" y="43434"/>
                      <a:pt x="48006" y="43434"/>
                    </a:cubicBezTo>
                    <a:close/>
                    <a:moveTo>
                      <a:pt x="48006" y="8255"/>
                    </a:moveTo>
                    <a:cubicBezTo>
                      <a:pt x="40449" y="8255"/>
                      <a:pt x="34290" y="14224"/>
                      <a:pt x="34290" y="21717"/>
                    </a:cubicBezTo>
                    <a:cubicBezTo>
                      <a:pt x="34290" y="29210"/>
                      <a:pt x="40449" y="35179"/>
                      <a:pt x="48006" y="35179"/>
                    </a:cubicBezTo>
                    <a:cubicBezTo>
                      <a:pt x="55563" y="35179"/>
                      <a:pt x="61722" y="29210"/>
                      <a:pt x="61722" y="21717"/>
                    </a:cubicBezTo>
                    <a:cubicBezTo>
                      <a:pt x="61722" y="14224"/>
                      <a:pt x="55563" y="8255"/>
                      <a:pt x="48006" y="8255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" name="Frihandsfigur: Form 16">
                <a:extLst>
                  <a:ext uri="{FF2B5EF4-FFF2-40B4-BE49-F238E27FC236}">
                    <a16:creationId xmlns:a16="http://schemas.microsoft.com/office/drawing/2014/main" id="{9F8A7186-EF67-3164-A680-7CA09F60CA06}"/>
                  </a:ext>
                </a:extLst>
              </p:cNvPr>
              <p:cNvSpPr/>
              <p:nvPr/>
            </p:nvSpPr>
            <p:spPr>
              <a:xfrm>
                <a:off x="10345546" y="5683377"/>
                <a:ext cx="82486" cy="112458"/>
              </a:xfrm>
              <a:custGeom>
                <a:avLst/>
                <a:gdLst>
                  <a:gd name="csX0" fmla="*/ 68771 w 82486"/>
                  <a:gd name="csY0" fmla="*/ 28130 h 112458"/>
                  <a:gd name="csX1" fmla="*/ 42482 w 82486"/>
                  <a:gd name="csY1" fmla="*/ 13017 h 112458"/>
                  <a:gd name="csX2" fmla="*/ 19876 w 82486"/>
                  <a:gd name="csY2" fmla="*/ 29718 h 112458"/>
                  <a:gd name="csX3" fmla="*/ 45466 w 82486"/>
                  <a:gd name="csY3" fmla="*/ 48006 h 112458"/>
                  <a:gd name="csX4" fmla="*/ 82486 w 82486"/>
                  <a:gd name="csY4" fmla="*/ 79311 h 112458"/>
                  <a:gd name="csX5" fmla="*/ 42291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4 w 82486"/>
                  <a:gd name="csY9" fmla="*/ 80454 h 112458"/>
                  <a:gd name="csX10" fmla="*/ 35623 w 82486"/>
                  <a:gd name="csY10" fmla="*/ 59880 h 112458"/>
                  <a:gd name="csX11" fmla="*/ 5017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1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1" y="28130"/>
                    </a:moveTo>
                    <a:cubicBezTo>
                      <a:pt x="64198" y="19240"/>
                      <a:pt x="54356" y="13017"/>
                      <a:pt x="42482" y="13017"/>
                    </a:cubicBezTo>
                    <a:cubicBezTo>
                      <a:pt x="31306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6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1" y="112458"/>
                    </a:cubicBezTo>
                    <a:cubicBezTo>
                      <a:pt x="26035" y="112458"/>
                      <a:pt x="9843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9" y="99187"/>
                      <a:pt x="67184" y="94361"/>
                      <a:pt x="67184" y="80454"/>
                    </a:cubicBezTo>
                    <a:cubicBezTo>
                      <a:pt x="67184" y="69278"/>
                      <a:pt x="56007" y="64707"/>
                      <a:pt x="35623" y="59880"/>
                    </a:cubicBezTo>
                    <a:cubicBezTo>
                      <a:pt x="23051" y="56896"/>
                      <a:pt x="5017" y="51435"/>
                      <a:pt x="5017" y="31051"/>
                    </a:cubicBezTo>
                    <a:cubicBezTo>
                      <a:pt x="5017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1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" name="Frihandsfigur: Form 17">
                <a:extLst>
                  <a:ext uri="{FF2B5EF4-FFF2-40B4-BE49-F238E27FC236}">
                    <a16:creationId xmlns:a16="http://schemas.microsoft.com/office/drawing/2014/main" id="{263C2035-FC2F-F3A2-77B0-7C60B52CAF4D}"/>
                  </a:ext>
                </a:extLst>
              </p:cNvPr>
              <p:cNvSpPr/>
              <p:nvPr/>
            </p:nvSpPr>
            <p:spPr>
              <a:xfrm>
                <a:off x="10451147" y="5683440"/>
                <a:ext cx="114046" cy="112394"/>
              </a:xfrm>
              <a:custGeom>
                <a:avLst/>
                <a:gdLst>
                  <a:gd name="csX0" fmla="*/ 56897 w 114046"/>
                  <a:gd name="csY0" fmla="*/ 112395 h 112394"/>
                  <a:gd name="csX1" fmla="*/ 0 w 114046"/>
                  <a:gd name="csY1" fmla="*/ 56197 h 112394"/>
                  <a:gd name="csX2" fmla="*/ 56897 w 114046"/>
                  <a:gd name="csY2" fmla="*/ 0 h 112394"/>
                  <a:gd name="csX3" fmla="*/ 114047 w 114046"/>
                  <a:gd name="csY3" fmla="*/ 56197 h 112394"/>
                  <a:gd name="csX4" fmla="*/ 56897 w 114046"/>
                  <a:gd name="csY4" fmla="*/ 112395 h 112394"/>
                  <a:gd name="csX5" fmla="*/ 56897 w 114046"/>
                  <a:gd name="csY5" fmla="*/ 12954 h 112394"/>
                  <a:gd name="csX6" fmla="*/ 16446 w 114046"/>
                  <a:gd name="csY6" fmla="*/ 56134 h 112394"/>
                  <a:gd name="csX7" fmla="*/ 56897 w 114046"/>
                  <a:gd name="csY7" fmla="*/ 99123 h 112394"/>
                  <a:gd name="csX8" fmla="*/ 97599 w 114046"/>
                  <a:gd name="csY8" fmla="*/ 56134 h 112394"/>
                  <a:gd name="csX9" fmla="*/ 56897 w 114046"/>
                  <a:gd name="csY9" fmla="*/ 12954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14046" h="112394">
                    <a:moveTo>
                      <a:pt x="56897" y="112395"/>
                    </a:moveTo>
                    <a:cubicBezTo>
                      <a:pt x="23749" y="112395"/>
                      <a:pt x="0" y="88392"/>
                      <a:pt x="0" y="56197"/>
                    </a:cubicBezTo>
                    <a:cubicBezTo>
                      <a:pt x="0" y="24003"/>
                      <a:pt x="23749" y="0"/>
                      <a:pt x="56897" y="0"/>
                    </a:cubicBezTo>
                    <a:cubicBezTo>
                      <a:pt x="90043" y="0"/>
                      <a:pt x="114047" y="24003"/>
                      <a:pt x="114047" y="56197"/>
                    </a:cubicBezTo>
                    <a:cubicBezTo>
                      <a:pt x="114047" y="88392"/>
                      <a:pt x="90297" y="112395"/>
                      <a:pt x="56897" y="112395"/>
                    </a:cubicBezTo>
                    <a:close/>
                    <a:moveTo>
                      <a:pt x="56897" y="12954"/>
                    </a:moveTo>
                    <a:cubicBezTo>
                      <a:pt x="32195" y="12954"/>
                      <a:pt x="16446" y="32131"/>
                      <a:pt x="16446" y="56134"/>
                    </a:cubicBezTo>
                    <a:cubicBezTo>
                      <a:pt x="16446" y="80137"/>
                      <a:pt x="32195" y="99123"/>
                      <a:pt x="56897" y="99123"/>
                    </a:cubicBezTo>
                    <a:cubicBezTo>
                      <a:pt x="81597" y="99123"/>
                      <a:pt x="97599" y="80137"/>
                      <a:pt x="97599" y="56134"/>
                    </a:cubicBezTo>
                    <a:cubicBezTo>
                      <a:pt x="97599" y="32131"/>
                      <a:pt x="81852" y="12954"/>
                      <a:pt x="56897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" name="Frihandsfigur: Form 18">
                <a:extLst>
                  <a:ext uri="{FF2B5EF4-FFF2-40B4-BE49-F238E27FC236}">
                    <a16:creationId xmlns:a16="http://schemas.microsoft.com/office/drawing/2014/main" id="{AA15AB0A-4EEC-DB92-0ADA-F42AFC5A48D6}"/>
                  </a:ext>
                </a:extLst>
              </p:cNvPr>
              <p:cNvSpPr/>
              <p:nvPr/>
            </p:nvSpPr>
            <p:spPr>
              <a:xfrm>
                <a:off x="10590847" y="5683440"/>
                <a:ext cx="97853" cy="112394"/>
              </a:xfrm>
              <a:custGeom>
                <a:avLst/>
                <a:gdLst>
                  <a:gd name="csX0" fmla="*/ 84772 w 97853"/>
                  <a:gd name="csY0" fmla="*/ 27114 h 112394"/>
                  <a:gd name="csX1" fmla="*/ 57341 w 97853"/>
                  <a:gd name="csY1" fmla="*/ 12954 h 112394"/>
                  <a:gd name="csX2" fmla="*/ 16446 w 97853"/>
                  <a:gd name="csY2" fmla="*/ 56134 h 112394"/>
                  <a:gd name="csX3" fmla="*/ 57150 w 97853"/>
                  <a:gd name="csY3" fmla="*/ 99123 h 112394"/>
                  <a:gd name="csX4" fmla="*/ 86170 w 97853"/>
                  <a:gd name="csY4" fmla="*/ 85153 h 112394"/>
                  <a:gd name="csX5" fmla="*/ 97854 w 97853"/>
                  <a:gd name="csY5" fmla="*/ 93853 h 112394"/>
                  <a:gd name="csX6" fmla="*/ 57150 w 97853"/>
                  <a:gd name="csY6" fmla="*/ 112395 h 112394"/>
                  <a:gd name="csX7" fmla="*/ 0 w 97853"/>
                  <a:gd name="csY7" fmla="*/ 56197 h 112394"/>
                  <a:gd name="csX8" fmla="*/ 57150 w 97853"/>
                  <a:gd name="csY8" fmla="*/ 0 h 112394"/>
                  <a:gd name="csX9" fmla="*/ 96901 w 97853"/>
                  <a:gd name="csY9" fmla="*/ 18542 h 112394"/>
                  <a:gd name="csX10" fmla="*/ 84772 w 97853"/>
                  <a:gd name="csY10" fmla="*/ 27241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97853" h="112394">
                    <a:moveTo>
                      <a:pt x="84772" y="27114"/>
                    </a:moveTo>
                    <a:cubicBezTo>
                      <a:pt x="79756" y="18859"/>
                      <a:pt x="69024" y="12954"/>
                      <a:pt x="57341" y="12954"/>
                    </a:cubicBezTo>
                    <a:cubicBezTo>
                      <a:pt x="32448" y="12954"/>
                      <a:pt x="16446" y="31686"/>
                      <a:pt x="16446" y="56134"/>
                    </a:cubicBezTo>
                    <a:cubicBezTo>
                      <a:pt x="16446" y="80581"/>
                      <a:pt x="32195" y="99123"/>
                      <a:pt x="57150" y="99123"/>
                    </a:cubicBezTo>
                    <a:cubicBezTo>
                      <a:pt x="70612" y="99123"/>
                      <a:pt x="80010" y="93408"/>
                      <a:pt x="86170" y="85153"/>
                    </a:cubicBezTo>
                    <a:lnTo>
                      <a:pt x="97854" y="93853"/>
                    </a:lnTo>
                    <a:cubicBezTo>
                      <a:pt x="88709" y="105029"/>
                      <a:pt x="75692" y="112395"/>
                      <a:pt x="57150" y="112395"/>
                    </a:cubicBezTo>
                    <a:cubicBezTo>
                      <a:pt x="22606" y="112395"/>
                      <a:pt x="0" y="88392"/>
                      <a:pt x="0" y="56197"/>
                    </a:cubicBezTo>
                    <a:cubicBezTo>
                      <a:pt x="0" y="24003"/>
                      <a:pt x="22606" y="0"/>
                      <a:pt x="57150" y="0"/>
                    </a:cubicBezTo>
                    <a:cubicBezTo>
                      <a:pt x="71565" y="0"/>
                      <a:pt x="87757" y="6159"/>
                      <a:pt x="96901" y="18542"/>
                    </a:cubicBezTo>
                    <a:lnTo>
                      <a:pt x="84772" y="2724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" name="Frihandsfigur: Form 19">
                <a:extLst>
                  <a:ext uri="{FF2B5EF4-FFF2-40B4-BE49-F238E27FC236}">
                    <a16:creationId xmlns:a16="http://schemas.microsoft.com/office/drawing/2014/main" id="{B3513B03-7FB5-FB70-379F-A50471DDEE08}"/>
                  </a:ext>
                </a:extLst>
              </p:cNvPr>
              <p:cNvSpPr/>
              <p:nvPr/>
            </p:nvSpPr>
            <p:spPr>
              <a:xfrm>
                <a:off x="10709909" y="5633973"/>
                <a:ext cx="21971" cy="159130"/>
              </a:xfrm>
              <a:custGeom>
                <a:avLst/>
                <a:gdLst>
                  <a:gd name="csX0" fmla="*/ 10985 w 21971"/>
                  <a:gd name="csY0" fmla="*/ 21971 h 159130"/>
                  <a:gd name="csX1" fmla="*/ 0 w 21971"/>
                  <a:gd name="csY1" fmla="*/ 10985 h 159130"/>
                  <a:gd name="csX2" fmla="*/ 10985 w 21971"/>
                  <a:gd name="csY2" fmla="*/ 0 h 159130"/>
                  <a:gd name="csX3" fmla="*/ 21972 w 21971"/>
                  <a:gd name="csY3" fmla="*/ 10985 h 159130"/>
                  <a:gd name="csX4" fmla="*/ 10985 w 21971"/>
                  <a:gd name="csY4" fmla="*/ 21971 h 159130"/>
                  <a:gd name="csX5" fmla="*/ 18733 w 21971"/>
                  <a:gd name="csY5" fmla="*/ 159131 h 159130"/>
                  <a:gd name="csX6" fmla="*/ 3175 w 21971"/>
                  <a:gd name="csY6" fmla="*/ 159131 h 159130"/>
                  <a:gd name="csX7" fmla="*/ 3175 w 21971"/>
                  <a:gd name="csY7" fmla="*/ 52134 h 159130"/>
                  <a:gd name="csX8" fmla="*/ 18733 w 21971"/>
                  <a:gd name="csY8" fmla="*/ 52134 h 159130"/>
                  <a:gd name="csX9" fmla="*/ 18733 w 21971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1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0" y="0"/>
                      <a:pt x="21972" y="4572"/>
                      <a:pt x="21972" y="10985"/>
                    </a:cubicBezTo>
                    <a:cubicBezTo>
                      <a:pt x="21972" y="17399"/>
                      <a:pt x="16510" y="21971"/>
                      <a:pt x="10985" y="21971"/>
                    </a:cubicBezTo>
                    <a:close/>
                    <a:moveTo>
                      <a:pt x="18733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3" y="52134"/>
                    </a:lnTo>
                    <a:lnTo>
                      <a:pt x="18733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" name="Frihandsfigur: Form 20">
                <a:extLst>
                  <a:ext uri="{FF2B5EF4-FFF2-40B4-BE49-F238E27FC236}">
                    <a16:creationId xmlns:a16="http://schemas.microsoft.com/office/drawing/2014/main" id="{17B042B6-613B-72F0-7A57-7C5609306069}"/>
                  </a:ext>
                </a:extLst>
              </p:cNvPr>
              <p:cNvSpPr/>
              <p:nvPr/>
            </p:nvSpPr>
            <p:spPr>
              <a:xfrm>
                <a:off x="10762043" y="5683377"/>
                <a:ext cx="91884" cy="112458"/>
              </a:xfrm>
              <a:custGeom>
                <a:avLst/>
                <a:gdLst>
                  <a:gd name="csX0" fmla="*/ 75437 w 91884"/>
                  <a:gd name="csY0" fmla="*/ 40703 h 112458"/>
                  <a:gd name="csX1" fmla="*/ 46862 w 91884"/>
                  <a:gd name="csY1" fmla="*/ 13017 h 112458"/>
                  <a:gd name="csX2" fmla="*/ 15112 w 91884"/>
                  <a:gd name="csY2" fmla="*/ 25590 h 112458"/>
                  <a:gd name="csX3" fmla="*/ 6413 w 91884"/>
                  <a:gd name="csY3" fmla="*/ 15303 h 112458"/>
                  <a:gd name="csX4" fmla="*/ 48450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4 w 91884"/>
                  <a:gd name="csY8" fmla="*/ 109728 h 112458"/>
                  <a:gd name="csX9" fmla="*/ 76326 w 91884"/>
                  <a:gd name="csY9" fmla="*/ 92329 h 112458"/>
                  <a:gd name="csX10" fmla="*/ 75882 w 91884"/>
                  <a:gd name="csY10" fmla="*/ 92329 h 112458"/>
                  <a:gd name="csX11" fmla="*/ 37020 w 91884"/>
                  <a:gd name="csY11" fmla="*/ 112458 h 112458"/>
                  <a:gd name="csX12" fmla="*/ 0 w 91884"/>
                  <a:gd name="csY12" fmla="*/ 80010 h 112458"/>
                  <a:gd name="csX13" fmla="*/ 75437 w 91884"/>
                  <a:gd name="csY13" fmla="*/ 44132 h 112458"/>
                  <a:gd name="csX14" fmla="*/ 75437 w 91884"/>
                  <a:gd name="csY14" fmla="*/ 40703 h 112458"/>
                  <a:gd name="csX15" fmla="*/ 70865 w 91884"/>
                  <a:gd name="csY15" fmla="*/ 56261 h 112458"/>
                  <a:gd name="csX16" fmla="*/ 16001 w 91884"/>
                  <a:gd name="csY16" fmla="*/ 79375 h 112458"/>
                  <a:gd name="csX17" fmla="*/ 41148 w 91884"/>
                  <a:gd name="csY17" fmla="*/ 99695 h 112458"/>
                  <a:gd name="csX18" fmla="*/ 75437 w 91884"/>
                  <a:gd name="csY18" fmla="*/ 64262 h 112458"/>
                  <a:gd name="csX19" fmla="*/ 75437 w 91884"/>
                  <a:gd name="csY19" fmla="*/ 56261 h 112458"/>
                  <a:gd name="csX20" fmla="*/ 70865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7" y="40703"/>
                    </a:moveTo>
                    <a:cubicBezTo>
                      <a:pt x="75437" y="22161"/>
                      <a:pt x="65405" y="13017"/>
                      <a:pt x="46862" y="13017"/>
                    </a:cubicBezTo>
                    <a:cubicBezTo>
                      <a:pt x="34289" y="13017"/>
                      <a:pt x="22606" y="18034"/>
                      <a:pt x="15112" y="25590"/>
                    </a:cubicBezTo>
                    <a:lnTo>
                      <a:pt x="6413" y="15303"/>
                    </a:lnTo>
                    <a:cubicBezTo>
                      <a:pt x="15112" y="6604"/>
                      <a:pt x="30163" y="0"/>
                      <a:pt x="48450" y="0"/>
                    </a:cubicBezTo>
                    <a:cubicBezTo>
                      <a:pt x="71564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1" y="103759"/>
                      <a:pt x="91884" y="109728"/>
                    </a:cubicBezTo>
                    <a:lnTo>
                      <a:pt x="77914" y="109728"/>
                    </a:lnTo>
                    <a:cubicBezTo>
                      <a:pt x="77025" y="104457"/>
                      <a:pt x="76326" y="98044"/>
                      <a:pt x="76326" y="92329"/>
                    </a:cubicBezTo>
                    <a:lnTo>
                      <a:pt x="75882" y="92329"/>
                    </a:lnTo>
                    <a:cubicBezTo>
                      <a:pt x="66039" y="106489"/>
                      <a:pt x="54165" y="112458"/>
                      <a:pt x="37020" y="112458"/>
                    </a:cubicBezTo>
                    <a:cubicBezTo>
                      <a:pt x="20764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7" y="44132"/>
                    </a:cubicBezTo>
                    <a:lnTo>
                      <a:pt x="75437" y="40703"/>
                    </a:lnTo>
                    <a:close/>
                    <a:moveTo>
                      <a:pt x="70865" y="56261"/>
                    </a:moveTo>
                    <a:cubicBezTo>
                      <a:pt x="45465" y="56261"/>
                      <a:pt x="16001" y="58991"/>
                      <a:pt x="16001" y="79375"/>
                    </a:cubicBezTo>
                    <a:cubicBezTo>
                      <a:pt x="16001" y="94678"/>
                      <a:pt x="29019" y="99695"/>
                      <a:pt x="41148" y="99695"/>
                    </a:cubicBezTo>
                    <a:cubicBezTo>
                      <a:pt x="63119" y="99695"/>
                      <a:pt x="75437" y="83248"/>
                      <a:pt x="75437" y="64262"/>
                    </a:cubicBezTo>
                    <a:lnTo>
                      <a:pt x="75437" y="56261"/>
                    </a:lnTo>
                    <a:lnTo>
                      <a:pt x="70865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2" name="Frihandsfigur: Form 21">
                <a:extLst>
                  <a:ext uri="{FF2B5EF4-FFF2-40B4-BE49-F238E27FC236}">
                    <a16:creationId xmlns:a16="http://schemas.microsoft.com/office/drawing/2014/main" id="{40B3EDC5-DB00-DB79-F732-7A8C4BBF094E}"/>
                  </a:ext>
                </a:extLst>
              </p:cNvPr>
              <p:cNvSpPr/>
              <p:nvPr/>
            </p:nvSpPr>
            <p:spPr>
              <a:xfrm>
                <a:off x="10892535" y="5620321"/>
                <a:ext cx="15557" cy="172783"/>
              </a:xfrm>
              <a:custGeom>
                <a:avLst/>
                <a:gdLst>
                  <a:gd name="csX0" fmla="*/ 15558 w 15557"/>
                  <a:gd name="csY0" fmla="*/ 172783 h 172783"/>
                  <a:gd name="csX1" fmla="*/ 0 w 15557"/>
                  <a:gd name="csY1" fmla="*/ 172783 h 172783"/>
                  <a:gd name="csX2" fmla="*/ 0 w 15557"/>
                  <a:gd name="csY2" fmla="*/ 0 h 172783"/>
                  <a:gd name="csX3" fmla="*/ 15558 w 15557"/>
                  <a:gd name="csY3" fmla="*/ 0 h 172783"/>
                  <a:gd name="csX4" fmla="*/ 15558 w 15557"/>
                  <a:gd name="csY4" fmla="*/ 172783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5557" h="172783">
                    <a:moveTo>
                      <a:pt x="15558" y="172783"/>
                    </a:moveTo>
                    <a:lnTo>
                      <a:pt x="0" y="172783"/>
                    </a:lnTo>
                    <a:lnTo>
                      <a:pt x="0" y="0"/>
                    </a:lnTo>
                    <a:lnTo>
                      <a:pt x="15558" y="0"/>
                    </a:lnTo>
                    <a:lnTo>
                      <a:pt x="15558" y="172783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3" name="Frihandsfigur: Form 22">
                <a:extLst>
                  <a:ext uri="{FF2B5EF4-FFF2-40B4-BE49-F238E27FC236}">
                    <a16:creationId xmlns:a16="http://schemas.microsoft.com/office/drawing/2014/main" id="{BB545738-6FE3-A3B9-0732-296BC4440D99}"/>
                  </a:ext>
                </a:extLst>
              </p:cNvPr>
              <p:cNvSpPr/>
              <p:nvPr/>
            </p:nvSpPr>
            <p:spPr>
              <a:xfrm>
                <a:off x="10941684" y="5683377"/>
                <a:ext cx="91884" cy="112458"/>
              </a:xfrm>
              <a:custGeom>
                <a:avLst/>
                <a:gdLst>
                  <a:gd name="csX0" fmla="*/ 75438 w 91884"/>
                  <a:gd name="csY0" fmla="*/ 40703 h 112458"/>
                  <a:gd name="csX1" fmla="*/ 46863 w 91884"/>
                  <a:gd name="csY1" fmla="*/ 13017 h 112458"/>
                  <a:gd name="csX2" fmla="*/ 15113 w 91884"/>
                  <a:gd name="csY2" fmla="*/ 25590 h 112458"/>
                  <a:gd name="csX3" fmla="*/ 6414 w 91884"/>
                  <a:gd name="csY3" fmla="*/ 15303 h 112458"/>
                  <a:gd name="csX4" fmla="*/ 48451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5 w 91884"/>
                  <a:gd name="csY8" fmla="*/ 109728 h 112458"/>
                  <a:gd name="csX9" fmla="*/ 76327 w 91884"/>
                  <a:gd name="csY9" fmla="*/ 92329 h 112458"/>
                  <a:gd name="csX10" fmla="*/ 75883 w 91884"/>
                  <a:gd name="csY10" fmla="*/ 92329 h 112458"/>
                  <a:gd name="csX11" fmla="*/ 37021 w 91884"/>
                  <a:gd name="csY11" fmla="*/ 112458 h 112458"/>
                  <a:gd name="csX12" fmla="*/ 0 w 91884"/>
                  <a:gd name="csY12" fmla="*/ 80010 h 112458"/>
                  <a:gd name="csX13" fmla="*/ 75438 w 91884"/>
                  <a:gd name="csY13" fmla="*/ 44132 h 112458"/>
                  <a:gd name="csX14" fmla="*/ 75438 w 91884"/>
                  <a:gd name="csY14" fmla="*/ 40703 h 112458"/>
                  <a:gd name="csX15" fmla="*/ 70866 w 91884"/>
                  <a:gd name="csY15" fmla="*/ 56261 h 112458"/>
                  <a:gd name="csX16" fmla="*/ 16002 w 91884"/>
                  <a:gd name="csY16" fmla="*/ 79375 h 112458"/>
                  <a:gd name="csX17" fmla="*/ 41148 w 91884"/>
                  <a:gd name="csY17" fmla="*/ 99695 h 112458"/>
                  <a:gd name="csX18" fmla="*/ 75438 w 91884"/>
                  <a:gd name="csY18" fmla="*/ 64262 h 112458"/>
                  <a:gd name="csX19" fmla="*/ 75438 w 91884"/>
                  <a:gd name="csY19" fmla="*/ 56261 h 112458"/>
                  <a:gd name="csX20" fmla="*/ 70866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8" y="40703"/>
                    </a:moveTo>
                    <a:cubicBezTo>
                      <a:pt x="75438" y="22161"/>
                      <a:pt x="65405" y="13017"/>
                      <a:pt x="46863" y="13017"/>
                    </a:cubicBezTo>
                    <a:cubicBezTo>
                      <a:pt x="34290" y="13017"/>
                      <a:pt x="22606" y="18034"/>
                      <a:pt x="15113" y="25590"/>
                    </a:cubicBezTo>
                    <a:lnTo>
                      <a:pt x="6414" y="15303"/>
                    </a:lnTo>
                    <a:cubicBezTo>
                      <a:pt x="15113" y="6604"/>
                      <a:pt x="30163" y="0"/>
                      <a:pt x="48451" y="0"/>
                    </a:cubicBezTo>
                    <a:cubicBezTo>
                      <a:pt x="71565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2" y="103759"/>
                      <a:pt x="91884" y="109728"/>
                    </a:cubicBezTo>
                    <a:lnTo>
                      <a:pt x="77915" y="109728"/>
                    </a:lnTo>
                    <a:cubicBezTo>
                      <a:pt x="77026" y="104457"/>
                      <a:pt x="76327" y="98044"/>
                      <a:pt x="76327" y="92329"/>
                    </a:cubicBezTo>
                    <a:lnTo>
                      <a:pt x="75883" y="92329"/>
                    </a:lnTo>
                    <a:cubicBezTo>
                      <a:pt x="66040" y="106489"/>
                      <a:pt x="54166" y="112458"/>
                      <a:pt x="37021" y="112458"/>
                    </a:cubicBezTo>
                    <a:cubicBezTo>
                      <a:pt x="20765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8" y="44132"/>
                    </a:cubicBezTo>
                    <a:lnTo>
                      <a:pt x="75438" y="40703"/>
                    </a:lnTo>
                    <a:close/>
                    <a:moveTo>
                      <a:pt x="70866" y="56261"/>
                    </a:moveTo>
                    <a:cubicBezTo>
                      <a:pt x="45466" y="56261"/>
                      <a:pt x="16002" y="58991"/>
                      <a:pt x="16002" y="79375"/>
                    </a:cubicBezTo>
                    <a:cubicBezTo>
                      <a:pt x="16002" y="94678"/>
                      <a:pt x="29020" y="99695"/>
                      <a:pt x="41148" y="99695"/>
                    </a:cubicBezTo>
                    <a:cubicBezTo>
                      <a:pt x="63119" y="99695"/>
                      <a:pt x="75438" y="83248"/>
                      <a:pt x="75438" y="64262"/>
                    </a:cubicBezTo>
                    <a:lnTo>
                      <a:pt x="75438" y="56261"/>
                    </a:lnTo>
                    <a:lnTo>
                      <a:pt x="70866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4" name="Frihandsfigur: Form 23">
                <a:extLst>
                  <a:ext uri="{FF2B5EF4-FFF2-40B4-BE49-F238E27FC236}">
                    <a16:creationId xmlns:a16="http://schemas.microsoft.com/office/drawing/2014/main" id="{7A5A22A7-DDD4-CB52-6B7E-8616673F2D78}"/>
                  </a:ext>
                </a:extLst>
              </p:cNvPr>
              <p:cNvSpPr/>
              <p:nvPr/>
            </p:nvSpPr>
            <p:spPr>
              <a:xfrm>
                <a:off x="11127930" y="5683377"/>
                <a:ext cx="162559" cy="109727"/>
              </a:xfrm>
              <a:custGeom>
                <a:avLst/>
                <a:gdLst>
                  <a:gd name="csX0" fmla="*/ 51498 w 162559"/>
                  <a:gd name="csY0" fmla="*/ 0 h 109727"/>
                  <a:gd name="csX1" fmla="*/ 84391 w 162559"/>
                  <a:gd name="csY1" fmla="*/ 22606 h 109727"/>
                  <a:gd name="csX2" fmla="*/ 121856 w 162559"/>
                  <a:gd name="csY2" fmla="*/ 0 h 109727"/>
                  <a:gd name="csX3" fmla="*/ 162560 w 162559"/>
                  <a:gd name="csY3" fmla="*/ 44132 h 109727"/>
                  <a:gd name="csX4" fmla="*/ 162560 w 162559"/>
                  <a:gd name="csY4" fmla="*/ 109728 h 109727"/>
                  <a:gd name="csX5" fmla="*/ 147002 w 162559"/>
                  <a:gd name="csY5" fmla="*/ 109728 h 109727"/>
                  <a:gd name="csX6" fmla="*/ 147002 w 162559"/>
                  <a:gd name="csY6" fmla="*/ 50546 h 109727"/>
                  <a:gd name="csX7" fmla="*/ 119380 w 162559"/>
                  <a:gd name="csY7" fmla="*/ 13081 h 109727"/>
                  <a:gd name="csX8" fmla="*/ 88963 w 162559"/>
                  <a:gd name="csY8" fmla="*/ 52832 h 109727"/>
                  <a:gd name="csX9" fmla="*/ 88963 w 162559"/>
                  <a:gd name="csY9" fmla="*/ 109728 h 109727"/>
                  <a:gd name="csX10" fmla="*/ 73406 w 162559"/>
                  <a:gd name="csY10" fmla="*/ 109728 h 109727"/>
                  <a:gd name="csX11" fmla="*/ 73406 w 162559"/>
                  <a:gd name="csY11" fmla="*/ 47307 h 109727"/>
                  <a:gd name="csX12" fmla="*/ 47561 w 162559"/>
                  <a:gd name="csY12" fmla="*/ 13017 h 109727"/>
                  <a:gd name="csX13" fmla="*/ 16446 w 162559"/>
                  <a:gd name="csY13" fmla="*/ 54864 h 109727"/>
                  <a:gd name="csX14" fmla="*/ 16446 w 162559"/>
                  <a:gd name="csY14" fmla="*/ 109728 h 109727"/>
                  <a:gd name="csX15" fmla="*/ 888 w 162559"/>
                  <a:gd name="csY15" fmla="*/ 109728 h 109727"/>
                  <a:gd name="csX16" fmla="*/ 888 w 162559"/>
                  <a:gd name="csY16" fmla="*/ 26289 h 109727"/>
                  <a:gd name="csX17" fmla="*/ 0 w 162559"/>
                  <a:gd name="csY17" fmla="*/ 2730 h 109727"/>
                  <a:gd name="csX18" fmla="*/ 14859 w 162559"/>
                  <a:gd name="csY18" fmla="*/ 2730 h 109727"/>
                  <a:gd name="csX19" fmla="*/ 15748 w 162559"/>
                  <a:gd name="csY19" fmla="*/ 21018 h 109727"/>
                  <a:gd name="csX20" fmla="*/ 16192 w 162559"/>
                  <a:gd name="csY20" fmla="*/ 21018 h 109727"/>
                  <a:gd name="csX21" fmla="*/ 51371 w 162559"/>
                  <a:gd name="csY21" fmla="*/ 0 h 1097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62559" h="109727">
                    <a:moveTo>
                      <a:pt x="51498" y="0"/>
                    </a:moveTo>
                    <a:cubicBezTo>
                      <a:pt x="63182" y="0"/>
                      <a:pt x="77343" y="4318"/>
                      <a:pt x="84391" y="22606"/>
                    </a:cubicBezTo>
                    <a:cubicBezTo>
                      <a:pt x="91694" y="8001"/>
                      <a:pt x="104711" y="0"/>
                      <a:pt x="121856" y="0"/>
                    </a:cubicBezTo>
                    <a:cubicBezTo>
                      <a:pt x="149034" y="0"/>
                      <a:pt x="162560" y="17589"/>
                      <a:pt x="162560" y="44132"/>
                    </a:cubicBezTo>
                    <a:lnTo>
                      <a:pt x="162560" y="109728"/>
                    </a:lnTo>
                    <a:lnTo>
                      <a:pt x="147002" y="109728"/>
                    </a:lnTo>
                    <a:lnTo>
                      <a:pt x="147002" y="50546"/>
                    </a:lnTo>
                    <a:cubicBezTo>
                      <a:pt x="147002" y="28130"/>
                      <a:pt x="139446" y="13081"/>
                      <a:pt x="119380" y="13081"/>
                    </a:cubicBezTo>
                    <a:cubicBezTo>
                      <a:pt x="96964" y="13081"/>
                      <a:pt x="88963" y="32957"/>
                      <a:pt x="88963" y="52832"/>
                    </a:cubicBezTo>
                    <a:lnTo>
                      <a:pt x="88963" y="109728"/>
                    </a:lnTo>
                    <a:lnTo>
                      <a:pt x="73406" y="109728"/>
                    </a:lnTo>
                    <a:lnTo>
                      <a:pt x="73406" y="47307"/>
                    </a:lnTo>
                    <a:cubicBezTo>
                      <a:pt x="73406" y="26479"/>
                      <a:pt x="68389" y="13017"/>
                      <a:pt x="47561" y="13017"/>
                    </a:cubicBezTo>
                    <a:cubicBezTo>
                      <a:pt x="32702" y="13017"/>
                      <a:pt x="16446" y="26289"/>
                      <a:pt x="16446" y="54864"/>
                    </a:cubicBezTo>
                    <a:lnTo>
                      <a:pt x="16446" y="109728"/>
                    </a:lnTo>
                    <a:lnTo>
                      <a:pt x="888" y="109728"/>
                    </a:lnTo>
                    <a:lnTo>
                      <a:pt x="888" y="26289"/>
                    </a:lnTo>
                    <a:cubicBezTo>
                      <a:pt x="888" y="20574"/>
                      <a:pt x="635" y="10033"/>
                      <a:pt x="0" y="2730"/>
                    </a:cubicBezTo>
                    <a:lnTo>
                      <a:pt x="14859" y="2730"/>
                    </a:lnTo>
                    <a:cubicBezTo>
                      <a:pt x="15303" y="8445"/>
                      <a:pt x="15748" y="16446"/>
                      <a:pt x="15748" y="21018"/>
                    </a:cubicBezTo>
                    <a:lnTo>
                      <a:pt x="16192" y="21018"/>
                    </a:lnTo>
                    <a:cubicBezTo>
                      <a:pt x="22351" y="8699"/>
                      <a:pt x="36068" y="0"/>
                      <a:pt x="51371" y="0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5" name="Frihandsfigur: Form 24">
                <a:extLst>
                  <a:ext uri="{FF2B5EF4-FFF2-40B4-BE49-F238E27FC236}">
                    <a16:creationId xmlns:a16="http://schemas.microsoft.com/office/drawing/2014/main" id="{9F160958-22CF-3F3F-B26E-58D25567FABD}"/>
                  </a:ext>
                </a:extLst>
              </p:cNvPr>
              <p:cNvSpPr/>
              <p:nvPr/>
            </p:nvSpPr>
            <p:spPr>
              <a:xfrm>
                <a:off x="11323002" y="5683377"/>
                <a:ext cx="105155" cy="112394"/>
              </a:xfrm>
              <a:custGeom>
                <a:avLst/>
                <a:gdLst>
                  <a:gd name="csX0" fmla="*/ 104902 w 105155"/>
                  <a:gd name="csY0" fmla="*/ 60325 h 112394"/>
                  <a:gd name="csX1" fmla="*/ 16192 w 105155"/>
                  <a:gd name="csY1" fmla="*/ 60325 h 112394"/>
                  <a:gd name="csX2" fmla="*/ 55308 w 105155"/>
                  <a:gd name="csY2" fmla="*/ 99187 h 112394"/>
                  <a:gd name="csX3" fmla="*/ 89598 w 105155"/>
                  <a:gd name="csY3" fmla="*/ 80645 h 112394"/>
                  <a:gd name="csX4" fmla="*/ 101282 w 105155"/>
                  <a:gd name="csY4" fmla="*/ 89789 h 112394"/>
                  <a:gd name="csX5" fmla="*/ 55308 w 105155"/>
                  <a:gd name="csY5" fmla="*/ 112395 h 112394"/>
                  <a:gd name="csX6" fmla="*/ 0 w 105155"/>
                  <a:gd name="csY6" fmla="*/ 56197 h 112394"/>
                  <a:gd name="csX7" fmla="*/ 53975 w 105155"/>
                  <a:gd name="csY7" fmla="*/ 0 h 112394"/>
                  <a:gd name="csX8" fmla="*/ 105156 w 105155"/>
                  <a:gd name="csY8" fmla="*/ 53022 h 112394"/>
                  <a:gd name="csX9" fmla="*/ 104902 w 105155"/>
                  <a:gd name="csY9" fmla="*/ 60325 h 112394"/>
                  <a:gd name="csX10" fmla="*/ 89408 w 105155"/>
                  <a:gd name="csY10" fmla="*/ 48006 h 112394"/>
                  <a:gd name="csX11" fmla="*/ 53975 w 105155"/>
                  <a:gd name="csY11" fmla="*/ 13017 h 112394"/>
                  <a:gd name="csX12" fmla="*/ 16510 w 105155"/>
                  <a:gd name="csY12" fmla="*/ 48006 h 112394"/>
                  <a:gd name="csX13" fmla="*/ 89408 w 105155"/>
                  <a:gd name="csY13" fmla="*/ 48006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05155" h="112394">
                    <a:moveTo>
                      <a:pt x="104902" y="60325"/>
                    </a:moveTo>
                    <a:lnTo>
                      <a:pt x="16192" y="60325"/>
                    </a:lnTo>
                    <a:cubicBezTo>
                      <a:pt x="16637" y="81788"/>
                      <a:pt x="33338" y="99187"/>
                      <a:pt x="55308" y="99187"/>
                    </a:cubicBezTo>
                    <a:cubicBezTo>
                      <a:pt x="71310" y="99187"/>
                      <a:pt x="83629" y="90297"/>
                      <a:pt x="89598" y="80645"/>
                    </a:cubicBezTo>
                    <a:lnTo>
                      <a:pt x="101282" y="89789"/>
                    </a:lnTo>
                    <a:cubicBezTo>
                      <a:pt x="88709" y="105791"/>
                      <a:pt x="72961" y="112395"/>
                      <a:pt x="55308" y="112395"/>
                    </a:cubicBezTo>
                    <a:cubicBezTo>
                      <a:pt x="23558" y="112395"/>
                      <a:pt x="0" y="88392"/>
                      <a:pt x="0" y="56197"/>
                    </a:cubicBezTo>
                    <a:cubicBezTo>
                      <a:pt x="0" y="24003"/>
                      <a:pt x="23558" y="0"/>
                      <a:pt x="53975" y="0"/>
                    </a:cubicBezTo>
                    <a:cubicBezTo>
                      <a:pt x="87566" y="0"/>
                      <a:pt x="105156" y="23749"/>
                      <a:pt x="105156" y="53022"/>
                    </a:cubicBezTo>
                    <a:cubicBezTo>
                      <a:pt x="105156" y="55054"/>
                      <a:pt x="105156" y="57595"/>
                      <a:pt x="104902" y="60325"/>
                    </a:cubicBezTo>
                    <a:close/>
                    <a:moveTo>
                      <a:pt x="89408" y="48006"/>
                    </a:moveTo>
                    <a:cubicBezTo>
                      <a:pt x="88519" y="27876"/>
                      <a:pt x="76136" y="13017"/>
                      <a:pt x="53975" y="13017"/>
                    </a:cubicBezTo>
                    <a:cubicBezTo>
                      <a:pt x="33147" y="13017"/>
                      <a:pt x="17843" y="29718"/>
                      <a:pt x="16510" y="48006"/>
                    </a:cubicBezTo>
                    <a:lnTo>
                      <a:pt x="89408" y="48006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6" name="Frihandsfigur: Form 25">
                <a:extLst>
                  <a:ext uri="{FF2B5EF4-FFF2-40B4-BE49-F238E27FC236}">
                    <a16:creationId xmlns:a16="http://schemas.microsoft.com/office/drawing/2014/main" id="{46279CD2-C200-DB19-E551-8099C7BFB16D}"/>
                  </a:ext>
                </a:extLst>
              </p:cNvPr>
              <p:cNvSpPr/>
              <p:nvPr/>
            </p:nvSpPr>
            <p:spPr>
              <a:xfrm>
                <a:off x="11453748" y="5620384"/>
                <a:ext cx="111759" cy="175577"/>
              </a:xfrm>
              <a:custGeom>
                <a:avLst/>
                <a:gdLst>
                  <a:gd name="csX0" fmla="*/ 55308 w 111759"/>
                  <a:gd name="csY0" fmla="*/ 175451 h 175577"/>
                  <a:gd name="csX1" fmla="*/ 0 w 111759"/>
                  <a:gd name="csY1" fmla="*/ 119253 h 175577"/>
                  <a:gd name="csX2" fmla="*/ 55308 w 111759"/>
                  <a:gd name="csY2" fmla="*/ 63056 h 175577"/>
                  <a:gd name="csX3" fmla="*/ 95758 w 111759"/>
                  <a:gd name="csY3" fmla="*/ 84328 h 175577"/>
                  <a:gd name="csX4" fmla="*/ 96203 w 111759"/>
                  <a:gd name="csY4" fmla="*/ 84328 h 175577"/>
                  <a:gd name="csX5" fmla="*/ 96203 w 111759"/>
                  <a:gd name="csY5" fmla="*/ 0 h 175577"/>
                  <a:gd name="csX6" fmla="*/ 111760 w 111759"/>
                  <a:gd name="csY6" fmla="*/ 0 h 175577"/>
                  <a:gd name="csX7" fmla="*/ 111760 w 111759"/>
                  <a:gd name="csY7" fmla="*/ 172784 h 175577"/>
                  <a:gd name="csX8" fmla="*/ 96203 w 111759"/>
                  <a:gd name="csY8" fmla="*/ 172784 h 175577"/>
                  <a:gd name="csX9" fmla="*/ 96203 w 111759"/>
                  <a:gd name="csY9" fmla="*/ 154749 h 175577"/>
                  <a:gd name="csX10" fmla="*/ 95758 w 111759"/>
                  <a:gd name="csY10" fmla="*/ 154749 h 175577"/>
                  <a:gd name="csX11" fmla="*/ 55308 w 111759"/>
                  <a:gd name="csY11" fmla="*/ 175578 h 175577"/>
                  <a:gd name="csX12" fmla="*/ 56959 w 111759"/>
                  <a:gd name="csY12" fmla="*/ 162179 h 175577"/>
                  <a:gd name="csX13" fmla="*/ 98107 w 111759"/>
                  <a:gd name="csY13" fmla="*/ 119190 h 175577"/>
                  <a:gd name="csX14" fmla="*/ 56959 w 111759"/>
                  <a:gd name="csY14" fmla="*/ 76010 h 175577"/>
                  <a:gd name="csX15" fmla="*/ 16510 w 111759"/>
                  <a:gd name="csY15" fmla="*/ 119190 h 175577"/>
                  <a:gd name="csX16" fmla="*/ 56959 w 111759"/>
                  <a:gd name="csY16" fmla="*/ 162179 h 1755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11759" h="175577">
                    <a:moveTo>
                      <a:pt x="55308" y="175451"/>
                    </a:moveTo>
                    <a:cubicBezTo>
                      <a:pt x="21971" y="175451"/>
                      <a:pt x="0" y="150749"/>
                      <a:pt x="0" y="119253"/>
                    </a:cubicBezTo>
                    <a:cubicBezTo>
                      <a:pt x="0" y="87757"/>
                      <a:pt x="21971" y="63056"/>
                      <a:pt x="55308" y="63056"/>
                    </a:cubicBezTo>
                    <a:cubicBezTo>
                      <a:pt x="70612" y="63056"/>
                      <a:pt x="86614" y="70358"/>
                      <a:pt x="95758" y="84328"/>
                    </a:cubicBezTo>
                    <a:lnTo>
                      <a:pt x="96203" y="84328"/>
                    </a:lnTo>
                    <a:lnTo>
                      <a:pt x="96203" y="0"/>
                    </a:lnTo>
                    <a:lnTo>
                      <a:pt x="111760" y="0"/>
                    </a:lnTo>
                    <a:lnTo>
                      <a:pt x="111760" y="172784"/>
                    </a:lnTo>
                    <a:lnTo>
                      <a:pt x="96203" y="172784"/>
                    </a:lnTo>
                    <a:lnTo>
                      <a:pt x="96203" y="154749"/>
                    </a:lnTo>
                    <a:lnTo>
                      <a:pt x="95758" y="154749"/>
                    </a:lnTo>
                    <a:cubicBezTo>
                      <a:pt x="86614" y="168212"/>
                      <a:pt x="70612" y="175578"/>
                      <a:pt x="55308" y="175578"/>
                    </a:cubicBezTo>
                    <a:close/>
                    <a:moveTo>
                      <a:pt x="56959" y="162179"/>
                    </a:moveTo>
                    <a:cubicBezTo>
                      <a:pt x="80963" y="162179"/>
                      <a:pt x="98107" y="143637"/>
                      <a:pt x="98107" y="119190"/>
                    </a:cubicBezTo>
                    <a:cubicBezTo>
                      <a:pt x="98107" y="94742"/>
                      <a:pt x="80963" y="76010"/>
                      <a:pt x="56959" y="76010"/>
                    </a:cubicBezTo>
                    <a:cubicBezTo>
                      <a:pt x="31115" y="76010"/>
                      <a:pt x="16510" y="95441"/>
                      <a:pt x="16510" y="119190"/>
                    </a:cubicBezTo>
                    <a:cubicBezTo>
                      <a:pt x="16510" y="142939"/>
                      <a:pt x="31115" y="162179"/>
                      <a:pt x="56959" y="162179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7" name="Frihandsfigur: Form 26">
                <a:extLst>
                  <a:ext uri="{FF2B5EF4-FFF2-40B4-BE49-F238E27FC236}">
                    <a16:creationId xmlns:a16="http://schemas.microsoft.com/office/drawing/2014/main" id="{978D8CC9-AF86-EF3B-5494-1211C5F9897B}"/>
                  </a:ext>
                </a:extLst>
              </p:cNvPr>
              <p:cNvSpPr/>
              <p:nvPr/>
            </p:nvSpPr>
            <p:spPr>
              <a:xfrm>
                <a:off x="11604180" y="5633973"/>
                <a:ext cx="21970" cy="159130"/>
              </a:xfrm>
              <a:custGeom>
                <a:avLst/>
                <a:gdLst>
                  <a:gd name="csX0" fmla="*/ 10985 w 21970"/>
                  <a:gd name="csY0" fmla="*/ 21971 h 159130"/>
                  <a:gd name="csX1" fmla="*/ 0 w 21970"/>
                  <a:gd name="csY1" fmla="*/ 10985 h 159130"/>
                  <a:gd name="csX2" fmla="*/ 10985 w 21970"/>
                  <a:gd name="csY2" fmla="*/ 0 h 159130"/>
                  <a:gd name="csX3" fmla="*/ 21971 w 21970"/>
                  <a:gd name="csY3" fmla="*/ 10985 h 159130"/>
                  <a:gd name="csX4" fmla="*/ 10985 w 21970"/>
                  <a:gd name="csY4" fmla="*/ 21971 h 159130"/>
                  <a:gd name="csX5" fmla="*/ 18732 w 21970"/>
                  <a:gd name="csY5" fmla="*/ 159131 h 159130"/>
                  <a:gd name="csX6" fmla="*/ 3175 w 21970"/>
                  <a:gd name="csY6" fmla="*/ 159131 h 159130"/>
                  <a:gd name="csX7" fmla="*/ 3175 w 21970"/>
                  <a:gd name="csY7" fmla="*/ 52134 h 159130"/>
                  <a:gd name="csX8" fmla="*/ 18732 w 21970"/>
                  <a:gd name="csY8" fmla="*/ 52134 h 159130"/>
                  <a:gd name="csX9" fmla="*/ 18732 w 21970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0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0" y="0"/>
                      <a:pt x="21971" y="4572"/>
                      <a:pt x="21971" y="10985"/>
                    </a:cubicBezTo>
                    <a:cubicBezTo>
                      <a:pt x="21971" y="17399"/>
                      <a:pt x="16510" y="21971"/>
                      <a:pt x="10985" y="21971"/>
                    </a:cubicBezTo>
                    <a:close/>
                    <a:moveTo>
                      <a:pt x="18732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2" y="52134"/>
                    </a:lnTo>
                    <a:lnTo>
                      <a:pt x="18732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8" name="Frihandsfigur: Form 27">
                <a:extLst>
                  <a:ext uri="{FF2B5EF4-FFF2-40B4-BE49-F238E27FC236}">
                    <a16:creationId xmlns:a16="http://schemas.microsoft.com/office/drawing/2014/main" id="{2FB98FA9-D1C0-2797-0D0C-603BAF091A93}"/>
                  </a:ext>
                </a:extLst>
              </p:cNvPr>
              <p:cNvSpPr/>
              <p:nvPr/>
            </p:nvSpPr>
            <p:spPr>
              <a:xfrm>
                <a:off x="11656568" y="5683377"/>
                <a:ext cx="105155" cy="112394"/>
              </a:xfrm>
              <a:custGeom>
                <a:avLst/>
                <a:gdLst>
                  <a:gd name="csX0" fmla="*/ 104901 w 105155"/>
                  <a:gd name="csY0" fmla="*/ 60325 h 112394"/>
                  <a:gd name="csX1" fmla="*/ 16192 w 105155"/>
                  <a:gd name="csY1" fmla="*/ 60325 h 112394"/>
                  <a:gd name="csX2" fmla="*/ 55308 w 105155"/>
                  <a:gd name="csY2" fmla="*/ 99187 h 112394"/>
                  <a:gd name="csX3" fmla="*/ 89598 w 105155"/>
                  <a:gd name="csY3" fmla="*/ 80645 h 112394"/>
                  <a:gd name="csX4" fmla="*/ 101282 w 105155"/>
                  <a:gd name="csY4" fmla="*/ 89789 h 112394"/>
                  <a:gd name="csX5" fmla="*/ 55308 w 105155"/>
                  <a:gd name="csY5" fmla="*/ 112395 h 112394"/>
                  <a:gd name="csX6" fmla="*/ 0 w 105155"/>
                  <a:gd name="csY6" fmla="*/ 56197 h 112394"/>
                  <a:gd name="csX7" fmla="*/ 53975 w 105155"/>
                  <a:gd name="csY7" fmla="*/ 0 h 112394"/>
                  <a:gd name="csX8" fmla="*/ 105156 w 105155"/>
                  <a:gd name="csY8" fmla="*/ 53022 h 112394"/>
                  <a:gd name="csX9" fmla="*/ 104901 w 105155"/>
                  <a:gd name="csY9" fmla="*/ 60325 h 112394"/>
                  <a:gd name="csX10" fmla="*/ 89344 w 105155"/>
                  <a:gd name="csY10" fmla="*/ 48006 h 112394"/>
                  <a:gd name="csX11" fmla="*/ 53911 w 105155"/>
                  <a:gd name="csY11" fmla="*/ 13017 h 112394"/>
                  <a:gd name="csX12" fmla="*/ 16446 w 105155"/>
                  <a:gd name="csY12" fmla="*/ 48006 h 112394"/>
                  <a:gd name="csX13" fmla="*/ 89344 w 105155"/>
                  <a:gd name="csY13" fmla="*/ 48006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05155" h="112394">
                    <a:moveTo>
                      <a:pt x="104901" y="60325"/>
                    </a:moveTo>
                    <a:lnTo>
                      <a:pt x="16192" y="60325"/>
                    </a:lnTo>
                    <a:cubicBezTo>
                      <a:pt x="16637" y="81788"/>
                      <a:pt x="33338" y="99187"/>
                      <a:pt x="55308" y="99187"/>
                    </a:cubicBezTo>
                    <a:cubicBezTo>
                      <a:pt x="71310" y="99187"/>
                      <a:pt x="83629" y="90297"/>
                      <a:pt x="89598" y="80645"/>
                    </a:cubicBezTo>
                    <a:lnTo>
                      <a:pt x="101282" y="89789"/>
                    </a:lnTo>
                    <a:cubicBezTo>
                      <a:pt x="88709" y="105791"/>
                      <a:pt x="72961" y="112395"/>
                      <a:pt x="55308" y="112395"/>
                    </a:cubicBezTo>
                    <a:cubicBezTo>
                      <a:pt x="23558" y="112395"/>
                      <a:pt x="0" y="88392"/>
                      <a:pt x="0" y="56197"/>
                    </a:cubicBezTo>
                    <a:cubicBezTo>
                      <a:pt x="0" y="24003"/>
                      <a:pt x="23558" y="0"/>
                      <a:pt x="53975" y="0"/>
                    </a:cubicBezTo>
                    <a:cubicBezTo>
                      <a:pt x="87566" y="0"/>
                      <a:pt x="105156" y="23749"/>
                      <a:pt x="105156" y="53022"/>
                    </a:cubicBezTo>
                    <a:cubicBezTo>
                      <a:pt x="105156" y="55054"/>
                      <a:pt x="105156" y="57595"/>
                      <a:pt x="104901" y="60325"/>
                    </a:cubicBezTo>
                    <a:close/>
                    <a:moveTo>
                      <a:pt x="89344" y="48006"/>
                    </a:moveTo>
                    <a:cubicBezTo>
                      <a:pt x="88455" y="27876"/>
                      <a:pt x="76073" y="13017"/>
                      <a:pt x="53911" y="13017"/>
                    </a:cubicBezTo>
                    <a:cubicBezTo>
                      <a:pt x="33083" y="13017"/>
                      <a:pt x="17780" y="29718"/>
                      <a:pt x="16446" y="48006"/>
                    </a:cubicBezTo>
                    <a:lnTo>
                      <a:pt x="89344" y="48006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9" name="Frihandsfigur: Form 28">
                <a:extLst>
                  <a:ext uri="{FF2B5EF4-FFF2-40B4-BE49-F238E27FC236}">
                    <a16:creationId xmlns:a16="http://schemas.microsoft.com/office/drawing/2014/main" id="{420CDE6F-F41B-1388-872E-C9432524DF26}"/>
                  </a:ext>
                </a:extLst>
              </p:cNvPr>
              <p:cNvSpPr/>
              <p:nvPr/>
            </p:nvSpPr>
            <p:spPr>
              <a:xfrm>
                <a:off x="11794172" y="5683377"/>
                <a:ext cx="60769" cy="109664"/>
              </a:xfrm>
              <a:custGeom>
                <a:avLst/>
                <a:gdLst>
                  <a:gd name="csX0" fmla="*/ 0 w 60769"/>
                  <a:gd name="csY0" fmla="*/ 2730 h 109664"/>
                  <a:gd name="csX1" fmla="*/ 14859 w 60769"/>
                  <a:gd name="csY1" fmla="*/ 2730 h 109664"/>
                  <a:gd name="csX2" fmla="*/ 15748 w 60769"/>
                  <a:gd name="csY2" fmla="*/ 21018 h 109664"/>
                  <a:gd name="csX3" fmla="*/ 16193 w 60769"/>
                  <a:gd name="csY3" fmla="*/ 21018 h 109664"/>
                  <a:gd name="csX4" fmla="*/ 50483 w 60769"/>
                  <a:gd name="csY4" fmla="*/ 0 h 109664"/>
                  <a:gd name="csX5" fmla="*/ 60770 w 60769"/>
                  <a:gd name="csY5" fmla="*/ 1143 h 109664"/>
                  <a:gd name="csX6" fmla="*/ 58738 w 60769"/>
                  <a:gd name="csY6" fmla="*/ 15748 h 109664"/>
                  <a:gd name="csX7" fmla="*/ 47752 w 60769"/>
                  <a:gd name="csY7" fmla="*/ 14351 h 109664"/>
                  <a:gd name="csX8" fmla="*/ 16446 w 60769"/>
                  <a:gd name="csY8" fmla="*/ 54801 h 109664"/>
                  <a:gd name="csX9" fmla="*/ 16446 w 60769"/>
                  <a:gd name="csY9" fmla="*/ 109664 h 109664"/>
                  <a:gd name="csX10" fmla="*/ 889 w 60769"/>
                  <a:gd name="csY10" fmla="*/ 109664 h 109664"/>
                  <a:gd name="csX11" fmla="*/ 889 w 60769"/>
                  <a:gd name="csY11" fmla="*/ 26226 h 109664"/>
                  <a:gd name="csX12" fmla="*/ 0 w 60769"/>
                  <a:gd name="csY12" fmla="*/ 2667 h 1096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769" h="109664">
                    <a:moveTo>
                      <a:pt x="0" y="2730"/>
                    </a:moveTo>
                    <a:lnTo>
                      <a:pt x="14859" y="2730"/>
                    </a:lnTo>
                    <a:cubicBezTo>
                      <a:pt x="15304" y="8445"/>
                      <a:pt x="15748" y="16446"/>
                      <a:pt x="15748" y="21018"/>
                    </a:cubicBezTo>
                    <a:lnTo>
                      <a:pt x="16193" y="21018"/>
                    </a:lnTo>
                    <a:cubicBezTo>
                      <a:pt x="22161" y="8699"/>
                      <a:pt x="35370" y="0"/>
                      <a:pt x="50483" y="0"/>
                    </a:cubicBezTo>
                    <a:cubicBezTo>
                      <a:pt x="54356" y="0"/>
                      <a:pt x="57595" y="254"/>
                      <a:pt x="60770" y="1143"/>
                    </a:cubicBezTo>
                    <a:lnTo>
                      <a:pt x="58738" y="15748"/>
                    </a:lnTo>
                    <a:cubicBezTo>
                      <a:pt x="56897" y="15049"/>
                      <a:pt x="51880" y="14351"/>
                      <a:pt x="47752" y="14351"/>
                    </a:cubicBezTo>
                    <a:cubicBezTo>
                      <a:pt x="31306" y="14351"/>
                      <a:pt x="16446" y="26226"/>
                      <a:pt x="16446" y="54801"/>
                    </a:cubicBezTo>
                    <a:lnTo>
                      <a:pt x="16446" y="109664"/>
                    </a:lnTo>
                    <a:lnTo>
                      <a:pt x="889" y="109664"/>
                    </a:lnTo>
                    <a:lnTo>
                      <a:pt x="889" y="26226"/>
                    </a:lnTo>
                    <a:cubicBezTo>
                      <a:pt x="889" y="20510"/>
                      <a:pt x="635" y="9970"/>
                      <a:pt x="0" y="2667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0" name="Frihandsfigur: Form 29">
                <a:extLst>
                  <a:ext uri="{FF2B5EF4-FFF2-40B4-BE49-F238E27FC236}">
                    <a16:creationId xmlns:a16="http://schemas.microsoft.com/office/drawing/2014/main" id="{C4B9D749-F67F-FB83-7D0D-1541870F89E1}"/>
                  </a:ext>
                </a:extLst>
              </p:cNvPr>
              <p:cNvSpPr/>
              <p:nvPr/>
            </p:nvSpPr>
            <p:spPr>
              <a:xfrm>
                <a:off x="10145204" y="5901309"/>
                <a:ext cx="175069" cy="170052"/>
              </a:xfrm>
              <a:custGeom>
                <a:avLst/>
                <a:gdLst>
                  <a:gd name="csX0" fmla="*/ 97917 w 175069"/>
                  <a:gd name="csY0" fmla="*/ 114871 h 170052"/>
                  <a:gd name="csX1" fmla="*/ 97218 w 175069"/>
                  <a:gd name="csY1" fmla="*/ 114871 h 170052"/>
                  <a:gd name="csX2" fmla="*/ 69786 w 175069"/>
                  <a:gd name="csY2" fmla="*/ 129476 h 170052"/>
                  <a:gd name="csX3" fmla="*/ 40513 w 175069"/>
                  <a:gd name="csY3" fmla="*/ 100647 h 170052"/>
                  <a:gd name="csX4" fmla="*/ 93090 w 175069"/>
                  <a:gd name="csY4" fmla="*/ 39370 h 170052"/>
                  <a:gd name="csX5" fmla="*/ 113919 w 175069"/>
                  <a:gd name="csY5" fmla="*/ 51689 h 170052"/>
                  <a:gd name="csX6" fmla="*/ 114173 w 175069"/>
                  <a:gd name="csY6" fmla="*/ 51689 h 170052"/>
                  <a:gd name="csX7" fmla="*/ 117157 w 175069"/>
                  <a:gd name="csY7" fmla="*/ 43942 h 170052"/>
                  <a:gd name="csX8" fmla="*/ 141414 w 175069"/>
                  <a:gd name="csY8" fmla="*/ 43942 h 170052"/>
                  <a:gd name="csX9" fmla="*/ 127698 w 175069"/>
                  <a:gd name="csY9" fmla="*/ 80264 h 170052"/>
                  <a:gd name="csX10" fmla="*/ 121539 w 175069"/>
                  <a:gd name="csY10" fmla="*/ 101727 h 170052"/>
                  <a:gd name="csX11" fmla="*/ 127253 w 175069"/>
                  <a:gd name="csY11" fmla="*/ 107188 h 170052"/>
                  <a:gd name="csX12" fmla="*/ 151955 w 175069"/>
                  <a:gd name="csY12" fmla="*/ 65849 h 170052"/>
                  <a:gd name="csX13" fmla="*/ 99377 w 175069"/>
                  <a:gd name="csY13" fmla="*/ 20574 h 170052"/>
                  <a:gd name="csX14" fmla="*/ 25082 w 175069"/>
                  <a:gd name="csY14" fmla="*/ 95758 h 170052"/>
                  <a:gd name="csX15" fmla="*/ 85217 w 175069"/>
                  <a:gd name="csY15" fmla="*/ 149225 h 170052"/>
                  <a:gd name="csX16" fmla="*/ 137096 w 175069"/>
                  <a:gd name="csY16" fmla="*/ 130238 h 170052"/>
                  <a:gd name="csX17" fmla="*/ 148527 w 175069"/>
                  <a:gd name="csY17" fmla="*/ 145796 h 170052"/>
                  <a:gd name="csX18" fmla="*/ 82486 w 175069"/>
                  <a:gd name="csY18" fmla="*/ 170053 h 170052"/>
                  <a:gd name="csX19" fmla="*/ 0 w 175069"/>
                  <a:gd name="csY19" fmla="*/ 97599 h 170052"/>
                  <a:gd name="csX20" fmla="*/ 99885 w 175069"/>
                  <a:gd name="csY20" fmla="*/ 0 h 170052"/>
                  <a:gd name="csX21" fmla="*/ 175069 w 175069"/>
                  <a:gd name="csY21" fmla="*/ 63754 h 170052"/>
                  <a:gd name="csX22" fmla="*/ 118173 w 175069"/>
                  <a:gd name="csY22" fmla="*/ 129349 h 170052"/>
                  <a:gd name="csX23" fmla="*/ 98044 w 175069"/>
                  <a:gd name="csY23" fmla="*/ 114744 h 170052"/>
                  <a:gd name="csX24" fmla="*/ 91503 w 175069"/>
                  <a:gd name="csY24" fmla="*/ 61214 h 170052"/>
                  <a:gd name="csX25" fmla="*/ 67501 w 175069"/>
                  <a:gd name="csY25" fmla="*/ 95504 h 170052"/>
                  <a:gd name="csX26" fmla="*/ 78486 w 175069"/>
                  <a:gd name="csY26" fmla="*/ 107188 h 170052"/>
                  <a:gd name="csX27" fmla="*/ 102933 w 175069"/>
                  <a:gd name="csY27" fmla="*/ 73596 h 170052"/>
                  <a:gd name="csX28" fmla="*/ 91503 w 175069"/>
                  <a:gd name="csY28" fmla="*/ 61277 h 1700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75069" h="170052">
                    <a:moveTo>
                      <a:pt x="97917" y="114871"/>
                    </a:moveTo>
                    <a:lnTo>
                      <a:pt x="97218" y="114871"/>
                    </a:lnTo>
                    <a:cubicBezTo>
                      <a:pt x="92392" y="121983"/>
                      <a:pt x="82105" y="129476"/>
                      <a:pt x="69786" y="129476"/>
                    </a:cubicBezTo>
                    <a:cubicBezTo>
                      <a:pt x="51053" y="129476"/>
                      <a:pt x="40513" y="118046"/>
                      <a:pt x="40513" y="100647"/>
                    </a:cubicBezTo>
                    <a:cubicBezTo>
                      <a:pt x="40513" y="72961"/>
                      <a:pt x="61340" y="39370"/>
                      <a:pt x="93090" y="39370"/>
                    </a:cubicBezTo>
                    <a:cubicBezTo>
                      <a:pt x="105219" y="39370"/>
                      <a:pt x="112776" y="45339"/>
                      <a:pt x="113919" y="51689"/>
                    </a:cubicBezTo>
                    <a:lnTo>
                      <a:pt x="114173" y="51689"/>
                    </a:lnTo>
                    <a:lnTo>
                      <a:pt x="117157" y="43942"/>
                    </a:lnTo>
                    <a:lnTo>
                      <a:pt x="141414" y="43942"/>
                    </a:lnTo>
                    <a:lnTo>
                      <a:pt x="127698" y="80264"/>
                    </a:lnTo>
                    <a:cubicBezTo>
                      <a:pt x="125158" y="87376"/>
                      <a:pt x="121539" y="97155"/>
                      <a:pt x="121539" y="101727"/>
                    </a:cubicBezTo>
                    <a:cubicBezTo>
                      <a:pt x="121539" y="105854"/>
                      <a:pt x="122936" y="107188"/>
                      <a:pt x="127253" y="107188"/>
                    </a:cubicBezTo>
                    <a:cubicBezTo>
                      <a:pt x="140970" y="107188"/>
                      <a:pt x="151955" y="88900"/>
                      <a:pt x="151955" y="65849"/>
                    </a:cubicBezTo>
                    <a:cubicBezTo>
                      <a:pt x="151955" y="35433"/>
                      <a:pt x="130239" y="20574"/>
                      <a:pt x="99377" y="20574"/>
                    </a:cubicBezTo>
                    <a:cubicBezTo>
                      <a:pt x="55499" y="20574"/>
                      <a:pt x="25082" y="53975"/>
                      <a:pt x="25082" y="95758"/>
                    </a:cubicBezTo>
                    <a:cubicBezTo>
                      <a:pt x="25082" y="129794"/>
                      <a:pt x="48831" y="149225"/>
                      <a:pt x="85217" y="149225"/>
                    </a:cubicBezTo>
                    <a:cubicBezTo>
                      <a:pt x="105092" y="149225"/>
                      <a:pt x="122238" y="142113"/>
                      <a:pt x="137096" y="130238"/>
                    </a:cubicBezTo>
                    <a:lnTo>
                      <a:pt x="148527" y="145796"/>
                    </a:lnTo>
                    <a:cubicBezTo>
                      <a:pt x="132270" y="160655"/>
                      <a:pt x="108521" y="170053"/>
                      <a:pt x="82486" y="170053"/>
                    </a:cubicBezTo>
                    <a:cubicBezTo>
                      <a:pt x="31750" y="170053"/>
                      <a:pt x="0" y="141922"/>
                      <a:pt x="0" y="97599"/>
                    </a:cubicBezTo>
                    <a:cubicBezTo>
                      <a:pt x="0" y="41846"/>
                      <a:pt x="44132" y="0"/>
                      <a:pt x="99885" y="0"/>
                    </a:cubicBezTo>
                    <a:cubicBezTo>
                      <a:pt x="143065" y="0"/>
                      <a:pt x="175069" y="23304"/>
                      <a:pt x="175069" y="63754"/>
                    </a:cubicBezTo>
                    <a:cubicBezTo>
                      <a:pt x="175069" y="99441"/>
                      <a:pt x="152653" y="129349"/>
                      <a:pt x="118173" y="129349"/>
                    </a:cubicBezTo>
                    <a:cubicBezTo>
                      <a:pt x="106045" y="129349"/>
                      <a:pt x="98044" y="123380"/>
                      <a:pt x="98044" y="114744"/>
                    </a:cubicBezTo>
                    <a:close/>
                    <a:moveTo>
                      <a:pt x="91503" y="61214"/>
                    </a:moveTo>
                    <a:cubicBezTo>
                      <a:pt x="79819" y="61214"/>
                      <a:pt x="67501" y="80391"/>
                      <a:pt x="67501" y="95504"/>
                    </a:cubicBezTo>
                    <a:cubicBezTo>
                      <a:pt x="67501" y="101917"/>
                      <a:pt x="70676" y="107188"/>
                      <a:pt x="78486" y="107188"/>
                    </a:cubicBezTo>
                    <a:cubicBezTo>
                      <a:pt x="92201" y="107188"/>
                      <a:pt x="102933" y="87503"/>
                      <a:pt x="102933" y="73596"/>
                    </a:cubicBezTo>
                    <a:cubicBezTo>
                      <a:pt x="102933" y="66484"/>
                      <a:pt x="99949" y="61277"/>
                      <a:pt x="91503" y="61277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1" name="Frihandsfigur: Form 30">
                <a:extLst>
                  <a:ext uri="{FF2B5EF4-FFF2-40B4-BE49-F238E27FC236}">
                    <a16:creationId xmlns:a16="http://schemas.microsoft.com/office/drawing/2014/main" id="{AAA83DD1-2AA7-3F5B-D37A-B173DF40C595}"/>
                  </a:ext>
                </a:extLst>
              </p:cNvPr>
              <p:cNvSpPr/>
              <p:nvPr/>
            </p:nvSpPr>
            <p:spPr>
              <a:xfrm>
                <a:off x="10323766" y="5894704"/>
                <a:ext cx="124776" cy="172783"/>
              </a:xfrm>
              <a:custGeom>
                <a:avLst/>
                <a:gdLst>
                  <a:gd name="csX0" fmla="*/ 74802 w 124776"/>
                  <a:gd name="csY0" fmla="*/ 172720 h 172783"/>
                  <a:gd name="csX1" fmla="*/ 85534 w 124776"/>
                  <a:gd name="csY1" fmla="*/ 110998 h 172783"/>
                  <a:gd name="csX2" fmla="*/ 86677 w 124776"/>
                  <a:gd name="csY2" fmla="*/ 101410 h 172783"/>
                  <a:gd name="csX3" fmla="*/ 71565 w 124776"/>
                  <a:gd name="csY3" fmla="*/ 86106 h 172783"/>
                  <a:gd name="csX4" fmla="*/ 47561 w 124776"/>
                  <a:gd name="csY4" fmla="*/ 111506 h 172783"/>
                  <a:gd name="csX5" fmla="*/ 36576 w 124776"/>
                  <a:gd name="csY5" fmla="*/ 172784 h 172783"/>
                  <a:gd name="csX6" fmla="*/ 0 w 124776"/>
                  <a:gd name="csY6" fmla="*/ 172784 h 172783"/>
                  <a:gd name="csX7" fmla="*/ 30416 w 124776"/>
                  <a:gd name="csY7" fmla="*/ 0 h 172783"/>
                  <a:gd name="csX8" fmla="*/ 67183 w 124776"/>
                  <a:gd name="csY8" fmla="*/ 0 h 172783"/>
                  <a:gd name="csX9" fmla="*/ 54165 w 124776"/>
                  <a:gd name="csY9" fmla="*/ 73851 h 172783"/>
                  <a:gd name="csX10" fmla="*/ 54610 w 124776"/>
                  <a:gd name="csY10" fmla="*/ 73851 h 172783"/>
                  <a:gd name="csX11" fmla="*/ 88455 w 124776"/>
                  <a:gd name="csY11" fmla="*/ 56007 h 172783"/>
                  <a:gd name="csX12" fmla="*/ 124777 w 124776"/>
                  <a:gd name="csY12" fmla="*/ 90551 h 172783"/>
                  <a:gd name="csX13" fmla="*/ 123634 w 124776"/>
                  <a:gd name="csY13" fmla="*/ 102870 h 172783"/>
                  <a:gd name="csX14" fmla="*/ 111315 w 124776"/>
                  <a:gd name="csY14" fmla="*/ 172784 h 172783"/>
                  <a:gd name="csX15" fmla="*/ 74740 w 124776"/>
                  <a:gd name="csY15" fmla="*/ 172784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24776" h="172783">
                    <a:moveTo>
                      <a:pt x="74802" y="172720"/>
                    </a:moveTo>
                    <a:lnTo>
                      <a:pt x="85534" y="110998"/>
                    </a:lnTo>
                    <a:cubicBezTo>
                      <a:pt x="86233" y="107823"/>
                      <a:pt x="86677" y="104140"/>
                      <a:pt x="86677" y="101410"/>
                    </a:cubicBezTo>
                    <a:cubicBezTo>
                      <a:pt x="86677" y="92964"/>
                      <a:pt x="82803" y="86106"/>
                      <a:pt x="71565" y="86106"/>
                    </a:cubicBezTo>
                    <a:cubicBezTo>
                      <a:pt x="58293" y="86106"/>
                      <a:pt x="49847" y="97536"/>
                      <a:pt x="47561" y="111506"/>
                    </a:cubicBezTo>
                    <a:lnTo>
                      <a:pt x="36576" y="172784"/>
                    </a:lnTo>
                    <a:lnTo>
                      <a:pt x="0" y="172784"/>
                    </a:lnTo>
                    <a:lnTo>
                      <a:pt x="30416" y="0"/>
                    </a:lnTo>
                    <a:lnTo>
                      <a:pt x="67183" y="0"/>
                    </a:lnTo>
                    <a:lnTo>
                      <a:pt x="54165" y="73851"/>
                    </a:lnTo>
                    <a:lnTo>
                      <a:pt x="54610" y="73851"/>
                    </a:lnTo>
                    <a:cubicBezTo>
                      <a:pt x="61023" y="64453"/>
                      <a:pt x="73152" y="56007"/>
                      <a:pt x="88455" y="56007"/>
                    </a:cubicBezTo>
                    <a:cubicBezTo>
                      <a:pt x="113855" y="56007"/>
                      <a:pt x="124777" y="72009"/>
                      <a:pt x="124777" y="90551"/>
                    </a:cubicBezTo>
                    <a:cubicBezTo>
                      <a:pt x="124777" y="94679"/>
                      <a:pt x="124523" y="98997"/>
                      <a:pt x="123634" y="102870"/>
                    </a:cubicBezTo>
                    <a:lnTo>
                      <a:pt x="111315" y="172784"/>
                    </a:lnTo>
                    <a:lnTo>
                      <a:pt x="74740" y="172784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2" name="Frihandsfigur: Form 31">
                <a:extLst>
                  <a:ext uri="{FF2B5EF4-FFF2-40B4-BE49-F238E27FC236}">
                    <a16:creationId xmlns:a16="http://schemas.microsoft.com/office/drawing/2014/main" id="{7122116D-38CC-EA11-9D2F-18258AE28D31}"/>
                  </a:ext>
                </a:extLst>
              </p:cNvPr>
              <p:cNvSpPr/>
              <p:nvPr/>
            </p:nvSpPr>
            <p:spPr>
              <a:xfrm>
                <a:off x="10463783" y="5950077"/>
                <a:ext cx="113284" cy="120014"/>
              </a:xfrm>
              <a:custGeom>
                <a:avLst/>
                <a:gdLst>
                  <a:gd name="csX0" fmla="*/ 111951 w 113284"/>
                  <a:gd name="csY0" fmla="*/ 50800 h 120014"/>
                  <a:gd name="csX1" fmla="*/ 104204 w 113284"/>
                  <a:gd name="csY1" fmla="*/ 95123 h 120014"/>
                  <a:gd name="csX2" fmla="*/ 101918 w 113284"/>
                  <a:gd name="csY2" fmla="*/ 117284 h 120014"/>
                  <a:gd name="csX3" fmla="*/ 69469 w 113284"/>
                  <a:gd name="csY3" fmla="*/ 117284 h 120014"/>
                  <a:gd name="csX4" fmla="*/ 70359 w 113284"/>
                  <a:gd name="csY4" fmla="*/ 105156 h 120014"/>
                  <a:gd name="csX5" fmla="*/ 69914 w 113284"/>
                  <a:gd name="csY5" fmla="*/ 105156 h 120014"/>
                  <a:gd name="csX6" fmla="*/ 35179 w 113284"/>
                  <a:gd name="csY6" fmla="*/ 120015 h 120014"/>
                  <a:gd name="csX7" fmla="*/ 0 w 113284"/>
                  <a:gd name="csY7" fmla="*/ 89852 h 120014"/>
                  <a:gd name="csX8" fmla="*/ 78169 w 113284"/>
                  <a:gd name="csY8" fmla="*/ 45529 h 120014"/>
                  <a:gd name="csX9" fmla="*/ 78613 w 113284"/>
                  <a:gd name="csY9" fmla="*/ 40259 h 120014"/>
                  <a:gd name="csX10" fmla="*/ 60770 w 113284"/>
                  <a:gd name="csY10" fmla="*/ 27432 h 120014"/>
                  <a:gd name="csX11" fmla="*/ 30797 w 113284"/>
                  <a:gd name="csY11" fmla="*/ 38164 h 120014"/>
                  <a:gd name="csX12" fmla="*/ 15685 w 113284"/>
                  <a:gd name="csY12" fmla="*/ 17145 h 120014"/>
                  <a:gd name="csX13" fmla="*/ 65722 w 113284"/>
                  <a:gd name="csY13" fmla="*/ 0 h 120014"/>
                  <a:gd name="csX14" fmla="*/ 113285 w 113284"/>
                  <a:gd name="csY14" fmla="*/ 36766 h 120014"/>
                  <a:gd name="csX15" fmla="*/ 111887 w 113284"/>
                  <a:gd name="csY15" fmla="*/ 50736 h 120014"/>
                  <a:gd name="csX16" fmla="*/ 72835 w 113284"/>
                  <a:gd name="csY16" fmla="*/ 67501 h 120014"/>
                  <a:gd name="csX17" fmla="*/ 33274 w 113284"/>
                  <a:gd name="csY17" fmla="*/ 83947 h 120014"/>
                  <a:gd name="csX18" fmla="*/ 48387 w 113284"/>
                  <a:gd name="csY18" fmla="*/ 95567 h 120014"/>
                  <a:gd name="csX19" fmla="*/ 74930 w 113284"/>
                  <a:gd name="csY19" fmla="*/ 72961 h 120014"/>
                  <a:gd name="csX20" fmla="*/ 76073 w 113284"/>
                  <a:gd name="csY20" fmla="*/ 67501 h 120014"/>
                  <a:gd name="csX21" fmla="*/ 72898 w 113284"/>
                  <a:gd name="csY21" fmla="*/ 67501 h 120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13284" h="120014">
                    <a:moveTo>
                      <a:pt x="111951" y="50800"/>
                    </a:moveTo>
                    <a:lnTo>
                      <a:pt x="104204" y="95123"/>
                    </a:lnTo>
                    <a:cubicBezTo>
                      <a:pt x="102807" y="102870"/>
                      <a:pt x="101918" y="112268"/>
                      <a:pt x="101918" y="117284"/>
                    </a:cubicBezTo>
                    <a:lnTo>
                      <a:pt x="69469" y="117284"/>
                    </a:lnTo>
                    <a:cubicBezTo>
                      <a:pt x="69469" y="114109"/>
                      <a:pt x="69914" y="109029"/>
                      <a:pt x="70359" y="105156"/>
                    </a:cubicBezTo>
                    <a:lnTo>
                      <a:pt x="69914" y="105156"/>
                    </a:lnTo>
                    <a:cubicBezTo>
                      <a:pt x="61468" y="115189"/>
                      <a:pt x="49594" y="120015"/>
                      <a:pt x="35179" y="120015"/>
                    </a:cubicBezTo>
                    <a:cubicBezTo>
                      <a:pt x="19177" y="120015"/>
                      <a:pt x="0" y="112458"/>
                      <a:pt x="0" y="89852"/>
                    </a:cubicBezTo>
                    <a:cubicBezTo>
                      <a:pt x="0" y="53276"/>
                      <a:pt x="40196" y="45529"/>
                      <a:pt x="78169" y="45529"/>
                    </a:cubicBezTo>
                    <a:cubicBezTo>
                      <a:pt x="78613" y="42799"/>
                      <a:pt x="78613" y="41402"/>
                      <a:pt x="78613" y="40259"/>
                    </a:cubicBezTo>
                    <a:cubicBezTo>
                      <a:pt x="78613" y="31369"/>
                      <a:pt x="72010" y="27432"/>
                      <a:pt x="60770" y="27432"/>
                    </a:cubicBezTo>
                    <a:cubicBezTo>
                      <a:pt x="50483" y="27432"/>
                      <a:pt x="39307" y="31750"/>
                      <a:pt x="30797" y="38164"/>
                    </a:cubicBezTo>
                    <a:lnTo>
                      <a:pt x="15685" y="17145"/>
                    </a:lnTo>
                    <a:cubicBezTo>
                      <a:pt x="29147" y="6159"/>
                      <a:pt x="48387" y="0"/>
                      <a:pt x="65722" y="0"/>
                    </a:cubicBezTo>
                    <a:cubicBezTo>
                      <a:pt x="92901" y="0"/>
                      <a:pt x="113285" y="11430"/>
                      <a:pt x="113285" y="36766"/>
                    </a:cubicBezTo>
                    <a:cubicBezTo>
                      <a:pt x="113285" y="40894"/>
                      <a:pt x="112840" y="46164"/>
                      <a:pt x="111887" y="50736"/>
                    </a:cubicBezTo>
                    <a:close/>
                    <a:moveTo>
                      <a:pt x="72835" y="67501"/>
                    </a:moveTo>
                    <a:cubicBezTo>
                      <a:pt x="54547" y="67501"/>
                      <a:pt x="33274" y="70040"/>
                      <a:pt x="33274" y="83947"/>
                    </a:cubicBezTo>
                    <a:cubicBezTo>
                      <a:pt x="33274" y="93091"/>
                      <a:pt x="40831" y="95567"/>
                      <a:pt x="48387" y="95567"/>
                    </a:cubicBezTo>
                    <a:cubicBezTo>
                      <a:pt x="62357" y="95567"/>
                      <a:pt x="72390" y="85725"/>
                      <a:pt x="74930" y="72961"/>
                    </a:cubicBezTo>
                    <a:lnTo>
                      <a:pt x="76073" y="67501"/>
                    </a:lnTo>
                    <a:lnTo>
                      <a:pt x="72898" y="6750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3" name="Frihandsfigur: Form 32">
                <a:extLst>
                  <a:ext uri="{FF2B5EF4-FFF2-40B4-BE49-F238E27FC236}">
                    <a16:creationId xmlns:a16="http://schemas.microsoft.com/office/drawing/2014/main" id="{A14B0667-4F9F-8394-B723-ED2DA764EB1F}"/>
                  </a:ext>
                </a:extLst>
              </p:cNvPr>
              <p:cNvSpPr/>
              <p:nvPr/>
            </p:nvSpPr>
            <p:spPr>
              <a:xfrm>
                <a:off x="10592181" y="5950584"/>
                <a:ext cx="124840" cy="116776"/>
              </a:xfrm>
              <a:custGeom>
                <a:avLst/>
                <a:gdLst>
                  <a:gd name="csX0" fmla="*/ 52832 w 124840"/>
                  <a:gd name="csY0" fmla="*/ 19431 h 116776"/>
                  <a:gd name="csX1" fmla="*/ 88519 w 124840"/>
                  <a:gd name="csY1" fmla="*/ 0 h 116776"/>
                  <a:gd name="csX2" fmla="*/ 124840 w 124840"/>
                  <a:gd name="csY2" fmla="*/ 34544 h 116776"/>
                  <a:gd name="csX3" fmla="*/ 123698 w 124840"/>
                  <a:gd name="csY3" fmla="*/ 46863 h 116776"/>
                  <a:gd name="csX4" fmla="*/ 111378 w 124840"/>
                  <a:gd name="csY4" fmla="*/ 116777 h 116776"/>
                  <a:gd name="csX5" fmla="*/ 74802 w 124840"/>
                  <a:gd name="csY5" fmla="*/ 116777 h 116776"/>
                  <a:gd name="csX6" fmla="*/ 85534 w 124840"/>
                  <a:gd name="csY6" fmla="*/ 55055 h 116776"/>
                  <a:gd name="csX7" fmla="*/ 86677 w 124840"/>
                  <a:gd name="csY7" fmla="*/ 45466 h 116776"/>
                  <a:gd name="csX8" fmla="*/ 71564 w 124840"/>
                  <a:gd name="csY8" fmla="*/ 30163 h 116776"/>
                  <a:gd name="csX9" fmla="*/ 47561 w 124840"/>
                  <a:gd name="csY9" fmla="*/ 55055 h 116776"/>
                  <a:gd name="csX10" fmla="*/ 36575 w 124840"/>
                  <a:gd name="csY10" fmla="*/ 116777 h 116776"/>
                  <a:gd name="csX11" fmla="*/ 0 w 124840"/>
                  <a:gd name="csY11" fmla="*/ 116777 h 116776"/>
                  <a:gd name="csX12" fmla="*/ 15748 w 124840"/>
                  <a:gd name="csY12" fmla="*/ 26480 h 116776"/>
                  <a:gd name="csX13" fmla="*/ 19176 w 124840"/>
                  <a:gd name="csY13" fmla="*/ 2921 h 116776"/>
                  <a:gd name="csX14" fmla="*/ 54165 w 124840"/>
                  <a:gd name="csY14" fmla="*/ 2921 h 116776"/>
                  <a:gd name="csX15" fmla="*/ 52324 w 124840"/>
                  <a:gd name="csY15" fmla="*/ 19368 h 116776"/>
                  <a:gd name="csX16" fmla="*/ 52768 w 124840"/>
                  <a:gd name="csY16" fmla="*/ 19368 h 1167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24840" h="116776">
                    <a:moveTo>
                      <a:pt x="52832" y="19431"/>
                    </a:moveTo>
                    <a:cubicBezTo>
                      <a:pt x="60134" y="8255"/>
                      <a:pt x="72707" y="0"/>
                      <a:pt x="88519" y="0"/>
                    </a:cubicBezTo>
                    <a:cubicBezTo>
                      <a:pt x="113919" y="0"/>
                      <a:pt x="124840" y="16002"/>
                      <a:pt x="124840" y="34544"/>
                    </a:cubicBezTo>
                    <a:cubicBezTo>
                      <a:pt x="124840" y="38672"/>
                      <a:pt x="124587" y="42990"/>
                      <a:pt x="123698" y="46863"/>
                    </a:cubicBezTo>
                    <a:lnTo>
                      <a:pt x="111378" y="116777"/>
                    </a:lnTo>
                    <a:lnTo>
                      <a:pt x="74802" y="116777"/>
                    </a:lnTo>
                    <a:lnTo>
                      <a:pt x="85534" y="55055"/>
                    </a:lnTo>
                    <a:cubicBezTo>
                      <a:pt x="86233" y="51880"/>
                      <a:pt x="86677" y="48197"/>
                      <a:pt x="86677" y="45466"/>
                    </a:cubicBezTo>
                    <a:cubicBezTo>
                      <a:pt x="86677" y="37021"/>
                      <a:pt x="82803" y="30163"/>
                      <a:pt x="71564" y="30163"/>
                    </a:cubicBezTo>
                    <a:cubicBezTo>
                      <a:pt x="58293" y="30163"/>
                      <a:pt x="49847" y="41593"/>
                      <a:pt x="47561" y="55055"/>
                    </a:cubicBezTo>
                    <a:lnTo>
                      <a:pt x="36575" y="116777"/>
                    </a:lnTo>
                    <a:lnTo>
                      <a:pt x="0" y="116777"/>
                    </a:lnTo>
                    <a:lnTo>
                      <a:pt x="15748" y="26480"/>
                    </a:lnTo>
                    <a:cubicBezTo>
                      <a:pt x="16890" y="20765"/>
                      <a:pt x="18478" y="10224"/>
                      <a:pt x="19176" y="2921"/>
                    </a:cubicBezTo>
                    <a:lnTo>
                      <a:pt x="54165" y="2921"/>
                    </a:lnTo>
                    <a:cubicBezTo>
                      <a:pt x="53911" y="6604"/>
                      <a:pt x="52768" y="14605"/>
                      <a:pt x="52324" y="19368"/>
                    </a:cubicBezTo>
                    <a:lnTo>
                      <a:pt x="52768" y="19368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4" name="Frihandsfigur: Form 33">
                <a:extLst>
                  <a:ext uri="{FF2B5EF4-FFF2-40B4-BE49-F238E27FC236}">
                    <a16:creationId xmlns:a16="http://schemas.microsoft.com/office/drawing/2014/main" id="{BBFDE32C-6C71-03B0-B7F5-4D5FC0382FDF}"/>
                  </a:ext>
                </a:extLst>
              </p:cNvPr>
              <p:cNvSpPr/>
              <p:nvPr/>
            </p:nvSpPr>
            <p:spPr>
              <a:xfrm>
                <a:off x="10735056" y="5894641"/>
                <a:ext cx="147890" cy="175514"/>
              </a:xfrm>
              <a:custGeom>
                <a:avLst/>
                <a:gdLst>
                  <a:gd name="csX0" fmla="*/ 111315 w 147890"/>
                  <a:gd name="csY0" fmla="*/ 0 h 175514"/>
                  <a:gd name="csX1" fmla="*/ 147891 w 147890"/>
                  <a:gd name="csY1" fmla="*/ 0 h 175514"/>
                  <a:gd name="csX2" fmla="*/ 117284 w 147890"/>
                  <a:gd name="csY2" fmla="*/ 172784 h 175514"/>
                  <a:gd name="csX3" fmla="*/ 83693 w 147890"/>
                  <a:gd name="csY3" fmla="*/ 172784 h 175514"/>
                  <a:gd name="csX4" fmla="*/ 86423 w 147890"/>
                  <a:gd name="csY4" fmla="*/ 157226 h 175514"/>
                  <a:gd name="csX5" fmla="*/ 85725 w 147890"/>
                  <a:gd name="csY5" fmla="*/ 157226 h 175514"/>
                  <a:gd name="csX6" fmla="*/ 47117 w 147890"/>
                  <a:gd name="csY6" fmla="*/ 175514 h 175514"/>
                  <a:gd name="csX7" fmla="*/ 0 w 147890"/>
                  <a:gd name="csY7" fmla="*/ 126619 h 175514"/>
                  <a:gd name="csX8" fmla="*/ 62864 w 147890"/>
                  <a:gd name="csY8" fmla="*/ 56007 h 175514"/>
                  <a:gd name="csX9" fmla="*/ 98298 w 147890"/>
                  <a:gd name="csY9" fmla="*/ 73597 h 175514"/>
                  <a:gd name="csX10" fmla="*/ 98742 w 147890"/>
                  <a:gd name="csY10" fmla="*/ 73597 h 175514"/>
                  <a:gd name="csX11" fmla="*/ 111315 w 147890"/>
                  <a:gd name="csY11" fmla="*/ 0 h 175514"/>
                  <a:gd name="csX12" fmla="*/ 59880 w 147890"/>
                  <a:gd name="csY12" fmla="*/ 145796 h 175514"/>
                  <a:gd name="csX13" fmla="*/ 92138 w 147890"/>
                  <a:gd name="csY13" fmla="*/ 109474 h 175514"/>
                  <a:gd name="csX14" fmla="*/ 68389 w 147890"/>
                  <a:gd name="csY14" fmla="*/ 85471 h 175514"/>
                  <a:gd name="csX15" fmla="*/ 36385 w 147890"/>
                  <a:gd name="csY15" fmla="*/ 121793 h 175514"/>
                  <a:gd name="csX16" fmla="*/ 59944 w 147890"/>
                  <a:gd name="csY16" fmla="*/ 145796 h 175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47890" h="175514">
                    <a:moveTo>
                      <a:pt x="111315" y="0"/>
                    </a:moveTo>
                    <a:lnTo>
                      <a:pt x="147891" y="0"/>
                    </a:lnTo>
                    <a:lnTo>
                      <a:pt x="117284" y="172784"/>
                    </a:lnTo>
                    <a:lnTo>
                      <a:pt x="83693" y="172784"/>
                    </a:lnTo>
                    <a:lnTo>
                      <a:pt x="86423" y="157226"/>
                    </a:lnTo>
                    <a:lnTo>
                      <a:pt x="85725" y="157226"/>
                    </a:lnTo>
                    <a:cubicBezTo>
                      <a:pt x="77724" y="168656"/>
                      <a:pt x="63753" y="175514"/>
                      <a:pt x="47117" y="175514"/>
                    </a:cubicBezTo>
                    <a:cubicBezTo>
                      <a:pt x="17652" y="175514"/>
                      <a:pt x="0" y="154940"/>
                      <a:pt x="0" y="126619"/>
                    </a:cubicBezTo>
                    <a:cubicBezTo>
                      <a:pt x="0" y="87757"/>
                      <a:pt x="26288" y="56007"/>
                      <a:pt x="62864" y="56007"/>
                    </a:cubicBezTo>
                    <a:cubicBezTo>
                      <a:pt x="79565" y="56007"/>
                      <a:pt x="92138" y="62865"/>
                      <a:pt x="98298" y="73597"/>
                    </a:cubicBezTo>
                    <a:lnTo>
                      <a:pt x="98742" y="73597"/>
                    </a:lnTo>
                    <a:lnTo>
                      <a:pt x="111315" y="0"/>
                    </a:lnTo>
                    <a:close/>
                    <a:moveTo>
                      <a:pt x="59880" y="145796"/>
                    </a:moveTo>
                    <a:cubicBezTo>
                      <a:pt x="78422" y="145796"/>
                      <a:pt x="92138" y="129096"/>
                      <a:pt x="92138" y="109474"/>
                    </a:cubicBezTo>
                    <a:cubicBezTo>
                      <a:pt x="92138" y="95504"/>
                      <a:pt x="82994" y="85471"/>
                      <a:pt x="68389" y="85471"/>
                    </a:cubicBezTo>
                    <a:cubicBezTo>
                      <a:pt x="48958" y="85471"/>
                      <a:pt x="36385" y="101727"/>
                      <a:pt x="36385" y="121793"/>
                    </a:cubicBezTo>
                    <a:cubicBezTo>
                      <a:pt x="36385" y="135255"/>
                      <a:pt x="44640" y="145796"/>
                      <a:pt x="59944" y="145796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5" name="Frihandsfigur: Form 34">
                <a:extLst>
                  <a:ext uri="{FF2B5EF4-FFF2-40B4-BE49-F238E27FC236}">
                    <a16:creationId xmlns:a16="http://schemas.microsoft.com/office/drawing/2014/main" id="{F3AD1437-3EB5-84CF-8E6B-6E5EF3315A86}"/>
                  </a:ext>
                </a:extLst>
              </p:cNvPr>
              <p:cNvSpPr/>
              <p:nvPr/>
            </p:nvSpPr>
            <p:spPr>
              <a:xfrm>
                <a:off x="10885043" y="5950140"/>
                <a:ext cx="118871" cy="120650"/>
              </a:xfrm>
              <a:custGeom>
                <a:avLst/>
                <a:gdLst>
                  <a:gd name="csX0" fmla="*/ 34289 w 118871"/>
                  <a:gd name="csY0" fmla="*/ 70167 h 120650"/>
                  <a:gd name="csX1" fmla="*/ 34036 w 118871"/>
                  <a:gd name="csY1" fmla="*/ 72199 h 120650"/>
                  <a:gd name="csX2" fmla="*/ 59182 w 118871"/>
                  <a:gd name="csY2" fmla="*/ 92519 h 120650"/>
                  <a:gd name="csX3" fmla="*/ 86360 w 118871"/>
                  <a:gd name="csY3" fmla="*/ 80645 h 120650"/>
                  <a:gd name="csX4" fmla="*/ 109474 w 118871"/>
                  <a:gd name="csY4" fmla="*/ 98679 h 120650"/>
                  <a:gd name="csX5" fmla="*/ 56007 w 118871"/>
                  <a:gd name="csY5" fmla="*/ 120650 h 120650"/>
                  <a:gd name="csX6" fmla="*/ 0 w 118871"/>
                  <a:gd name="csY6" fmla="*/ 69469 h 120650"/>
                  <a:gd name="csX7" fmla="*/ 68580 w 118871"/>
                  <a:gd name="csY7" fmla="*/ 0 h 120650"/>
                  <a:gd name="csX8" fmla="*/ 118872 w 118871"/>
                  <a:gd name="csY8" fmla="*/ 48006 h 120650"/>
                  <a:gd name="csX9" fmla="*/ 115888 w 118871"/>
                  <a:gd name="csY9" fmla="*/ 70167 h 120650"/>
                  <a:gd name="csX10" fmla="*/ 34289 w 118871"/>
                  <a:gd name="csY10" fmla="*/ 70167 h 120650"/>
                  <a:gd name="csX11" fmla="*/ 86360 w 118871"/>
                  <a:gd name="csY11" fmla="*/ 43243 h 120650"/>
                  <a:gd name="csX12" fmla="*/ 65532 w 118871"/>
                  <a:gd name="csY12" fmla="*/ 25654 h 120650"/>
                  <a:gd name="csX13" fmla="*/ 36702 w 118871"/>
                  <a:gd name="csY13" fmla="*/ 47815 h 120650"/>
                  <a:gd name="csX14" fmla="*/ 86042 w 118871"/>
                  <a:gd name="csY14" fmla="*/ 47815 h 120650"/>
                  <a:gd name="csX15" fmla="*/ 86296 w 118871"/>
                  <a:gd name="csY15" fmla="*/ 43243 h 1206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18871" h="120650">
                    <a:moveTo>
                      <a:pt x="34289" y="70167"/>
                    </a:moveTo>
                    <a:cubicBezTo>
                      <a:pt x="34036" y="71056"/>
                      <a:pt x="34036" y="71755"/>
                      <a:pt x="34036" y="72199"/>
                    </a:cubicBezTo>
                    <a:cubicBezTo>
                      <a:pt x="34036" y="85026"/>
                      <a:pt x="46609" y="92519"/>
                      <a:pt x="59182" y="92519"/>
                    </a:cubicBezTo>
                    <a:cubicBezTo>
                      <a:pt x="70612" y="92519"/>
                      <a:pt x="79501" y="87947"/>
                      <a:pt x="86360" y="80645"/>
                    </a:cubicBezTo>
                    <a:lnTo>
                      <a:pt x="109474" y="98679"/>
                    </a:lnTo>
                    <a:cubicBezTo>
                      <a:pt x="95059" y="113982"/>
                      <a:pt x="76581" y="120650"/>
                      <a:pt x="56007" y="120650"/>
                    </a:cubicBezTo>
                    <a:cubicBezTo>
                      <a:pt x="24447" y="120650"/>
                      <a:pt x="0" y="102616"/>
                      <a:pt x="0" y="69469"/>
                    </a:cubicBezTo>
                    <a:cubicBezTo>
                      <a:pt x="0" y="30607"/>
                      <a:pt x="28575" y="0"/>
                      <a:pt x="68580" y="0"/>
                    </a:cubicBezTo>
                    <a:cubicBezTo>
                      <a:pt x="98551" y="0"/>
                      <a:pt x="118872" y="17145"/>
                      <a:pt x="118872" y="48006"/>
                    </a:cubicBezTo>
                    <a:cubicBezTo>
                      <a:pt x="118872" y="53467"/>
                      <a:pt x="117728" y="62865"/>
                      <a:pt x="115888" y="70167"/>
                    </a:cubicBezTo>
                    <a:lnTo>
                      <a:pt x="34289" y="70167"/>
                    </a:lnTo>
                    <a:close/>
                    <a:moveTo>
                      <a:pt x="86360" y="43243"/>
                    </a:moveTo>
                    <a:cubicBezTo>
                      <a:pt x="86360" y="33210"/>
                      <a:pt x="78803" y="25654"/>
                      <a:pt x="65532" y="25654"/>
                    </a:cubicBezTo>
                    <a:cubicBezTo>
                      <a:pt x="49275" y="25654"/>
                      <a:pt x="38988" y="38227"/>
                      <a:pt x="36702" y="47815"/>
                    </a:cubicBezTo>
                    <a:lnTo>
                      <a:pt x="86042" y="47815"/>
                    </a:lnTo>
                    <a:cubicBezTo>
                      <a:pt x="86296" y="46228"/>
                      <a:pt x="86296" y="44640"/>
                      <a:pt x="86296" y="43243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6" name="Frihandsfigur: Form 35">
                <a:extLst>
                  <a:ext uri="{FF2B5EF4-FFF2-40B4-BE49-F238E27FC236}">
                    <a16:creationId xmlns:a16="http://schemas.microsoft.com/office/drawing/2014/main" id="{3B709E02-2EBE-FBAA-EE6D-E24EC04E7442}"/>
                  </a:ext>
                </a:extLst>
              </p:cNvPr>
              <p:cNvSpPr/>
              <p:nvPr/>
            </p:nvSpPr>
            <p:spPr>
              <a:xfrm>
                <a:off x="11016932" y="5894641"/>
                <a:ext cx="67691" cy="172783"/>
              </a:xfrm>
              <a:custGeom>
                <a:avLst/>
                <a:gdLst>
                  <a:gd name="csX0" fmla="*/ 0 w 67691"/>
                  <a:gd name="csY0" fmla="*/ 172784 h 172783"/>
                  <a:gd name="csX1" fmla="*/ 30417 w 67691"/>
                  <a:gd name="csY1" fmla="*/ 0 h 172783"/>
                  <a:gd name="csX2" fmla="*/ 67691 w 67691"/>
                  <a:gd name="csY2" fmla="*/ 0 h 172783"/>
                  <a:gd name="csX3" fmla="*/ 37085 w 67691"/>
                  <a:gd name="csY3" fmla="*/ 172784 h 172783"/>
                  <a:gd name="csX4" fmla="*/ 64 w 67691"/>
                  <a:gd name="csY4" fmla="*/ 172784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7691" h="172783">
                    <a:moveTo>
                      <a:pt x="0" y="172784"/>
                    </a:moveTo>
                    <a:lnTo>
                      <a:pt x="30417" y="0"/>
                    </a:lnTo>
                    <a:lnTo>
                      <a:pt x="67691" y="0"/>
                    </a:lnTo>
                    <a:lnTo>
                      <a:pt x="37085" y="172784"/>
                    </a:lnTo>
                    <a:lnTo>
                      <a:pt x="64" y="172784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7" name="Frihandsfigur: Form 36">
                <a:extLst>
                  <a:ext uri="{FF2B5EF4-FFF2-40B4-BE49-F238E27FC236}">
                    <a16:creationId xmlns:a16="http://schemas.microsoft.com/office/drawing/2014/main" id="{488CDDF7-38E0-F23C-D319-C7F0D2D74693}"/>
                  </a:ext>
                </a:extLst>
              </p:cNvPr>
              <p:cNvSpPr/>
              <p:nvPr/>
            </p:nvSpPr>
            <p:spPr>
              <a:xfrm>
                <a:off x="11074781" y="5950077"/>
                <a:ext cx="111251" cy="121284"/>
              </a:xfrm>
              <a:custGeom>
                <a:avLst/>
                <a:gdLst>
                  <a:gd name="csX0" fmla="*/ 22796 w 111251"/>
                  <a:gd name="csY0" fmla="*/ 80963 h 121284"/>
                  <a:gd name="csX1" fmla="*/ 49085 w 111251"/>
                  <a:gd name="csY1" fmla="*/ 93980 h 121284"/>
                  <a:gd name="csX2" fmla="*/ 65341 w 111251"/>
                  <a:gd name="csY2" fmla="*/ 83693 h 121284"/>
                  <a:gd name="csX3" fmla="*/ 49085 w 111251"/>
                  <a:gd name="csY3" fmla="*/ 71564 h 121284"/>
                  <a:gd name="csX4" fmla="*/ 16637 w 111251"/>
                  <a:gd name="csY4" fmla="*/ 39560 h 121284"/>
                  <a:gd name="csX5" fmla="*/ 68072 w 111251"/>
                  <a:gd name="csY5" fmla="*/ 0 h 121284"/>
                  <a:gd name="csX6" fmla="*/ 111251 w 111251"/>
                  <a:gd name="csY6" fmla="*/ 17589 h 121284"/>
                  <a:gd name="csX7" fmla="*/ 88137 w 111251"/>
                  <a:gd name="csY7" fmla="*/ 37020 h 121284"/>
                  <a:gd name="csX8" fmla="*/ 65976 w 111251"/>
                  <a:gd name="csY8" fmla="*/ 26479 h 121284"/>
                  <a:gd name="csX9" fmla="*/ 50228 w 111251"/>
                  <a:gd name="csY9" fmla="*/ 36513 h 121284"/>
                  <a:gd name="csX10" fmla="*/ 65088 w 111251"/>
                  <a:gd name="csY10" fmla="*/ 46799 h 121284"/>
                  <a:gd name="csX11" fmla="*/ 99631 w 111251"/>
                  <a:gd name="csY11" fmla="*/ 81089 h 121284"/>
                  <a:gd name="csX12" fmla="*/ 48196 w 111251"/>
                  <a:gd name="csY12" fmla="*/ 121285 h 121284"/>
                  <a:gd name="csX13" fmla="*/ 0 w 111251"/>
                  <a:gd name="csY13" fmla="*/ 101664 h 121284"/>
                  <a:gd name="csX14" fmla="*/ 22860 w 111251"/>
                  <a:gd name="csY14" fmla="*/ 80835 h 1212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11251" h="121284">
                    <a:moveTo>
                      <a:pt x="22796" y="80963"/>
                    </a:moveTo>
                    <a:cubicBezTo>
                      <a:pt x="28511" y="89408"/>
                      <a:pt x="39052" y="93980"/>
                      <a:pt x="49085" y="93980"/>
                    </a:cubicBezTo>
                    <a:cubicBezTo>
                      <a:pt x="59118" y="93980"/>
                      <a:pt x="65341" y="90107"/>
                      <a:pt x="65341" y="83693"/>
                    </a:cubicBezTo>
                    <a:cubicBezTo>
                      <a:pt x="65341" y="77279"/>
                      <a:pt x="59880" y="74803"/>
                      <a:pt x="49085" y="71564"/>
                    </a:cubicBezTo>
                    <a:cubicBezTo>
                      <a:pt x="28067" y="65151"/>
                      <a:pt x="16637" y="57404"/>
                      <a:pt x="16637" y="39560"/>
                    </a:cubicBezTo>
                    <a:cubicBezTo>
                      <a:pt x="16637" y="14668"/>
                      <a:pt x="40639" y="0"/>
                      <a:pt x="68072" y="0"/>
                    </a:cubicBezTo>
                    <a:cubicBezTo>
                      <a:pt x="85661" y="0"/>
                      <a:pt x="102108" y="5969"/>
                      <a:pt x="111251" y="17589"/>
                    </a:cubicBezTo>
                    <a:lnTo>
                      <a:pt x="88137" y="37020"/>
                    </a:lnTo>
                    <a:cubicBezTo>
                      <a:pt x="83820" y="31051"/>
                      <a:pt x="76263" y="26479"/>
                      <a:pt x="65976" y="26479"/>
                    </a:cubicBezTo>
                    <a:cubicBezTo>
                      <a:pt x="57975" y="26479"/>
                      <a:pt x="50228" y="29210"/>
                      <a:pt x="50228" y="36513"/>
                    </a:cubicBezTo>
                    <a:cubicBezTo>
                      <a:pt x="50228" y="41783"/>
                      <a:pt x="55054" y="44069"/>
                      <a:pt x="65088" y="46799"/>
                    </a:cubicBezTo>
                    <a:cubicBezTo>
                      <a:pt x="86360" y="52514"/>
                      <a:pt x="99631" y="61658"/>
                      <a:pt x="99631" y="81089"/>
                    </a:cubicBezTo>
                    <a:cubicBezTo>
                      <a:pt x="99631" y="108776"/>
                      <a:pt x="73787" y="121285"/>
                      <a:pt x="48196" y="121285"/>
                    </a:cubicBezTo>
                    <a:cubicBezTo>
                      <a:pt x="27177" y="121285"/>
                      <a:pt x="10223" y="113728"/>
                      <a:pt x="0" y="101664"/>
                    </a:cubicBezTo>
                    <a:lnTo>
                      <a:pt x="22860" y="80835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8" name="Frihandsfigur: Form 37">
                <a:extLst>
                  <a:ext uri="{FF2B5EF4-FFF2-40B4-BE49-F238E27FC236}">
                    <a16:creationId xmlns:a16="http://schemas.microsoft.com/office/drawing/2014/main" id="{8BAEB495-0195-F8C4-BF69-C6BB422D5D1B}"/>
                  </a:ext>
                </a:extLst>
              </p:cNvPr>
              <p:cNvSpPr/>
              <p:nvPr/>
            </p:nvSpPr>
            <p:spPr>
              <a:xfrm>
                <a:off x="11190605" y="5890259"/>
                <a:ext cx="98805" cy="177165"/>
              </a:xfrm>
              <a:custGeom>
                <a:avLst/>
                <a:gdLst>
                  <a:gd name="csX0" fmla="*/ 92139 w 98805"/>
                  <a:gd name="csY0" fmla="*/ 31560 h 177165"/>
                  <a:gd name="csX1" fmla="*/ 82550 w 98805"/>
                  <a:gd name="csY1" fmla="*/ 29718 h 177165"/>
                  <a:gd name="csX2" fmla="*/ 63119 w 98805"/>
                  <a:gd name="csY2" fmla="*/ 51181 h 177165"/>
                  <a:gd name="csX3" fmla="*/ 61087 w 98805"/>
                  <a:gd name="csY3" fmla="*/ 63310 h 177165"/>
                  <a:gd name="csX4" fmla="*/ 86677 w 98805"/>
                  <a:gd name="csY4" fmla="*/ 63310 h 177165"/>
                  <a:gd name="csX5" fmla="*/ 81851 w 98805"/>
                  <a:gd name="csY5" fmla="*/ 90742 h 177165"/>
                  <a:gd name="csX6" fmla="*/ 56705 w 98805"/>
                  <a:gd name="csY6" fmla="*/ 90742 h 177165"/>
                  <a:gd name="csX7" fmla="*/ 41401 w 98805"/>
                  <a:gd name="csY7" fmla="*/ 177165 h 177165"/>
                  <a:gd name="csX8" fmla="*/ 5524 w 98805"/>
                  <a:gd name="csY8" fmla="*/ 177165 h 177165"/>
                  <a:gd name="csX9" fmla="*/ 20827 w 98805"/>
                  <a:gd name="csY9" fmla="*/ 90742 h 177165"/>
                  <a:gd name="csX10" fmla="*/ 0 w 98805"/>
                  <a:gd name="csY10" fmla="*/ 90742 h 177165"/>
                  <a:gd name="csX11" fmla="*/ 4826 w 98805"/>
                  <a:gd name="csY11" fmla="*/ 63310 h 177165"/>
                  <a:gd name="csX12" fmla="*/ 24955 w 98805"/>
                  <a:gd name="csY12" fmla="*/ 63310 h 177165"/>
                  <a:gd name="csX13" fmla="*/ 27241 w 98805"/>
                  <a:gd name="csY13" fmla="*/ 51626 h 177165"/>
                  <a:gd name="csX14" fmla="*/ 81661 w 98805"/>
                  <a:gd name="csY14" fmla="*/ 0 h 177165"/>
                  <a:gd name="csX15" fmla="*/ 98806 w 98805"/>
                  <a:gd name="csY15" fmla="*/ 2286 h 177165"/>
                  <a:gd name="csX16" fmla="*/ 92201 w 98805"/>
                  <a:gd name="csY16" fmla="*/ 31560 h 1771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98805" h="177165">
                    <a:moveTo>
                      <a:pt x="92139" y="31560"/>
                    </a:moveTo>
                    <a:cubicBezTo>
                      <a:pt x="89408" y="30417"/>
                      <a:pt x="86423" y="29718"/>
                      <a:pt x="82550" y="29718"/>
                    </a:cubicBezTo>
                    <a:cubicBezTo>
                      <a:pt x="69278" y="29718"/>
                      <a:pt x="65151" y="40704"/>
                      <a:pt x="63119" y="51181"/>
                    </a:cubicBezTo>
                    <a:lnTo>
                      <a:pt x="61087" y="63310"/>
                    </a:lnTo>
                    <a:lnTo>
                      <a:pt x="86677" y="63310"/>
                    </a:lnTo>
                    <a:lnTo>
                      <a:pt x="81851" y="90742"/>
                    </a:lnTo>
                    <a:lnTo>
                      <a:pt x="56705" y="90742"/>
                    </a:lnTo>
                    <a:lnTo>
                      <a:pt x="41401" y="177165"/>
                    </a:lnTo>
                    <a:lnTo>
                      <a:pt x="5524" y="177165"/>
                    </a:lnTo>
                    <a:lnTo>
                      <a:pt x="20827" y="90742"/>
                    </a:lnTo>
                    <a:lnTo>
                      <a:pt x="0" y="90742"/>
                    </a:lnTo>
                    <a:lnTo>
                      <a:pt x="4826" y="63310"/>
                    </a:lnTo>
                    <a:lnTo>
                      <a:pt x="24955" y="63310"/>
                    </a:lnTo>
                    <a:lnTo>
                      <a:pt x="27241" y="51626"/>
                    </a:lnTo>
                    <a:cubicBezTo>
                      <a:pt x="32067" y="25146"/>
                      <a:pt x="44386" y="0"/>
                      <a:pt x="81661" y="0"/>
                    </a:cubicBezTo>
                    <a:cubicBezTo>
                      <a:pt x="87820" y="0"/>
                      <a:pt x="94234" y="699"/>
                      <a:pt x="98806" y="2286"/>
                    </a:cubicBezTo>
                    <a:lnTo>
                      <a:pt x="92201" y="3156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9" name="Frihandsfigur: Form 38">
                <a:extLst>
                  <a:ext uri="{FF2B5EF4-FFF2-40B4-BE49-F238E27FC236}">
                    <a16:creationId xmlns:a16="http://schemas.microsoft.com/office/drawing/2014/main" id="{2873F9CB-E287-946B-16D1-9BBDEE83EE9D}"/>
                  </a:ext>
                </a:extLst>
              </p:cNvPr>
              <p:cNvSpPr/>
              <p:nvPr/>
            </p:nvSpPr>
            <p:spPr>
              <a:xfrm>
                <a:off x="11272329" y="5950077"/>
                <a:ext cx="113283" cy="120014"/>
              </a:xfrm>
              <a:custGeom>
                <a:avLst/>
                <a:gdLst>
                  <a:gd name="csX0" fmla="*/ 111951 w 113283"/>
                  <a:gd name="csY0" fmla="*/ 50800 h 120014"/>
                  <a:gd name="csX1" fmla="*/ 104203 w 113283"/>
                  <a:gd name="csY1" fmla="*/ 95123 h 120014"/>
                  <a:gd name="csX2" fmla="*/ 101917 w 113283"/>
                  <a:gd name="csY2" fmla="*/ 117284 h 120014"/>
                  <a:gd name="csX3" fmla="*/ 69469 w 113283"/>
                  <a:gd name="csY3" fmla="*/ 117284 h 120014"/>
                  <a:gd name="csX4" fmla="*/ 70358 w 113283"/>
                  <a:gd name="csY4" fmla="*/ 105156 h 120014"/>
                  <a:gd name="csX5" fmla="*/ 69914 w 113283"/>
                  <a:gd name="csY5" fmla="*/ 105156 h 120014"/>
                  <a:gd name="csX6" fmla="*/ 35178 w 113283"/>
                  <a:gd name="csY6" fmla="*/ 120015 h 120014"/>
                  <a:gd name="csX7" fmla="*/ 0 w 113283"/>
                  <a:gd name="csY7" fmla="*/ 89852 h 120014"/>
                  <a:gd name="csX8" fmla="*/ 78168 w 113283"/>
                  <a:gd name="csY8" fmla="*/ 45529 h 120014"/>
                  <a:gd name="csX9" fmla="*/ 78613 w 113283"/>
                  <a:gd name="csY9" fmla="*/ 40259 h 120014"/>
                  <a:gd name="csX10" fmla="*/ 60769 w 113283"/>
                  <a:gd name="csY10" fmla="*/ 27432 h 120014"/>
                  <a:gd name="csX11" fmla="*/ 30797 w 113283"/>
                  <a:gd name="csY11" fmla="*/ 38164 h 120014"/>
                  <a:gd name="csX12" fmla="*/ 15684 w 113283"/>
                  <a:gd name="csY12" fmla="*/ 17145 h 120014"/>
                  <a:gd name="csX13" fmla="*/ 65722 w 113283"/>
                  <a:gd name="csY13" fmla="*/ 0 h 120014"/>
                  <a:gd name="csX14" fmla="*/ 113284 w 113283"/>
                  <a:gd name="csY14" fmla="*/ 36766 h 120014"/>
                  <a:gd name="csX15" fmla="*/ 111887 w 113283"/>
                  <a:gd name="csY15" fmla="*/ 50736 h 120014"/>
                  <a:gd name="csX16" fmla="*/ 72834 w 113283"/>
                  <a:gd name="csY16" fmla="*/ 67501 h 120014"/>
                  <a:gd name="csX17" fmla="*/ 33274 w 113283"/>
                  <a:gd name="csY17" fmla="*/ 83947 h 120014"/>
                  <a:gd name="csX18" fmla="*/ 48387 w 113283"/>
                  <a:gd name="csY18" fmla="*/ 95567 h 120014"/>
                  <a:gd name="csX19" fmla="*/ 74930 w 113283"/>
                  <a:gd name="csY19" fmla="*/ 72961 h 120014"/>
                  <a:gd name="csX20" fmla="*/ 76073 w 113283"/>
                  <a:gd name="csY20" fmla="*/ 67501 h 120014"/>
                  <a:gd name="csX21" fmla="*/ 72898 w 113283"/>
                  <a:gd name="csY21" fmla="*/ 67501 h 120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13283" h="120014">
                    <a:moveTo>
                      <a:pt x="111951" y="50800"/>
                    </a:moveTo>
                    <a:lnTo>
                      <a:pt x="104203" y="95123"/>
                    </a:lnTo>
                    <a:cubicBezTo>
                      <a:pt x="102806" y="102870"/>
                      <a:pt x="101917" y="112268"/>
                      <a:pt x="101917" y="117284"/>
                    </a:cubicBezTo>
                    <a:lnTo>
                      <a:pt x="69469" y="117284"/>
                    </a:lnTo>
                    <a:cubicBezTo>
                      <a:pt x="69469" y="114109"/>
                      <a:pt x="69914" y="109029"/>
                      <a:pt x="70358" y="105156"/>
                    </a:cubicBezTo>
                    <a:lnTo>
                      <a:pt x="69914" y="105156"/>
                    </a:lnTo>
                    <a:cubicBezTo>
                      <a:pt x="61468" y="115189"/>
                      <a:pt x="49593" y="120015"/>
                      <a:pt x="35178" y="120015"/>
                    </a:cubicBezTo>
                    <a:cubicBezTo>
                      <a:pt x="19176" y="120015"/>
                      <a:pt x="0" y="112458"/>
                      <a:pt x="0" y="89852"/>
                    </a:cubicBezTo>
                    <a:cubicBezTo>
                      <a:pt x="0" y="53276"/>
                      <a:pt x="40195" y="45529"/>
                      <a:pt x="78168" y="45529"/>
                    </a:cubicBezTo>
                    <a:cubicBezTo>
                      <a:pt x="78613" y="42799"/>
                      <a:pt x="78613" y="41402"/>
                      <a:pt x="78613" y="40259"/>
                    </a:cubicBezTo>
                    <a:cubicBezTo>
                      <a:pt x="78613" y="31369"/>
                      <a:pt x="72009" y="27432"/>
                      <a:pt x="60769" y="27432"/>
                    </a:cubicBezTo>
                    <a:cubicBezTo>
                      <a:pt x="50482" y="27432"/>
                      <a:pt x="39306" y="31750"/>
                      <a:pt x="30797" y="38164"/>
                    </a:cubicBezTo>
                    <a:lnTo>
                      <a:pt x="15684" y="17145"/>
                    </a:lnTo>
                    <a:cubicBezTo>
                      <a:pt x="29146" y="6159"/>
                      <a:pt x="48387" y="0"/>
                      <a:pt x="65722" y="0"/>
                    </a:cubicBezTo>
                    <a:cubicBezTo>
                      <a:pt x="92901" y="0"/>
                      <a:pt x="113284" y="11430"/>
                      <a:pt x="113284" y="36766"/>
                    </a:cubicBezTo>
                    <a:cubicBezTo>
                      <a:pt x="113284" y="40894"/>
                      <a:pt x="112839" y="46164"/>
                      <a:pt x="111887" y="50736"/>
                    </a:cubicBezTo>
                    <a:close/>
                    <a:moveTo>
                      <a:pt x="72834" y="67501"/>
                    </a:moveTo>
                    <a:cubicBezTo>
                      <a:pt x="54546" y="67501"/>
                      <a:pt x="33274" y="70040"/>
                      <a:pt x="33274" y="83947"/>
                    </a:cubicBezTo>
                    <a:cubicBezTo>
                      <a:pt x="33274" y="93091"/>
                      <a:pt x="40830" y="95567"/>
                      <a:pt x="48387" y="95567"/>
                    </a:cubicBezTo>
                    <a:cubicBezTo>
                      <a:pt x="62357" y="95567"/>
                      <a:pt x="72389" y="85725"/>
                      <a:pt x="74930" y="72961"/>
                    </a:cubicBezTo>
                    <a:lnTo>
                      <a:pt x="76073" y="67501"/>
                    </a:lnTo>
                    <a:lnTo>
                      <a:pt x="72898" y="6750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0" name="Frihandsfigur: Form 39">
                <a:extLst>
                  <a:ext uri="{FF2B5EF4-FFF2-40B4-BE49-F238E27FC236}">
                    <a16:creationId xmlns:a16="http://schemas.microsoft.com/office/drawing/2014/main" id="{D5F1BBA6-A9F4-FEBF-E1EB-26E313F6317D}"/>
                  </a:ext>
                </a:extLst>
              </p:cNvPr>
              <p:cNvSpPr/>
              <p:nvPr/>
            </p:nvSpPr>
            <p:spPr>
              <a:xfrm>
                <a:off x="11403012" y="5950140"/>
                <a:ext cx="111950" cy="120459"/>
              </a:xfrm>
              <a:custGeom>
                <a:avLst/>
                <a:gdLst>
                  <a:gd name="csX0" fmla="*/ 88900 w 111950"/>
                  <a:gd name="csY0" fmla="*/ 39560 h 120459"/>
                  <a:gd name="csX1" fmla="*/ 69024 w 111950"/>
                  <a:gd name="csY1" fmla="*/ 29718 h 120459"/>
                  <a:gd name="csX2" fmla="*/ 35433 w 111950"/>
                  <a:gd name="csY2" fmla="*/ 65595 h 120459"/>
                  <a:gd name="csX3" fmla="*/ 60134 w 111950"/>
                  <a:gd name="csY3" fmla="*/ 90043 h 120459"/>
                  <a:gd name="csX4" fmla="*/ 83883 w 111950"/>
                  <a:gd name="csY4" fmla="*/ 79756 h 120459"/>
                  <a:gd name="csX5" fmla="*/ 101282 w 111950"/>
                  <a:gd name="csY5" fmla="*/ 103060 h 120459"/>
                  <a:gd name="csX6" fmla="*/ 55308 w 111950"/>
                  <a:gd name="csY6" fmla="*/ 120459 h 120459"/>
                  <a:gd name="csX7" fmla="*/ 0 w 111950"/>
                  <a:gd name="csY7" fmla="*/ 70421 h 120459"/>
                  <a:gd name="csX8" fmla="*/ 69914 w 111950"/>
                  <a:gd name="csY8" fmla="*/ 0 h 120459"/>
                  <a:gd name="csX9" fmla="*/ 111951 w 111950"/>
                  <a:gd name="csY9" fmla="*/ 17589 h 120459"/>
                  <a:gd name="csX10" fmla="*/ 88836 w 111950"/>
                  <a:gd name="csY10" fmla="*/ 39560 h 1204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11950" h="120459">
                    <a:moveTo>
                      <a:pt x="88900" y="39560"/>
                    </a:moveTo>
                    <a:cubicBezTo>
                      <a:pt x="85725" y="34544"/>
                      <a:pt x="77915" y="29718"/>
                      <a:pt x="69024" y="29718"/>
                    </a:cubicBezTo>
                    <a:cubicBezTo>
                      <a:pt x="49340" y="29718"/>
                      <a:pt x="35433" y="46418"/>
                      <a:pt x="35433" y="65595"/>
                    </a:cubicBezTo>
                    <a:cubicBezTo>
                      <a:pt x="35433" y="78422"/>
                      <a:pt x="42990" y="90043"/>
                      <a:pt x="60134" y="90043"/>
                    </a:cubicBezTo>
                    <a:cubicBezTo>
                      <a:pt x="71120" y="90043"/>
                      <a:pt x="78422" y="85471"/>
                      <a:pt x="83883" y="79756"/>
                    </a:cubicBezTo>
                    <a:lnTo>
                      <a:pt x="101282" y="103060"/>
                    </a:lnTo>
                    <a:cubicBezTo>
                      <a:pt x="89408" y="113601"/>
                      <a:pt x="74740" y="120459"/>
                      <a:pt x="55308" y="120459"/>
                    </a:cubicBezTo>
                    <a:cubicBezTo>
                      <a:pt x="22161" y="120459"/>
                      <a:pt x="0" y="100584"/>
                      <a:pt x="0" y="70421"/>
                    </a:cubicBezTo>
                    <a:cubicBezTo>
                      <a:pt x="0" y="33401"/>
                      <a:pt x="27877" y="0"/>
                      <a:pt x="69914" y="0"/>
                    </a:cubicBezTo>
                    <a:cubicBezTo>
                      <a:pt x="87058" y="0"/>
                      <a:pt x="103505" y="5715"/>
                      <a:pt x="111951" y="17589"/>
                    </a:cubicBezTo>
                    <a:lnTo>
                      <a:pt x="88836" y="3956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1" name="Frihandsfigur: Form 40">
                <a:extLst>
                  <a:ext uri="{FF2B5EF4-FFF2-40B4-BE49-F238E27FC236}">
                    <a16:creationId xmlns:a16="http://schemas.microsoft.com/office/drawing/2014/main" id="{9C7BB72A-92C2-3DC6-9FB0-5478BBF3895E}"/>
                  </a:ext>
                </a:extLst>
              </p:cNvPr>
              <p:cNvSpPr/>
              <p:nvPr/>
            </p:nvSpPr>
            <p:spPr>
              <a:xfrm>
                <a:off x="11515026" y="5894641"/>
                <a:ext cx="138493" cy="172847"/>
              </a:xfrm>
              <a:custGeom>
                <a:avLst/>
                <a:gdLst>
                  <a:gd name="csX0" fmla="*/ 75882 w 138493"/>
                  <a:gd name="csY0" fmla="*/ 172784 h 172847"/>
                  <a:gd name="csX1" fmla="*/ 46863 w 138493"/>
                  <a:gd name="csY1" fmla="*/ 118174 h 172847"/>
                  <a:gd name="csX2" fmla="*/ 46165 w 138493"/>
                  <a:gd name="csY2" fmla="*/ 118174 h 172847"/>
                  <a:gd name="csX3" fmla="*/ 36576 w 138493"/>
                  <a:gd name="csY3" fmla="*/ 172784 h 172847"/>
                  <a:gd name="csX4" fmla="*/ 0 w 138493"/>
                  <a:gd name="csY4" fmla="*/ 172784 h 172847"/>
                  <a:gd name="csX5" fmla="*/ 30417 w 138493"/>
                  <a:gd name="csY5" fmla="*/ 0 h 172847"/>
                  <a:gd name="csX6" fmla="*/ 67183 w 138493"/>
                  <a:gd name="csY6" fmla="*/ 0 h 172847"/>
                  <a:gd name="csX7" fmla="*/ 48451 w 138493"/>
                  <a:gd name="csY7" fmla="*/ 105156 h 172847"/>
                  <a:gd name="csX8" fmla="*/ 49149 w 138493"/>
                  <a:gd name="csY8" fmla="*/ 105156 h 172847"/>
                  <a:gd name="csX9" fmla="*/ 92329 w 138493"/>
                  <a:gd name="csY9" fmla="*/ 58992 h 172847"/>
                  <a:gd name="csX10" fmla="*/ 138493 w 138493"/>
                  <a:gd name="csY10" fmla="*/ 58992 h 172847"/>
                  <a:gd name="csX11" fmla="*/ 83630 w 138493"/>
                  <a:gd name="csY11" fmla="*/ 112268 h 172847"/>
                  <a:gd name="csX12" fmla="*/ 119507 w 138493"/>
                  <a:gd name="csY12" fmla="*/ 172847 h 172847"/>
                  <a:gd name="csX13" fmla="*/ 75819 w 138493"/>
                  <a:gd name="csY13" fmla="*/ 172847 h 1728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38493" h="172847">
                    <a:moveTo>
                      <a:pt x="75882" y="172784"/>
                    </a:moveTo>
                    <a:lnTo>
                      <a:pt x="46863" y="118174"/>
                    </a:lnTo>
                    <a:lnTo>
                      <a:pt x="46165" y="118174"/>
                    </a:lnTo>
                    <a:lnTo>
                      <a:pt x="36576" y="172784"/>
                    </a:lnTo>
                    <a:lnTo>
                      <a:pt x="0" y="172784"/>
                    </a:lnTo>
                    <a:lnTo>
                      <a:pt x="30417" y="0"/>
                    </a:lnTo>
                    <a:lnTo>
                      <a:pt x="67183" y="0"/>
                    </a:lnTo>
                    <a:lnTo>
                      <a:pt x="48451" y="105156"/>
                    </a:lnTo>
                    <a:lnTo>
                      <a:pt x="49149" y="105156"/>
                    </a:lnTo>
                    <a:lnTo>
                      <a:pt x="92329" y="58992"/>
                    </a:lnTo>
                    <a:lnTo>
                      <a:pt x="138493" y="58992"/>
                    </a:lnTo>
                    <a:lnTo>
                      <a:pt x="83630" y="112268"/>
                    </a:lnTo>
                    <a:lnTo>
                      <a:pt x="119507" y="172847"/>
                    </a:lnTo>
                    <a:lnTo>
                      <a:pt x="75819" y="17284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2" name="Frihandsfigur: Form 41">
                <a:extLst>
                  <a:ext uri="{FF2B5EF4-FFF2-40B4-BE49-F238E27FC236}">
                    <a16:creationId xmlns:a16="http://schemas.microsoft.com/office/drawing/2014/main" id="{BFAAD50E-F9A2-6D99-FC4D-4BCB03CCD8A0}"/>
                  </a:ext>
                </a:extLst>
              </p:cNvPr>
              <p:cNvSpPr/>
              <p:nvPr/>
            </p:nvSpPr>
            <p:spPr>
              <a:xfrm>
                <a:off x="11643931" y="5950140"/>
                <a:ext cx="118872" cy="120650"/>
              </a:xfrm>
              <a:custGeom>
                <a:avLst/>
                <a:gdLst>
                  <a:gd name="csX0" fmla="*/ 34290 w 118872"/>
                  <a:gd name="csY0" fmla="*/ 70167 h 120650"/>
                  <a:gd name="csX1" fmla="*/ 34037 w 118872"/>
                  <a:gd name="csY1" fmla="*/ 72199 h 120650"/>
                  <a:gd name="csX2" fmla="*/ 59182 w 118872"/>
                  <a:gd name="csY2" fmla="*/ 92519 h 120650"/>
                  <a:gd name="csX3" fmla="*/ 86361 w 118872"/>
                  <a:gd name="csY3" fmla="*/ 80645 h 120650"/>
                  <a:gd name="csX4" fmla="*/ 109475 w 118872"/>
                  <a:gd name="csY4" fmla="*/ 98679 h 120650"/>
                  <a:gd name="csX5" fmla="*/ 56007 w 118872"/>
                  <a:gd name="csY5" fmla="*/ 120650 h 120650"/>
                  <a:gd name="csX6" fmla="*/ 0 w 118872"/>
                  <a:gd name="csY6" fmla="*/ 69469 h 120650"/>
                  <a:gd name="csX7" fmla="*/ 68580 w 118872"/>
                  <a:gd name="csY7" fmla="*/ 0 h 120650"/>
                  <a:gd name="csX8" fmla="*/ 118873 w 118872"/>
                  <a:gd name="csY8" fmla="*/ 48006 h 120650"/>
                  <a:gd name="csX9" fmla="*/ 115888 w 118872"/>
                  <a:gd name="csY9" fmla="*/ 70167 h 120650"/>
                  <a:gd name="csX10" fmla="*/ 34290 w 118872"/>
                  <a:gd name="csY10" fmla="*/ 70167 h 120650"/>
                  <a:gd name="csX11" fmla="*/ 86424 w 118872"/>
                  <a:gd name="csY11" fmla="*/ 43243 h 120650"/>
                  <a:gd name="csX12" fmla="*/ 65596 w 118872"/>
                  <a:gd name="csY12" fmla="*/ 25654 h 120650"/>
                  <a:gd name="csX13" fmla="*/ 36767 w 118872"/>
                  <a:gd name="csY13" fmla="*/ 47815 h 120650"/>
                  <a:gd name="csX14" fmla="*/ 86106 w 118872"/>
                  <a:gd name="csY14" fmla="*/ 47815 h 120650"/>
                  <a:gd name="csX15" fmla="*/ 86361 w 118872"/>
                  <a:gd name="csY15" fmla="*/ 43243 h 1206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18872" h="120650">
                    <a:moveTo>
                      <a:pt x="34290" y="70167"/>
                    </a:moveTo>
                    <a:cubicBezTo>
                      <a:pt x="34037" y="71056"/>
                      <a:pt x="34037" y="71755"/>
                      <a:pt x="34037" y="72199"/>
                    </a:cubicBezTo>
                    <a:cubicBezTo>
                      <a:pt x="34037" y="85026"/>
                      <a:pt x="46610" y="92519"/>
                      <a:pt x="59182" y="92519"/>
                    </a:cubicBezTo>
                    <a:cubicBezTo>
                      <a:pt x="70613" y="92519"/>
                      <a:pt x="79502" y="87947"/>
                      <a:pt x="86361" y="80645"/>
                    </a:cubicBezTo>
                    <a:lnTo>
                      <a:pt x="109475" y="98679"/>
                    </a:lnTo>
                    <a:cubicBezTo>
                      <a:pt x="95060" y="113982"/>
                      <a:pt x="76581" y="120650"/>
                      <a:pt x="56007" y="120650"/>
                    </a:cubicBezTo>
                    <a:cubicBezTo>
                      <a:pt x="24448" y="120650"/>
                      <a:pt x="0" y="102616"/>
                      <a:pt x="0" y="69469"/>
                    </a:cubicBezTo>
                    <a:cubicBezTo>
                      <a:pt x="0" y="30607"/>
                      <a:pt x="28575" y="0"/>
                      <a:pt x="68580" y="0"/>
                    </a:cubicBezTo>
                    <a:cubicBezTo>
                      <a:pt x="98552" y="0"/>
                      <a:pt x="118873" y="17145"/>
                      <a:pt x="118873" y="48006"/>
                    </a:cubicBezTo>
                    <a:cubicBezTo>
                      <a:pt x="118873" y="53467"/>
                      <a:pt x="117729" y="62865"/>
                      <a:pt x="115888" y="70167"/>
                    </a:cubicBezTo>
                    <a:lnTo>
                      <a:pt x="34290" y="70167"/>
                    </a:lnTo>
                    <a:close/>
                    <a:moveTo>
                      <a:pt x="86424" y="43243"/>
                    </a:moveTo>
                    <a:cubicBezTo>
                      <a:pt x="86424" y="33210"/>
                      <a:pt x="78867" y="25654"/>
                      <a:pt x="65596" y="25654"/>
                    </a:cubicBezTo>
                    <a:cubicBezTo>
                      <a:pt x="49340" y="25654"/>
                      <a:pt x="39053" y="38227"/>
                      <a:pt x="36767" y="47815"/>
                    </a:cubicBezTo>
                    <a:lnTo>
                      <a:pt x="86106" y="47815"/>
                    </a:lnTo>
                    <a:cubicBezTo>
                      <a:pt x="86361" y="46228"/>
                      <a:pt x="86361" y="44640"/>
                      <a:pt x="86361" y="43243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3" name="Frihandsfigur: Form 42">
                <a:extLst>
                  <a:ext uri="{FF2B5EF4-FFF2-40B4-BE49-F238E27FC236}">
                    <a16:creationId xmlns:a16="http://schemas.microsoft.com/office/drawing/2014/main" id="{50140BF6-08F0-65CF-2B33-3369F205DE2D}"/>
                  </a:ext>
                </a:extLst>
              </p:cNvPr>
              <p:cNvSpPr/>
              <p:nvPr/>
            </p:nvSpPr>
            <p:spPr>
              <a:xfrm>
                <a:off x="11775884" y="5923407"/>
                <a:ext cx="82994" cy="146748"/>
              </a:xfrm>
              <a:custGeom>
                <a:avLst/>
                <a:gdLst>
                  <a:gd name="csX0" fmla="*/ 0 w 82994"/>
                  <a:gd name="csY0" fmla="*/ 57848 h 146748"/>
                  <a:gd name="csX1" fmla="*/ 5017 w 82994"/>
                  <a:gd name="csY1" fmla="*/ 30163 h 146748"/>
                  <a:gd name="csX2" fmla="*/ 23051 w 82994"/>
                  <a:gd name="csY2" fmla="*/ 30163 h 146748"/>
                  <a:gd name="csX3" fmla="*/ 28322 w 82994"/>
                  <a:gd name="csY3" fmla="*/ 0 h 146748"/>
                  <a:gd name="csX4" fmla="*/ 64008 w 82994"/>
                  <a:gd name="csY4" fmla="*/ 0 h 146748"/>
                  <a:gd name="csX5" fmla="*/ 58738 w 82994"/>
                  <a:gd name="csY5" fmla="*/ 30163 h 146748"/>
                  <a:gd name="csX6" fmla="*/ 82995 w 82994"/>
                  <a:gd name="csY6" fmla="*/ 30163 h 146748"/>
                  <a:gd name="csX7" fmla="*/ 77978 w 82994"/>
                  <a:gd name="csY7" fmla="*/ 57848 h 146748"/>
                  <a:gd name="csX8" fmla="*/ 54420 w 82994"/>
                  <a:gd name="csY8" fmla="*/ 57848 h 146748"/>
                  <a:gd name="csX9" fmla="*/ 46165 w 82994"/>
                  <a:gd name="csY9" fmla="*/ 102426 h 146748"/>
                  <a:gd name="csX10" fmla="*/ 45720 w 82994"/>
                  <a:gd name="csY10" fmla="*/ 108585 h 146748"/>
                  <a:gd name="csX11" fmla="*/ 57595 w 82994"/>
                  <a:gd name="csY11" fmla="*/ 118427 h 146748"/>
                  <a:gd name="csX12" fmla="*/ 67628 w 82994"/>
                  <a:gd name="csY12" fmla="*/ 117030 h 146748"/>
                  <a:gd name="csX13" fmla="*/ 64198 w 82994"/>
                  <a:gd name="csY13" fmla="*/ 143320 h 146748"/>
                  <a:gd name="csX14" fmla="*/ 44069 w 82994"/>
                  <a:gd name="csY14" fmla="*/ 146748 h 146748"/>
                  <a:gd name="csX15" fmla="*/ 8636 w 82994"/>
                  <a:gd name="csY15" fmla="*/ 119063 h 146748"/>
                  <a:gd name="csX16" fmla="*/ 10033 w 82994"/>
                  <a:gd name="csY16" fmla="*/ 106045 h 146748"/>
                  <a:gd name="csX17" fmla="*/ 18733 w 82994"/>
                  <a:gd name="csY17" fmla="*/ 57848 h 146748"/>
                  <a:gd name="csX18" fmla="*/ 0 w 82994"/>
                  <a:gd name="csY18" fmla="*/ 57848 h 1467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82994" h="146748">
                    <a:moveTo>
                      <a:pt x="0" y="57848"/>
                    </a:moveTo>
                    <a:lnTo>
                      <a:pt x="5017" y="30163"/>
                    </a:lnTo>
                    <a:lnTo>
                      <a:pt x="23051" y="30163"/>
                    </a:lnTo>
                    <a:lnTo>
                      <a:pt x="28322" y="0"/>
                    </a:lnTo>
                    <a:lnTo>
                      <a:pt x="64008" y="0"/>
                    </a:lnTo>
                    <a:lnTo>
                      <a:pt x="58738" y="30163"/>
                    </a:lnTo>
                    <a:lnTo>
                      <a:pt x="82995" y="30163"/>
                    </a:lnTo>
                    <a:lnTo>
                      <a:pt x="77978" y="57848"/>
                    </a:lnTo>
                    <a:lnTo>
                      <a:pt x="54420" y="57848"/>
                    </a:lnTo>
                    <a:lnTo>
                      <a:pt x="46165" y="102426"/>
                    </a:lnTo>
                    <a:cubicBezTo>
                      <a:pt x="45910" y="104458"/>
                      <a:pt x="45720" y="106997"/>
                      <a:pt x="45720" y="108585"/>
                    </a:cubicBezTo>
                    <a:cubicBezTo>
                      <a:pt x="45720" y="116141"/>
                      <a:pt x="50292" y="118427"/>
                      <a:pt x="57595" y="118427"/>
                    </a:cubicBezTo>
                    <a:cubicBezTo>
                      <a:pt x="61278" y="118427"/>
                      <a:pt x="64897" y="117729"/>
                      <a:pt x="67628" y="117030"/>
                    </a:cubicBezTo>
                    <a:lnTo>
                      <a:pt x="64198" y="143320"/>
                    </a:lnTo>
                    <a:cubicBezTo>
                      <a:pt x="59881" y="145161"/>
                      <a:pt x="51181" y="146748"/>
                      <a:pt x="44069" y="146748"/>
                    </a:cubicBezTo>
                    <a:cubicBezTo>
                      <a:pt x="22098" y="146748"/>
                      <a:pt x="8636" y="138049"/>
                      <a:pt x="8636" y="119063"/>
                    </a:cubicBezTo>
                    <a:cubicBezTo>
                      <a:pt x="8636" y="115379"/>
                      <a:pt x="9081" y="110172"/>
                      <a:pt x="10033" y="106045"/>
                    </a:cubicBezTo>
                    <a:lnTo>
                      <a:pt x="18733" y="57848"/>
                    </a:lnTo>
                    <a:lnTo>
                      <a:pt x="0" y="57848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pic>
          <p:nvPicPr>
            <p:cNvPr id="4" name="Bild 3">
              <a:extLst>
                <a:ext uri="{FF2B5EF4-FFF2-40B4-BE49-F238E27FC236}">
                  <a16:creationId xmlns:a16="http://schemas.microsoft.com/office/drawing/2014/main" id="{BFCC4600-D546-A270-E2FF-95DF2CB4AD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0648" y="5608914"/>
              <a:ext cx="1567301" cy="1008910"/>
            </a:xfrm>
            <a:prstGeom prst="rect">
              <a:avLst/>
            </a:prstGeom>
          </p:spPr>
        </p:pic>
        <p:pic>
          <p:nvPicPr>
            <p:cNvPr id="5" name="Bild 4">
              <a:extLst>
                <a:ext uri="{FF2B5EF4-FFF2-40B4-BE49-F238E27FC236}">
                  <a16:creationId xmlns:a16="http://schemas.microsoft.com/office/drawing/2014/main" id="{F12D4E78-A4F6-29A3-DC3E-8300D785EA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57891" y="6244136"/>
              <a:ext cx="2169795" cy="2935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38220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an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object 7" descr="Logotyp för Handels">
            <a:extLst>
              <a:ext uri="{FF2B5EF4-FFF2-40B4-BE49-F238E27FC236}">
                <a16:creationId xmlns:a16="http://schemas.microsoft.com/office/drawing/2014/main" id="{32566B5C-D962-789C-4D1E-74E34104FE4E}"/>
              </a:ext>
            </a:extLst>
          </p:cNvPr>
          <p:cNvSpPr/>
          <p:nvPr userDrawn="1"/>
        </p:nvSpPr>
        <p:spPr>
          <a:xfrm>
            <a:off x="4947219" y="1668507"/>
            <a:ext cx="2297562" cy="1943351"/>
          </a:xfrm>
          <a:custGeom>
            <a:avLst/>
            <a:gdLst/>
            <a:ahLst/>
            <a:cxnLst/>
            <a:rect l="l" t="t" r="r" b="b"/>
            <a:pathLst>
              <a:path w="3785234" h="3201670">
                <a:moveTo>
                  <a:pt x="601814" y="2570492"/>
                </a:moveTo>
                <a:lnTo>
                  <a:pt x="396951" y="2570492"/>
                </a:lnTo>
                <a:lnTo>
                  <a:pt x="396951" y="2819412"/>
                </a:lnTo>
                <a:lnTo>
                  <a:pt x="203923" y="2819412"/>
                </a:lnTo>
                <a:lnTo>
                  <a:pt x="203923" y="2570492"/>
                </a:lnTo>
                <a:lnTo>
                  <a:pt x="0" y="2570492"/>
                </a:lnTo>
                <a:lnTo>
                  <a:pt x="0" y="2819412"/>
                </a:lnTo>
                <a:lnTo>
                  <a:pt x="0" y="2948952"/>
                </a:lnTo>
                <a:lnTo>
                  <a:pt x="0" y="3194062"/>
                </a:lnTo>
                <a:lnTo>
                  <a:pt x="203923" y="3194062"/>
                </a:lnTo>
                <a:lnTo>
                  <a:pt x="203923" y="2948952"/>
                </a:lnTo>
                <a:lnTo>
                  <a:pt x="396951" y="2948952"/>
                </a:lnTo>
                <a:lnTo>
                  <a:pt x="396951" y="3194062"/>
                </a:lnTo>
                <a:lnTo>
                  <a:pt x="601814" y="3194062"/>
                </a:lnTo>
                <a:lnTo>
                  <a:pt x="601814" y="2948952"/>
                </a:lnTo>
                <a:lnTo>
                  <a:pt x="601814" y="2819412"/>
                </a:lnTo>
                <a:lnTo>
                  <a:pt x="601814" y="2570492"/>
                </a:lnTo>
                <a:close/>
              </a:path>
              <a:path w="3785234" h="3201670">
                <a:moveTo>
                  <a:pt x="1240726" y="2733637"/>
                </a:moveTo>
                <a:lnTo>
                  <a:pt x="1050417" y="2733637"/>
                </a:lnTo>
                <a:lnTo>
                  <a:pt x="1050417" y="2838742"/>
                </a:lnTo>
                <a:lnTo>
                  <a:pt x="1050417" y="2963824"/>
                </a:lnTo>
                <a:lnTo>
                  <a:pt x="1050417" y="2971063"/>
                </a:lnTo>
                <a:lnTo>
                  <a:pt x="1047991" y="2988145"/>
                </a:lnTo>
                <a:lnTo>
                  <a:pt x="1022743" y="3032252"/>
                </a:lnTo>
                <a:lnTo>
                  <a:pt x="978154" y="3056458"/>
                </a:lnTo>
                <a:lnTo>
                  <a:pt x="960691" y="3058083"/>
                </a:lnTo>
                <a:lnTo>
                  <a:pt x="942733" y="3056432"/>
                </a:lnTo>
                <a:lnTo>
                  <a:pt x="896327" y="3031769"/>
                </a:lnTo>
                <a:lnTo>
                  <a:pt x="870839" y="2985732"/>
                </a:lnTo>
                <a:lnTo>
                  <a:pt x="869124" y="2967444"/>
                </a:lnTo>
                <a:lnTo>
                  <a:pt x="870800" y="2949511"/>
                </a:lnTo>
                <a:lnTo>
                  <a:pt x="895896" y="2903575"/>
                </a:lnTo>
                <a:lnTo>
                  <a:pt x="942365" y="2878493"/>
                </a:lnTo>
                <a:lnTo>
                  <a:pt x="960691" y="2876816"/>
                </a:lnTo>
                <a:lnTo>
                  <a:pt x="977417" y="2878404"/>
                </a:lnTo>
                <a:lnTo>
                  <a:pt x="1021842" y="2902216"/>
                </a:lnTo>
                <a:lnTo>
                  <a:pt x="1047940" y="2946374"/>
                </a:lnTo>
                <a:lnTo>
                  <a:pt x="1050417" y="2963824"/>
                </a:lnTo>
                <a:lnTo>
                  <a:pt x="1050417" y="2838742"/>
                </a:lnTo>
                <a:lnTo>
                  <a:pt x="1024674" y="2792755"/>
                </a:lnTo>
                <a:lnTo>
                  <a:pt x="989215" y="2759900"/>
                </a:lnTo>
                <a:lnTo>
                  <a:pt x="947191" y="2740202"/>
                </a:lnTo>
                <a:lnTo>
                  <a:pt x="901763" y="2733637"/>
                </a:lnTo>
                <a:lnTo>
                  <a:pt x="873163" y="2735503"/>
                </a:lnTo>
                <a:lnTo>
                  <a:pt x="818337" y="2750439"/>
                </a:lnTo>
                <a:lnTo>
                  <a:pt x="767562" y="2779915"/>
                </a:lnTo>
                <a:lnTo>
                  <a:pt x="726325" y="2821394"/>
                </a:lnTo>
                <a:lnTo>
                  <a:pt x="696137" y="2873730"/>
                </a:lnTo>
                <a:lnTo>
                  <a:pt x="680720" y="2932887"/>
                </a:lnTo>
                <a:lnTo>
                  <a:pt x="678789" y="2964700"/>
                </a:lnTo>
                <a:lnTo>
                  <a:pt x="680720" y="2997035"/>
                </a:lnTo>
                <a:lnTo>
                  <a:pt x="696137" y="3057080"/>
                </a:lnTo>
                <a:lnTo>
                  <a:pt x="726300" y="3110344"/>
                </a:lnTo>
                <a:lnTo>
                  <a:pt x="767321" y="3152952"/>
                </a:lnTo>
                <a:lnTo>
                  <a:pt x="817740" y="3183686"/>
                </a:lnTo>
                <a:lnTo>
                  <a:pt x="872794" y="3199320"/>
                </a:lnTo>
                <a:lnTo>
                  <a:pt x="901763" y="3201276"/>
                </a:lnTo>
                <a:lnTo>
                  <a:pt x="949794" y="3195561"/>
                </a:lnTo>
                <a:lnTo>
                  <a:pt x="990587" y="3178403"/>
                </a:lnTo>
                <a:lnTo>
                  <a:pt x="1024128" y="3149790"/>
                </a:lnTo>
                <a:lnTo>
                  <a:pt x="1050417" y="3109747"/>
                </a:lnTo>
                <a:lnTo>
                  <a:pt x="1050417" y="3194037"/>
                </a:lnTo>
                <a:lnTo>
                  <a:pt x="1240726" y="3194037"/>
                </a:lnTo>
                <a:lnTo>
                  <a:pt x="1240726" y="3109747"/>
                </a:lnTo>
                <a:lnTo>
                  <a:pt x="1240726" y="3058083"/>
                </a:lnTo>
                <a:lnTo>
                  <a:pt x="1240726" y="2876816"/>
                </a:lnTo>
                <a:lnTo>
                  <a:pt x="1240726" y="2838742"/>
                </a:lnTo>
                <a:lnTo>
                  <a:pt x="1240726" y="2733637"/>
                </a:lnTo>
                <a:close/>
              </a:path>
              <a:path w="3785234" h="3201670">
                <a:moveTo>
                  <a:pt x="1825701" y="744740"/>
                </a:moveTo>
                <a:lnTo>
                  <a:pt x="1824050" y="686066"/>
                </a:lnTo>
                <a:lnTo>
                  <a:pt x="1819186" y="630936"/>
                </a:lnTo>
                <a:lnTo>
                  <a:pt x="1811235" y="579234"/>
                </a:lnTo>
                <a:lnTo>
                  <a:pt x="1800352" y="530885"/>
                </a:lnTo>
                <a:lnTo>
                  <a:pt x="1786636" y="485749"/>
                </a:lnTo>
                <a:lnTo>
                  <a:pt x="1770240" y="443738"/>
                </a:lnTo>
                <a:lnTo>
                  <a:pt x="1751279" y="404736"/>
                </a:lnTo>
                <a:lnTo>
                  <a:pt x="1729905" y="368655"/>
                </a:lnTo>
                <a:lnTo>
                  <a:pt x="1706219" y="335368"/>
                </a:lnTo>
                <a:lnTo>
                  <a:pt x="1680387" y="304761"/>
                </a:lnTo>
                <a:lnTo>
                  <a:pt x="1652511" y="276758"/>
                </a:lnTo>
                <a:lnTo>
                  <a:pt x="1622742" y="251231"/>
                </a:lnTo>
                <a:lnTo>
                  <a:pt x="1591195" y="228079"/>
                </a:lnTo>
                <a:lnTo>
                  <a:pt x="1558010" y="207187"/>
                </a:lnTo>
                <a:lnTo>
                  <a:pt x="1523326" y="188468"/>
                </a:lnTo>
                <a:lnTo>
                  <a:pt x="1487258" y="171792"/>
                </a:lnTo>
                <a:lnTo>
                  <a:pt x="1449946" y="157060"/>
                </a:lnTo>
                <a:lnTo>
                  <a:pt x="1411516" y="144183"/>
                </a:lnTo>
                <a:lnTo>
                  <a:pt x="1372108" y="133032"/>
                </a:lnTo>
                <a:lnTo>
                  <a:pt x="1331836" y="123507"/>
                </a:lnTo>
                <a:lnTo>
                  <a:pt x="1290853" y="115493"/>
                </a:lnTo>
                <a:lnTo>
                  <a:pt x="1249273" y="108902"/>
                </a:lnTo>
                <a:lnTo>
                  <a:pt x="1207249" y="103619"/>
                </a:lnTo>
                <a:lnTo>
                  <a:pt x="1164882" y="99542"/>
                </a:lnTo>
                <a:lnTo>
                  <a:pt x="1122324" y="96545"/>
                </a:lnTo>
                <a:lnTo>
                  <a:pt x="1079690" y="94538"/>
                </a:lnTo>
                <a:lnTo>
                  <a:pt x="1037132" y="93421"/>
                </a:lnTo>
                <a:lnTo>
                  <a:pt x="994765" y="93065"/>
                </a:lnTo>
                <a:lnTo>
                  <a:pt x="336550" y="471881"/>
                </a:lnTo>
                <a:lnTo>
                  <a:pt x="446976" y="469595"/>
                </a:lnTo>
                <a:lnTo>
                  <a:pt x="487629" y="469239"/>
                </a:lnTo>
                <a:lnTo>
                  <a:pt x="529691" y="469366"/>
                </a:lnTo>
                <a:lnTo>
                  <a:pt x="572884" y="470128"/>
                </a:lnTo>
                <a:lnTo>
                  <a:pt x="616902" y="471690"/>
                </a:lnTo>
                <a:lnTo>
                  <a:pt x="661428" y="474205"/>
                </a:lnTo>
                <a:lnTo>
                  <a:pt x="706183" y="477850"/>
                </a:lnTo>
                <a:lnTo>
                  <a:pt x="750849" y="482765"/>
                </a:lnTo>
                <a:lnTo>
                  <a:pt x="795134" y="489127"/>
                </a:lnTo>
                <a:lnTo>
                  <a:pt x="838746" y="497078"/>
                </a:lnTo>
                <a:lnTo>
                  <a:pt x="881367" y="506806"/>
                </a:lnTo>
                <a:lnTo>
                  <a:pt x="922705" y="518439"/>
                </a:lnTo>
                <a:lnTo>
                  <a:pt x="962469" y="532168"/>
                </a:lnTo>
                <a:lnTo>
                  <a:pt x="1000353" y="548144"/>
                </a:lnTo>
                <a:lnTo>
                  <a:pt x="1036040" y="566521"/>
                </a:lnTo>
                <a:lnTo>
                  <a:pt x="1069263" y="587463"/>
                </a:lnTo>
                <a:lnTo>
                  <a:pt x="1099693" y="611136"/>
                </a:lnTo>
                <a:lnTo>
                  <a:pt x="1127036" y="637692"/>
                </a:lnTo>
                <a:lnTo>
                  <a:pt x="1171282" y="700112"/>
                </a:lnTo>
                <a:lnTo>
                  <a:pt x="1187577" y="736295"/>
                </a:lnTo>
                <a:lnTo>
                  <a:pt x="1199591" y="776008"/>
                </a:lnTo>
                <a:lnTo>
                  <a:pt x="1207020" y="819416"/>
                </a:lnTo>
                <a:lnTo>
                  <a:pt x="1209560" y="866673"/>
                </a:lnTo>
                <a:lnTo>
                  <a:pt x="1209560" y="2291334"/>
                </a:lnTo>
                <a:lnTo>
                  <a:pt x="1825701" y="1938616"/>
                </a:lnTo>
                <a:lnTo>
                  <a:pt x="1825701" y="744740"/>
                </a:lnTo>
                <a:close/>
              </a:path>
              <a:path w="3785234" h="3201670">
                <a:moveTo>
                  <a:pt x="1866963" y="2967444"/>
                </a:moveTo>
                <a:lnTo>
                  <a:pt x="1863890" y="2915589"/>
                </a:lnTo>
                <a:lnTo>
                  <a:pt x="1854631" y="2869692"/>
                </a:lnTo>
                <a:lnTo>
                  <a:pt x="1839201" y="2829725"/>
                </a:lnTo>
                <a:lnTo>
                  <a:pt x="1817547" y="2795714"/>
                </a:lnTo>
                <a:lnTo>
                  <a:pt x="1790522" y="2768549"/>
                </a:lnTo>
                <a:lnTo>
                  <a:pt x="1722335" y="2737510"/>
                </a:lnTo>
                <a:lnTo>
                  <a:pt x="1681187" y="2733637"/>
                </a:lnTo>
                <a:lnTo>
                  <a:pt x="1627949" y="2740202"/>
                </a:lnTo>
                <a:lnTo>
                  <a:pt x="1582407" y="2759913"/>
                </a:lnTo>
                <a:lnTo>
                  <a:pt x="1544561" y="2792755"/>
                </a:lnTo>
                <a:lnTo>
                  <a:pt x="1514424" y="2838742"/>
                </a:lnTo>
                <a:lnTo>
                  <a:pt x="1514424" y="2746286"/>
                </a:lnTo>
                <a:lnTo>
                  <a:pt x="1332255" y="2746286"/>
                </a:lnTo>
                <a:lnTo>
                  <a:pt x="1332255" y="3194012"/>
                </a:lnTo>
                <a:lnTo>
                  <a:pt x="1523517" y="3194012"/>
                </a:lnTo>
                <a:lnTo>
                  <a:pt x="1523517" y="2981922"/>
                </a:lnTo>
                <a:lnTo>
                  <a:pt x="1524330" y="2965615"/>
                </a:lnTo>
                <a:lnTo>
                  <a:pt x="1536623" y="2922168"/>
                </a:lnTo>
                <a:lnTo>
                  <a:pt x="1560677" y="2889593"/>
                </a:lnTo>
                <a:lnTo>
                  <a:pt x="1602397" y="2868612"/>
                </a:lnTo>
                <a:lnTo>
                  <a:pt x="1613242" y="2867736"/>
                </a:lnTo>
                <a:lnTo>
                  <a:pt x="1627352" y="2869044"/>
                </a:lnTo>
                <a:lnTo>
                  <a:pt x="1667230" y="2900146"/>
                </a:lnTo>
                <a:lnTo>
                  <a:pt x="1676679" y="2948432"/>
                </a:lnTo>
                <a:lnTo>
                  <a:pt x="1676679" y="3194012"/>
                </a:lnTo>
                <a:lnTo>
                  <a:pt x="1866963" y="3194012"/>
                </a:lnTo>
                <a:lnTo>
                  <a:pt x="1866963" y="2967444"/>
                </a:lnTo>
                <a:close/>
              </a:path>
              <a:path w="3785234" h="3201670">
                <a:moveTo>
                  <a:pt x="2494153" y="2568638"/>
                </a:moveTo>
                <a:lnTo>
                  <a:pt x="2302903" y="2596756"/>
                </a:lnTo>
                <a:lnTo>
                  <a:pt x="2302903" y="2825140"/>
                </a:lnTo>
                <a:lnTo>
                  <a:pt x="2302903" y="2963811"/>
                </a:lnTo>
                <a:lnTo>
                  <a:pt x="2302903" y="2967431"/>
                </a:lnTo>
                <a:lnTo>
                  <a:pt x="2301290" y="2984995"/>
                </a:lnTo>
                <a:lnTo>
                  <a:pt x="2277072" y="3030880"/>
                </a:lnTo>
                <a:lnTo>
                  <a:pt x="2231453" y="3056382"/>
                </a:lnTo>
                <a:lnTo>
                  <a:pt x="2213178" y="3058083"/>
                </a:lnTo>
                <a:lnTo>
                  <a:pt x="2195652" y="3056432"/>
                </a:lnTo>
                <a:lnTo>
                  <a:pt x="2150186" y="3031769"/>
                </a:lnTo>
                <a:lnTo>
                  <a:pt x="2125141" y="2985732"/>
                </a:lnTo>
                <a:lnTo>
                  <a:pt x="2123478" y="2967431"/>
                </a:lnTo>
                <a:lnTo>
                  <a:pt x="2125091" y="2949511"/>
                </a:lnTo>
                <a:lnTo>
                  <a:pt x="2149297" y="2903563"/>
                </a:lnTo>
                <a:lnTo>
                  <a:pt x="2194903" y="2878493"/>
                </a:lnTo>
                <a:lnTo>
                  <a:pt x="2213178" y="2876816"/>
                </a:lnTo>
                <a:lnTo>
                  <a:pt x="2230348" y="2878429"/>
                </a:lnTo>
                <a:lnTo>
                  <a:pt x="2275687" y="2902623"/>
                </a:lnTo>
                <a:lnTo>
                  <a:pt x="2301202" y="2946730"/>
                </a:lnTo>
                <a:lnTo>
                  <a:pt x="2302903" y="2963811"/>
                </a:lnTo>
                <a:lnTo>
                  <a:pt x="2302903" y="2825140"/>
                </a:lnTo>
                <a:lnTo>
                  <a:pt x="2276741" y="2783687"/>
                </a:lnTo>
                <a:lnTo>
                  <a:pt x="2243569" y="2755328"/>
                </a:lnTo>
                <a:lnTo>
                  <a:pt x="2202853" y="2739059"/>
                </a:lnTo>
                <a:lnTo>
                  <a:pt x="2154288" y="2733637"/>
                </a:lnTo>
                <a:lnTo>
                  <a:pt x="2125700" y="2735554"/>
                </a:lnTo>
                <a:lnTo>
                  <a:pt x="2071090" y="2750959"/>
                </a:lnTo>
                <a:lnTo>
                  <a:pt x="2020760" y="2781287"/>
                </a:lnTo>
                <a:lnTo>
                  <a:pt x="1979968" y="2823641"/>
                </a:lnTo>
                <a:lnTo>
                  <a:pt x="1950186" y="2876816"/>
                </a:lnTo>
                <a:lnTo>
                  <a:pt x="1935035" y="2935922"/>
                </a:lnTo>
                <a:lnTo>
                  <a:pt x="1933143" y="2967431"/>
                </a:lnTo>
                <a:lnTo>
                  <a:pt x="1934959" y="2997377"/>
                </a:lnTo>
                <a:lnTo>
                  <a:pt x="1949450" y="3054693"/>
                </a:lnTo>
                <a:lnTo>
                  <a:pt x="1977961" y="3107740"/>
                </a:lnTo>
                <a:lnTo>
                  <a:pt x="2017610" y="3151009"/>
                </a:lnTo>
                <a:lnTo>
                  <a:pt x="2067280" y="3182912"/>
                </a:lnTo>
                <a:lnTo>
                  <a:pt x="2123262" y="3199231"/>
                </a:lnTo>
                <a:lnTo>
                  <a:pt x="2153374" y="3201263"/>
                </a:lnTo>
                <a:lnTo>
                  <a:pt x="2202815" y="3195548"/>
                </a:lnTo>
                <a:lnTo>
                  <a:pt x="2244217" y="3178391"/>
                </a:lnTo>
                <a:lnTo>
                  <a:pt x="2277580" y="3149790"/>
                </a:lnTo>
                <a:lnTo>
                  <a:pt x="2302903" y="3109747"/>
                </a:lnTo>
                <a:lnTo>
                  <a:pt x="2302903" y="3194024"/>
                </a:lnTo>
                <a:lnTo>
                  <a:pt x="2494153" y="3194024"/>
                </a:lnTo>
                <a:lnTo>
                  <a:pt x="2494153" y="3109747"/>
                </a:lnTo>
                <a:lnTo>
                  <a:pt x="2494153" y="3058083"/>
                </a:lnTo>
                <a:lnTo>
                  <a:pt x="2494153" y="2876816"/>
                </a:lnTo>
                <a:lnTo>
                  <a:pt x="2494153" y="2825140"/>
                </a:lnTo>
                <a:lnTo>
                  <a:pt x="2494153" y="2568638"/>
                </a:lnTo>
                <a:close/>
              </a:path>
              <a:path w="3785234" h="3201670">
                <a:moveTo>
                  <a:pt x="3024314" y="2955658"/>
                </a:moveTo>
                <a:lnTo>
                  <a:pt x="3018434" y="2896184"/>
                </a:lnTo>
                <a:lnTo>
                  <a:pt x="3000972" y="2843301"/>
                </a:lnTo>
                <a:lnTo>
                  <a:pt x="3000781" y="2842818"/>
                </a:lnTo>
                <a:lnTo>
                  <a:pt x="2971203" y="2797746"/>
                </a:lnTo>
                <a:lnTo>
                  <a:pt x="2929623" y="2763075"/>
                </a:lnTo>
                <a:lnTo>
                  <a:pt x="2883878" y="2743238"/>
                </a:lnTo>
                <a:lnTo>
                  <a:pt x="2883878" y="2900375"/>
                </a:lnTo>
                <a:lnTo>
                  <a:pt x="2743365" y="2931198"/>
                </a:lnTo>
                <a:lnTo>
                  <a:pt x="2754922" y="2880880"/>
                </a:lnTo>
                <a:lnTo>
                  <a:pt x="2785745" y="2849397"/>
                </a:lnTo>
                <a:lnTo>
                  <a:pt x="2814967" y="2843301"/>
                </a:lnTo>
                <a:lnTo>
                  <a:pt x="2839669" y="2846870"/>
                </a:lnTo>
                <a:lnTo>
                  <a:pt x="2859379" y="2857563"/>
                </a:lnTo>
                <a:lnTo>
                  <a:pt x="2874111" y="2875407"/>
                </a:lnTo>
                <a:lnTo>
                  <a:pt x="2883878" y="2900375"/>
                </a:lnTo>
                <a:lnTo>
                  <a:pt x="2883878" y="2743238"/>
                </a:lnTo>
                <a:lnTo>
                  <a:pt x="2877172" y="2740990"/>
                </a:lnTo>
                <a:lnTo>
                  <a:pt x="2847289" y="2735465"/>
                </a:lnTo>
                <a:lnTo>
                  <a:pt x="2814967" y="2733637"/>
                </a:lnTo>
                <a:lnTo>
                  <a:pt x="2780868" y="2735440"/>
                </a:lnTo>
                <a:lnTo>
                  <a:pt x="2717444" y="2749943"/>
                </a:lnTo>
                <a:lnTo>
                  <a:pt x="2661005" y="2778671"/>
                </a:lnTo>
                <a:lnTo>
                  <a:pt x="2615692" y="2819895"/>
                </a:lnTo>
                <a:lnTo>
                  <a:pt x="2582799" y="2872790"/>
                </a:lnTo>
                <a:lnTo>
                  <a:pt x="2566009" y="2933979"/>
                </a:lnTo>
                <a:lnTo>
                  <a:pt x="2563901" y="2967444"/>
                </a:lnTo>
                <a:lnTo>
                  <a:pt x="2565946" y="3000108"/>
                </a:lnTo>
                <a:lnTo>
                  <a:pt x="2582278" y="3060128"/>
                </a:lnTo>
                <a:lnTo>
                  <a:pt x="2614472" y="3112630"/>
                </a:lnTo>
                <a:lnTo>
                  <a:pt x="2660015" y="3154337"/>
                </a:lnTo>
                <a:lnTo>
                  <a:pt x="2717901" y="3184207"/>
                </a:lnTo>
                <a:lnTo>
                  <a:pt x="2784741" y="3199371"/>
                </a:lnTo>
                <a:lnTo>
                  <a:pt x="2821305" y="3201276"/>
                </a:lnTo>
                <a:lnTo>
                  <a:pt x="2870581" y="3198952"/>
                </a:lnTo>
                <a:lnTo>
                  <a:pt x="2917825" y="3191992"/>
                </a:lnTo>
                <a:lnTo>
                  <a:pt x="2963037" y="3180397"/>
                </a:lnTo>
                <a:lnTo>
                  <a:pt x="3006204" y="3164128"/>
                </a:lnTo>
                <a:lnTo>
                  <a:pt x="2989478" y="3074352"/>
                </a:lnTo>
                <a:lnTo>
                  <a:pt x="2983573" y="3042666"/>
                </a:lnTo>
                <a:lnTo>
                  <a:pt x="2948381" y="3056547"/>
                </a:lnTo>
                <a:lnTo>
                  <a:pt x="2914446" y="3066453"/>
                </a:lnTo>
                <a:lnTo>
                  <a:pt x="2881744" y="3072384"/>
                </a:lnTo>
                <a:lnTo>
                  <a:pt x="2850299" y="3074352"/>
                </a:lnTo>
                <a:lnTo>
                  <a:pt x="2831325" y="3073476"/>
                </a:lnTo>
                <a:lnTo>
                  <a:pt x="2785986" y="3060331"/>
                </a:lnTo>
                <a:lnTo>
                  <a:pt x="2756916" y="3029318"/>
                </a:lnTo>
                <a:lnTo>
                  <a:pt x="2750642" y="3014561"/>
                </a:lnTo>
                <a:lnTo>
                  <a:pt x="3022485" y="2979216"/>
                </a:lnTo>
                <a:lnTo>
                  <a:pt x="3023705" y="2974390"/>
                </a:lnTo>
                <a:lnTo>
                  <a:pt x="3024251" y="2967444"/>
                </a:lnTo>
                <a:lnTo>
                  <a:pt x="3024314" y="2955658"/>
                </a:lnTo>
                <a:close/>
              </a:path>
              <a:path w="3785234" h="3201670">
                <a:moveTo>
                  <a:pt x="3356025" y="1815795"/>
                </a:moveTo>
                <a:lnTo>
                  <a:pt x="3319780" y="1815960"/>
                </a:lnTo>
                <a:lnTo>
                  <a:pt x="3200323" y="1816989"/>
                </a:lnTo>
                <a:lnTo>
                  <a:pt x="3157867" y="1816862"/>
                </a:lnTo>
                <a:lnTo>
                  <a:pt x="3114535" y="1816201"/>
                </a:lnTo>
                <a:lnTo>
                  <a:pt x="3070618" y="1814817"/>
                </a:lnTo>
                <a:lnTo>
                  <a:pt x="3026384" y="1812505"/>
                </a:lnTo>
                <a:lnTo>
                  <a:pt x="2982125" y="1809089"/>
                </a:lnTo>
                <a:lnTo>
                  <a:pt x="2938119" y="1804377"/>
                </a:lnTo>
                <a:lnTo>
                  <a:pt x="2894622" y="1798193"/>
                </a:lnTo>
                <a:lnTo>
                  <a:pt x="2851924" y="1790319"/>
                </a:lnTo>
                <a:lnTo>
                  <a:pt x="2810306" y="1780590"/>
                </a:lnTo>
                <a:lnTo>
                  <a:pt x="2770047" y="1768817"/>
                </a:lnTo>
                <a:lnTo>
                  <a:pt x="2731401" y="1754809"/>
                </a:lnTo>
                <a:lnTo>
                  <a:pt x="2694673" y="1738376"/>
                </a:lnTo>
                <a:lnTo>
                  <a:pt x="2660129" y="1719326"/>
                </a:lnTo>
                <a:lnTo>
                  <a:pt x="2628049" y="1697482"/>
                </a:lnTo>
                <a:lnTo>
                  <a:pt x="2598699" y="1672640"/>
                </a:lnTo>
                <a:lnTo>
                  <a:pt x="2572359" y="1644624"/>
                </a:lnTo>
                <a:lnTo>
                  <a:pt x="2549321" y="1613242"/>
                </a:lnTo>
                <a:lnTo>
                  <a:pt x="2529840" y="1578317"/>
                </a:lnTo>
                <a:lnTo>
                  <a:pt x="2514219" y="1539633"/>
                </a:lnTo>
                <a:lnTo>
                  <a:pt x="2502712" y="1497025"/>
                </a:lnTo>
                <a:lnTo>
                  <a:pt x="2495600" y="1450301"/>
                </a:lnTo>
                <a:lnTo>
                  <a:pt x="2493175" y="1399260"/>
                </a:lnTo>
                <a:lnTo>
                  <a:pt x="2493175" y="0"/>
                </a:lnTo>
                <a:lnTo>
                  <a:pt x="1912581" y="343281"/>
                </a:lnTo>
                <a:lnTo>
                  <a:pt x="1912581" y="1716379"/>
                </a:lnTo>
                <a:lnTo>
                  <a:pt x="1922094" y="1770684"/>
                </a:lnTo>
                <a:lnTo>
                  <a:pt x="1935632" y="1820900"/>
                </a:lnTo>
                <a:lnTo>
                  <a:pt x="1952942" y="1867179"/>
                </a:lnTo>
                <a:lnTo>
                  <a:pt x="1973808" y="1909673"/>
                </a:lnTo>
                <a:lnTo>
                  <a:pt x="1997976" y="1948522"/>
                </a:lnTo>
                <a:lnTo>
                  <a:pt x="2025218" y="1983892"/>
                </a:lnTo>
                <a:lnTo>
                  <a:pt x="2055291" y="2015947"/>
                </a:lnTo>
                <a:lnTo>
                  <a:pt x="2087981" y="2044814"/>
                </a:lnTo>
                <a:lnTo>
                  <a:pt x="2123021" y="2070658"/>
                </a:lnTo>
                <a:lnTo>
                  <a:pt x="2160193" y="2093633"/>
                </a:lnTo>
                <a:lnTo>
                  <a:pt x="2199259" y="2113889"/>
                </a:lnTo>
                <a:lnTo>
                  <a:pt x="2239975" y="2131593"/>
                </a:lnTo>
                <a:lnTo>
                  <a:pt x="2282113" y="2146871"/>
                </a:lnTo>
                <a:lnTo>
                  <a:pt x="2325420" y="2159901"/>
                </a:lnTo>
                <a:lnTo>
                  <a:pt x="2369693" y="2170823"/>
                </a:lnTo>
                <a:lnTo>
                  <a:pt x="2414663" y="2179790"/>
                </a:lnTo>
                <a:lnTo>
                  <a:pt x="2460117" y="2186965"/>
                </a:lnTo>
                <a:lnTo>
                  <a:pt x="2505799" y="2192477"/>
                </a:lnTo>
                <a:lnTo>
                  <a:pt x="2551493" y="2196515"/>
                </a:lnTo>
                <a:lnTo>
                  <a:pt x="2596934" y="2199195"/>
                </a:lnTo>
                <a:lnTo>
                  <a:pt x="2641917" y="2200706"/>
                </a:lnTo>
                <a:lnTo>
                  <a:pt x="2686189" y="2201164"/>
                </a:lnTo>
                <a:lnTo>
                  <a:pt x="3356025" y="1815795"/>
                </a:lnTo>
                <a:close/>
              </a:path>
              <a:path w="3785234" h="3201670">
                <a:moveTo>
                  <a:pt x="3385985" y="3170428"/>
                </a:moveTo>
                <a:lnTo>
                  <a:pt x="3379622" y="3043567"/>
                </a:lnTo>
                <a:lnTo>
                  <a:pt x="3368675" y="3048330"/>
                </a:lnTo>
                <a:lnTo>
                  <a:pt x="3357626" y="3051733"/>
                </a:lnTo>
                <a:lnTo>
                  <a:pt x="3346475" y="3053765"/>
                </a:lnTo>
                <a:lnTo>
                  <a:pt x="3335210" y="3054451"/>
                </a:lnTo>
                <a:lnTo>
                  <a:pt x="3320961" y="3053740"/>
                </a:lnTo>
                <a:lnTo>
                  <a:pt x="3286810" y="3036570"/>
                </a:lnTo>
                <a:lnTo>
                  <a:pt x="3279927" y="3006445"/>
                </a:lnTo>
                <a:lnTo>
                  <a:pt x="3279927" y="2568638"/>
                </a:lnTo>
                <a:lnTo>
                  <a:pt x="3088665" y="2596769"/>
                </a:lnTo>
                <a:lnTo>
                  <a:pt x="3088665" y="3020034"/>
                </a:lnTo>
                <a:lnTo>
                  <a:pt x="3091307" y="3059938"/>
                </a:lnTo>
                <a:lnTo>
                  <a:pt x="3112401" y="3126321"/>
                </a:lnTo>
                <a:lnTo>
                  <a:pt x="3154083" y="3174009"/>
                </a:lnTo>
                <a:lnTo>
                  <a:pt x="3213671" y="3198228"/>
                </a:lnTo>
                <a:lnTo>
                  <a:pt x="3250006" y="3201263"/>
                </a:lnTo>
                <a:lnTo>
                  <a:pt x="3286722" y="3199333"/>
                </a:lnTo>
                <a:lnTo>
                  <a:pt x="3321608" y="3193567"/>
                </a:lnTo>
                <a:lnTo>
                  <a:pt x="3354692" y="3183928"/>
                </a:lnTo>
                <a:lnTo>
                  <a:pt x="3385985" y="3170428"/>
                </a:lnTo>
                <a:close/>
              </a:path>
              <a:path w="3785234" h="3201670">
                <a:moveTo>
                  <a:pt x="3784689" y="3047187"/>
                </a:moveTo>
                <a:lnTo>
                  <a:pt x="3774503" y="2991243"/>
                </a:lnTo>
                <a:lnTo>
                  <a:pt x="3743960" y="2948406"/>
                </a:lnTo>
                <a:lnTo>
                  <a:pt x="3692728" y="2917609"/>
                </a:lnTo>
                <a:lnTo>
                  <a:pt x="3620693" y="2897657"/>
                </a:lnTo>
                <a:lnTo>
                  <a:pt x="3600856" y="2892844"/>
                </a:lnTo>
                <a:lnTo>
                  <a:pt x="3586683" y="2886557"/>
                </a:lnTo>
                <a:lnTo>
                  <a:pt x="3578174" y="2878810"/>
                </a:lnTo>
                <a:lnTo>
                  <a:pt x="3575342" y="2869552"/>
                </a:lnTo>
                <a:lnTo>
                  <a:pt x="3575342" y="2862300"/>
                </a:lnTo>
                <a:lnTo>
                  <a:pt x="3615512" y="2846387"/>
                </a:lnTo>
                <a:lnTo>
                  <a:pt x="3629736" y="2845993"/>
                </a:lnTo>
                <a:lnTo>
                  <a:pt x="3640798" y="2846324"/>
                </a:lnTo>
                <a:lnTo>
                  <a:pt x="3681844" y="2851429"/>
                </a:lnTo>
                <a:lnTo>
                  <a:pt x="3725938" y="2862135"/>
                </a:lnTo>
                <a:lnTo>
                  <a:pt x="3739413" y="2866821"/>
                </a:lnTo>
                <a:lnTo>
                  <a:pt x="3758425" y="2759024"/>
                </a:lnTo>
                <a:lnTo>
                  <a:pt x="3712984" y="2742933"/>
                </a:lnTo>
                <a:lnTo>
                  <a:pt x="3659073" y="2735110"/>
                </a:lnTo>
                <a:lnTo>
                  <a:pt x="3615232" y="2733637"/>
                </a:lnTo>
                <a:lnTo>
                  <a:pt x="3571456" y="2736011"/>
                </a:lnTo>
                <a:lnTo>
                  <a:pt x="3532543" y="2743136"/>
                </a:lnTo>
                <a:lnTo>
                  <a:pt x="3469335" y="2771673"/>
                </a:lnTo>
                <a:lnTo>
                  <a:pt x="3428301" y="2818155"/>
                </a:lnTo>
                <a:lnTo>
                  <a:pt x="3412198" y="2881376"/>
                </a:lnTo>
                <a:lnTo>
                  <a:pt x="3414268" y="2911259"/>
                </a:lnTo>
                <a:lnTo>
                  <a:pt x="3430828" y="2960192"/>
                </a:lnTo>
                <a:lnTo>
                  <a:pt x="3464483" y="2995206"/>
                </a:lnTo>
                <a:lnTo>
                  <a:pt x="3518636" y="3019653"/>
                </a:lnTo>
                <a:lnTo>
                  <a:pt x="3570287" y="3031464"/>
                </a:lnTo>
                <a:lnTo>
                  <a:pt x="3584079" y="3034982"/>
                </a:lnTo>
                <a:lnTo>
                  <a:pt x="3594976" y="3038716"/>
                </a:lnTo>
                <a:lnTo>
                  <a:pt x="3602977" y="3042678"/>
                </a:lnTo>
                <a:lnTo>
                  <a:pt x="3611753" y="3048101"/>
                </a:lnTo>
                <a:lnTo>
                  <a:pt x="3616147" y="3055074"/>
                </a:lnTo>
                <a:lnTo>
                  <a:pt x="3616147" y="3063506"/>
                </a:lnTo>
                <a:lnTo>
                  <a:pt x="3613315" y="3074619"/>
                </a:lnTo>
                <a:lnTo>
                  <a:pt x="3604806" y="3082556"/>
                </a:lnTo>
                <a:lnTo>
                  <a:pt x="3590645" y="3087319"/>
                </a:lnTo>
                <a:lnTo>
                  <a:pt x="3570846" y="3088906"/>
                </a:lnTo>
                <a:lnTo>
                  <a:pt x="3539782" y="3087433"/>
                </a:lnTo>
                <a:lnTo>
                  <a:pt x="3508286" y="3083014"/>
                </a:lnTo>
                <a:lnTo>
                  <a:pt x="3476345" y="3075648"/>
                </a:lnTo>
                <a:lnTo>
                  <a:pt x="3443960" y="3065322"/>
                </a:lnTo>
                <a:lnTo>
                  <a:pt x="3423107" y="3173184"/>
                </a:lnTo>
                <a:lnTo>
                  <a:pt x="3460369" y="3185477"/>
                </a:lnTo>
                <a:lnTo>
                  <a:pt x="3500590" y="3194253"/>
                </a:lnTo>
                <a:lnTo>
                  <a:pt x="3543757" y="3199511"/>
                </a:lnTo>
                <a:lnTo>
                  <a:pt x="3589871" y="3201263"/>
                </a:lnTo>
                <a:lnTo>
                  <a:pt x="3634244" y="3198698"/>
                </a:lnTo>
                <a:lnTo>
                  <a:pt x="3673119" y="3190964"/>
                </a:lnTo>
                <a:lnTo>
                  <a:pt x="3734422" y="3160026"/>
                </a:lnTo>
                <a:lnTo>
                  <a:pt x="3772116" y="3111220"/>
                </a:lnTo>
                <a:lnTo>
                  <a:pt x="3781552" y="3081109"/>
                </a:lnTo>
                <a:lnTo>
                  <a:pt x="3784689" y="3047187"/>
                </a:lnTo>
                <a:close/>
              </a:path>
            </a:pathLst>
          </a:custGeom>
          <a:solidFill>
            <a:srgbClr val="E3221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2" name="Grupp 171" descr="Handels direkt, 0771-666444, handels.se. Hitta oss på sociala medier @handelsfacket. Symboler för tiktok, instagram, facebook, youtube och linkedin">
            <a:extLst>
              <a:ext uri="{FF2B5EF4-FFF2-40B4-BE49-F238E27FC236}">
                <a16:creationId xmlns:a16="http://schemas.microsoft.com/office/drawing/2014/main" id="{27389681-AD9F-4D02-5FEB-60FBD0223047}"/>
              </a:ext>
            </a:extLst>
          </p:cNvPr>
          <p:cNvGrpSpPr/>
          <p:nvPr userDrawn="1"/>
        </p:nvGrpSpPr>
        <p:grpSpPr>
          <a:xfrm>
            <a:off x="290648" y="5608914"/>
            <a:ext cx="11545609" cy="1008910"/>
            <a:chOff x="290648" y="5608914"/>
            <a:chExt cx="11545609" cy="1008910"/>
          </a:xfrm>
        </p:grpSpPr>
        <p:grpSp>
          <p:nvGrpSpPr>
            <p:cNvPr id="173" name="Bild 6">
              <a:extLst>
                <a:ext uri="{FF2B5EF4-FFF2-40B4-BE49-F238E27FC236}">
                  <a16:creationId xmlns:a16="http://schemas.microsoft.com/office/drawing/2014/main" id="{07D43F24-F527-30E9-153B-1518011FEE5C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068800" y="5620321"/>
              <a:ext cx="2767457" cy="451040"/>
              <a:chOff x="9091421" y="5620321"/>
              <a:chExt cx="2767457" cy="451040"/>
            </a:xfrm>
            <a:solidFill>
              <a:srgbClr val="002D3C"/>
            </a:solidFill>
          </p:grpSpPr>
          <p:sp>
            <p:nvSpPr>
              <p:cNvPr id="176" name="Frihandsfigur: Form 175">
                <a:extLst>
                  <a:ext uri="{FF2B5EF4-FFF2-40B4-BE49-F238E27FC236}">
                    <a16:creationId xmlns:a16="http://schemas.microsoft.com/office/drawing/2014/main" id="{BC1208CB-5DF4-48F0-E9B5-CDAB6BEBCF81}"/>
                  </a:ext>
                </a:extLst>
              </p:cNvPr>
              <p:cNvSpPr/>
              <p:nvPr/>
            </p:nvSpPr>
            <p:spPr>
              <a:xfrm>
                <a:off x="9091421" y="5631243"/>
                <a:ext cx="121094" cy="161797"/>
              </a:xfrm>
              <a:custGeom>
                <a:avLst/>
                <a:gdLst>
                  <a:gd name="csX0" fmla="*/ 0 w 121094"/>
                  <a:gd name="csY0" fmla="*/ 0 h 161797"/>
                  <a:gd name="csX1" fmla="*/ 16447 w 121094"/>
                  <a:gd name="csY1" fmla="*/ 0 h 161797"/>
                  <a:gd name="csX2" fmla="*/ 16447 w 121094"/>
                  <a:gd name="csY2" fmla="*/ 70167 h 161797"/>
                  <a:gd name="csX3" fmla="*/ 104648 w 121094"/>
                  <a:gd name="csY3" fmla="*/ 70167 h 161797"/>
                  <a:gd name="csX4" fmla="*/ 104648 w 121094"/>
                  <a:gd name="csY4" fmla="*/ 0 h 161797"/>
                  <a:gd name="csX5" fmla="*/ 121095 w 121094"/>
                  <a:gd name="csY5" fmla="*/ 0 h 161797"/>
                  <a:gd name="csX6" fmla="*/ 121095 w 121094"/>
                  <a:gd name="csY6" fmla="*/ 161798 h 161797"/>
                  <a:gd name="csX7" fmla="*/ 104648 w 121094"/>
                  <a:gd name="csY7" fmla="*/ 161798 h 161797"/>
                  <a:gd name="csX8" fmla="*/ 104648 w 121094"/>
                  <a:gd name="csY8" fmla="*/ 85217 h 161797"/>
                  <a:gd name="csX9" fmla="*/ 16447 w 121094"/>
                  <a:gd name="csY9" fmla="*/ 85217 h 161797"/>
                  <a:gd name="csX10" fmla="*/ 16447 w 121094"/>
                  <a:gd name="csY10" fmla="*/ 161798 h 161797"/>
                  <a:gd name="csX11" fmla="*/ 0 w 121094"/>
                  <a:gd name="csY11" fmla="*/ 161798 h 161797"/>
                  <a:gd name="csX12" fmla="*/ 0 w 121094"/>
                  <a:gd name="csY12" fmla="*/ 0 h 1617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21094" h="161797">
                    <a:moveTo>
                      <a:pt x="0" y="0"/>
                    </a:moveTo>
                    <a:lnTo>
                      <a:pt x="16447" y="0"/>
                    </a:lnTo>
                    <a:lnTo>
                      <a:pt x="16447" y="70167"/>
                    </a:lnTo>
                    <a:lnTo>
                      <a:pt x="104648" y="70167"/>
                    </a:lnTo>
                    <a:lnTo>
                      <a:pt x="104648" y="0"/>
                    </a:lnTo>
                    <a:lnTo>
                      <a:pt x="121095" y="0"/>
                    </a:lnTo>
                    <a:lnTo>
                      <a:pt x="121095" y="161798"/>
                    </a:lnTo>
                    <a:lnTo>
                      <a:pt x="104648" y="161798"/>
                    </a:lnTo>
                    <a:lnTo>
                      <a:pt x="104648" y="85217"/>
                    </a:lnTo>
                    <a:lnTo>
                      <a:pt x="16447" y="85217"/>
                    </a:lnTo>
                    <a:lnTo>
                      <a:pt x="16447" y="161798"/>
                    </a:lnTo>
                    <a:lnTo>
                      <a:pt x="0" y="1617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7" name="Frihandsfigur: Form 176">
                <a:extLst>
                  <a:ext uri="{FF2B5EF4-FFF2-40B4-BE49-F238E27FC236}">
                    <a16:creationId xmlns:a16="http://schemas.microsoft.com/office/drawing/2014/main" id="{DC424531-8D7D-E91E-F0E5-7B85C071B8C3}"/>
                  </a:ext>
                </a:extLst>
              </p:cNvPr>
              <p:cNvSpPr/>
              <p:nvPr/>
            </p:nvSpPr>
            <p:spPr>
              <a:xfrm>
                <a:off x="9251695" y="5633973"/>
                <a:ext cx="21971" cy="159130"/>
              </a:xfrm>
              <a:custGeom>
                <a:avLst/>
                <a:gdLst>
                  <a:gd name="csX0" fmla="*/ 10985 w 21971"/>
                  <a:gd name="csY0" fmla="*/ 21971 h 159130"/>
                  <a:gd name="csX1" fmla="*/ 0 w 21971"/>
                  <a:gd name="csY1" fmla="*/ 10985 h 159130"/>
                  <a:gd name="csX2" fmla="*/ 10985 w 21971"/>
                  <a:gd name="csY2" fmla="*/ 0 h 159130"/>
                  <a:gd name="csX3" fmla="*/ 21972 w 21971"/>
                  <a:gd name="csY3" fmla="*/ 10985 h 159130"/>
                  <a:gd name="csX4" fmla="*/ 10985 w 21971"/>
                  <a:gd name="csY4" fmla="*/ 21971 h 159130"/>
                  <a:gd name="csX5" fmla="*/ 18733 w 21971"/>
                  <a:gd name="csY5" fmla="*/ 159131 h 159130"/>
                  <a:gd name="csX6" fmla="*/ 3175 w 21971"/>
                  <a:gd name="csY6" fmla="*/ 159131 h 159130"/>
                  <a:gd name="csX7" fmla="*/ 3175 w 21971"/>
                  <a:gd name="csY7" fmla="*/ 52134 h 159130"/>
                  <a:gd name="csX8" fmla="*/ 18733 w 21971"/>
                  <a:gd name="csY8" fmla="*/ 52134 h 159130"/>
                  <a:gd name="csX9" fmla="*/ 18733 w 21971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1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1" y="0"/>
                      <a:pt x="21972" y="4572"/>
                      <a:pt x="21972" y="10985"/>
                    </a:cubicBezTo>
                    <a:cubicBezTo>
                      <a:pt x="21972" y="17399"/>
                      <a:pt x="16511" y="21971"/>
                      <a:pt x="10985" y="21971"/>
                    </a:cubicBezTo>
                    <a:close/>
                    <a:moveTo>
                      <a:pt x="18733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3" y="52134"/>
                    </a:lnTo>
                    <a:lnTo>
                      <a:pt x="18733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8" name="Frihandsfigur: Form 177">
                <a:extLst>
                  <a:ext uri="{FF2B5EF4-FFF2-40B4-BE49-F238E27FC236}">
                    <a16:creationId xmlns:a16="http://schemas.microsoft.com/office/drawing/2014/main" id="{A697514E-AA06-0D61-14DD-207420169792}"/>
                  </a:ext>
                </a:extLst>
              </p:cNvPr>
              <p:cNvSpPr/>
              <p:nvPr/>
            </p:nvSpPr>
            <p:spPr>
              <a:xfrm>
                <a:off x="9292145" y="5655945"/>
                <a:ext cx="67881" cy="138493"/>
              </a:xfrm>
              <a:custGeom>
                <a:avLst/>
                <a:gdLst>
                  <a:gd name="csX0" fmla="*/ 67882 w 67881"/>
                  <a:gd name="csY0" fmla="*/ 43180 h 138493"/>
                  <a:gd name="csX1" fmla="*/ 37719 w 67881"/>
                  <a:gd name="csY1" fmla="*/ 43180 h 138493"/>
                  <a:gd name="csX2" fmla="*/ 37719 w 67881"/>
                  <a:gd name="csY2" fmla="*/ 105601 h 138493"/>
                  <a:gd name="csX3" fmla="*/ 53722 w 67881"/>
                  <a:gd name="csY3" fmla="*/ 125285 h 138493"/>
                  <a:gd name="csX4" fmla="*/ 67184 w 67881"/>
                  <a:gd name="csY4" fmla="*/ 121857 h 138493"/>
                  <a:gd name="csX5" fmla="*/ 67882 w 67881"/>
                  <a:gd name="csY5" fmla="*/ 135318 h 138493"/>
                  <a:gd name="csX6" fmla="*/ 49594 w 67881"/>
                  <a:gd name="csY6" fmla="*/ 138493 h 138493"/>
                  <a:gd name="csX7" fmla="*/ 22161 w 67881"/>
                  <a:gd name="csY7" fmla="*/ 109918 h 138493"/>
                  <a:gd name="csX8" fmla="*/ 22161 w 67881"/>
                  <a:gd name="csY8" fmla="*/ 43180 h 138493"/>
                  <a:gd name="csX9" fmla="*/ 0 w 67881"/>
                  <a:gd name="csY9" fmla="*/ 43180 h 138493"/>
                  <a:gd name="csX10" fmla="*/ 0 w 67881"/>
                  <a:gd name="csY10" fmla="*/ 30163 h 138493"/>
                  <a:gd name="csX11" fmla="*/ 22161 w 67881"/>
                  <a:gd name="csY11" fmla="*/ 30163 h 138493"/>
                  <a:gd name="csX12" fmla="*/ 22161 w 67881"/>
                  <a:gd name="csY12" fmla="*/ 0 h 138493"/>
                  <a:gd name="csX13" fmla="*/ 37719 w 67881"/>
                  <a:gd name="csY13" fmla="*/ 0 h 138493"/>
                  <a:gd name="csX14" fmla="*/ 37719 w 67881"/>
                  <a:gd name="csY14" fmla="*/ 30163 h 138493"/>
                  <a:gd name="csX15" fmla="*/ 67882 w 67881"/>
                  <a:gd name="csY15" fmla="*/ 30163 h 138493"/>
                  <a:gd name="csX16" fmla="*/ 67882 w 67881"/>
                  <a:gd name="csY16" fmla="*/ 43180 h 1384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7881" h="138493">
                    <a:moveTo>
                      <a:pt x="67882" y="43180"/>
                    </a:moveTo>
                    <a:lnTo>
                      <a:pt x="37719" y="43180"/>
                    </a:lnTo>
                    <a:lnTo>
                      <a:pt x="37719" y="105601"/>
                    </a:lnTo>
                    <a:cubicBezTo>
                      <a:pt x="37719" y="121602"/>
                      <a:pt x="44324" y="125285"/>
                      <a:pt x="53722" y="125285"/>
                    </a:cubicBezTo>
                    <a:cubicBezTo>
                      <a:pt x="58039" y="125285"/>
                      <a:pt x="63119" y="123889"/>
                      <a:pt x="67184" y="121857"/>
                    </a:cubicBezTo>
                    <a:lnTo>
                      <a:pt x="67882" y="135318"/>
                    </a:lnTo>
                    <a:cubicBezTo>
                      <a:pt x="62421" y="137351"/>
                      <a:pt x="56706" y="138493"/>
                      <a:pt x="49594" y="138493"/>
                    </a:cubicBezTo>
                    <a:cubicBezTo>
                      <a:pt x="38164" y="138493"/>
                      <a:pt x="22161" y="133477"/>
                      <a:pt x="22161" y="109918"/>
                    </a:cubicBezTo>
                    <a:lnTo>
                      <a:pt x="22161" y="43180"/>
                    </a:lnTo>
                    <a:lnTo>
                      <a:pt x="0" y="43180"/>
                    </a:lnTo>
                    <a:lnTo>
                      <a:pt x="0" y="30163"/>
                    </a:lnTo>
                    <a:lnTo>
                      <a:pt x="22161" y="30163"/>
                    </a:lnTo>
                    <a:lnTo>
                      <a:pt x="22161" y="0"/>
                    </a:lnTo>
                    <a:lnTo>
                      <a:pt x="37719" y="0"/>
                    </a:lnTo>
                    <a:lnTo>
                      <a:pt x="37719" y="30163"/>
                    </a:lnTo>
                    <a:lnTo>
                      <a:pt x="67882" y="30163"/>
                    </a:lnTo>
                    <a:lnTo>
                      <a:pt x="67882" y="4318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9" name="Frihandsfigur: Form 178">
                <a:extLst>
                  <a:ext uri="{FF2B5EF4-FFF2-40B4-BE49-F238E27FC236}">
                    <a16:creationId xmlns:a16="http://schemas.microsoft.com/office/drawing/2014/main" id="{B3170E0A-E17F-9267-09DA-F96F732EC611}"/>
                  </a:ext>
                </a:extLst>
              </p:cNvPr>
              <p:cNvSpPr/>
              <p:nvPr/>
            </p:nvSpPr>
            <p:spPr>
              <a:xfrm>
                <a:off x="9361868" y="5655945"/>
                <a:ext cx="67881" cy="138493"/>
              </a:xfrm>
              <a:custGeom>
                <a:avLst/>
                <a:gdLst>
                  <a:gd name="csX0" fmla="*/ 67881 w 67881"/>
                  <a:gd name="csY0" fmla="*/ 43180 h 138493"/>
                  <a:gd name="csX1" fmla="*/ 37719 w 67881"/>
                  <a:gd name="csY1" fmla="*/ 43180 h 138493"/>
                  <a:gd name="csX2" fmla="*/ 37719 w 67881"/>
                  <a:gd name="csY2" fmla="*/ 105601 h 138493"/>
                  <a:gd name="csX3" fmla="*/ 53721 w 67881"/>
                  <a:gd name="csY3" fmla="*/ 125285 h 138493"/>
                  <a:gd name="csX4" fmla="*/ 67183 w 67881"/>
                  <a:gd name="csY4" fmla="*/ 121857 h 138493"/>
                  <a:gd name="csX5" fmla="*/ 67881 w 67881"/>
                  <a:gd name="csY5" fmla="*/ 135318 h 138493"/>
                  <a:gd name="csX6" fmla="*/ 49593 w 67881"/>
                  <a:gd name="csY6" fmla="*/ 138493 h 138493"/>
                  <a:gd name="csX7" fmla="*/ 22161 w 67881"/>
                  <a:gd name="csY7" fmla="*/ 109918 h 138493"/>
                  <a:gd name="csX8" fmla="*/ 22161 w 67881"/>
                  <a:gd name="csY8" fmla="*/ 43180 h 138493"/>
                  <a:gd name="csX9" fmla="*/ 0 w 67881"/>
                  <a:gd name="csY9" fmla="*/ 43180 h 138493"/>
                  <a:gd name="csX10" fmla="*/ 0 w 67881"/>
                  <a:gd name="csY10" fmla="*/ 30163 h 138493"/>
                  <a:gd name="csX11" fmla="*/ 22161 w 67881"/>
                  <a:gd name="csY11" fmla="*/ 30163 h 138493"/>
                  <a:gd name="csX12" fmla="*/ 22161 w 67881"/>
                  <a:gd name="csY12" fmla="*/ 0 h 138493"/>
                  <a:gd name="csX13" fmla="*/ 37719 w 67881"/>
                  <a:gd name="csY13" fmla="*/ 0 h 138493"/>
                  <a:gd name="csX14" fmla="*/ 37719 w 67881"/>
                  <a:gd name="csY14" fmla="*/ 30163 h 138493"/>
                  <a:gd name="csX15" fmla="*/ 67881 w 67881"/>
                  <a:gd name="csY15" fmla="*/ 30163 h 138493"/>
                  <a:gd name="csX16" fmla="*/ 67881 w 67881"/>
                  <a:gd name="csY16" fmla="*/ 43180 h 1384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7881" h="138493">
                    <a:moveTo>
                      <a:pt x="67881" y="43180"/>
                    </a:moveTo>
                    <a:lnTo>
                      <a:pt x="37719" y="43180"/>
                    </a:lnTo>
                    <a:lnTo>
                      <a:pt x="37719" y="105601"/>
                    </a:lnTo>
                    <a:cubicBezTo>
                      <a:pt x="37719" y="121602"/>
                      <a:pt x="44323" y="125285"/>
                      <a:pt x="53721" y="125285"/>
                    </a:cubicBezTo>
                    <a:cubicBezTo>
                      <a:pt x="58038" y="125285"/>
                      <a:pt x="63119" y="123889"/>
                      <a:pt x="67183" y="121857"/>
                    </a:cubicBezTo>
                    <a:lnTo>
                      <a:pt x="67881" y="135318"/>
                    </a:lnTo>
                    <a:cubicBezTo>
                      <a:pt x="62420" y="137351"/>
                      <a:pt x="56705" y="138493"/>
                      <a:pt x="49593" y="138493"/>
                    </a:cubicBezTo>
                    <a:cubicBezTo>
                      <a:pt x="38163" y="138493"/>
                      <a:pt x="22161" y="133477"/>
                      <a:pt x="22161" y="109918"/>
                    </a:cubicBezTo>
                    <a:lnTo>
                      <a:pt x="22161" y="43180"/>
                    </a:lnTo>
                    <a:lnTo>
                      <a:pt x="0" y="43180"/>
                    </a:lnTo>
                    <a:lnTo>
                      <a:pt x="0" y="30163"/>
                    </a:lnTo>
                    <a:lnTo>
                      <a:pt x="22161" y="30163"/>
                    </a:lnTo>
                    <a:lnTo>
                      <a:pt x="22161" y="0"/>
                    </a:lnTo>
                    <a:lnTo>
                      <a:pt x="37719" y="0"/>
                    </a:lnTo>
                    <a:lnTo>
                      <a:pt x="37719" y="30163"/>
                    </a:lnTo>
                    <a:lnTo>
                      <a:pt x="67881" y="30163"/>
                    </a:lnTo>
                    <a:lnTo>
                      <a:pt x="67881" y="4318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0" name="Frihandsfigur: Form 179">
                <a:extLst>
                  <a:ext uri="{FF2B5EF4-FFF2-40B4-BE49-F238E27FC236}">
                    <a16:creationId xmlns:a16="http://schemas.microsoft.com/office/drawing/2014/main" id="{AC74C71D-B4B4-B8A2-97A6-CAE4981517BF}"/>
                  </a:ext>
                </a:extLst>
              </p:cNvPr>
              <p:cNvSpPr/>
              <p:nvPr/>
            </p:nvSpPr>
            <p:spPr>
              <a:xfrm>
                <a:off x="9446006" y="5683377"/>
                <a:ext cx="91884" cy="112458"/>
              </a:xfrm>
              <a:custGeom>
                <a:avLst/>
                <a:gdLst>
                  <a:gd name="csX0" fmla="*/ 75437 w 91884"/>
                  <a:gd name="csY0" fmla="*/ 40703 h 112458"/>
                  <a:gd name="csX1" fmla="*/ 46862 w 91884"/>
                  <a:gd name="csY1" fmla="*/ 13017 h 112458"/>
                  <a:gd name="csX2" fmla="*/ 15112 w 91884"/>
                  <a:gd name="csY2" fmla="*/ 25590 h 112458"/>
                  <a:gd name="csX3" fmla="*/ 6413 w 91884"/>
                  <a:gd name="csY3" fmla="*/ 15303 h 112458"/>
                  <a:gd name="csX4" fmla="*/ 48450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4 w 91884"/>
                  <a:gd name="csY8" fmla="*/ 109728 h 112458"/>
                  <a:gd name="csX9" fmla="*/ 76326 w 91884"/>
                  <a:gd name="csY9" fmla="*/ 92329 h 112458"/>
                  <a:gd name="csX10" fmla="*/ 75882 w 91884"/>
                  <a:gd name="csY10" fmla="*/ 92329 h 112458"/>
                  <a:gd name="csX11" fmla="*/ 37020 w 91884"/>
                  <a:gd name="csY11" fmla="*/ 112458 h 112458"/>
                  <a:gd name="csX12" fmla="*/ 0 w 91884"/>
                  <a:gd name="csY12" fmla="*/ 80010 h 112458"/>
                  <a:gd name="csX13" fmla="*/ 75437 w 91884"/>
                  <a:gd name="csY13" fmla="*/ 44132 h 112458"/>
                  <a:gd name="csX14" fmla="*/ 75437 w 91884"/>
                  <a:gd name="csY14" fmla="*/ 40703 h 112458"/>
                  <a:gd name="csX15" fmla="*/ 70865 w 91884"/>
                  <a:gd name="csY15" fmla="*/ 56261 h 112458"/>
                  <a:gd name="csX16" fmla="*/ 16001 w 91884"/>
                  <a:gd name="csY16" fmla="*/ 79375 h 112458"/>
                  <a:gd name="csX17" fmla="*/ 41148 w 91884"/>
                  <a:gd name="csY17" fmla="*/ 99695 h 112458"/>
                  <a:gd name="csX18" fmla="*/ 75437 w 91884"/>
                  <a:gd name="csY18" fmla="*/ 64262 h 112458"/>
                  <a:gd name="csX19" fmla="*/ 75437 w 91884"/>
                  <a:gd name="csY19" fmla="*/ 56261 h 112458"/>
                  <a:gd name="csX20" fmla="*/ 70865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7" y="40703"/>
                    </a:moveTo>
                    <a:cubicBezTo>
                      <a:pt x="75437" y="22161"/>
                      <a:pt x="65405" y="13017"/>
                      <a:pt x="46862" y="13017"/>
                    </a:cubicBezTo>
                    <a:cubicBezTo>
                      <a:pt x="34289" y="13017"/>
                      <a:pt x="22606" y="18034"/>
                      <a:pt x="15112" y="25590"/>
                    </a:cubicBezTo>
                    <a:lnTo>
                      <a:pt x="6413" y="15303"/>
                    </a:lnTo>
                    <a:cubicBezTo>
                      <a:pt x="15112" y="6604"/>
                      <a:pt x="30163" y="0"/>
                      <a:pt x="48450" y="0"/>
                    </a:cubicBezTo>
                    <a:cubicBezTo>
                      <a:pt x="71564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1" y="103759"/>
                      <a:pt x="91884" y="109728"/>
                    </a:cubicBezTo>
                    <a:lnTo>
                      <a:pt x="77914" y="109728"/>
                    </a:lnTo>
                    <a:cubicBezTo>
                      <a:pt x="77025" y="104457"/>
                      <a:pt x="76326" y="98044"/>
                      <a:pt x="76326" y="92329"/>
                    </a:cubicBezTo>
                    <a:lnTo>
                      <a:pt x="75882" y="92329"/>
                    </a:lnTo>
                    <a:cubicBezTo>
                      <a:pt x="66039" y="106489"/>
                      <a:pt x="54165" y="112458"/>
                      <a:pt x="37020" y="112458"/>
                    </a:cubicBezTo>
                    <a:cubicBezTo>
                      <a:pt x="20764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7" y="44132"/>
                    </a:cubicBezTo>
                    <a:lnTo>
                      <a:pt x="75437" y="40703"/>
                    </a:lnTo>
                    <a:close/>
                    <a:moveTo>
                      <a:pt x="70865" y="56261"/>
                    </a:moveTo>
                    <a:cubicBezTo>
                      <a:pt x="45465" y="56261"/>
                      <a:pt x="16001" y="58991"/>
                      <a:pt x="16001" y="79375"/>
                    </a:cubicBezTo>
                    <a:cubicBezTo>
                      <a:pt x="16001" y="94678"/>
                      <a:pt x="29019" y="99695"/>
                      <a:pt x="41148" y="99695"/>
                    </a:cubicBezTo>
                    <a:cubicBezTo>
                      <a:pt x="63119" y="99695"/>
                      <a:pt x="75437" y="83248"/>
                      <a:pt x="75437" y="64262"/>
                    </a:cubicBezTo>
                    <a:lnTo>
                      <a:pt x="75437" y="56261"/>
                    </a:lnTo>
                    <a:lnTo>
                      <a:pt x="70865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1" name="Frihandsfigur: Form 180">
                <a:extLst>
                  <a:ext uri="{FF2B5EF4-FFF2-40B4-BE49-F238E27FC236}">
                    <a16:creationId xmlns:a16="http://schemas.microsoft.com/office/drawing/2014/main" id="{39E90C7B-7DC9-4630-3BAD-394ACB8A2A4D}"/>
                  </a:ext>
                </a:extLst>
              </p:cNvPr>
              <p:cNvSpPr/>
              <p:nvPr/>
            </p:nvSpPr>
            <p:spPr>
              <a:xfrm>
                <a:off x="9625456" y="5683440"/>
                <a:ext cx="114046" cy="112394"/>
              </a:xfrm>
              <a:custGeom>
                <a:avLst/>
                <a:gdLst>
                  <a:gd name="csX0" fmla="*/ 56897 w 114046"/>
                  <a:gd name="csY0" fmla="*/ 112395 h 112394"/>
                  <a:gd name="csX1" fmla="*/ 0 w 114046"/>
                  <a:gd name="csY1" fmla="*/ 56197 h 112394"/>
                  <a:gd name="csX2" fmla="*/ 56897 w 114046"/>
                  <a:gd name="csY2" fmla="*/ 0 h 112394"/>
                  <a:gd name="csX3" fmla="*/ 114047 w 114046"/>
                  <a:gd name="csY3" fmla="*/ 56197 h 112394"/>
                  <a:gd name="csX4" fmla="*/ 56897 w 114046"/>
                  <a:gd name="csY4" fmla="*/ 112395 h 112394"/>
                  <a:gd name="csX5" fmla="*/ 56897 w 114046"/>
                  <a:gd name="csY5" fmla="*/ 12954 h 112394"/>
                  <a:gd name="csX6" fmla="*/ 16447 w 114046"/>
                  <a:gd name="csY6" fmla="*/ 56134 h 112394"/>
                  <a:gd name="csX7" fmla="*/ 56897 w 114046"/>
                  <a:gd name="csY7" fmla="*/ 99123 h 112394"/>
                  <a:gd name="csX8" fmla="*/ 97599 w 114046"/>
                  <a:gd name="csY8" fmla="*/ 56134 h 112394"/>
                  <a:gd name="csX9" fmla="*/ 56897 w 114046"/>
                  <a:gd name="csY9" fmla="*/ 12954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14046" h="112394">
                    <a:moveTo>
                      <a:pt x="56897" y="112395"/>
                    </a:moveTo>
                    <a:cubicBezTo>
                      <a:pt x="23750" y="112395"/>
                      <a:pt x="0" y="88392"/>
                      <a:pt x="0" y="56197"/>
                    </a:cubicBezTo>
                    <a:cubicBezTo>
                      <a:pt x="0" y="24003"/>
                      <a:pt x="23750" y="0"/>
                      <a:pt x="56897" y="0"/>
                    </a:cubicBezTo>
                    <a:cubicBezTo>
                      <a:pt x="90043" y="0"/>
                      <a:pt x="114047" y="24003"/>
                      <a:pt x="114047" y="56197"/>
                    </a:cubicBezTo>
                    <a:cubicBezTo>
                      <a:pt x="114047" y="88392"/>
                      <a:pt x="90298" y="112395"/>
                      <a:pt x="56897" y="112395"/>
                    </a:cubicBezTo>
                    <a:close/>
                    <a:moveTo>
                      <a:pt x="56897" y="12954"/>
                    </a:moveTo>
                    <a:cubicBezTo>
                      <a:pt x="32195" y="12954"/>
                      <a:pt x="16447" y="32131"/>
                      <a:pt x="16447" y="56134"/>
                    </a:cubicBezTo>
                    <a:cubicBezTo>
                      <a:pt x="16447" y="80137"/>
                      <a:pt x="32195" y="99123"/>
                      <a:pt x="56897" y="99123"/>
                    </a:cubicBezTo>
                    <a:cubicBezTo>
                      <a:pt x="81598" y="99123"/>
                      <a:pt x="97599" y="80137"/>
                      <a:pt x="97599" y="56134"/>
                    </a:cubicBezTo>
                    <a:cubicBezTo>
                      <a:pt x="97599" y="32131"/>
                      <a:pt x="81852" y="12954"/>
                      <a:pt x="56897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2" name="Frihandsfigur: Form 181">
                <a:extLst>
                  <a:ext uri="{FF2B5EF4-FFF2-40B4-BE49-F238E27FC236}">
                    <a16:creationId xmlns:a16="http://schemas.microsoft.com/office/drawing/2014/main" id="{638861FF-96CC-A0E3-F70B-2A4B8DFFAAD8}"/>
                  </a:ext>
                </a:extLst>
              </p:cNvPr>
              <p:cNvSpPr/>
              <p:nvPr/>
            </p:nvSpPr>
            <p:spPr>
              <a:xfrm>
                <a:off x="9761029" y="5683377"/>
                <a:ext cx="82486" cy="112458"/>
              </a:xfrm>
              <a:custGeom>
                <a:avLst/>
                <a:gdLst>
                  <a:gd name="csX0" fmla="*/ 68770 w 82486"/>
                  <a:gd name="csY0" fmla="*/ 28130 h 112458"/>
                  <a:gd name="csX1" fmla="*/ 42481 w 82486"/>
                  <a:gd name="csY1" fmla="*/ 13017 h 112458"/>
                  <a:gd name="csX2" fmla="*/ 19876 w 82486"/>
                  <a:gd name="csY2" fmla="*/ 29718 h 112458"/>
                  <a:gd name="csX3" fmla="*/ 45465 w 82486"/>
                  <a:gd name="csY3" fmla="*/ 48006 h 112458"/>
                  <a:gd name="csX4" fmla="*/ 82486 w 82486"/>
                  <a:gd name="csY4" fmla="*/ 79311 h 112458"/>
                  <a:gd name="csX5" fmla="*/ 42290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3 w 82486"/>
                  <a:gd name="csY9" fmla="*/ 80454 h 112458"/>
                  <a:gd name="csX10" fmla="*/ 35623 w 82486"/>
                  <a:gd name="csY10" fmla="*/ 59880 h 112458"/>
                  <a:gd name="csX11" fmla="*/ 5016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0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0" y="28130"/>
                    </a:moveTo>
                    <a:cubicBezTo>
                      <a:pt x="64198" y="19240"/>
                      <a:pt x="54356" y="13017"/>
                      <a:pt x="42481" y="13017"/>
                    </a:cubicBezTo>
                    <a:cubicBezTo>
                      <a:pt x="31305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5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0" y="112458"/>
                    </a:cubicBezTo>
                    <a:cubicBezTo>
                      <a:pt x="26035" y="112458"/>
                      <a:pt x="9842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8" y="99187"/>
                      <a:pt x="67183" y="94361"/>
                      <a:pt x="67183" y="80454"/>
                    </a:cubicBezTo>
                    <a:cubicBezTo>
                      <a:pt x="67183" y="69278"/>
                      <a:pt x="56007" y="64707"/>
                      <a:pt x="35623" y="59880"/>
                    </a:cubicBezTo>
                    <a:cubicBezTo>
                      <a:pt x="23051" y="56896"/>
                      <a:pt x="5016" y="51435"/>
                      <a:pt x="5016" y="31051"/>
                    </a:cubicBezTo>
                    <a:cubicBezTo>
                      <a:pt x="5016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0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3" name="Frihandsfigur: Form 182">
                <a:extLst>
                  <a:ext uri="{FF2B5EF4-FFF2-40B4-BE49-F238E27FC236}">
                    <a16:creationId xmlns:a16="http://schemas.microsoft.com/office/drawing/2014/main" id="{F6FB99EF-D0E5-1D01-D360-F7BA951FBD7B}"/>
                  </a:ext>
                </a:extLst>
              </p:cNvPr>
              <p:cNvSpPr/>
              <p:nvPr/>
            </p:nvSpPr>
            <p:spPr>
              <a:xfrm>
                <a:off x="9862502" y="5683377"/>
                <a:ext cx="82486" cy="112458"/>
              </a:xfrm>
              <a:custGeom>
                <a:avLst/>
                <a:gdLst>
                  <a:gd name="csX0" fmla="*/ 68770 w 82486"/>
                  <a:gd name="csY0" fmla="*/ 28130 h 112458"/>
                  <a:gd name="csX1" fmla="*/ 42481 w 82486"/>
                  <a:gd name="csY1" fmla="*/ 13017 h 112458"/>
                  <a:gd name="csX2" fmla="*/ 19876 w 82486"/>
                  <a:gd name="csY2" fmla="*/ 29718 h 112458"/>
                  <a:gd name="csX3" fmla="*/ 45466 w 82486"/>
                  <a:gd name="csY3" fmla="*/ 48006 h 112458"/>
                  <a:gd name="csX4" fmla="*/ 82486 w 82486"/>
                  <a:gd name="csY4" fmla="*/ 79311 h 112458"/>
                  <a:gd name="csX5" fmla="*/ 42291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3 w 82486"/>
                  <a:gd name="csY9" fmla="*/ 80454 h 112458"/>
                  <a:gd name="csX10" fmla="*/ 35623 w 82486"/>
                  <a:gd name="csY10" fmla="*/ 59880 h 112458"/>
                  <a:gd name="csX11" fmla="*/ 5016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0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0" y="28130"/>
                    </a:moveTo>
                    <a:cubicBezTo>
                      <a:pt x="64198" y="19240"/>
                      <a:pt x="54356" y="13017"/>
                      <a:pt x="42481" y="13017"/>
                    </a:cubicBezTo>
                    <a:cubicBezTo>
                      <a:pt x="31305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6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1" y="112458"/>
                    </a:cubicBezTo>
                    <a:cubicBezTo>
                      <a:pt x="26035" y="112458"/>
                      <a:pt x="9842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8" y="99187"/>
                      <a:pt x="67183" y="94361"/>
                      <a:pt x="67183" y="80454"/>
                    </a:cubicBezTo>
                    <a:cubicBezTo>
                      <a:pt x="67183" y="69278"/>
                      <a:pt x="56007" y="64707"/>
                      <a:pt x="35623" y="59880"/>
                    </a:cubicBezTo>
                    <a:cubicBezTo>
                      <a:pt x="23051" y="56896"/>
                      <a:pt x="5016" y="51435"/>
                      <a:pt x="5016" y="31051"/>
                    </a:cubicBezTo>
                    <a:cubicBezTo>
                      <a:pt x="5016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0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4" name="Frihandsfigur: Form 183">
                <a:extLst>
                  <a:ext uri="{FF2B5EF4-FFF2-40B4-BE49-F238E27FC236}">
                    <a16:creationId xmlns:a16="http://schemas.microsoft.com/office/drawing/2014/main" id="{B2F77D3B-8D54-58DB-50BA-3FF075B47FA4}"/>
                  </a:ext>
                </a:extLst>
              </p:cNvPr>
              <p:cNvSpPr/>
              <p:nvPr/>
            </p:nvSpPr>
            <p:spPr>
              <a:xfrm>
                <a:off x="10033000" y="5683440"/>
                <a:ext cx="111823" cy="164528"/>
              </a:xfrm>
              <a:custGeom>
                <a:avLst/>
                <a:gdLst>
                  <a:gd name="csX0" fmla="*/ 15557 w 111823"/>
                  <a:gd name="csY0" fmla="*/ 164528 h 164528"/>
                  <a:gd name="csX1" fmla="*/ 0 w 111823"/>
                  <a:gd name="csY1" fmla="*/ 164528 h 164528"/>
                  <a:gd name="csX2" fmla="*/ 0 w 111823"/>
                  <a:gd name="csY2" fmla="*/ 2730 h 164528"/>
                  <a:gd name="csX3" fmla="*/ 15557 w 111823"/>
                  <a:gd name="csY3" fmla="*/ 2730 h 164528"/>
                  <a:gd name="csX4" fmla="*/ 15557 w 111823"/>
                  <a:gd name="csY4" fmla="*/ 21272 h 164528"/>
                  <a:gd name="csX5" fmla="*/ 16256 w 111823"/>
                  <a:gd name="csY5" fmla="*/ 21272 h 164528"/>
                  <a:gd name="csX6" fmla="*/ 56515 w 111823"/>
                  <a:gd name="csY6" fmla="*/ 0 h 164528"/>
                  <a:gd name="csX7" fmla="*/ 111823 w 111823"/>
                  <a:gd name="csY7" fmla="*/ 56197 h 164528"/>
                  <a:gd name="csX8" fmla="*/ 56515 w 111823"/>
                  <a:gd name="csY8" fmla="*/ 112395 h 164528"/>
                  <a:gd name="csX9" fmla="*/ 16256 w 111823"/>
                  <a:gd name="csY9" fmla="*/ 91567 h 164528"/>
                  <a:gd name="csX10" fmla="*/ 15557 w 111823"/>
                  <a:gd name="csY10" fmla="*/ 91567 h 164528"/>
                  <a:gd name="csX11" fmla="*/ 15557 w 111823"/>
                  <a:gd name="csY11" fmla="*/ 164465 h 164528"/>
                  <a:gd name="csX12" fmla="*/ 54864 w 111823"/>
                  <a:gd name="csY12" fmla="*/ 12954 h 164528"/>
                  <a:gd name="csX13" fmla="*/ 13716 w 111823"/>
                  <a:gd name="csY13" fmla="*/ 56134 h 164528"/>
                  <a:gd name="csX14" fmla="*/ 54864 w 111823"/>
                  <a:gd name="csY14" fmla="*/ 99123 h 164528"/>
                  <a:gd name="csX15" fmla="*/ 95314 w 111823"/>
                  <a:gd name="csY15" fmla="*/ 56134 h 164528"/>
                  <a:gd name="csX16" fmla="*/ 54864 w 111823"/>
                  <a:gd name="csY16" fmla="*/ 12954 h 164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11823" h="164528">
                    <a:moveTo>
                      <a:pt x="15557" y="164528"/>
                    </a:moveTo>
                    <a:lnTo>
                      <a:pt x="0" y="164528"/>
                    </a:lnTo>
                    <a:lnTo>
                      <a:pt x="0" y="2730"/>
                    </a:lnTo>
                    <a:lnTo>
                      <a:pt x="15557" y="2730"/>
                    </a:lnTo>
                    <a:lnTo>
                      <a:pt x="15557" y="21272"/>
                    </a:lnTo>
                    <a:lnTo>
                      <a:pt x="16256" y="21272"/>
                    </a:lnTo>
                    <a:cubicBezTo>
                      <a:pt x="25146" y="7302"/>
                      <a:pt x="41148" y="0"/>
                      <a:pt x="56515" y="0"/>
                    </a:cubicBezTo>
                    <a:cubicBezTo>
                      <a:pt x="89853" y="0"/>
                      <a:pt x="111823" y="24701"/>
                      <a:pt x="111823" y="56197"/>
                    </a:cubicBezTo>
                    <a:cubicBezTo>
                      <a:pt x="111823" y="87693"/>
                      <a:pt x="89853" y="112395"/>
                      <a:pt x="56515" y="112395"/>
                    </a:cubicBezTo>
                    <a:cubicBezTo>
                      <a:pt x="41211" y="112395"/>
                      <a:pt x="25209" y="104838"/>
                      <a:pt x="16256" y="91567"/>
                    </a:cubicBezTo>
                    <a:lnTo>
                      <a:pt x="15557" y="91567"/>
                    </a:lnTo>
                    <a:lnTo>
                      <a:pt x="15557" y="164465"/>
                    </a:lnTo>
                    <a:close/>
                    <a:moveTo>
                      <a:pt x="54864" y="12954"/>
                    </a:moveTo>
                    <a:cubicBezTo>
                      <a:pt x="30861" y="12954"/>
                      <a:pt x="13716" y="31686"/>
                      <a:pt x="13716" y="56134"/>
                    </a:cubicBezTo>
                    <a:cubicBezTo>
                      <a:pt x="13716" y="80581"/>
                      <a:pt x="30861" y="99123"/>
                      <a:pt x="54864" y="99123"/>
                    </a:cubicBezTo>
                    <a:cubicBezTo>
                      <a:pt x="80708" y="99123"/>
                      <a:pt x="95314" y="79946"/>
                      <a:pt x="95314" y="56134"/>
                    </a:cubicBezTo>
                    <a:cubicBezTo>
                      <a:pt x="95314" y="32321"/>
                      <a:pt x="80708" y="12954"/>
                      <a:pt x="54864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5" name="Frihandsfigur: Form 184">
                <a:extLst>
                  <a:ext uri="{FF2B5EF4-FFF2-40B4-BE49-F238E27FC236}">
                    <a16:creationId xmlns:a16="http://schemas.microsoft.com/office/drawing/2014/main" id="{BE363E2D-4BB4-1CE3-3FC0-3203451C44AC}"/>
                  </a:ext>
                </a:extLst>
              </p:cNvPr>
              <p:cNvSpPr/>
              <p:nvPr/>
            </p:nvSpPr>
            <p:spPr>
              <a:xfrm>
                <a:off x="10170159" y="5622797"/>
                <a:ext cx="91884" cy="173037"/>
              </a:xfrm>
              <a:custGeom>
                <a:avLst/>
                <a:gdLst>
                  <a:gd name="csX0" fmla="*/ 75438 w 91884"/>
                  <a:gd name="csY0" fmla="*/ 101283 h 173037"/>
                  <a:gd name="csX1" fmla="*/ 46863 w 91884"/>
                  <a:gd name="csY1" fmla="*/ 73597 h 173037"/>
                  <a:gd name="csX2" fmla="*/ 15113 w 91884"/>
                  <a:gd name="csY2" fmla="*/ 86170 h 173037"/>
                  <a:gd name="csX3" fmla="*/ 6414 w 91884"/>
                  <a:gd name="csY3" fmla="*/ 75883 h 173037"/>
                  <a:gd name="csX4" fmla="*/ 48451 w 91884"/>
                  <a:gd name="csY4" fmla="*/ 60579 h 173037"/>
                  <a:gd name="csX5" fmla="*/ 90043 w 91884"/>
                  <a:gd name="csY5" fmla="*/ 99441 h 173037"/>
                  <a:gd name="csX6" fmla="*/ 90043 w 91884"/>
                  <a:gd name="csY6" fmla="*/ 146304 h 173037"/>
                  <a:gd name="csX7" fmla="*/ 91884 w 91884"/>
                  <a:gd name="csY7" fmla="*/ 170307 h 173037"/>
                  <a:gd name="csX8" fmla="*/ 77915 w 91884"/>
                  <a:gd name="csY8" fmla="*/ 170307 h 173037"/>
                  <a:gd name="csX9" fmla="*/ 76327 w 91884"/>
                  <a:gd name="csY9" fmla="*/ 152908 h 173037"/>
                  <a:gd name="csX10" fmla="*/ 75883 w 91884"/>
                  <a:gd name="csY10" fmla="*/ 152908 h 173037"/>
                  <a:gd name="csX11" fmla="*/ 37021 w 91884"/>
                  <a:gd name="csY11" fmla="*/ 173038 h 173037"/>
                  <a:gd name="csX12" fmla="*/ 0 w 91884"/>
                  <a:gd name="csY12" fmla="*/ 140589 h 173037"/>
                  <a:gd name="csX13" fmla="*/ 75438 w 91884"/>
                  <a:gd name="csY13" fmla="*/ 104711 h 173037"/>
                  <a:gd name="csX14" fmla="*/ 75438 w 91884"/>
                  <a:gd name="csY14" fmla="*/ 101283 h 173037"/>
                  <a:gd name="csX15" fmla="*/ 70866 w 91884"/>
                  <a:gd name="csY15" fmla="*/ 116840 h 173037"/>
                  <a:gd name="csX16" fmla="*/ 16002 w 91884"/>
                  <a:gd name="csY16" fmla="*/ 139954 h 173037"/>
                  <a:gd name="csX17" fmla="*/ 41148 w 91884"/>
                  <a:gd name="csY17" fmla="*/ 160274 h 173037"/>
                  <a:gd name="csX18" fmla="*/ 75438 w 91884"/>
                  <a:gd name="csY18" fmla="*/ 124841 h 173037"/>
                  <a:gd name="csX19" fmla="*/ 75438 w 91884"/>
                  <a:gd name="csY19" fmla="*/ 116840 h 173037"/>
                  <a:gd name="csX20" fmla="*/ 70866 w 91884"/>
                  <a:gd name="csY20" fmla="*/ 116840 h 173037"/>
                  <a:gd name="csX21" fmla="*/ 48006 w 91884"/>
                  <a:gd name="csY21" fmla="*/ 43434 h 173037"/>
                  <a:gd name="csX22" fmla="*/ 26035 w 91884"/>
                  <a:gd name="csY22" fmla="*/ 21717 h 173037"/>
                  <a:gd name="csX23" fmla="*/ 48006 w 91884"/>
                  <a:gd name="csY23" fmla="*/ 0 h 173037"/>
                  <a:gd name="csX24" fmla="*/ 69977 w 91884"/>
                  <a:gd name="csY24" fmla="*/ 21717 h 173037"/>
                  <a:gd name="csX25" fmla="*/ 48006 w 91884"/>
                  <a:gd name="csY25" fmla="*/ 43434 h 173037"/>
                  <a:gd name="csX26" fmla="*/ 48006 w 91884"/>
                  <a:gd name="csY26" fmla="*/ 8255 h 173037"/>
                  <a:gd name="csX27" fmla="*/ 34290 w 91884"/>
                  <a:gd name="csY27" fmla="*/ 21717 h 173037"/>
                  <a:gd name="csX28" fmla="*/ 48006 w 91884"/>
                  <a:gd name="csY28" fmla="*/ 35179 h 173037"/>
                  <a:gd name="csX29" fmla="*/ 61722 w 91884"/>
                  <a:gd name="csY29" fmla="*/ 21717 h 173037"/>
                  <a:gd name="csX30" fmla="*/ 48006 w 91884"/>
                  <a:gd name="csY30" fmla="*/ 8255 h 1730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91884" h="173037">
                    <a:moveTo>
                      <a:pt x="75438" y="101283"/>
                    </a:moveTo>
                    <a:cubicBezTo>
                      <a:pt x="75438" y="82741"/>
                      <a:pt x="65405" y="73597"/>
                      <a:pt x="46863" y="73597"/>
                    </a:cubicBezTo>
                    <a:cubicBezTo>
                      <a:pt x="34290" y="73597"/>
                      <a:pt x="22606" y="78613"/>
                      <a:pt x="15113" y="86170"/>
                    </a:cubicBezTo>
                    <a:lnTo>
                      <a:pt x="6414" y="75883"/>
                    </a:lnTo>
                    <a:cubicBezTo>
                      <a:pt x="15113" y="67183"/>
                      <a:pt x="30163" y="60579"/>
                      <a:pt x="48451" y="60579"/>
                    </a:cubicBezTo>
                    <a:cubicBezTo>
                      <a:pt x="71565" y="60579"/>
                      <a:pt x="90043" y="73406"/>
                      <a:pt x="90043" y="99441"/>
                    </a:cubicBezTo>
                    <a:lnTo>
                      <a:pt x="90043" y="146304"/>
                    </a:lnTo>
                    <a:cubicBezTo>
                      <a:pt x="90043" y="154559"/>
                      <a:pt x="90742" y="164338"/>
                      <a:pt x="91884" y="170307"/>
                    </a:cubicBezTo>
                    <a:lnTo>
                      <a:pt x="77915" y="170307"/>
                    </a:lnTo>
                    <a:cubicBezTo>
                      <a:pt x="77026" y="165036"/>
                      <a:pt x="76327" y="158623"/>
                      <a:pt x="76327" y="152908"/>
                    </a:cubicBezTo>
                    <a:lnTo>
                      <a:pt x="75883" y="152908"/>
                    </a:lnTo>
                    <a:cubicBezTo>
                      <a:pt x="66040" y="167068"/>
                      <a:pt x="54166" y="173038"/>
                      <a:pt x="37021" y="173038"/>
                    </a:cubicBezTo>
                    <a:cubicBezTo>
                      <a:pt x="20765" y="173038"/>
                      <a:pt x="0" y="164338"/>
                      <a:pt x="0" y="140589"/>
                    </a:cubicBezTo>
                    <a:cubicBezTo>
                      <a:pt x="0" y="107696"/>
                      <a:pt x="36322" y="104711"/>
                      <a:pt x="75438" y="104711"/>
                    </a:cubicBezTo>
                    <a:lnTo>
                      <a:pt x="75438" y="101283"/>
                    </a:lnTo>
                    <a:close/>
                    <a:moveTo>
                      <a:pt x="70866" y="116840"/>
                    </a:moveTo>
                    <a:cubicBezTo>
                      <a:pt x="45466" y="116840"/>
                      <a:pt x="16002" y="119571"/>
                      <a:pt x="16002" y="139954"/>
                    </a:cubicBezTo>
                    <a:cubicBezTo>
                      <a:pt x="16002" y="155258"/>
                      <a:pt x="29020" y="160274"/>
                      <a:pt x="41148" y="160274"/>
                    </a:cubicBezTo>
                    <a:cubicBezTo>
                      <a:pt x="63119" y="160274"/>
                      <a:pt x="75438" y="143828"/>
                      <a:pt x="75438" y="124841"/>
                    </a:cubicBezTo>
                    <a:lnTo>
                      <a:pt x="75438" y="116840"/>
                    </a:lnTo>
                    <a:lnTo>
                      <a:pt x="70866" y="116840"/>
                    </a:lnTo>
                    <a:close/>
                    <a:moveTo>
                      <a:pt x="48006" y="43434"/>
                    </a:moveTo>
                    <a:cubicBezTo>
                      <a:pt x="36132" y="43434"/>
                      <a:pt x="26035" y="34036"/>
                      <a:pt x="26035" y="21717"/>
                    </a:cubicBezTo>
                    <a:cubicBezTo>
                      <a:pt x="26035" y="9398"/>
                      <a:pt x="36068" y="0"/>
                      <a:pt x="48006" y="0"/>
                    </a:cubicBezTo>
                    <a:cubicBezTo>
                      <a:pt x="59944" y="0"/>
                      <a:pt x="69977" y="9398"/>
                      <a:pt x="69977" y="21717"/>
                    </a:cubicBezTo>
                    <a:cubicBezTo>
                      <a:pt x="69977" y="34036"/>
                      <a:pt x="59944" y="43434"/>
                      <a:pt x="48006" y="43434"/>
                    </a:cubicBezTo>
                    <a:close/>
                    <a:moveTo>
                      <a:pt x="48006" y="8255"/>
                    </a:moveTo>
                    <a:cubicBezTo>
                      <a:pt x="40449" y="8255"/>
                      <a:pt x="34290" y="14224"/>
                      <a:pt x="34290" y="21717"/>
                    </a:cubicBezTo>
                    <a:cubicBezTo>
                      <a:pt x="34290" y="29210"/>
                      <a:pt x="40449" y="35179"/>
                      <a:pt x="48006" y="35179"/>
                    </a:cubicBezTo>
                    <a:cubicBezTo>
                      <a:pt x="55563" y="35179"/>
                      <a:pt x="61722" y="29210"/>
                      <a:pt x="61722" y="21717"/>
                    </a:cubicBezTo>
                    <a:cubicBezTo>
                      <a:pt x="61722" y="14224"/>
                      <a:pt x="55563" y="8255"/>
                      <a:pt x="48006" y="8255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6" name="Frihandsfigur: Form 185">
                <a:extLst>
                  <a:ext uri="{FF2B5EF4-FFF2-40B4-BE49-F238E27FC236}">
                    <a16:creationId xmlns:a16="http://schemas.microsoft.com/office/drawing/2014/main" id="{5DCCBD60-35C4-14D6-73C1-53D7B6571183}"/>
                  </a:ext>
                </a:extLst>
              </p:cNvPr>
              <p:cNvSpPr/>
              <p:nvPr/>
            </p:nvSpPr>
            <p:spPr>
              <a:xfrm>
                <a:off x="10345546" y="5683377"/>
                <a:ext cx="82486" cy="112458"/>
              </a:xfrm>
              <a:custGeom>
                <a:avLst/>
                <a:gdLst>
                  <a:gd name="csX0" fmla="*/ 68771 w 82486"/>
                  <a:gd name="csY0" fmla="*/ 28130 h 112458"/>
                  <a:gd name="csX1" fmla="*/ 42482 w 82486"/>
                  <a:gd name="csY1" fmla="*/ 13017 h 112458"/>
                  <a:gd name="csX2" fmla="*/ 19876 w 82486"/>
                  <a:gd name="csY2" fmla="*/ 29718 h 112458"/>
                  <a:gd name="csX3" fmla="*/ 45466 w 82486"/>
                  <a:gd name="csY3" fmla="*/ 48006 h 112458"/>
                  <a:gd name="csX4" fmla="*/ 82486 w 82486"/>
                  <a:gd name="csY4" fmla="*/ 79311 h 112458"/>
                  <a:gd name="csX5" fmla="*/ 42291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4 w 82486"/>
                  <a:gd name="csY9" fmla="*/ 80454 h 112458"/>
                  <a:gd name="csX10" fmla="*/ 35623 w 82486"/>
                  <a:gd name="csY10" fmla="*/ 59880 h 112458"/>
                  <a:gd name="csX11" fmla="*/ 5017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1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1" y="28130"/>
                    </a:moveTo>
                    <a:cubicBezTo>
                      <a:pt x="64198" y="19240"/>
                      <a:pt x="54356" y="13017"/>
                      <a:pt x="42482" y="13017"/>
                    </a:cubicBezTo>
                    <a:cubicBezTo>
                      <a:pt x="31306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6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1" y="112458"/>
                    </a:cubicBezTo>
                    <a:cubicBezTo>
                      <a:pt x="26035" y="112458"/>
                      <a:pt x="9843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9" y="99187"/>
                      <a:pt x="67184" y="94361"/>
                      <a:pt x="67184" y="80454"/>
                    </a:cubicBezTo>
                    <a:cubicBezTo>
                      <a:pt x="67184" y="69278"/>
                      <a:pt x="56007" y="64707"/>
                      <a:pt x="35623" y="59880"/>
                    </a:cubicBezTo>
                    <a:cubicBezTo>
                      <a:pt x="23051" y="56896"/>
                      <a:pt x="5017" y="51435"/>
                      <a:pt x="5017" y="31051"/>
                    </a:cubicBezTo>
                    <a:cubicBezTo>
                      <a:pt x="5017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1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7" name="Frihandsfigur: Form 186">
                <a:extLst>
                  <a:ext uri="{FF2B5EF4-FFF2-40B4-BE49-F238E27FC236}">
                    <a16:creationId xmlns:a16="http://schemas.microsoft.com/office/drawing/2014/main" id="{14465B60-324E-CB06-FE25-342BAB510EA4}"/>
                  </a:ext>
                </a:extLst>
              </p:cNvPr>
              <p:cNvSpPr/>
              <p:nvPr/>
            </p:nvSpPr>
            <p:spPr>
              <a:xfrm>
                <a:off x="10451147" y="5683440"/>
                <a:ext cx="114046" cy="112394"/>
              </a:xfrm>
              <a:custGeom>
                <a:avLst/>
                <a:gdLst>
                  <a:gd name="csX0" fmla="*/ 56897 w 114046"/>
                  <a:gd name="csY0" fmla="*/ 112395 h 112394"/>
                  <a:gd name="csX1" fmla="*/ 0 w 114046"/>
                  <a:gd name="csY1" fmla="*/ 56197 h 112394"/>
                  <a:gd name="csX2" fmla="*/ 56897 w 114046"/>
                  <a:gd name="csY2" fmla="*/ 0 h 112394"/>
                  <a:gd name="csX3" fmla="*/ 114047 w 114046"/>
                  <a:gd name="csY3" fmla="*/ 56197 h 112394"/>
                  <a:gd name="csX4" fmla="*/ 56897 w 114046"/>
                  <a:gd name="csY4" fmla="*/ 112395 h 112394"/>
                  <a:gd name="csX5" fmla="*/ 56897 w 114046"/>
                  <a:gd name="csY5" fmla="*/ 12954 h 112394"/>
                  <a:gd name="csX6" fmla="*/ 16446 w 114046"/>
                  <a:gd name="csY6" fmla="*/ 56134 h 112394"/>
                  <a:gd name="csX7" fmla="*/ 56897 w 114046"/>
                  <a:gd name="csY7" fmla="*/ 99123 h 112394"/>
                  <a:gd name="csX8" fmla="*/ 97599 w 114046"/>
                  <a:gd name="csY8" fmla="*/ 56134 h 112394"/>
                  <a:gd name="csX9" fmla="*/ 56897 w 114046"/>
                  <a:gd name="csY9" fmla="*/ 12954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14046" h="112394">
                    <a:moveTo>
                      <a:pt x="56897" y="112395"/>
                    </a:moveTo>
                    <a:cubicBezTo>
                      <a:pt x="23749" y="112395"/>
                      <a:pt x="0" y="88392"/>
                      <a:pt x="0" y="56197"/>
                    </a:cubicBezTo>
                    <a:cubicBezTo>
                      <a:pt x="0" y="24003"/>
                      <a:pt x="23749" y="0"/>
                      <a:pt x="56897" y="0"/>
                    </a:cubicBezTo>
                    <a:cubicBezTo>
                      <a:pt x="90043" y="0"/>
                      <a:pt x="114047" y="24003"/>
                      <a:pt x="114047" y="56197"/>
                    </a:cubicBezTo>
                    <a:cubicBezTo>
                      <a:pt x="114047" y="88392"/>
                      <a:pt x="90297" y="112395"/>
                      <a:pt x="56897" y="112395"/>
                    </a:cubicBezTo>
                    <a:close/>
                    <a:moveTo>
                      <a:pt x="56897" y="12954"/>
                    </a:moveTo>
                    <a:cubicBezTo>
                      <a:pt x="32195" y="12954"/>
                      <a:pt x="16446" y="32131"/>
                      <a:pt x="16446" y="56134"/>
                    </a:cubicBezTo>
                    <a:cubicBezTo>
                      <a:pt x="16446" y="80137"/>
                      <a:pt x="32195" y="99123"/>
                      <a:pt x="56897" y="99123"/>
                    </a:cubicBezTo>
                    <a:cubicBezTo>
                      <a:pt x="81597" y="99123"/>
                      <a:pt x="97599" y="80137"/>
                      <a:pt x="97599" y="56134"/>
                    </a:cubicBezTo>
                    <a:cubicBezTo>
                      <a:pt x="97599" y="32131"/>
                      <a:pt x="81852" y="12954"/>
                      <a:pt x="56897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8" name="Frihandsfigur: Form 187">
                <a:extLst>
                  <a:ext uri="{FF2B5EF4-FFF2-40B4-BE49-F238E27FC236}">
                    <a16:creationId xmlns:a16="http://schemas.microsoft.com/office/drawing/2014/main" id="{BE248B99-DECB-A858-D1D1-AC9D45691F42}"/>
                  </a:ext>
                </a:extLst>
              </p:cNvPr>
              <p:cNvSpPr/>
              <p:nvPr/>
            </p:nvSpPr>
            <p:spPr>
              <a:xfrm>
                <a:off x="10590847" y="5683440"/>
                <a:ext cx="97853" cy="112394"/>
              </a:xfrm>
              <a:custGeom>
                <a:avLst/>
                <a:gdLst>
                  <a:gd name="csX0" fmla="*/ 84772 w 97853"/>
                  <a:gd name="csY0" fmla="*/ 27114 h 112394"/>
                  <a:gd name="csX1" fmla="*/ 57341 w 97853"/>
                  <a:gd name="csY1" fmla="*/ 12954 h 112394"/>
                  <a:gd name="csX2" fmla="*/ 16446 w 97853"/>
                  <a:gd name="csY2" fmla="*/ 56134 h 112394"/>
                  <a:gd name="csX3" fmla="*/ 57150 w 97853"/>
                  <a:gd name="csY3" fmla="*/ 99123 h 112394"/>
                  <a:gd name="csX4" fmla="*/ 86170 w 97853"/>
                  <a:gd name="csY4" fmla="*/ 85153 h 112394"/>
                  <a:gd name="csX5" fmla="*/ 97854 w 97853"/>
                  <a:gd name="csY5" fmla="*/ 93853 h 112394"/>
                  <a:gd name="csX6" fmla="*/ 57150 w 97853"/>
                  <a:gd name="csY6" fmla="*/ 112395 h 112394"/>
                  <a:gd name="csX7" fmla="*/ 0 w 97853"/>
                  <a:gd name="csY7" fmla="*/ 56197 h 112394"/>
                  <a:gd name="csX8" fmla="*/ 57150 w 97853"/>
                  <a:gd name="csY8" fmla="*/ 0 h 112394"/>
                  <a:gd name="csX9" fmla="*/ 96901 w 97853"/>
                  <a:gd name="csY9" fmla="*/ 18542 h 112394"/>
                  <a:gd name="csX10" fmla="*/ 84772 w 97853"/>
                  <a:gd name="csY10" fmla="*/ 27241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97853" h="112394">
                    <a:moveTo>
                      <a:pt x="84772" y="27114"/>
                    </a:moveTo>
                    <a:cubicBezTo>
                      <a:pt x="79756" y="18859"/>
                      <a:pt x="69024" y="12954"/>
                      <a:pt x="57341" y="12954"/>
                    </a:cubicBezTo>
                    <a:cubicBezTo>
                      <a:pt x="32448" y="12954"/>
                      <a:pt x="16446" y="31686"/>
                      <a:pt x="16446" y="56134"/>
                    </a:cubicBezTo>
                    <a:cubicBezTo>
                      <a:pt x="16446" y="80581"/>
                      <a:pt x="32195" y="99123"/>
                      <a:pt x="57150" y="99123"/>
                    </a:cubicBezTo>
                    <a:cubicBezTo>
                      <a:pt x="70612" y="99123"/>
                      <a:pt x="80010" y="93408"/>
                      <a:pt x="86170" y="85153"/>
                    </a:cubicBezTo>
                    <a:lnTo>
                      <a:pt x="97854" y="93853"/>
                    </a:lnTo>
                    <a:cubicBezTo>
                      <a:pt x="88709" y="105029"/>
                      <a:pt x="75692" y="112395"/>
                      <a:pt x="57150" y="112395"/>
                    </a:cubicBezTo>
                    <a:cubicBezTo>
                      <a:pt x="22606" y="112395"/>
                      <a:pt x="0" y="88392"/>
                      <a:pt x="0" y="56197"/>
                    </a:cubicBezTo>
                    <a:cubicBezTo>
                      <a:pt x="0" y="24003"/>
                      <a:pt x="22606" y="0"/>
                      <a:pt x="57150" y="0"/>
                    </a:cubicBezTo>
                    <a:cubicBezTo>
                      <a:pt x="71565" y="0"/>
                      <a:pt x="87757" y="6159"/>
                      <a:pt x="96901" y="18542"/>
                    </a:cubicBezTo>
                    <a:lnTo>
                      <a:pt x="84772" y="2724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9" name="Frihandsfigur: Form 188">
                <a:extLst>
                  <a:ext uri="{FF2B5EF4-FFF2-40B4-BE49-F238E27FC236}">
                    <a16:creationId xmlns:a16="http://schemas.microsoft.com/office/drawing/2014/main" id="{D74ADBD8-EE3F-C460-5BAB-7651B43741E0}"/>
                  </a:ext>
                </a:extLst>
              </p:cNvPr>
              <p:cNvSpPr/>
              <p:nvPr/>
            </p:nvSpPr>
            <p:spPr>
              <a:xfrm>
                <a:off x="10709909" y="5633973"/>
                <a:ext cx="21971" cy="159130"/>
              </a:xfrm>
              <a:custGeom>
                <a:avLst/>
                <a:gdLst>
                  <a:gd name="csX0" fmla="*/ 10985 w 21971"/>
                  <a:gd name="csY0" fmla="*/ 21971 h 159130"/>
                  <a:gd name="csX1" fmla="*/ 0 w 21971"/>
                  <a:gd name="csY1" fmla="*/ 10985 h 159130"/>
                  <a:gd name="csX2" fmla="*/ 10985 w 21971"/>
                  <a:gd name="csY2" fmla="*/ 0 h 159130"/>
                  <a:gd name="csX3" fmla="*/ 21972 w 21971"/>
                  <a:gd name="csY3" fmla="*/ 10985 h 159130"/>
                  <a:gd name="csX4" fmla="*/ 10985 w 21971"/>
                  <a:gd name="csY4" fmla="*/ 21971 h 159130"/>
                  <a:gd name="csX5" fmla="*/ 18733 w 21971"/>
                  <a:gd name="csY5" fmla="*/ 159131 h 159130"/>
                  <a:gd name="csX6" fmla="*/ 3175 w 21971"/>
                  <a:gd name="csY6" fmla="*/ 159131 h 159130"/>
                  <a:gd name="csX7" fmla="*/ 3175 w 21971"/>
                  <a:gd name="csY7" fmla="*/ 52134 h 159130"/>
                  <a:gd name="csX8" fmla="*/ 18733 w 21971"/>
                  <a:gd name="csY8" fmla="*/ 52134 h 159130"/>
                  <a:gd name="csX9" fmla="*/ 18733 w 21971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1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0" y="0"/>
                      <a:pt x="21972" y="4572"/>
                      <a:pt x="21972" y="10985"/>
                    </a:cubicBezTo>
                    <a:cubicBezTo>
                      <a:pt x="21972" y="17399"/>
                      <a:pt x="16510" y="21971"/>
                      <a:pt x="10985" y="21971"/>
                    </a:cubicBezTo>
                    <a:close/>
                    <a:moveTo>
                      <a:pt x="18733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3" y="52134"/>
                    </a:lnTo>
                    <a:lnTo>
                      <a:pt x="18733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0" name="Frihandsfigur: Form 189">
                <a:extLst>
                  <a:ext uri="{FF2B5EF4-FFF2-40B4-BE49-F238E27FC236}">
                    <a16:creationId xmlns:a16="http://schemas.microsoft.com/office/drawing/2014/main" id="{81CE354B-4B15-40FB-3F1F-54C5F911FE1E}"/>
                  </a:ext>
                </a:extLst>
              </p:cNvPr>
              <p:cNvSpPr/>
              <p:nvPr/>
            </p:nvSpPr>
            <p:spPr>
              <a:xfrm>
                <a:off x="10762043" y="5683377"/>
                <a:ext cx="91884" cy="112458"/>
              </a:xfrm>
              <a:custGeom>
                <a:avLst/>
                <a:gdLst>
                  <a:gd name="csX0" fmla="*/ 75437 w 91884"/>
                  <a:gd name="csY0" fmla="*/ 40703 h 112458"/>
                  <a:gd name="csX1" fmla="*/ 46862 w 91884"/>
                  <a:gd name="csY1" fmla="*/ 13017 h 112458"/>
                  <a:gd name="csX2" fmla="*/ 15112 w 91884"/>
                  <a:gd name="csY2" fmla="*/ 25590 h 112458"/>
                  <a:gd name="csX3" fmla="*/ 6413 w 91884"/>
                  <a:gd name="csY3" fmla="*/ 15303 h 112458"/>
                  <a:gd name="csX4" fmla="*/ 48450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4 w 91884"/>
                  <a:gd name="csY8" fmla="*/ 109728 h 112458"/>
                  <a:gd name="csX9" fmla="*/ 76326 w 91884"/>
                  <a:gd name="csY9" fmla="*/ 92329 h 112458"/>
                  <a:gd name="csX10" fmla="*/ 75882 w 91884"/>
                  <a:gd name="csY10" fmla="*/ 92329 h 112458"/>
                  <a:gd name="csX11" fmla="*/ 37020 w 91884"/>
                  <a:gd name="csY11" fmla="*/ 112458 h 112458"/>
                  <a:gd name="csX12" fmla="*/ 0 w 91884"/>
                  <a:gd name="csY12" fmla="*/ 80010 h 112458"/>
                  <a:gd name="csX13" fmla="*/ 75437 w 91884"/>
                  <a:gd name="csY13" fmla="*/ 44132 h 112458"/>
                  <a:gd name="csX14" fmla="*/ 75437 w 91884"/>
                  <a:gd name="csY14" fmla="*/ 40703 h 112458"/>
                  <a:gd name="csX15" fmla="*/ 70865 w 91884"/>
                  <a:gd name="csY15" fmla="*/ 56261 h 112458"/>
                  <a:gd name="csX16" fmla="*/ 16001 w 91884"/>
                  <a:gd name="csY16" fmla="*/ 79375 h 112458"/>
                  <a:gd name="csX17" fmla="*/ 41148 w 91884"/>
                  <a:gd name="csY17" fmla="*/ 99695 h 112458"/>
                  <a:gd name="csX18" fmla="*/ 75437 w 91884"/>
                  <a:gd name="csY18" fmla="*/ 64262 h 112458"/>
                  <a:gd name="csX19" fmla="*/ 75437 w 91884"/>
                  <a:gd name="csY19" fmla="*/ 56261 h 112458"/>
                  <a:gd name="csX20" fmla="*/ 70865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7" y="40703"/>
                    </a:moveTo>
                    <a:cubicBezTo>
                      <a:pt x="75437" y="22161"/>
                      <a:pt x="65405" y="13017"/>
                      <a:pt x="46862" y="13017"/>
                    </a:cubicBezTo>
                    <a:cubicBezTo>
                      <a:pt x="34289" y="13017"/>
                      <a:pt x="22606" y="18034"/>
                      <a:pt x="15112" y="25590"/>
                    </a:cubicBezTo>
                    <a:lnTo>
                      <a:pt x="6413" y="15303"/>
                    </a:lnTo>
                    <a:cubicBezTo>
                      <a:pt x="15112" y="6604"/>
                      <a:pt x="30163" y="0"/>
                      <a:pt x="48450" y="0"/>
                    </a:cubicBezTo>
                    <a:cubicBezTo>
                      <a:pt x="71564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1" y="103759"/>
                      <a:pt x="91884" y="109728"/>
                    </a:cubicBezTo>
                    <a:lnTo>
                      <a:pt x="77914" y="109728"/>
                    </a:lnTo>
                    <a:cubicBezTo>
                      <a:pt x="77025" y="104457"/>
                      <a:pt x="76326" y="98044"/>
                      <a:pt x="76326" y="92329"/>
                    </a:cubicBezTo>
                    <a:lnTo>
                      <a:pt x="75882" y="92329"/>
                    </a:lnTo>
                    <a:cubicBezTo>
                      <a:pt x="66039" y="106489"/>
                      <a:pt x="54165" y="112458"/>
                      <a:pt x="37020" y="112458"/>
                    </a:cubicBezTo>
                    <a:cubicBezTo>
                      <a:pt x="20764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7" y="44132"/>
                    </a:cubicBezTo>
                    <a:lnTo>
                      <a:pt x="75437" y="40703"/>
                    </a:lnTo>
                    <a:close/>
                    <a:moveTo>
                      <a:pt x="70865" y="56261"/>
                    </a:moveTo>
                    <a:cubicBezTo>
                      <a:pt x="45465" y="56261"/>
                      <a:pt x="16001" y="58991"/>
                      <a:pt x="16001" y="79375"/>
                    </a:cubicBezTo>
                    <a:cubicBezTo>
                      <a:pt x="16001" y="94678"/>
                      <a:pt x="29019" y="99695"/>
                      <a:pt x="41148" y="99695"/>
                    </a:cubicBezTo>
                    <a:cubicBezTo>
                      <a:pt x="63119" y="99695"/>
                      <a:pt x="75437" y="83248"/>
                      <a:pt x="75437" y="64262"/>
                    </a:cubicBezTo>
                    <a:lnTo>
                      <a:pt x="75437" y="56261"/>
                    </a:lnTo>
                    <a:lnTo>
                      <a:pt x="70865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1" name="Frihandsfigur: Form 190">
                <a:extLst>
                  <a:ext uri="{FF2B5EF4-FFF2-40B4-BE49-F238E27FC236}">
                    <a16:creationId xmlns:a16="http://schemas.microsoft.com/office/drawing/2014/main" id="{AADE68BD-AF53-F7FC-078E-2358C9509615}"/>
                  </a:ext>
                </a:extLst>
              </p:cNvPr>
              <p:cNvSpPr/>
              <p:nvPr/>
            </p:nvSpPr>
            <p:spPr>
              <a:xfrm>
                <a:off x="10892535" y="5620321"/>
                <a:ext cx="15557" cy="172783"/>
              </a:xfrm>
              <a:custGeom>
                <a:avLst/>
                <a:gdLst>
                  <a:gd name="csX0" fmla="*/ 15558 w 15557"/>
                  <a:gd name="csY0" fmla="*/ 172783 h 172783"/>
                  <a:gd name="csX1" fmla="*/ 0 w 15557"/>
                  <a:gd name="csY1" fmla="*/ 172783 h 172783"/>
                  <a:gd name="csX2" fmla="*/ 0 w 15557"/>
                  <a:gd name="csY2" fmla="*/ 0 h 172783"/>
                  <a:gd name="csX3" fmla="*/ 15558 w 15557"/>
                  <a:gd name="csY3" fmla="*/ 0 h 172783"/>
                  <a:gd name="csX4" fmla="*/ 15558 w 15557"/>
                  <a:gd name="csY4" fmla="*/ 172783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5557" h="172783">
                    <a:moveTo>
                      <a:pt x="15558" y="172783"/>
                    </a:moveTo>
                    <a:lnTo>
                      <a:pt x="0" y="172783"/>
                    </a:lnTo>
                    <a:lnTo>
                      <a:pt x="0" y="0"/>
                    </a:lnTo>
                    <a:lnTo>
                      <a:pt x="15558" y="0"/>
                    </a:lnTo>
                    <a:lnTo>
                      <a:pt x="15558" y="172783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2" name="Frihandsfigur: Form 191">
                <a:extLst>
                  <a:ext uri="{FF2B5EF4-FFF2-40B4-BE49-F238E27FC236}">
                    <a16:creationId xmlns:a16="http://schemas.microsoft.com/office/drawing/2014/main" id="{245B3D4D-620F-BFFF-0E27-C648E26A08B8}"/>
                  </a:ext>
                </a:extLst>
              </p:cNvPr>
              <p:cNvSpPr/>
              <p:nvPr/>
            </p:nvSpPr>
            <p:spPr>
              <a:xfrm>
                <a:off x="10941684" y="5683377"/>
                <a:ext cx="91884" cy="112458"/>
              </a:xfrm>
              <a:custGeom>
                <a:avLst/>
                <a:gdLst>
                  <a:gd name="csX0" fmla="*/ 75438 w 91884"/>
                  <a:gd name="csY0" fmla="*/ 40703 h 112458"/>
                  <a:gd name="csX1" fmla="*/ 46863 w 91884"/>
                  <a:gd name="csY1" fmla="*/ 13017 h 112458"/>
                  <a:gd name="csX2" fmla="*/ 15113 w 91884"/>
                  <a:gd name="csY2" fmla="*/ 25590 h 112458"/>
                  <a:gd name="csX3" fmla="*/ 6414 w 91884"/>
                  <a:gd name="csY3" fmla="*/ 15303 h 112458"/>
                  <a:gd name="csX4" fmla="*/ 48451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5 w 91884"/>
                  <a:gd name="csY8" fmla="*/ 109728 h 112458"/>
                  <a:gd name="csX9" fmla="*/ 76327 w 91884"/>
                  <a:gd name="csY9" fmla="*/ 92329 h 112458"/>
                  <a:gd name="csX10" fmla="*/ 75883 w 91884"/>
                  <a:gd name="csY10" fmla="*/ 92329 h 112458"/>
                  <a:gd name="csX11" fmla="*/ 37021 w 91884"/>
                  <a:gd name="csY11" fmla="*/ 112458 h 112458"/>
                  <a:gd name="csX12" fmla="*/ 0 w 91884"/>
                  <a:gd name="csY12" fmla="*/ 80010 h 112458"/>
                  <a:gd name="csX13" fmla="*/ 75438 w 91884"/>
                  <a:gd name="csY13" fmla="*/ 44132 h 112458"/>
                  <a:gd name="csX14" fmla="*/ 75438 w 91884"/>
                  <a:gd name="csY14" fmla="*/ 40703 h 112458"/>
                  <a:gd name="csX15" fmla="*/ 70866 w 91884"/>
                  <a:gd name="csY15" fmla="*/ 56261 h 112458"/>
                  <a:gd name="csX16" fmla="*/ 16002 w 91884"/>
                  <a:gd name="csY16" fmla="*/ 79375 h 112458"/>
                  <a:gd name="csX17" fmla="*/ 41148 w 91884"/>
                  <a:gd name="csY17" fmla="*/ 99695 h 112458"/>
                  <a:gd name="csX18" fmla="*/ 75438 w 91884"/>
                  <a:gd name="csY18" fmla="*/ 64262 h 112458"/>
                  <a:gd name="csX19" fmla="*/ 75438 w 91884"/>
                  <a:gd name="csY19" fmla="*/ 56261 h 112458"/>
                  <a:gd name="csX20" fmla="*/ 70866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8" y="40703"/>
                    </a:moveTo>
                    <a:cubicBezTo>
                      <a:pt x="75438" y="22161"/>
                      <a:pt x="65405" y="13017"/>
                      <a:pt x="46863" y="13017"/>
                    </a:cubicBezTo>
                    <a:cubicBezTo>
                      <a:pt x="34290" y="13017"/>
                      <a:pt x="22606" y="18034"/>
                      <a:pt x="15113" y="25590"/>
                    </a:cubicBezTo>
                    <a:lnTo>
                      <a:pt x="6414" y="15303"/>
                    </a:lnTo>
                    <a:cubicBezTo>
                      <a:pt x="15113" y="6604"/>
                      <a:pt x="30163" y="0"/>
                      <a:pt x="48451" y="0"/>
                    </a:cubicBezTo>
                    <a:cubicBezTo>
                      <a:pt x="71565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2" y="103759"/>
                      <a:pt x="91884" y="109728"/>
                    </a:cubicBezTo>
                    <a:lnTo>
                      <a:pt x="77915" y="109728"/>
                    </a:lnTo>
                    <a:cubicBezTo>
                      <a:pt x="77026" y="104457"/>
                      <a:pt x="76327" y="98044"/>
                      <a:pt x="76327" y="92329"/>
                    </a:cubicBezTo>
                    <a:lnTo>
                      <a:pt x="75883" y="92329"/>
                    </a:lnTo>
                    <a:cubicBezTo>
                      <a:pt x="66040" y="106489"/>
                      <a:pt x="54166" y="112458"/>
                      <a:pt x="37021" y="112458"/>
                    </a:cubicBezTo>
                    <a:cubicBezTo>
                      <a:pt x="20765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8" y="44132"/>
                    </a:cubicBezTo>
                    <a:lnTo>
                      <a:pt x="75438" y="40703"/>
                    </a:lnTo>
                    <a:close/>
                    <a:moveTo>
                      <a:pt x="70866" y="56261"/>
                    </a:moveTo>
                    <a:cubicBezTo>
                      <a:pt x="45466" y="56261"/>
                      <a:pt x="16002" y="58991"/>
                      <a:pt x="16002" y="79375"/>
                    </a:cubicBezTo>
                    <a:cubicBezTo>
                      <a:pt x="16002" y="94678"/>
                      <a:pt x="29020" y="99695"/>
                      <a:pt x="41148" y="99695"/>
                    </a:cubicBezTo>
                    <a:cubicBezTo>
                      <a:pt x="63119" y="99695"/>
                      <a:pt x="75438" y="83248"/>
                      <a:pt x="75438" y="64262"/>
                    </a:cubicBezTo>
                    <a:lnTo>
                      <a:pt x="75438" y="56261"/>
                    </a:lnTo>
                    <a:lnTo>
                      <a:pt x="70866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3" name="Frihandsfigur: Form 192">
                <a:extLst>
                  <a:ext uri="{FF2B5EF4-FFF2-40B4-BE49-F238E27FC236}">
                    <a16:creationId xmlns:a16="http://schemas.microsoft.com/office/drawing/2014/main" id="{5530C4F1-69BC-7481-D2BB-4AAC14F0274E}"/>
                  </a:ext>
                </a:extLst>
              </p:cNvPr>
              <p:cNvSpPr/>
              <p:nvPr/>
            </p:nvSpPr>
            <p:spPr>
              <a:xfrm>
                <a:off x="11127930" y="5683377"/>
                <a:ext cx="162559" cy="109727"/>
              </a:xfrm>
              <a:custGeom>
                <a:avLst/>
                <a:gdLst>
                  <a:gd name="csX0" fmla="*/ 51498 w 162559"/>
                  <a:gd name="csY0" fmla="*/ 0 h 109727"/>
                  <a:gd name="csX1" fmla="*/ 84391 w 162559"/>
                  <a:gd name="csY1" fmla="*/ 22606 h 109727"/>
                  <a:gd name="csX2" fmla="*/ 121856 w 162559"/>
                  <a:gd name="csY2" fmla="*/ 0 h 109727"/>
                  <a:gd name="csX3" fmla="*/ 162560 w 162559"/>
                  <a:gd name="csY3" fmla="*/ 44132 h 109727"/>
                  <a:gd name="csX4" fmla="*/ 162560 w 162559"/>
                  <a:gd name="csY4" fmla="*/ 109728 h 109727"/>
                  <a:gd name="csX5" fmla="*/ 147002 w 162559"/>
                  <a:gd name="csY5" fmla="*/ 109728 h 109727"/>
                  <a:gd name="csX6" fmla="*/ 147002 w 162559"/>
                  <a:gd name="csY6" fmla="*/ 50546 h 109727"/>
                  <a:gd name="csX7" fmla="*/ 119380 w 162559"/>
                  <a:gd name="csY7" fmla="*/ 13081 h 109727"/>
                  <a:gd name="csX8" fmla="*/ 88963 w 162559"/>
                  <a:gd name="csY8" fmla="*/ 52832 h 109727"/>
                  <a:gd name="csX9" fmla="*/ 88963 w 162559"/>
                  <a:gd name="csY9" fmla="*/ 109728 h 109727"/>
                  <a:gd name="csX10" fmla="*/ 73406 w 162559"/>
                  <a:gd name="csY10" fmla="*/ 109728 h 109727"/>
                  <a:gd name="csX11" fmla="*/ 73406 w 162559"/>
                  <a:gd name="csY11" fmla="*/ 47307 h 109727"/>
                  <a:gd name="csX12" fmla="*/ 47561 w 162559"/>
                  <a:gd name="csY12" fmla="*/ 13017 h 109727"/>
                  <a:gd name="csX13" fmla="*/ 16446 w 162559"/>
                  <a:gd name="csY13" fmla="*/ 54864 h 109727"/>
                  <a:gd name="csX14" fmla="*/ 16446 w 162559"/>
                  <a:gd name="csY14" fmla="*/ 109728 h 109727"/>
                  <a:gd name="csX15" fmla="*/ 888 w 162559"/>
                  <a:gd name="csY15" fmla="*/ 109728 h 109727"/>
                  <a:gd name="csX16" fmla="*/ 888 w 162559"/>
                  <a:gd name="csY16" fmla="*/ 26289 h 109727"/>
                  <a:gd name="csX17" fmla="*/ 0 w 162559"/>
                  <a:gd name="csY17" fmla="*/ 2730 h 109727"/>
                  <a:gd name="csX18" fmla="*/ 14859 w 162559"/>
                  <a:gd name="csY18" fmla="*/ 2730 h 109727"/>
                  <a:gd name="csX19" fmla="*/ 15748 w 162559"/>
                  <a:gd name="csY19" fmla="*/ 21018 h 109727"/>
                  <a:gd name="csX20" fmla="*/ 16192 w 162559"/>
                  <a:gd name="csY20" fmla="*/ 21018 h 109727"/>
                  <a:gd name="csX21" fmla="*/ 51371 w 162559"/>
                  <a:gd name="csY21" fmla="*/ 0 h 1097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62559" h="109727">
                    <a:moveTo>
                      <a:pt x="51498" y="0"/>
                    </a:moveTo>
                    <a:cubicBezTo>
                      <a:pt x="63182" y="0"/>
                      <a:pt x="77343" y="4318"/>
                      <a:pt x="84391" y="22606"/>
                    </a:cubicBezTo>
                    <a:cubicBezTo>
                      <a:pt x="91694" y="8001"/>
                      <a:pt x="104711" y="0"/>
                      <a:pt x="121856" y="0"/>
                    </a:cubicBezTo>
                    <a:cubicBezTo>
                      <a:pt x="149034" y="0"/>
                      <a:pt x="162560" y="17589"/>
                      <a:pt x="162560" y="44132"/>
                    </a:cubicBezTo>
                    <a:lnTo>
                      <a:pt x="162560" y="109728"/>
                    </a:lnTo>
                    <a:lnTo>
                      <a:pt x="147002" y="109728"/>
                    </a:lnTo>
                    <a:lnTo>
                      <a:pt x="147002" y="50546"/>
                    </a:lnTo>
                    <a:cubicBezTo>
                      <a:pt x="147002" y="28130"/>
                      <a:pt x="139446" y="13081"/>
                      <a:pt x="119380" y="13081"/>
                    </a:cubicBezTo>
                    <a:cubicBezTo>
                      <a:pt x="96964" y="13081"/>
                      <a:pt x="88963" y="32957"/>
                      <a:pt x="88963" y="52832"/>
                    </a:cubicBezTo>
                    <a:lnTo>
                      <a:pt x="88963" y="109728"/>
                    </a:lnTo>
                    <a:lnTo>
                      <a:pt x="73406" y="109728"/>
                    </a:lnTo>
                    <a:lnTo>
                      <a:pt x="73406" y="47307"/>
                    </a:lnTo>
                    <a:cubicBezTo>
                      <a:pt x="73406" y="26479"/>
                      <a:pt x="68389" y="13017"/>
                      <a:pt x="47561" y="13017"/>
                    </a:cubicBezTo>
                    <a:cubicBezTo>
                      <a:pt x="32702" y="13017"/>
                      <a:pt x="16446" y="26289"/>
                      <a:pt x="16446" y="54864"/>
                    </a:cubicBezTo>
                    <a:lnTo>
                      <a:pt x="16446" y="109728"/>
                    </a:lnTo>
                    <a:lnTo>
                      <a:pt x="888" y="109728"/>
                    </a:lnTo>
                    <a:lnTo>
                      <a:pt x="888" y="26289"/>
                    </a:lnTo>
                    <a:cubicBezTo>
                      <a:pt x="888" y="20574"/>
                      <a:pt x="635" y="10033"/>
                      <a:pt x="0" y="2730"/>
                    </a:cubicBezTo>
                    <a:lnTo>
                      <a:pt x="14859" y="2730"/>
                    </a:lnTo>
                    <a:cubicBezTo>
                      <a:pt x="15303" y="8445"/>
                      <a:pt x="15748" y="16446"/>
                      <a:pt x="15748" y="21018"/>
                    </a:cubicBezTo>
                    <a:lnTo>
                      <a:pt x="16192" y="21018"/>
                    </a:lnTo>
                    <a:cubicBezTo>
                      <a:pt x="22351" y="8699"/>
                      <a:pt x="36068" y="0"/>
                      <a:pt x="51371" y="0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4" name="Frihandsfigur: Form 193">
                <a:extLst>
                  <a:ext uri="{FF2B5EF4-FFF2-40B4-BE49-F238E27FC236}">
                    <a16:creationId xmlns:a16="http://schemas.microsoft.com/office/drawing/2014/main" id="{5E7620AF-4386-F377-A29F-66DBE12D04A9}"/>
                  </a:ext>
                </a:extLst>
              </p:cNvPr>
              <p:cNvSpPr/>
              <p:nvPr/>
            </p:nvSpPr>
            <p:spPr>
              <a:xfrm>
                <a:off x="11323002" y="5683377"/>
                <a:ext cx="105155" cy="112394"/>
              </a:xfrm>
              <a:custGeom>
                <a:avLst/>
                <a:gdLst>
                  <a:gd name="csX0" fmla="*/ 104902 w 105155"/>
                  <a:gd name="csY0" fmla="*/ 60325 h 112394"/>
                  <a:gd name="csX1" fmla="*/ 16192 w 105155"/>
                  <a:gd name="csY1" fmla="*/ 60325 h 112394"/>
                  <a:gd name="csX2" fmla="*/ 55308 w 105155"/>
                  <a:gd name="csY2" fmla="*/ 99187 h 112394"/>
                  <a:gd name="csX3" fmla="*/ 89598 w 105155"/>
                  <a:gd name="csY3" fmla="*/ 80645 h 112394"/>
                  <a:gd name="csX4" fmla="*/ 101282 w 105155"/>
                  <a:gd name="csY4" fmla="*/ 89789 h 112394"/>
                  <a:gd name="csX5" fmla="*/ 55308 w 105155"/>
                  <a:gd name="csY5" fmla="*/ 112395 h 112394"/>
                  <a:gd name="csX6" fmla="*/ 0 w 105155"/>
                  <a:gd name="csY6" fmla="*/ 56197 h 112394"/>
                  <a:gd name="csX7" fmla="*/ 53975 w 105155"/>
                  <a:gd name="csY7" fmla="*/ 0 h 112394"/>
                  <a:gd name="csX8" fmla="*/ 105156 w 105155"/>
                  <a:gd name="csY8" fmla="*/ 53022 h 112394"/>
                  <a:gd name="csX9" fmla="*/ 104902 w 105155"/>
                  <a:gd name="csY9" fmla="*/ 60325 h 112394"/>
                  <a:gd name="csX10" fmla="*/ 89408 w 105155"/>
                  <a:gd name="csY10" fmla="*/ 48006 h 112394"/>
                  <a:gd name="csX11" fmla="*/ 53975 w 105155"/>
                  <a:gd name="csY11" fmla="*/ 13017 h 112394"/>
                  <a:gd name="csX12" fmla="*/ 16510 w 105155"/>
                  <a:gd name="csY12" fmla="*/ 48006 h 112394"/>
                  <a:gd name="csX13" fmla="*/ 89408 w 105155"/>
                  <a:gd name="csY13" fmla="*/ 48006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05155" h="112394">
                    <a:moveTo>
                      <a:pt x="104902" y="60325"/>
                    </a:moveTo>
                    <a:lnTo>
                      <a:pt x="16192" y="60325"/>
                    </a:lnTo>
                    <a:cubicBezTo>
                      <a:pt x="16637" y="81788"/>
                      <a:pt x="33338" y="99187"/>
                      <a:pt x="55308" y="99187"/>
                    </a:cubicBezTo>
                    <a:cubicBezTo>
                      <a:pt x="71310" y="99187"/>
                      <a:pt x="83629" y="90297"/>
                      <a:pt x="89598" y="80645"/>
                    </a:cubicBezTo>
                    <a:lnTo>
                      <a:pt x="101282" y="89789"/>
                    </a:lnTo>
                    <a:cubicBezTo>
                      <a:pt x="88709" y="105791"/>
                      <a:pt x="72961" y="112395"/>
                      <a:pt x="55308" y="112395"/>
                    </a:cubicBezTo>
                    <a:cubicBezTo>
                      <a:pt x="23558" y="112395"/>
                      <a:pt x="0" y="88392"/>
                      <a:pt x="0" y="56197"/>
                    </a:cubicBezTo>
                    <a:cubicBezTo>
                      <a:pt x="0" y="24003"/>
                      <a:pt x="23558" y="0"/>
                      <a:pt x="53975" y="0"/>
                    </a:cubicBezTo>
                    <a:cubicBezTo>
                      <a:pt x="87566" y="0"/>
                      <a:pt x="105156" y="23749"/>
                      <a:pt x="105156" y="53022"/>
                    </a:cubicBezTo>
                    <a:cubicBezTo>
                      <a:pt x="105156" y="55054"/>
                      <a:pt x="105156" y="57595"/>
                      <a:pt x="104902" y="60325"/>
                    </a:cubicBezTo>
                    <a:close/>
                    <a:moveTo>
                      <a:pt x="89408" y="48006"/>
                    </a:moveTo>
                    <a:cubicBezTo>
                      <a:pt x="88519" y="27876"/>
                      <a:pt x="76136" y="13017"/>
                      <a:pt x="53975" y="13017"/>
                    </a:cubicBezTo>
                    <a:cubicBezTo>
                      <a:pt x="33147" y="13017"/>
                      <a:pt x="17843" y="29718"/>
                      <a:pt x="16510" y="48006"/>
                    </a:cubicBezTo>
                    <a:lnTo>
                      <a:pt x="89408" y="48006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5" name="Frihandsfigur: Form 194">
                <a:extLst>
                  <a:ext uri="{FF2B5EF4-FFF2-40B4-BE49-F238E27FC236}">
                    <a16:creationId xmlns:a16="http://schemas.microsoft.com/office/drawing/2014/main" id="{3A98E624-7BD2-CFD3-7C03-7156BC06C9CE}"/>
                  </a:ext>
                </a:extLst>
              </p:cNvPr>
              <p:cNvSpPr/>
              <p:nvPr/>
            </p:nvSpPr>
            <p:spPr>
              <a:xfrm>
                <a:off x="11453748" y="5620384"/>
                <a:ext cx="111759" cy="175577"/>
              </a:xfrm>
              <a:custGeom>
                <a:avLst/>
                <a:gdLst>
                  <a:gd name="csX0" fmla="*/ 55308 w 111759"/>
                  <a:gd name="csY0" fmla="*/ 175451 h 175577"/>
                  <a:gd name="csX1" fmla="*/ 0 w 111759"/>
                  <a:gd name="csY1" fmla="*/ 119253 h 175577"/>
                  <a:gd name="csX2" fmla="*/ 55308 w 111759"/>
                  <a:gd name="csY2" fmla="*/ 63056 h 175577"/>
                  <a:gd name="csX3" fmla="*/ 95758 w 111759"/>
                  <a:gd name="csY3" fmla="*/ 84328 h 175577"/>
                  <a:gd name="csX4" fmla="*/ 96203 w 111759"/>
                  <a:gd name="csY4" fmla="*/ 84328 h 175577"/>
                  <a:gd name="csX5" fmla="*/ 96203 w 111759"/>
                  <a:gd name="csY5" fmla="*/ 0 h 175577"/>
                  <a:gd name="csX6" fmla="*/ 111760 w 111759"/>
                  <a:gd name="csY6" fmla="*/ 0 h 175577"/>
                  <a:gd name="csX7" fmla="*/ 111760 w 111759"/>
                  <a:gd name="csY7" fmla="*/ 172784 h 175577"/>
                  <a:gd name="csX8" fmla="*/ 96203 w 111759"/>
                  <a:gd name="csY8" fmla="*/ 172784 h 175577"/>
                  <a:gd name="csX9" fmla="*/ 96203 w 111759"/>
                  <a:gd name="csY9" fmla="*/ 154749 h 175577"/>
                  <a:gd name="csX10" fmla="*/ 95758 w 111759"/>
                  <a:gd name="csY10" fmla="*/ 154749 h 175577"/>
                  <a:gd name="csX11" fmla="*/ 55308 w 111759"/>
                  <a:gd name="csY11" fmla="*/ 175578 h 175577"/>
                  <a:gd name="csX12" fmla="*/ 56959 w 111759"/>
                  <a:gd name="csY12" fmla="*/ 162179 h 175577"/>
                  <a:gd name="csX13" fmla="*/ 98107 w 111759"/>
                  <a:gd name="csY13" fmla="*/ 119190 h 175577"/>
                  <a:gd name="csX14" fmla="*/ 56959 w 111759"/>
                  <a:gd name="csY14" fmla="*/ 76010 h 175577"/>
                  <a:gd name="csX15" fmla="*/ 16510 w 111759"/>
                  <a:gd name="csY15" fmla="*/ 119190 h 175577"/>
                  <a:gd name="csX16" fmla="*/ 56959 w 111759"/>
                  <a:gd name="csY16" fmla="*/ 162179 h 1755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11759" h="175577">
                    <a:moveTo>
                      <a:pt x="55308" y="175451"/>
                    </a:moveTo>
                    <a:cubicBezTo>
                      <a:pt x="21971" y="175451"/>
                      <a:pt x="0" y="150749"/>
                      <a:pt x="0" y="119253"/>
                    </a:cubicBezTo>
                    <a:cubicBezTo>
                      <a:pt x="0" y="87757"/>
                      <a:pt x="21971" y="63056"/>
                      <a:pt x="55308" y="63056"/>
                    </a:cubicBezTo>
                    <a:cubicBezTo>
                      <a:pt x="70612" y="63056"/>
                      <a:pt x="86614" y="70358"/>
                      <a:pt x="95758" y="84328"/>
                    </a:cubicBezTo>
                    <a:lnTo>
                      <a:pt x="96203" y="84328"/>
                    </a:lnTo>
                    <a:lnTo>
                      <a:pt x="96203" y="0"/>
                    </a:lnTo>
                    <a:lnTo>
                      <a:pt x="111760" y="0"/>
                    </a:lnTo>
                    <a:lnTo>
                      <a:pt x="111760" y="172784"/>
                    </a:lnTo>
                    <a:lnTo>
                      <a:pt x="96203" y="172784"/>
                    </a:lnTo>
                    <a:lnTo>
                      <a:pt x="96203" y="154749"/>
                    </a:lnTo>
                    <a:lnTo>
                      <a:pt x="95758" y="154749"/>
                    </a:lnTo>
                    <a:cubicBezTo>
                      <a:pt x="86614" y="168212"/>
                      <a:pt x="70612" y="175578"/>
                      <a:pt x="55308" y="175578"/>
                    </a:cubicBezTo>
                    <a:close/>
                    <a:moveTo>
                      <a:pt x="56959" y="162179"/>
                    </a:moveTo>
                    <a:cubicBezTo>
                      <a:pt x="80963" y="162179"/>
                      <a:pt x="98107" y="143637"/>
                      <a:pt x="98107" y="119190"/>
                    </a:cubicBezTo>
                    <a:cubicBezTo>
                      <a:pt x="98107" y="94742"/>
                      <a:pt x="80963" y="76010"/>
                      <a:pt x="56959" y="76010"/>
                    </a:cubicBezTo>
                    <a:cubicBezTo>
                      <a:pt x="31115" y="76010"/>
                      <a:pt x="16510" y="95441"/>
                      <a:pt x="16510" y="119190"/>
                    </a:cubicBezTo>
                    <a:cubicBezTo>
                      <a:pt x="16510" y="142939"/>
                      <a:pt x="31115" y="162179"/>
                      <a:pt x="56959" y="162179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6" name="Frihandsfigur: Form 195">
                <a:extLst>
                  <a:ext uri="{FF2B5EF4-FFF2-40B4-BE49-F238E27FC236}">
                    <a16:creationId xmlns:a16="http://schemas.microsoft.com/office/drawing/2014/main" id="{42405B99-84E7-8BB0-9105-71F14CAC0498}"/>
                  </a:ext>
                </a:extLst>
              </p:cNvPr>
              <p:cNvSpPr/>
              <p:nvPr/>
            </p:nvSpPr>
            <p:spPr>
              <a:xfrm>
                <a:off x="11604180" y="5633973"/>
                <a:ext cx="21970" cy="159130"/>
              </a:xfrm>
              <a:custGeom>
                <a:avLst/>
                <a:gdLst>
                  <a:gd name="csX0" fmla="*/ 10985 w 21970"/>
                  <a:gd name="csY0" fmla="*/ 21971 h 159130"/>
                  <a:gd name="csX1" fmla="*/ 0 w 21970"/>
                  <a:gd name="csY1" fmla="*/ 10985 h 159130"/>
                  <a:gd name="csX2" fmla="*/ 10985 w 21970"/>
                  <a:gd name="csY2" fmla="*/ 0 h 159130"/>
                  <a:gd name="csX3" fmla="*/ 21971 w 21970"/>
                  <a:gd name="csY3" fmla="*/ 10985 h 159130"/>
                  <a:gd name="csX4" fmla="*/ 10985 w 21970"/>
                  <a:gd name="csY4" fmla="*/ 21971 h 159130"/>
                  <a:gd name="csX5" fmla="*/ 18732 w 21970"/>
                  <a:gd name="csY5" fmla="*/ 159131 h 159130"/>
                  <a:gd name="csX6" fmla="*/ 3175 w 21970"/>
                  <a:gd name="csY6" fmla="*/ 159131 h 159130"/>
                  <a:gd name="csX7" fmla="*/ 3175 w 21970"/>
                  <a:gd name="csY7" fmla="*/ 52134 h 159130"/>
                  <a:gd name="csX8" fmla="*/ 18732 w 21970"/>
                  <a:gd name="csY8" fmla="*/ 52134 h 159130"/>
                  <a:gd name="csX9" fmla="*/ 18732 w 21970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0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0" y="0"/>
                      <a:pt x="21971" y="4572"/>
                      <a:pt x="21971" y="10985"/>
                    </a:cubicBezTo>
                    <a:cubicBezTo>
                      <a:pt x="21971" y="17399"/>
                      <a:pt x="16510" y="21971"/>
                      <a:pt x="10985" y="21971"/>
                    </a:cubicBezTo>
                    <a:close/>
                    <a:moveTo>
                      <a:pt x="18732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2" y="52134"/>
                    </a:lnTo>
                    <a:lnTo>
                      <a:pt x="18732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7" name="Frihandsfigur: Form 196">
                <a:extLst>
                  <a:ext uri="{FF2B5EF4-FFF2-40B4-BE49-F238E27FC236}">
                    <a16:creationId xmlns:a16="http://schemas.microsoft.com/office/drawing/2014/main" id="{ECC5AF2D-7F10-73A6-C6CD-18A3020BB975}"/>
                  </a:ext>
                </a:extLst>
              </p:cNvPr>
              <p:cNvSpPr/>
              <p:nvPr/>
            </p:nvSpPr>
            <p:spPr>
              <a:xfrm>
                <a:off x="11656568" y="5683377"/>
                <a:ext cx="105155" cy="112394"/>
              </a:xfrm>
              <a:custGeom>
                <a:avLst/>
                <a:gdLst>
                  <a:gd name="csX0" fmla="*/ 104901 w 105155"/>
                  <a:gd name="csY0" fmla="*/ 60325 h 112394"/>
                  <a:gd name="csX1" fmla="*/ 16192 w 105155"/>
                  <a:gd name="csY1" fmla="*/ 60325 h 112394"/>
                  <a:gd name="csX2" fmla="*/ 55308 w 105155"/>
                  <a:gd name="csY2" fmla="*/ 99187 h 112394"/>
                  <a:gd name="csX3" fmla="*/ 89598 w 105155"/>
                  <a:gd name="csY3" fmla="*/ 80645 h 112394"/>
                  <a:gd name="csX4" fmla="*/ 101282 w 105155"/>
                  <a:gd name="csY4" fmla="*/ 89789 h 112394"/>
                  <a:gd name="csX5" fmla="*/ 55308 w 105155"/>
                  <a:gd name="csY5" fmla="*/ 112395 h 112394"/>
                  <a:gd name="csX6" fmla="*/ 0 w 105155"/>
                  <a:gd name="csY6" fmla="*/ 56197 h 112394"/>
                  <a:gd name="csX7" fmla="*/ 53975 w 105155"/>
                  <a:gd name="csY7" fmla="*/ 0 h 112394"/>
                  <a:gd name="csX8" fmla="*/ 105156 w 105155"/>
                  <a:gd name="csY8" fmla="*/ 53022 h 112394"/>
                  <a:gd name="csX9" fmla="*/ 104901 w 105155"/>
                  <a:gd name="csY9" fmla="*/ 60325 h 112394"/>
                  <a:gd name="csX10" fmla="*/ 89344 w 105155"/>
                  <a:gd name="csY10" fmla="*/ 48006 h 112394"/>
                  <a:gd name="csX11" fmla="*/ 53911 w 105155"/>
                  <a:gd name="csY11" fmla="*/ 13017 h 112394"/>
                  <a:gd name="csX12" fmla="*/ 16446 w 105155"/>
                  <a:gd name="csY12" fmla="*/ 48006 h 112394"/>
                  <a:gd name="csX13" fmla="*/ 89344 w 105155"/>
                  <a:gd name="csY13" fmla="*/ 48006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05155" h="112394">
                    <a:moveTo>
                      <a:pt x="104901" y="60325"/>
                    </a:moveTo>
                    <a:lnTo>
                      <a:pt x="16192" y="60325"/>
                    </a:lnTo>
                    <a:cubicBezTo>
                      <a:pt x="16637" y="81788"/>
                      <a:pt x="33338" y="99187"/>
                      <a:pt x="55308" y="99187"/>
                    </a:cubicBezTo>
                    <a:cubicBezTo>
                      <a:pt x="71310" y="99187"/>
                      <a:pt x="83629" y="90297"/>
                      <a:pt x="89598" y="80645"/>
                    </a:cubicBezTo>
                    <a:lnTo>
                      <a:pt x="101282" y="89789"/>
                    </a:lnTo>
                    <a:cubicBezTo>
                      <a:pt x="88709" y="105791"/>
                      <a:pt x="72961" y="112395"/>
                      <a:pt x="55308" y="112395"/>
                    </a:cubicBezTo>
                    <a:cubicBezTo>
                      <a:pt x="23558" y="112395"/>
                      <a:pt x="0" y="88392"/>
                      <a:pt x="0" y="56197"/>
                    </a:cubicBezTo>
                    <a:cubicBezTo>
                      <a:pt x="0" y="24003"/>
                      <a:pt x="23558" y="0"/>
                      <a:pt x="53975" y="0"/>
                    </a:cubicBezTo>
                    <a:cubicBezTo>
                      <a:pt x="87566" y="0"/>
                      <a:pt x="105156" y="23749"/>
                      <a:pt x="105156" y="53022"/>
                    </a:cubicBezTo>
                    <a:cubicBezTo>
                      <a:pt x="105156" y="55054"/>
                      <a:pt x="105156" y="57595"/>
                      <a:pt x="104901" y="60325"/>
                    </a:cubicBezTo>
                    <a:close/>
                    <a:moveTo>
                      <a:pt x="89344" y="48006"/>
                    </a:moveTo>
                    <a:cubicBezTo>
                      <a:pt x="88455" y="27876"/>
                      <a:pt x="76073" y="13017"/>
                      <a:pt x="53911" y="13017"/>
                    </a:cubicBezTo>
                    <a:cubicBezTo>
                      <a:pt x="33083" y="13017"/>
                      <a:pt x="17780" y="29718"/>
                      <a:pt x="16446" y="48006"/>
                    </a:cubicBezTo>
                    <a:lnTo>
                      <a:pt x="89344" y="48006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8" name="Frihandsfigur: Form 197">
                <a:extLst>
                  <a:ext uri="{FF2B5EF4-FFF2-40B4-BE49-F238E27FC236}">
                    <a16:creationId xmlns:a16="http://schemas.microsoft.com/office/drawing/2014/main" id="{47884FAA-121F-6949-153C-4E0A52594C28}"/>
                  </a:ext>
                </a:extLst>
              </p:cNvPr>
              <p:cNvSpPr/>
              <p:nvPr/>
            </p:nvSpPr>
            <p:spPr>
              <a:xfrm>
                <a:off x="11794172" y="5683377"/>
                <a:ext cx="60769" cy="109664"/>
              </a:xfrm>
              <a:custGeom>
                <a:avLst/>
                <a:gdLst>
                  <a:gd name="csX0" fmla="*/ 0 w 60769"/>
                  <a:gd name="csY0" fmla="*/ 2730 h 109664"/>
                  <a:gd name="csX1" fmla="*/ 14859 w 60769"/>
                  <a:gd name="csY1" fmla="*/ 2730 h 109664"/>
                  <a:gd name="csX2" fmla="*/ 15748 w 60769"/>
                  <a:gd name="csY2" fmla="*/ 21018 h 109664"/>
                  <a:gd name="csX3" fmla="*/ 16193 w 60769"/>
                  <a:gd name="csY3" fmla="*/ 21018 h 109664"/>
                  <a:gd name="csX4" fmla="*/ 50483 w 60769"/>
                  <a:gd name="csY4" fmla="*/ 0 h 109664"/>
                  <a:gd name="csX5" fmla="*/ 60770 w 60769"/>
                  <a:gd name="csY5" fmla="*/ 1143 h 109664"/>
                  <a:gd name="csX6" fmla="*/ 58738 w 60769"/>
                  <a:gd name="csY6" fmla="*/ 15748 h 109664"/>
                  <a:gd name="csX7" fmla="*/ 47752 w 60769"/>
                  <a:gd name="csY7" fmla="*/ 14351 h 109664"/>
                  <a:gd name="csX8" fmla="*/ 16446 w 60769"/>
                  <a:gd name="csY8" fmla="*/ 54801 h 109664"/>
                  <a:gd name="csX9" fmla="*/ 16446 w 60769"/>
                  <a:gd name="csY9" fmla="*/ 109664 h 109664"/>
                  <a:gd name="csX10" fmla="*/ 889 w 60769"/>
                  <a:gd name="csY10" fmla="*/ 109664 h 109664"/>
                  <a:gd name="csX11" fmla="*/ 889 w 60769"/>
                  <a:gd name="csY11" fmla="*/ 26226 h 109664"/>
                  <a:gd name="csX12" fmla="*/ 0 w 60769"/>
                  <a:gd name="csY12" fmla="*/ 2667 h 1096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769" h="109664">
                    <a:moveTo>
                      <a:pt x="0" y="2730"/>
                    </a:moveTo>
                    <a:lnTo>
                      <a:pt x="14859" y="2730"/>
                    </a:lnTo>
                    <a:cubicBezTo>
                      <a:pt x="15304" y="8445"/>
                      <a:pt x="15748" y="16446"/>
                      <a:pt x="15748" y="21018"/>
                    </a:cubicBezTo>
                    <a:lnTo>
                      <a:pt x="16193" y="21018"/>
                    </a:lnTo>
                    <a:cubicBezTo>
                      <a:pt x="22161" y="8699"/>
                      <a:pt x="35370" y="0"/>
                      <a:pt x="50483" y="0"/>
                    </a:cubicBezTo>
                    <a:cubicBezTo>
                      <a:pt x="54356" y="0"/>
                      <a:pt x="57595" y="254"/>
                      <a:pt x="60770" y="1143"/>
                    </a:cubicBezTo>
                    <a:lnTo>
                      <a:pt x="58738" y="15748"/>
                    </a:lnTo>
                    <a:cubicBezTo>
                      <a:pt x="56897" y="15049"/>
                      <a:pt x="51880" y="14351"/>
                      <a:pt x="47752" y="14351"/>
                    </a:cubicBezTo>
                    <a:cubicBezTo>
                      <a:pt x="31306" y="14351"/>
                      <a:pt x="16446" y="26226"/>
                      <a:pt x="16446" y="54801"/>
                    </a:cubicBezTo>
                    <a:lnTo>
                      <a:pt x="16446" y="109664"/>
                    </a:lnTo>
                    <a:lnTo>
                      <a:pt x="889" y="109664"/>
                    </a:lnTo>
                    <a:lnTo>
                      <a:pt x="889" y="26226"/>
                    </a:lnTo>
                    <a:cubicBezTo>
                      <a:pt x="889" y="20510"/>
                      <a:pt x="635" y="9970"/>
                      <a:pt x="0" y="2667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9" name="Frihandsfigur: Form 198">
                <a:extLst>
                  <a:ext uri="{FF2B5EF4-FFF2-40B4-BE49-F238E27FC236}">
                    <a16:creationId xmlns:a16="http://schemas.microsoft.com/office/drawing/2014/main" id="{3C0777B2-9358-D7FF-8698-85C5AEFF81D1}"/>
                  </a:ext>
                </a:extLst>
              </p:cNvPr>
              <p:cNvSpPr/>
              <p:nvPr/>
            </p:nvSpPr>
            <p:spPr>
              <a:xfrm>
                <a:off x="10145204" y="5901309"/>
                <a:ext cx="175069" cy="170052"/>
              </a:xfrm>
              <a:custGeom>
                <a:avLst/>
                <a:gdLst>
                  <a:gd name="csX0" fmla="*/ 97917 w 175069"/>
                  <a:gd name="csY0" fmla="*/ 114871 h 170052"/>
                  <a:gd name="csX1" fmla="*/ 97218 w 175069"/>
                  <a:gd name="csY1" fmla="*/ 114871 h 170052"/>
                  <a:gd name="csX2" fmla="*/ 69786 w 175069"/>
                  <a:gd name="csY2" fmla="*/ 129476 h 170052"/>
                  <a:gd name="csX3" fmla="*/ 40513 w 175069"/>
                  <a:gd name="csY3" fmla="*/ 100647 h 170052"/>
                  <a:gd name="csX4" fmla="*/ 93090 w 175069"/>
                  <a:gd name="csY4" fmla="*/ 39370 h 170052"/>
                  <a:gd name="csX5" fmla="*/ 113919 w 175069"/>
                  <a:gd name="csY5" fmla="*/ 51689 h 170052"/>
                  <a:gd name="csX6" fmla="*/ 114173 w 175069"/>
                  <a:gd name="csY6" fmla="*/ 51689 h 170052"/>
                  <a:gd name="csX7" fmla="*/ 117157 w 175069"/>
                  <a:gd name="csY7" fmla="*/ 43942 h 170052"/>
                  <a:gd name="csX8" fmla="*/ 141414 w 175069"/>
                  <a:gd name="csY8" fmla="*/ 43942 h 170052"/>
                  <a:gd name="csX9" fmla="*/ 127698 w 175069"/>
                  <a:gd name="csY9" fmla="*/ 80264 h 170052"/>
                  <a:gd name="csX10" fmla="*/ 121539 w 175069"/>
                  <a:gd name="csY10" fmla="*/ 101727 h 170052"/>
                  <a:gd name="csX11" fmla="*/ 127253 w 175069"/>
                  <a:gd name="csY11" fmla="*/ 107188 h 170052"/>
                  <a:gd name="csX12" fmla="*/ 151955 w 175069"/>
                  <a:gd name="csY12" fmla="*/ 65849 h 170052"/>
                  <a:gd name="csX13" fmla="*/ 99377 w 175069"/>
                  <a:gd name="csY13" fmla="*/ 20574 h 170052"/>
                  <a:gd name="csX14" fmla="*/ 25082 w 175069"/>
                  <a:gd name="csY14" fmla="*/ 95758 h 170052"/>
                  <a:gd name="csX15" fmla="*/ 85217 w 175069"/>
                  <a:gd name="csY15" fmla="*/ 149225 h 170052"/>
                  <a:gd name="csX16" fmla="*/ 137096 w 175069"/>
                  <a:gd name="csY16" fmla="*/ 130238 h 170052"/>
                  <a:gd name="csX17" fmla="*/ 148527 w 175069"/>
                  <a:gd name="csY17" fmla="*/ 145796 h 170052"/>
                  <a:gd name="csX18" fmla="*/ 82486 w 175069"/>
                  <a:gd name="csY18" fmla="*/ 170053 h 170052"/>
                  <a:gd name="csX19" fmla="*/ 0 w 175069"/>
                  <a:gd name="csY19" fmla="*/ 97599 h 170052"/>
                  <a:gd name="csX20" fmla="*/ 99885 w 175069"/>
                  <a:gd name="csY20" fmla="*/ 0 h 170052"/>
                  <a:gd name="csX21" fmla="*/ 175069 w 175069"/>
                  <a:gd name="csY21" fmla="*/ 63754 h 170052"/>
                  <a:gd name="csX22" fmla="*/ 118173 w 175069"/>
                  <a:gd name="csY22" fmla="*/ 129349 h 170052"/>
                  <a:gd name="csX23" fmla="*/ 98044 w 175069"/>
                  <a:gd name="csY23" fmla="*/ 114744 h 170052"/>
                  <a:gd name="csX24" fmla="*/ 91503 w 175069"/>
                  <a:gd name="csY24" fmla="*/ 61214 h 170052"/>
                  <a:gd name="csX25" fmla="*/ 67501 w 175069"/>
                  <a:gd name="csY25" fmla="*/ 95504 h 170052"/>
                  <a:gd name="csX26" fmla="*/ 78486 w 175069"/>
                  <a:gd name="csY26" fmla="*/ 107188 h 170052"/>
                  <a:gd name="csX27" fmla="*/ 102933 w 175069"/>
                  <a:gd name="csY27" fmla="*/ 73596 h 170052"/>
                  <a:gd name="csX28" fmla="*/ 91503 w 175069"/>
                  <a:gd name="csY28" fmla="*/ 61277 h 1700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75069" h="170052">
                    <a:moveTo>
                      <a:pt x="97917" y="114871"/>
                    </a:moveTo>
                    <a:lnTo>
                      <a:pt x="97218" y="114871"/>
                    </a:lnTo>
                    <a:cubicBezTo>
                      <a:pt x="92392" y="121983"/>
                      <a:pt x="82105" y="129476"/>
                      <a:pt x="69786" y="129476"/>
                    </a:cubicBezTo>
                    <a:cubicBezTo>
                      <a:pt x="51053" y="129476"/>
                      <a:pt x="40513" y="118046"/>
                      <a:pt x="40513" y="100647"/>
                    </a:cubicBezTo>
                    <a:cubicBezTo>
                      <a:pt x="40513" y="72961"/>
                      <a:pt x="61340" y="39370"/>
                      <a:pt x="93090" y="39370"/>
                    </a:cubicBezTo>
                    <a:cubicBezTo>
                      <a:pt x="105219" y="39370"/>
                      <a:pt x="112776" y="45339"/>
                      <a:pt x="113919" y="51689"/>
                    </a:cubicBezTo>
                    <a:lnTo>
                      <a:pt x="114173" y="51689"/>
                    </a:lnTo>
                    <a:lnTo>
                      <a:pt x="117157" y="43942"/>
                    </a:lnTo>
                    <a:lnTo>
                      <a:pt x="141414" y="43942"/>
                    </a:lnTo>
                    <a:lnTo>
                      <a:pt x="127698" y="80264"/>
                    </a:lnTo>
                    <a:cubicBezTo>
                      <a:pt x="125158" y="87376"/>
                      <a:pt x="121539" y="97155"/>
                      <a:pt x="121539" y="101727"/>
                    </a:cubicBezTo>
                    <a:cubicBezTo>
                      <a:pt x="121539" y="105854"/>
                      <a:pt x="122936" y="107188"/>
                      <a:pt x="127253" y="107188"/>
                    </a:cubicBezTo>
                    <a:cubicBezTo>
                      <a:pt x="140970" y="107188"/>
                      <a:pt x="151955" y="88900"/>
                      <a:pt x="151955" y="65849"/>
                    </a:cubicBezTo>
                    <a:cubicBezTo>
                      <a:pt x="151955" y="35433"/>
                      <a:pt x="130239" y="20574"/>
                      <a:pt x="99377" y="20574"/>
                    </a:cubicBezTo>
                    <a:cubicBezTo>
                      <a:pt x="55499" y="20574"/>
                      <a:pt x="25082" y="53975"/>
                      <a:pt x="25082" y="95758"/>
                    </a:cubicBezTo>
                    <a:cubicBezTo>
                      <a:pt x="25082" y="129794"/>
                      <a:pt x="48831" y="149225"/>
                      <a:pt x="85217" y="149225"/>
                    </a:cubicBezTo>
                    <a:cubicBezTo>
                      <a:pt x="105092" y="149225"/>
                      <a:pt x="122238" y="142113"/>
                      <a:pt x="137096" y="130238"/>
                    </a:cubicBezTo>
                    <a:lnTo>
                      <a:pt x="148527" y="145796"/>
                    </a:lnTo>
                    <a:cubicBezTo>
                      <a:pt x="132270" y="160655"/>
                      <a:pt x="108521" y="170053"/>
                      <a:pt x="82486" y="170053"/>
                    </a:cubicBezTo>
                    <a:cubicBezTo>
                      <a:pt x="31750" y="170053"/>
                      <a:pt x="0" y="141922"/>
                      <a:pt x="0" y="97599"/>
                    </a:cubicBezTo>
                    <a:cubicBezTo>
                      <a:pt x="0" y="41846"/>
                      <a:pt x="44132" y="0"/>
                      <a:pt x="99885" y="0"/>
                    </a:cubicBezTo>
                    <a:cubicBezTo>
                      <a:pt x="143065" y="0"/>
                      <a:pt x="175069" y="23304"/>
                      <a:pt x="175069" y="63754"/>
                    </a:cubicBezTo>
                    <a:cubicBezTo>
                      <a:pt x="175069" y="99441"/>
                      <a:pt x="152653" y="129349"/>
                      <a:pt x="118173" y="129349"/>
                    </a:cubicBezTo>
                    <a:cubicBezTo>
                      <a:pt x="106045" y="129349"/>
                      <a:pt x="98044" y="123380"/>
                      <a:pt x="98044" y="114744"/>
                    </a:cubicBezTo>
                    <a:close/>
                    <a:moveTo>
                      <a:pt x="91503" y="61214"/>
                    </a:moveTo>
                    <a:cubicBezTo>
                      <a:pt x="79819" y="61214"/>
                      <a:pt x="67501" y="80391"/>
                      <a:pt x="67501" y="95504"/>
                    </a:cubicBezTo>
                    <a:cubicBezTo>
                      <a:pt x="67501" y="101917"/>
                      <a:pt x="70676" y="107188"/>
                      <a:pt x="78486" y="107188"/>
                    </a:cubicBezTo>
                    <a:cubicBezTo>
                      <a:pt x="92201" y="107188"/>
                      <a:pt x="102933" y="87503"/>
                      <a:pt x="102933" y="73596"/>
                    </a:cubicBezTo>
                    <a:cubicBezTo>
                      <a:pt x="102933" y="66484"/>
                      <a:pt x="99949" y="61277"/>
                      <a:pt x="91503" y="61277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0" name="Frihandsfigur: Form 199">
                <a:extLst>
                  <a:ext uri="{FF2B5EF4-FFF2-40B4-BE49-F238E27FC236}">
                    <a16:creationId xmlns:a16="http://schemas.microsoft.com/office/drawing/2014/main" id="{5901D7FB-2FF0-14A5-3F91-5CE04D68006E}"/>
                  </a:ext>
                </a:extLst>
              </p:cNvPr>
              <p:cNvSpPr/>
              <p:nvPr/>
            </p:nvSpPr>
            <p:spPr>
              <a:xfrm>
                <a:off x="10323766" y="5894704"/>
                <a:ext cx="124776" cy="172783"/>
              </a:xfrm>
              <a:custGeom>
                <a:avLst/>
                <a:gdLst>
                  <a:gd name="csX0" fmla="*/ 74802 w 124776"/>
                  <a:gd name="csY0" fmla="*/ 172720 h 172783"/>
                  <a:gd name="csX1" fmla="*/ 85534 w 124776"/>
                  <a:gd name="csY1" fmla="*/ 110998 h 172783"/>
                  <a:gd name="csX2" fmla="*/ 86677 w 124776"/>
                  <a:gd name="csY2" fmla="*/ 101410 h 172783"/>
                  <a:gd name="csX3" fmla="*/ 71565 w 124776"/>
                  <a:gd name="csY3" fmla="*/ 86106 h 172783"/>
                  <a:gd name="csX4" fmla="*/ 47561 w 124776"/>
                  <a:gd name="csY4" fmla="*/ 111506 h 172783"/>
                  <a:gd name="csX5" fmla="*/ 36576 w 124776"/>
                  <a:gd name="csY5" fmla="*/ 172784 h 172783"/>
                  <a:gd name="csX6" fmla="*/ 0 w 124776"/>
                  <a:gd name="csY6" fmla="*/ 172784 h 172783"/>
                  <a:gd name="csX7" fmla="*/ 30416 w 124776"/>
                  <a:gd name="csY7" fmla="*/ 0 h 172783"/>
                  <a:gd name="csX8" fmla="*/ 67183 w 124776"/>
                  <a:gd name="csY8" fmla="*/ 0 h 172783"/>
                  <a:gd name="csX9" fmla="*/ 54165 w 124776"/>
                  <a:gd name="csY9" fmla="*/ 73851 h 172783"/>
                  <a:gd name="csX10" fmla="*/ 54610 w 124776"/>
                  <a:gd name="csY10" fmla="*/ 73851 h 172783"/>
                  <a:gd name="csX11" fmla="*/ 88455 w 124776"/>
                  <a:gd name="csY11" fmla="*/ 56007 h 172783"/>
                  <a:gd name="csX12" fmla="*/ 124777 w 124776"/>
                  <a:gd name="csY12" fmla="*/ 90551 h 172783"/>
                  <a:gd name="csX13" fmla="*/ 123634 w 124776"/>
                  <a:gd name="csY13" fmla="*/ 102870 h 172783"/>
                  <a:gd name="csX14" fmla="*/ 111315 w 124776"/>
                  <a:gd name="csY14" fmla="*/ 172784 h 172783"/>
                  <a:gd name="csX15" fmla="*/ 74740 w 124776"/>
                  <a:gd name="csY15" fmla="*/ 172784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24776" h="172783">
                    <a:moveTo>
                      <a:pt x="74802" y="172720"/>
                    </a:moveTo>
                    <a:lnTo>
                      <a:pt x="85534" y="110998"/>
                    </a:lnTo>
                    <a:cubicBezTo>
                      <a:pt x="86233" y="107823"/>
                      <a:pt x="86677" y="104140"/>
                      <a:pt x="86677" y="101410"/>
                    </a:cubicBezTo>
                    <a:cubicBezTo>
                      <a:pt x="86677" y="92964"/>
                      <a:pt x="82803" y="86106"/>
                      <a:pt x="71565" y="86106"/>
                    </a:cubicBezTo>
                    <a:cubicBezTo>
                      <a:pt x="58293" y="86106"/>
                      <a:pt x="49847" y="97536"/>
                      <a:pt x="47561" y="111506"/>
                    </a:cubicBezTo>
                    <a:lnTo>
                      <a:pt x="36576" y="172784"/>
                    </a:lnTo>
                    <a:lnTo>
                      <a:pt x="0" y="172784"/>
                    </a:lnTo>
                    <a:lnTo>
                      <a:pt x="30416" y="0"/>
                    </a:lnTo>
                    <a:lnTo>
                      <a:pt x="67183" y="0"/>
                    </a:lnTo>
                    <a:lnTo>
                      <a:pt x="54165" y="73851"/>
                    </a:lnTo>
                    <a:lnTo>
                      <a:pt x="54610" y="73851"/>
                    </a:lnTo>
                    <a:cubicBezTo>
                      <a:pt x="61023" y="64453"/>
                      <a:pt x="73152" y="56007"/>
                      <a:pt x="88455" y="56007"/>
                    </a:cubicBezTo>
                    <a:cubicBezTo>
                      <a:pt x="113855" y="56007"/>
                      <a:pt x="124777" y="72009"/>
                      <a:pt x="124777" y="90551"/>
                    </a:cubicBezTo>
                    <a:cubicBezTo>
                      <a:pt x="124777" y="94679"/>
                      <a:pt x="124523" y="98997"/>
                      <a:pt x="123634" y="102870"/>
                    </a:cubicBezTo>
                    <a:lnTo>
                      <a:pt x="111315" y="172784"/>
                    </a:lnTo>
                    <a:lnTo>
                      <a:pt x="74740" y="172784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1" name="Frihandsfigur: Form 200">
                <a:extLst>
                  <a:ext uri="{FF2B5EF4-FFF2-40B4-BE49-F238E27FC236}">
                    <a16:creationId xmlns:a16="http://schemas.microsoft.com/office/drawing/2014/main" id="{2DCFA271-2A64-67BC-9043-5246EAA5BB33}"/>
                  </a:ext>
                </a:extLst>
              </p:cNvPr>
              <p:cNvSpPr/>
              <p:nvPr/>
            </p:nvSpPr>
            <p:spPr>
              <a:xfrm>
                <a:off x="10463783" y="5950077"/>
                <a:ext cx="113284" cy="120014"/>
              </a:xfrm>
              <a:custGeom>
                <a:avLst/>
                <a:gdLst>
                  <a:gd name="csX0" fmla="*/ 111951 w 113284"/>
                  <a:gd name="csY0" fmla="*/ 50800 h 120014"/>
                  <a:gd name="csX1" fmla="*/ 104204 w 113284"/>
                  <a:gd name="csY1" fmla="*/ 95123 h 120014"/>
                  <a:gd name="csX2" fmla="*/ 101918 w 113284"/>
                  <a:gd name="csY2" fmla="*/ 117284 h 120014"/>
                  <a:gd name="csX3" fmla="*/ 69469 w 113284"/>
                  <a:gd name="csY3" fmla="*/ 117284 h 120014"/>
                  <a:gd name="csX4" fmla="*/ 70359 w 113284"/>
                  <a:gd name="csY4" fmla="*/ 105156 h 120014"/>
                  <a:gd name="csX5" fmla="*/ 69914 w 113284"/>
                  <a:gd name="csY5" fmla="*/ 105156 h 120014"/>
                  <a:gd name="csX6" fmla="*/ 35179 w 113284"/>
                  <a:gd name="csY6" fmla="*/ 120015 h 120014"/>
                  <a:gd name="csX7" fmla="*/ 0 w 113284"/>
                  <a:gd name="csY7" fmla="*/ 89852 h 120014"/>
                  <a:gd name="csX8" fmla="*/ 78169 w 113284"/>
                  <a:gd name="csY8" fmla="*/ 45529 h 120014"/>
                  <a:gd name="csX9" fmla="*/ 78613 w 113284"/>
                  <a:gd name="csY9" fmla="*/ 40259 h 120014"/>
                  <a:gd name="csX10" fmla="*/ 60770 w 113284"/>
                  <a:gd name="csY10" fmla="*/ 27432 h 120014"/>
                  <a:gd name="csX11" fmla="*/ 30797 w 113284"/>
                  <a:gd name="csY11" fmla="*/ 38164 h 120014"/>
                  <a:gd name="csX12" fmla="*/ 15685 w 113284"/>
                  <a:gd name="csY12" fmla="*/ 17145 h 120014"/>
                  <a:gd name="csX13" fmla="*/ 65722 w 113284"/>
                  <a:gd name="csY13" fmla="*/ 0 h 120014"/>
                  <a:gd name="csX14" fmla="*/ 113285 w 113284"/>
                  <a:gd name="csY14" fmla="*/ 36766 h 120014"/>
                  <a:gd name="csX15" fmla="*/ 111887 w 113284"/>
                  <a:gd name="csY15" fmla="*/ 50736 h 120014"/>
                  <a:gd name="csX16" fmla="*/ 72835 w 113284"/>
                  <a:gd name="csY16" fmla="*/ 67501 h 120014"/>
                  <a:gd name="csX17" fmla="*/ 33274 w 113284"/>
                  <a:gd name="csY17" fmla="*/ 83947 h 120014"/>
                  <a:gd name="csX18" fmla="*/ 48387 w 113284"/>
                  <a:gd name="csY18" fmla="*/ 95567 h 120014"/>
                  <a:gd name="csX19" fmla="*/ 74930 w 113284"/>
                  <a:gd name="csY19" fmla="*/ 72961 h 120014"/>
                  <a:gd name="csX20" fmla="*/ 76073 w 113284"/>
                  <a:gd name="csY20" fmla="*/ 67501 h 120014"/>
                  <a:gd name="csX21" fmla="*/ 72898 w 113284"/>
                  <a:gd name="csY21" fmla="*/ 67501 h 120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13284" h="120014">
                    <a:moveTo>
                      <a:pt x="111951" y="50800"/>
                    </a:moveTo>
                    <a:lnTo>
                      <a:pt x="104204" y="95123"/>
                    </a:lnTo>
                    <a:cubicBezTo>
                      <a:pt x="102807" y="102870"/>
                      <a:pt x="101918" y="112268"/>
                      <a:pt x="101918" y="117284"/>
                    </a:cubicBezTo>
                    <a:lnTo>
                      <a:pt x="69469" y="117284"/>
                    </a:lnTo>
                    <a:cubicBezTo>
                      <a:pt x="69469" y="114109"/>
                      <a:pt x="69914" y="109029"/>
                      <a:pt x="70359" y="105156"/>
                    </a:cubicBezTo>
                    <a:lnTo>
                      <a:pt x="69914" y="105156"/>
                    </a:lnTo>
                    <a:cubicBezTo>
                      <a:pt x="61468" y="115189"/>
                      <a:pt x="49594" y="120015"/>
                      <a:pt x="35179" y="120015"/>
                    </a:cubicBezTo>
                    <a:cubicBezTo>
                      <a:pt x="19177" y="120015"/>
                      <a:pt x="0" y="112458"/>
                      <a:pt x="0" y="89852"/>
                    </a:cubicBezTo>
                    <a:cubicBezTo>
                      <a:pt x="0" y="53276"/>
                      <a:pt x="40196" y="45529"/>
                      <a:pt x="78169" y="45529"/>
                    </a:cubicBezTo>
                    <a:cubicBezTo>
                      <a:pt x="78613" y="42799"/>
                      <a:pt x="78613" y="41402"/>
                      <a:pt x="78613" y="40259"/>
                    </a:cubicBezTo>
                    <a:cubicBezTo>
                      <a:pt x="78613" y="31369"/>
                      <a:pt x="72010" y="27432"/>
                      <a:pt x="60770" y="27432"/>
                    </a:cubicBezTo>
                    <a:cubicBezTo>
                      <a:pt x="50483" y="27432"/>
                      <a:pt x="39307" y="31750"/>
                      <a:pt x="30797" y="38164"/>
                    </a:cubicBezTo>
                    <a:lnTo>
                      <a:pt x="15685" y="17145"/>
                    </a:lnTo>
                    <a:cubicBezTo>
                      <a:pt x="29147" y="6159"/>
                      <a:pt x="48387" y="0"/>
                      <a:pt x="65722" y="0"/>
                    </a:cubicBezTo>
                    <a:cubicBezTo>
                      <a:pt x="92901" y="0"/>
                      <a:pt x="113285" y="11430"/>
                      <a:pt x="113285" y="36766"/>
                    </a:cubicBezTo>
                    <a:cubicBezTo>
                      <a:pt x="113285" y="40894"/>
                      <a:pt x="112840" y="46164"/>
                      <a:pt x="111887" y="50736"/>
                    </a:cubicBezTo>
                    <a:close/>
                    <a:moveTo>
                      <a:pt x="72835" y="67501"/>
                    </a:moveTo>
                    <a:cubicBezTo>
                      <a:pt x="54547" y="67501"/>
                      <a:pt x="33274" y="70040"/>
                      <a:pt x="33274" y="83947"/>
                    </a:cubicBezTo>
                    <a:cubicBezTo>
                      <a:pt x="33274" y="93091"/>
                      <a:pt x="40831" y="95567"/>
                      <a:pt x="48387" y="95567"/>
                    </a:cubicBezTo>
                    <a:cubicBezTo>
                      <a:pt x="62357" y="95567"/>
                      <a:pt x="72390" y="85725"/>
                      <a:pt x="74930" y="72961"/>
                    </a:cubicBezTo>
                    <a:lnTo>
                      <a:pt x="76073" y="67501"/>
                    </a:lnTo>
                    <a:lnTo>
                      <a:pt x="72898" y="6750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2" name="Frihandsfigur: Form 201">
                <a:extLst>
                  <a:ext uri="{FF2B5EF4-FFF2-40B4-BE49-F238E27FC236}">
                    <a16:creationId xmlns:a16="http://schemas.microsoft.com/office/drawing/2014/main" id="{3FB60900-F5F8-7A16-DE77-989D668BF422}"/>
                  </a:ext>
                </a:extLst>
              </p:cNvPr>
              <p:cNvSpPr/>
              <p:nvPr/>
            </p:nvSpPr>
            <p:spPr>
              <a:xfrm>
                <a:off x="10592181" y="5950584"/>
                <a:ext cx="124840" cy="116776"/>
              </a:xfrm>
              <a:custGeom>
                <a:avLst/>
                <a:gdLst>
                  <a:gd name="csX0" fmla="*/ 52832 w 124840"/>
                  <a:gd name="csY0" fmla="*/ 19431 h 116776"/>
                  <a:gd name="csX1" fmla="*/ 88519 w 124840"/>
                  <a:gd name="csY1" fmla="*/ 0 h 116776"/>
                  <a:gd name="csX2" fmla="*/ 124840 w 124840"/>
                  <a:gd name="csY2" fmla="*/ 34544 h 116776"/>
                  <a:gd name="csX3" fmla="*/ 123698 w 124840"/>
                  <a:gd name="csY3" fmla="*/ 46863 h 116776"/>
                  <a:gd name="csX4" fmla="*/ 111378 w 124840"/>
                  <a:gd name="csY4" fmla="*/ 116777 h 116776"/>
                  <a:gd name="csX5" fmla="*/ 74802 w 124840"/>
                  <a:gd name="csY5" fmla="*/ 116777 h 116776"/>
                  <a:gd name="csX6" fmla="*/ 85534 w 124840"/>
                  <a:gd name="csY6" fmla="*/ 55055 h 116776"/>
                  <a:gd name="csX7" fmla="*/ 86677 w 124840"/>
                  <a:gd name="csY7" fmla="*/ 45466 h 116776"/>
                  <a:gd name="csX8" fmla="*/ 71564 w 124840"/>
                  <a:gd name="csY8" fmla="*/ 30163 h 116776"/>
                  <a:gd name="csX9" fmla="*/ 47561 w 124840"/>
                  <a:gd name="csY9" fmla="*/ 55055 h 116776"/>
                  <a:gd name="csX10" fmla="*/ 36575 w 124840"/>
                  <a:gd name="csY10" fmla="*/ 116777 h 116776"/>
                  <a:gd name="csX11" fmla="*/ 0 w 124840"/>
                  <a:gd name="csY11" fmla="*/ 116777 h 116776"/>
                  <a:gd name="csX12" fmla="*/ 15748 w 124840"/>
                  <a:gd name="csY12" fmla="*/ 26480 h 116776"/>
                  <a:gd name="csX13" fmla="*/ 19176 w 124840"/>
                  <a:gd name="csY13" fmla="*/ 2921 h 116776"/>
                  <a:gd name="csX14" fmla="*/ 54165 w 124840"/>
                  <a:gd name="csY14" fmla="*/ 2921 h 116776"/>
                  <a:gd name="csX15" fmla="*/ 52324 w 124840"/>
                  <a:gd name="csY15" fmla="*/ 19368 h 116776"/>
                  <a:gd name="csX16" fmla="*/ 52768 w 124840"/>
                  <a:gd name="csY16" fmla="*/ 19368 h 1167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24840" h="116776">
                    <a:moveTo>
                      <a:pt x="52832" y="19431"/>
                    </a:moveTo>
                    <a:cubicBezTo>
                      <a:pt x="60134" y="8255"/>
                      <a:pt x="72707" y="0"/>
                      <a:pt x="88519" y="0"/>
                    </a:cubicBezTo>
                    <a:cubicBezTo>
                      <a:pt x="113919" y="0"/>
                      <a:pt x="124840" y="16002"/>
                      <a:pt x="124840" y="34544"/>
                    </a:cubicBezTo>
                    <a:cubicBezTo>
                      <a:pt x="124840" y="38672"/>
                      <a:pt x="124587" y="42990"/>
                      <a:pt x="123698" y="46863"/>
                    </a:cubicBezTo>
                    <a:lnTo>
                      <a:pt x="111378" y="116777"/>
                    </a:lnTo>
                    <a:lnTo>
                      <a:pt x="74802" y="116777"/>
                    </a:lnTo>
                    <a:lnTo>
                      <a:pt x="85534" y="55055"/>
                    </a:lnTo>
                    <a:cubicBezTo>
                      <a:pt x="86233" y="51880"/>
                      <a:pt x="86677" y="48197"/>
                      <a:pt x="86677" y="45466"/>
                    </a:cubicBezTo>
                    <a:cubicBezTo>
                      <a:pt x="86677" y="37021"/>
                      <a:pt x="82803" y="30163"/>
                      <a:pt x="71564" y="30163"/>
                    </a:cubicBezTo>
                    <a:cubicBezTo>
                      <a:pt x="58293" y="30163"/>
                      <a:pt x="49847" y="41593"/>
                      <a:pt x="47561" y="55055"/>
                    </a:cubicBezTo>
                    <a:lnTo>
                      <a:pt x="36575" y="116777"/>
                    </a:lnTo>
                    <a:lnTo>
                      <a:pt x="0" y="116777"/>
                    </a:lnTo>
                    <a:lnTo>
                      <a:pt x="15748" y="26480"/>
                    </a:lnTo>
                    <a:cubicBezTo>
                      <a:pt x="16890" y="20765"/>
                      <a:pt x="18478" y="10224"/>
                      <a:pt x="19176" y="2921"/>
                    </a:cubicBezTo>
                    <a:lnTo>
                      <a:pt x="54165" y="2921"/>
                    </a:lnTo>
                    <a:cubicBezTo>
                      <a:pt x="53911" y="6604"/>
                      <a:pt x="52768" y="14605"/>
                      <a:pt x="52324" y="19368"/>
                    </a:cubicBezTo>
                    <a:lnTo>
                      <a:pt x="52768" y="19368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3" name="Frihandsfigur: Form 202">
                <a:extLst>
                  <a:ext uri="{FF2B5EF4-FFF2-40B4-BE49-F238E27FC236}">
                    <a16:creationId xmlns:a16="http://schemas.microsoft.com/office/drawing/2014/main" id="{2CD05E17-A9C5-4DCA-DFAE-7160A8D2ADE9}"/>
                  </a:ext>
                </a:extLst>
              </p:cNvPr>
              <p:cNvSpPr/>
              <p:nvPr/>
            </p:nvSpPr>
            <p:spPr>
              <a:xfrm>
                <a:off x="10735056" y="5894641"/>
                <a:ext cx="147890" cy="175514"/>
              </a:xfrm>
              <a:custGeom>
                <a:avLst/>
                <a:gdLst>
                  <a:gd name="csX0" fmla="*/ 111315 w 147890"/>
                  <a:gd name="csY0" fmla="*/ 0 h 175514"/>
                  <a:gd name="csX1" fmla="*/ 147891 w 147890"/>
                  <a:gd name="csY1" fmla="*/ 0 h 175514"/>
                  <a:gd name="csX2" fmla="*/ 117284 w 147890"/>
                  <a:gd name="csY2" fmla="*/ 172784 h 175514"/>
                  <a:gd name="csX3" fmla="*/ 83693 w 147890"/>
                  <a:gd name="csY3" fmla="*/ 172784 h 175514"/>
                  <a:gd name="csX4" fmla="*/ 86423 w 147890"/>
                  <a:gd name="csY4" fmla="*/ 157226 h 175514"/>
                  <a:gd name="csX5" fmla="*/ 85725 w 147890"/>
                  <a:gd name="csY5" fmla="*/ 157226 h 175514"/>
                  <a:gd name="csX6" fmla="*/ 47117 w 147890"/>
                  <a:gd name="csY6" fmla="*/ 175514 h 175514"/>
                  <a:gd name="csX7" fmla="*/ 0 w 147890"/>
                  <a:gd name="csY7" fmla="*/ 126619 h 175514"/>
                  <a:gd name="csX8" fmla="*/ 62864 w 147890"/>
                  <a:gd name="csY8" fmla="*/ 56007 h 175514"/>
                  <a:gd name="csX9" fmla="*/ 98298 w 147890"/>
                  <a:gd name="csY9" fmla="*/ 73597 h 175514"/>
                  <a:gd name="csX10" fmla="*/ 98742 w 147890"/>
                  <a:gd name="csY10" fmla="*/ 73597 h 175514"/>
                  <a:gd name="csX11" fmla="*/ 111315 w 147890"/>
                  <a:gd name="csY11" fmla="*/ 0 h 175514"/>
                  <a:gd name="csX12" fmla="*/ 59880 w 147890"/>
                  <a:gd name="csY12" fmla="*/ 145796 h 175514"/>
                  <a:gd name="csX13" fmla="*/ 92138 w 147890"/>
                  <a:gd name="csY13" fmla="*/ 109474 h 175514"/>
                  <a:gd name="csX14" fmla="*/ 68389 w 147890"/>
                  <a:gd name="csY14" fmla="*/ 85471 h 175514"/>
                  <a:gd name="csX15" fmla="*/ 36385 w 147890"/>
                  <a:gd name="csY15" fmla="*/ 121793 h 175514"/>
                  <a:gd name="csX16" fmla="*/ 59944 w 147890"/>
                  <a:gd name="csY16" fmla="*/ 145796 h 175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47890" h="175514">
                    <a:moveTo>
                      <a:pt x="111315" y="0"/>
                    </a:moveTo>
                    <a:lnTo>
                      <a:pt x="147891" y="0"/>
                    </a:lnTo>
                    <a:lnTo>
                      <a:pt x="117284" y="172784"/>
                    </a:lnTo>
                    <a:lnTo>
                      <a:pt x="83693" y="172784"/>
                    </a:lnTo>
                    <a:lnTo>
                      <a:pt x="86423" y="157226"/>
                    </a:lnTo>
                    <a:lnTo>
                      <a:pt x="85725" y="157226"/>
                    </a:lnTo>
                    <a:cubicBezTo>
                      <a:pt x="77724" y="168656"/>
                      <a:pt x="63753" y="175514"/>
                      <a:pt x="47117" y="175514"/>
                    </a:cubicBezTo>
                    <a:cubicBezTo>
                      <a:pt x="17652" y="175514"/>
                      <a:pt x="0" y="154940"/>
                      <a:pt x="0" y="126619"/>
                    </a:cubicBezTo>
                    <a:cubicBezTo>
                      <a:pt x="0" y="87757"/>
                      <a:pt x="26288" y="56007"/>
                      <a:pt x="62864" y="56007"/>
                    </a:cubicBezTo>
                    <a:cubicBezTo>
                      <a:pt x="79565" y="56007"/>
                      <a:pt x="92138" y="62865"/>
                      <a:pt x="98298" y="73597"/>
                    </a:cubicBezTo>
                    <a:lnTo>
                      <a:pt x="98742" y="73597"/>
                    </a:lnTo>
                    <a:lnTo>
                      <a:pt x="111315" y="0"/>
                    </a:lnTo>
                    <a:close/>
                    <a:moveTo>
                      <a:pt x="59880" y="145796"/>
                    </a:moveTo>
                    <a:cubicBezTo>
                      <a:pt x="78422" y="145796"/>
                      <a:pt x="92138" y="129096"/>
                      <a:pt x="92138" y="109474"/>
                    </a:cubicBezTo>
                    <a:cubicBezTo>
                      <a:pt x="92138" y="95504"/>
                      <a:pt x="82994" y="85471"/>
                      <a:pt x="68389" y="85471"/>
                    </a:cubicBezTo>
                    <a:cubicBezTo>
                      <a:pt x="48958" y="85471"/>
                      <a:pt x="36385" y="101727"/>
                      <a:pt x="36385" y="121793"/>
                    </a:cubicBezTo>
                    <a:cubicBezTo>
                      <a:pt x="36385" y="135255"/>
                      <a:pt x="44640" y="145796"/>
                      <a:pt x="59944" y="145796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4" name="Frihandsfigur: Form 203">
                <a:extLst>
                  <a:ext uri="{FF2B5EF4-FFF2-40B4-BE49-F238E27FC236}">
                    <a16:creationId xmlns:a16="http://schemas.microsoft.com/office/drawing/2014/main" id="{791E3AA2-2798-C937-38DB-951D3E823416}"/>
                  </a:ext>
                </a:extLst>
              </p:cNvPr>
              <p:cNvSpPr/>
              <p:nvPr/>
            </p:nvSpPr>
            <p:spPr>
              <a:xfrm>
                <a:off x="10885043" y="5950140"/>
                <a:ext cx="118871" cy="120650"/>
              </a:xfrm>
              <a:custGeom>
                <a:avLst/>
                <a:gdLst>
                  <a:gd name="csX0" fmla="*/ 34289 w 118871"/>
                  <a:gd name="csY0" fmla="*/ 70167 h 120650"/>
                  <a:gd name="csX1" fmla="*/ 34036 w 118871"/>
                  <a:gd name="csY1" fmla="*/ 72199 h 120650"/>
                  <a:gd name="csX2" fmla="*/ 59182 w 118871"/>
                  <a:gd name="csY2" fmla="*/ 92519 h 120650"/>
                  <a:gd name="csX3" fmla="*/ 86360 w 118871"/>
                  <a:gd name="csY3" fmla="*/ 80645 h 120650"/>
                  <a:gd name="csX4" fmla="*/ 109474 w 118871"/>
                  <a:gd name="csY4" fmla="*/ 98679 h 120650"/>
                  <a:gd name="csX5" fmla="*/ 56007 w 118871"/>
                  <a:gd name="csY5" fmla="*/ 120650 h 120650"/>
                  <a:gd name="csX6" fmla="*/ 0 w 118871"/>
                  <a:gd name="csY6" fmla="*/ 69469 h 120650"/>
                  <a:gd name="csX7" fmla="*/ 68580 w 118871"/>
                  <a:gd name="csY7" fmla="*/ 0 h 120650"/>
                  <a:gd name="csX8" fmla="*/ 118872 w 118871"/>
                  <a:gd name="csY8" fmla="*/ 48006 h 120650"/>
                  <a:gd name="csX9" fmla="*/ 115888 w 118871"/>
                  <a:gd name="csY9" fmla="*/ 70167 h 120650"/>
                  <a:gd name="csX10" fmla="*/ 34289 w 118871"/>
                  <a:gd name="csY10" fmla="*/ 70167 h 120650"/>
                  <a:gd name="csX11" fmla="*/ 86360 w 118871"/>
                  <a:gd name="csY11" fmla="*/ 43243 h 120650"/>
                  <a:gd name="csX12" fmla="*/ 65532 w 118871"/>
                  <a:gd name="csY12" fmla="*/ 25654 h 120650"/>
                  <a:gd name="csX13" fmla="*/ 36702 w 118871"/>
                  <a:gd name="csY13" fmla="*/ 47815 h 120650"/>
                  <a:gd name="csX14" fmla="*/ 86042 w 118871"/>
                  <a:gd name="csY14" fmla="*/ 47815 h 120650"/>
                  <a:gd name="csX15" fmla="*/ 86296 w 118871"/>
                  <a:gd name="csY15" fmla="*/ 43243 h 1206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18871" h="120650">
                    <a:moveTo>
                      <a:pt x="34289" y="70167"/>
                    </a:moveTo>
                    <a:cubicBezTo>
                      <a:pt x="34036" y="71056"/>
                      <a:pt x="34036" y="71755"/>
                      <a:pt x="34036" y="72199"/>
                    </a:cubicBezTo>
                    <a:cubicBezTo>
                      <a:pt x="34036" y="85026"/>
                      <a:pt x="46609" y="92519"/>
                      <a:pt x="59182" y="92519"/>
                    </a:cubicBezTo>
                    <a:cubicBezTo>
                      <a:pt x="70612" y="92519"/>
                      <a:pt x="79501" y="87947"/>
                      <a:pt x="86360" y="80645"/>
                    </a:cubicBezTo>
                    <a:lnTo>
                      <a:pt x="109474" y="98679"/>
                    </a:lnTo>
                    <a:cubicBezTo>
                      <a:pt x="95059" y="113982"/>
                      <a:pt x="76581" y="120650"/>
                      <a:pt x="56007" y="120650"/>
                    </a:cubicBezTo>
                    <a:cubicBezTo>
                      <a:pt x="24447" y="120650"/>
                      <a:pt x="0" y="102616"/>
                      <a:pt x="0" y="69469"/>
                    </a:cubicBezTo>
                    <a:cubicBezTo>
                      <a:pt x="0" y="30607"/>
                      <a:pt x="28575" y="0"/>
                      <a:pt x="68580" y="0"/>
                    </a:cubicBezTo>
                    <a:cubicBezTo>
                      <a:pt x="98551" y="0"/>
                      <a:pt x="118872" y="17145"/>
                      <a:pt x="118872" y="48006"/>
                    </a:cubicBezTo>
                    <a:cubicBezTo>
                      <a:pt x="118872" y="53467"/>
                      <a:pt x="117728" y="62865"/>
                      <a:pt x="115888" y="70167"/>
                    </a:cubicBezTo>
                    <a:lnTo>
                      <a:pt x="34289" y="70167"/>
                    </a:lnTo>
                    <a:close/>
                    <a:moveTo>
                      <a:pt x="86360" y="43243"/>
                    </a:moveTo>
                    <a:cubicBezTo>
                      <a:pt x="86360" y="33210"/>
                      <a:pt x="78803" y="25654"/>
                      <a:pt x="65532" y="25654"/>
                    </a:cubicBezTo>
                    <a:cubicBezTo>
                      <a:pt x="49275" y="25654"/>
                      <a:pt x="38988" y="38227"/>
                      <a:pt x="36702" y="47815"/>
                    </a:cubicBezTo>
                    <a:lnTo>
                      <a:pt x="86042" y="47815"/>
                    </a:lnTo>
                    <a:cubicBezTo>
                      <a:pt x="86296" y="46228"/>
                      <a:pt x="86296" y="44640"/>
                      <a:pt x="86296" y="43243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5" name="Frihandsfigur: Form 204">
                <a:extLst>
                  <a:ext uri="{FF2B5EF4-FFF2-40B4-BE49-F238E27FC236}">
                    <a16:creationId xmlns:a16="http://schemas.microsoft.com/office/drawing/2014/main" id="{AD6BAE5B-5BA2-0009-32A1-BF586DCEF488}"/>
                  </a:ext>
                </a:extLst>
              </p:cNvPr>
              <p:cNvSpPr/>
              <p:nvPr/>
            </p:nvSpPr>
            <p:spPr>
              <a:xfrm>
                <a:off x="11016932" y="5894641"/>
                <a:ext cx="67691" cy="172783"/>
              </a:xfrm>
              <a:custGeom>
                <a:avLst/>
                <a:gdLst>
                  <a:gd name="csX0" fmla="*/ 0 w 67691"/>
                  <a:gd name="csY0" fmla="*/ 172784 h 172783"/>
                  <a:gd name="csX1" fmla="*/ 30417 w 67691"/>
                  <a:gd name="csY1" fmla="*/ 0 h 172783"/>
                  <a:gd name="csX2" fmla="*/ 67691 w 67691"/>
                  <a:gd name="csY2" fmla="*/ 0 h 172783"/>
                  <a:gd name="csX3" fmla="*/ 37085 w 67691"/>
                  <a:gd name="csY3" fmla="*/ 172784 h 172783"/>
                  <a:gd name="csX4" fmla="*/ 64 w 67691"/>
                  <a:gd name="csY4" fmla="*/ 172784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7691" h="172783">
                    <a:moveTo>
                      <a:pt x="0" y="172784"/>
                    </a:moveTo>
                    <a:lnTo>
                      <a:pt x="30417" y="0"/>
                    </a:lnTo>
                    <a:lnTo>
                      <a:pt x="67691" y="0"/>
                    </a:lnTo>
                    <a:lnTo>
                      <a:pt x="37085" y="172784"/>
                    </a:lnTo>
                    <a:lnTo>
                      <a:pt x="64" y="172784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6" name="Frihandsfigur: Form 205">
                <a:extLst>
                  <a:ext uri="{FF2B5EF4-FFF2-40B4-BE49-F238E27FC236}">
                    <a16:creationId xmlns:a16="http://schemas.microsoft.com/office/drawing/2014/main" id="{FBED4438-104B-1806-AB33-8D45B5C02961}"/>
                  </a:ext>
                </a:extLst>
              </p:cNvPr>
              <p:cNvSpPr/>
              <p:nvPr/>
            </p:nvSpPr>
            <p:spPr>
              <a:xfrm>
                <a:off x="11074781" y="5950077"/>
                <a:ext cx="111251" cy="121284"/>
              </a:xfrm>
              <a:custGeom>
                <a:avLst/>
                <a:gdLst>
                  <a:gd name="csX0" fmla="*/ 22796 w 111251"/>
                  <a:gd name="csY0" fmla="*/ 80963 h 121284"/>
                  <a:gd name="csX1" fmla="*/ 49085 w 111251"/>
                  <a:gd name="csY1" fmla="*/ 93980 h 121284"/>
                  <a:gd name="csX2" fmla="*/ 65341 w 111251"/>
                  <a:gd name="csY2" fmla="*/ 83693 h 121284"/>
                  <a:gd name="csX3" fmla="*/ 49085 w 111251"/>
                  <a:gd name="csY3" fmla="*/ 71564 h 121284"/>
                  <a:gd name="csX4" fmla="*/ 16637 w 111251"/>
                  <a:gd name="csY4" fmla="*/ 39560 h 121284"/>
                  <a:gd name="csX5" fmla="*/ 68072 w 111251"/>
                  <a:gd name="csY5" fmla="*/ 0 h 121284"/>
                  <a:gd name="csX6" fmla="*/ 111251 w 111251"/>
                  <a:gd name="csY6" fmla="*/ 17589 h 121284"/>
                  <a:gd name="csX7" fmla="*/ 88137 w 111251"/>
                  <a:gd name="csY7" fmla="*/ 37020 h 121284"/>
                  <a:gd name="csX8" fmla="*/ 65976 w 111251"/>
                  <a:gd name="csY8" fmla="*/ 26479 h 121284"/>
                  <a:gd name="csX9" fmla="*/ 50228 w 111251"/>
                  <a:gd name="csY9" fmla="*/ 36513 h 121284"/>
                  <a:gd name="csX10" fmla="*/ 65088 w 111251"/>
                  <a:gd name="csY10" fmla="*/ 46799 h 121284"/>
                  <a:gd name="csX11" fmla="*/ 99631 w 111251"/>
                  <a:gd name="csY11" fmla="*/ 81089 h 121284"/>
                  <a:gd name="csX12" fmla="*/ 48196 w 111251"/>
                  <a:gd name="csY12" fmla="*/ 121285 h 121284"/>
                  <a:gd name="csX13" fmla="*/ 0 w 111251"/>
                  <a:gd name="csY13" fmla="*/ 101664 h 121284"/>
                  <a:gd name="csX14" fmla="*/ 22860 w 111251"/>
                  <a:gd name="csY14" fmla="*/ 80835 h 1212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11251" h="121284">
                    <a:moveTo>
                      <a:pt x="22796" y="80963"/>
                    </a:moveTo>
                    <a:cubicBezTo>
                      <a:pt x="28511" y="89408"/>
                      <a:pt x="39052" y="93980"/>
                      <a:pt x="49085" y="93980"/>
                    </a:cubicBezTo>
                    <a:cubicBezTo>
                      <a:pt x="59118" y="93980"/>
                      <a:pt x="65341" y="90107"/>
                      <a:pt x="65341" y="83693"/>
                    </a:cubicBezTo>
                    <a:cubicBezTo>
                      <a:pt x="65341" y="77279"/>
                      <a:pt x="59880" y="74803"/>
                      <a:pt x="49085" y="71564"/>
                    </a:cubicBezTo>
                    <a:cubicBezTo>
                      <a:pt x="28067" y="65151"/>
                      <a:pt x="16637" y="57404"/>
                      <a:pt x="16637" y="39560"/>
                    </a:cubicBezTo>
                    <a:cubicBezTo>
                      <a:pt x="16637" y="14668"/>
                      <a:pt x="40639" y="0"/>
                      <a:pt x="68072" y="0"/>
                    </a:cubicBezTo>
                    <a:cubicBezTo>
                      <a:pt x="85661" y="0"/>
                      <a:pt x="102108" y="5969"/>
                      <a:pt x="111251" y="17589"/>
                    </a:cubicBezTo>
                    <a:lnTo>
                      <a:pt x="88137" y="37020"/>
                    </a:lnTo>
                    <a:cubicBezTo>
                      <a:pt x="83820" y="31051"/>
                      <a:pt x="76263" y="26479"/>
                      <a:pt x="65976" y="26479"/>
                    </a:cubicBezTo>
                    <a:cubicBezTo>
                      <a:pt x="57975" y="26479"/>
                      <a:pt x="50228" y="29210"/>
                      <a:pt x="50228" y="36513"/>
                    </a:cubicBezTo>
                    <a:cubicBezTo>
                      <a:pt x="50228" y="41783"/>
                      <a:pt x="55054" y="44069"/>
                      <a:pt x="65088" y="46799"/>
                    </a:cubicBezTo>
                    <a:cubicBezTo>
                      <a:pt x="86360" y="52514"/>
                      <a:pt x="99631" y="61658"/>
                      <a:pt x="99631" y="81089"/>
                    </a:cubicBezTo>
                    <a:cubicBezTo>
                      <a:pt x="99631" y="108776"/>
                      <a:pt x="73787" y="121285"/>
                      <a:pt x="48196" y="121285"/>
                    </a:cubicBezTo>
                    <a:cubicBezTo>
                      <a:pt x="27177" y="121285"/>
                      <a:pt x="10223" y="113728"/>
                      <a:pt x="0" y="101664"/>
                    </a:cubicBezTo>
                    <a:lnTo>
                      <a:pt x="22860" y="80835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7" name="Frihandsfigur: Form 206">
                <a:extLst>
                  <a:ext uri="{FF2B5EF4-FFF2-40B4-BE49-F238E27FC236}">
                    <a16:creationId xmlns:a16="http://schemas.microsoft.com/office/drawing/2014/main" id="{66C06D98-609A-A3AA-5864-A4592536B78E}"/>
                  </a:ext>
                </a:extLst>
              </p:cNvPr>
              <p:cNvSpPr/>
              <p:nvPr/>
            </p:nvSpPr>
            <p:spPr>
              <a:xfrm>
                <a:off x="11190605" y="5890259"/>
                <a:ext cx="98805" cy="177165"/>
              </a:xfrm>
              <a:custGeom>
                <a:avLst/>
                <a:gdLst>
                  <a:gd name="csX0" fmla="*/ 92139 w 98805"/>
                  <a:gd name="csY0" fmla="*/ 31560 h 177165"/>
                  <a:gd name="csX1" fmla="*/ 82550 w 98805"/>
                  <a:gd name="csY1" fmla="*/ 29718 h 177165"/>
                  <a:gd name="csX2" fmla="*/ 63119 w 98805"/>
                  <a:gd name="csY2" fmla="*/ 51181 h 177165"/>
                  <a:gd name="csX3" fmla="*/ 61087 w 98805"/>
                  <a:gd name="csY3" fmla="*/ 63310 h 177165"/>
                  <a:gd name="csX4" fmla="*/ 86677 w 98805"/>
                  <a:gd name="csY4" fmla="*/ 63310 h 177165"/>
                  <a:gd name="csX5" fmla="*/ 81851 w 98805"/>
                  <a:gd name="csY5" fmla="*/ 90742 h 177165"/>
                  <a:gd name="csX6" fmla="*/ 56705 w 98805"/>
                  <a:gd name="csY6" fmla="*/ 90742 h 177165"/>
                  <a:gd name="csX7" fmla="*/ 41401 w 98805"/>
                  <a:gd name="csY7" fmla="*/ 177165 h 177165"/>
                  <a:gd name="csX8" fmla="*/ 5524 w 98805"/>
                  <a:gd name="csY8" fmla="*/ 177165 h 177165"/>
                  <a:gd name="csX9" fmla="*/ 20827 w 98805"/>
                  <a:gd name="csY9" fmla="*/ 90742 h 177165"/>
                  <a:gd name="csX10" fmla="*/ 0 w 98805"/>
                  <a:gd name="csY10" fmla="*/ 90742 h 177165"/>
                  <a:gd name="csX11" fmla="*/ 4826 w 98805"/>
                  <a:gd name="csY11" fmla="*/ 63310 h 177165"/>
                  <a:gd name="csX12" fmla="*/ 24955 w 98805"/>
                  <a:gd name="csY12" fmla="*/ 63310 h 177165"/>
                  <a:gd name="csX13" fmla="*/ 27241 w 98805"/>
                  <a:gd name="csY13" fmla="*/ 51626 h 177165"/>
                  <a:gd name="csX14" fmla="*/ 81661 w 98805"/>
                  <a:gd name="csY14" fmla="*/ 0 h 177165"/>
                  <a:gd name="csX15" fmla="*/ 98806 w 98805"/>
                  <a:gd name="csY15" fmla="*/ 2286 h 177165"/>
                  <a:gd name="csX16" fmla="*/ 92201 w 98805"/>
                  <a:gd name="csY16" fmla="*/ 31560 h 1771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98805" h="177165">
                    <a:moveTo>
                      <a:pt x="92139" y="31560"/>
                    </a:moveTo>
                    <a:cubicBezTo>
                      <a:pt x="89408" y="30417"/>
                      <a:pt x="86423" y="29718"/>
                      <a:pt x="82550" y="29718"/>
                    </a:cubicBezTo>
                    <a:cubicBezTo>
                      <a:pt x="69278" y="29718"/>
                      <a:pt x="65151" y="40704"/>
                      <a:pt x="63119" y="51181"/>
                    </a:cubicBezTo>
                    <a:lnTo>
                      <a:pt x="61087" y="63310"/>
                    </a:lnTo>
                    <a:lnTo>
                      <a:pt x="86677" y="63310"/>
                    </a:lnTo>
                    <a:lnTo>
                      <a:pt x="81851" y="90742"/>
                    </a:lnTo>
                    <a:lnTo>
                      <a:pt x="56705" y="90742"/>
                    </a:lnTo>
                    <a:lnTo>
                      <a:pt x="41401" y="177165"/>
                    </a:lnTo>
                    <a:lnTo>
                      <a:pt x="5524" y="177165"/>
                    </a:lnTo>
                    <a:lnTo>
                      <a:pt x="20827" y="90742"/>
                    </a:lnTo>
                    <a:lnTo>
                      <a:pt x="0" y="90742"/>
                    </a:lnTo>
                    <a:lnTo>
                      <a:pt x="4826" y="63310"/>
                    </a:lnTo>
                    <a:lnTo>
                      <a:pt x="24955" y="63310"/>
                    </a:lnTo>
                    <a:lnTo>
                      <a:pt x="27241" y="51626"/>
                    </a:lnTo>
                    <a:cubicBezTo>
                      <a:pt x="32067" y="25146"/>
                      <a:pt x="44386" y="0"/>
                      <a:pt x="81661" y="0"/>
                    </a:cubicBezTo>
                    <a:cubicBezTo>
                      <a:pt x="87820" y="0"/>
                      <a:pt x="94234" y="699"/>
                      <a:pt x="98806" y="2286"/>
                    </a:cubicBezTo>
                    <a:lnTo>
                      <a:pt x="92201" y="3156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8" name="Frihandsfigur: Form 207">
                <a:extLst>
                  <a:ext uri="{FF2B5EF4-FFF2-40B4-BE49-F238E27FC236}">
                    <a16:creationId xmlns:a16="http://schemas.microsoft.com/office/drawing/2014/main" id="{CD04987D-7E93-B9E5-4E2B-F18588E7842C}"/>
                  </a:ext>
                </a:extLst>
              </p:cNvPr>
              <p:cNvSpPr/>
              <p:nvPr/>
            </p:nvSpPr>
            <p:spPr>
              <a:xfrm>
                <a:off x="11272329" y="5950077"/>
                <a:ext cx="113283" cy="120014"/>
              </a:xfrm>
              <a:custGeom>
                <a:avLst/>
                <a:gdLst>
                  <a:gd name="csX0" fmla="*/ 111951 w 113283"/>
                  <a:gd name="csY0" fmla="*/ 50800 h 120014"/>
                  <a:gd name="csX1" fmla="*/ 104203 w 113283"/>
                  <a:gd name="csY1" fmla="*/ 95123 h 120014"/>
                  <a:gd name="csX2" fmla="*/ 101917 w 113283"/>
                  <a:gd name="csY2" fmla="*/ 117284 h 120014"/>
                  <a:gd name="csX3" fmla="*/ 69469 w 113283"/>
                  <a:gd name="csY3" fmla="*/ 117284 h 120014"/>
                  <a:gd name="csX4" fmla="*/ 70358 w 113283"/>
                  <a:gd name="csY4" fmla="*/ 105156 h 120014"/>
                  <a:gd name="csX5" fmla="*/ 69914 w 113283"/>
                  <a:gd name="csY5" fmla="*/ 105156 h 120014"/>
                  <a:gd name="csX6" fmla="*/ 35178 w 113283"/>
                  <a:gd name="csY6" fmla="*/ 120015 h 120014"/>
                  <a:gd name="csX7" fmla="*/ 0 w 113283"/>
                  <a:gd name="csY7" fmla="*/ 89852 h 120014"/>
                  <a:gd name="csX8" fmla="*/ 78168 w 113283"/>
                  <a:gd name="csY8" fmla="*/ 45529 h 120014"/>
                  <a:gd name="csX9" fmla="*/ 78613 w 113283"/>
                  <a:gd name="csY9" fmla="*/ 40259 h 120014"/>
                  <a:gd name="csX10" fmla="*/ 60769 w 113283"/>
                  <a:gd name="csY10" fmla="*/ 27432 h 120014"/>
                  <a:gd name="csX11" fmla="*/ 30797 w 113283"/>
                  <a:gd name="csY11" fmla="*/ 38164 h 120014"/>
                  <a:gd name="csX12" fmla="*/ 15684 w 113283"/>
                  <a:gd name="csY12" fmla="*/ 17145 h 120014"/>
                  <a:gd name="csX13" fmla="*/ 65722 w 113283"/>
                  <a:gd name="csY13" fmla="*/ 0 h 120014"/>
                  <a:gd name="csX14" fmla="*/ 113284 w 113283"/>
                  <a:gd name="csY14" fmla="*/ 36766 h 120014"/>
                  <a:gd name="csX15" fmla="*/ 111887 w 113283"/>
                  <a:gd name="csY15" fmla="*/ 50736 h 120014"/>
                  <a:gd name="csX16" fmla="*/ 72834 w 113283"/>
                  <a:gd name="csY16" fmla="*/ 67501 h 120014"/>
                  <a:gd name="csX17" fmla="*/ 33274 w 113283"/>
                  <a:gd name="csY17" fmla="*/ 83947 h 120014"/>
                  <a:gd name="csX18" fmla="*/ 48387 w 113283"/>
                  <a:gd name="csY18" fmla="*/ 95567 h 120014"/>
                  <a:gd name="csX19" fmla="*/ 74930 w 113283"/>
                  <a:gd name="csY19" fmla="*/ 72961 h 120014"/>
                  <a:gd name="csX20" fmla="*/ 76073 w 113283"/>
                  <a:gd name="csY20" fmla="*/ 67501 h 120014"/>
                  <a:gd name="csX21" fmla="*/ 72898 w 113283"/>
                  <a:gd name="csY21" fmla="*/ 67501 h 120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13283" h="120014">
                    <a:moveTo>
                      <a:pt x="111951" y="50800"/>
                    </a:moveTo>
                    <a:lnTo>
                      <a:pt x="104203" y="95123"/>
                    </a:lnTo>
                    <a:cubicBezTo>
                      <a:pt x="102806" y="102870"/>
                      <a:pt x="101917" y="112268"/>
                      <a:pt x="101917" y="117284"/>
                    </a:cubicBezTo>
                    <a:lnTo>
                      <a:pt x="69469" y="117284"/>
                    </a:lnTo>
                    <a:cubicBezTo>
                      <a:pt x="69469" y="114109"/>
                      <a:pt x="69914" y="109029"/>
                      <a:pt x="70358" y="105156"/>
                    </a:cubicBezTo>
                    <a:lnTo>
                      <a:pt x="69914" y="105156"/>
                    </a:lnTo>
                    <a:cubicBezTo>
                      <a:pt x="61468" y="115189"/>
                      <a:pt x="49593" y="120015"/>
                      <a:pt x="35178" y="120015"/>
                    </a:cubicBezTo>
                    <a:cubicBezTo>
                      <a:pt x="19176" y="120015"/>
                      <a:pt x="0" y="112458"/>
                      <a:pt x="0" y="89852"/>
                    </a:cubicBezTo>
                    <a:cubicBezTo>
                      <a:pt x="0" y="53276"/>
                      <a:pt x="40195" y="45529"/>
                      <a:pt x="78168" y="45529"/>
                    </a:cubicBezTo>
                    <a:cubicBezTo>
                      <a:pt x="78613" y="42799"/>
                      <a:pt x="78613" y="41402"/>
                      <a:pt x="78613" y="40259"/>
                    </a:cubicBezTo>
                    <a:cubicBezTo>
                      <a:pt x="78613" y="31369"/>
                      <a:pt x="72009" y="27432"/>
                      <a:pt x="60769" y="27432"/>
                    </a:cubicBezTo>
                    <a:cubicBezTo>
                      <a:pt x="50482" y="27432"/>
                      <a:pt x="39306" y="31750"/>
                      <a:pt x="30797" y="38164"/>
                    </a:cubicBezTo>
                    <a:lnTo>
                      <a:pt x="15684" y="17145"/>
                    </a:lnTo>
                    <a:cubicBezTo>
                      <a:pt x="29146" y="6159"/>
                      <a:pt x="48387" y="0"/>
                      <a:pt x="65722" y="0"/>
                    </a:cubicBezTo>
                    <a:cubicBezTo>
                      <a:pt x="92901" y="0"/>
                      <a:pt x="113284" y="11430"/>
                      <a:pt x="113284" y="36766"/>
                    </a:cubicBezTo>
                    <a:cubicBezTo>
                      <a:pt x="113284" y="40894"/>
                      <a:pt x="112839" y="46164"/>
                      <a:pt x="111887" y="50736"/>
                    </a:cubicBezTo>
                    <a:close/>
                    <a:moveTo>
                      <a:pt x="72834" y="67501"/>
                    </a:moveTo>
                    <a:cubicBezTo>
                      <a:pt x="54546" y="67501"/>
                      <a:pt x="33274" y="70040"/>
                      <a:pt x="33274" y="83947"/>
                    </a:cubicBezTo>
                    <a:cubicBezTo>
                      <a:pt x="33274" y="93091"/>
                      <a:pt x="40830" y="95567"/>
                      <a:pt x="48387" y="95567"/>
                    </a:cubicBezTo>
                    <a:cubicBezTo>
                      <a:pt x="62357" y="95567"/>
                      <a:pt x="72389" y="85725"/>
                      <a:pt x="74930" y="72961"/>
                    </a:cubicBezTo>
                    <a:lnTo>
                      <a:pt x="76073" y="67501"/>
                    </a:lnTo>
                    <a:lnTo>
                      <a:pt x="72898" y="6750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9" name="Frihandsfigur: Form 208">
                <a:extLst>
                  <a:ext uri="{FF2B5EF4-FFF2-40B4-BE49-F238E27FC236}">
                    <a16:creationId xmlns:a16="http://schemas.microsoft.com/office/drawing/2014/main" id="{6ECCB920-CE5C-C55D-EE93-7D763D1B7B0E}"/>
                  </a:ext>
                </a:extLst>
              </p:cNvPr>
              <p:cNvSpPr/>
              <p:nvPr/>
            </p:nvSpPr>
            <p:spPr>
              <a:xfrm>
                <a:off x="11403012" y="5950140"/>
                <a:ext cx="111950" cy="120459"/>
              </a:xfrm>
              <a:custGeom>
                <a:avLst/>
                <a:gdLst>
                  <a:gd name="csX0" fmla="*/ 88900 w 111950"/>
                  <a:gd name="csY0" fmla="*/ 39560 h 120459"/>
                  <a:gd name="csX1" fmla="*/ 69024 w 111950"/>
                  <a:gd name="csY1" fmla="*/ 29718 h 120459"/>
                  <a:gd name="csX2" fmla="*/ 35433 w 111950"/>
                  <a:gd name="csY2" fmla="*/ 65595 h 120459"/>
                  <a:gd name="csX3" fmla="*/ 60134 w 111950"/>
                  <a:gd name="csY3" fmla="*/ 90043 h 120459"/>
                  <a:gd name="csX4" fmla="*/ 83883 w 111950"/>
                  <a:gd name="csY4" fmla="*/ 79756 h 120459"/>
                  <a:gd name="csX5" fmla="*/ 101282 w 111950"/>
                  <a:gd name="csY5" fmla="*/ 103060 h 120459"/>
                  <a:gd name="csX6" fmla="*/ 55308 w 111950"/>
                  <a:gd name="csY6" fmla="*/ 120459 h 120459"/>
                  <a:gd name="csX7" fmla="*/ 0 w 111950"/>
                  <a:gd name="csY7" fmla="*/ 70421 h 120459"/>
                  <a:gd name="csX8" fmla="*/ 69914 w 111950"/>
                  <a:gd name="csY8" fmla="*/ 0 h 120459"/>
                  <a:gd name="csX9" fmla="*/ 111951 w 111950"/>
                  <a:gd name="csY9" fmla="*/ 17589 h 120459"/>
                  <a:gd name="csX10" fmla="*/ 88836 w 111950"/>
                  <a:gd name="csY10" fmla="*/ 39560 h 1204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11950" h="120459">
                    <a:moveTo>
                      <a:pt x="88900" y="39560"/>
                    </a:moveTo>
                    <a:cubicBezTo>
                      <a:pt x="85725" y="34544"/>
                      <a:pt x="77915" y="29718"/>
                      <a:pt x="69024" y="29718"/>
                    </a:cubicBezTo>
                    <a:cubicBezTo>
                      <a:pt x="49340" y="29718"/>
                      <a:pt x="35433" y="46418"/>
                      <a:pt x="35433" y="65595"/>
                    </a:cubicBezTo>
                    <a:cubicBezTo>
                      <a:pt x="35433" y="78422"/>
                      <a:pt x="42990" y="90043"/>
                      <a:pt x="60134" y="90043"/>
                    </a:cubicBezTo>
                    <a:cubicBezTo>
                      <a:pt x="71120" y="90043"/>
                      <a:pt x="78422" y="85471"/>
                      <a:pt x="83883" y="79756"/>
                    </a:cubicBezTo>
                    <a:lnTo>
                      <a:pt x="101282" y="103060"/>
                    </a:lnTo>
                    <a:cubicBezTo>
                      <a:pt x="89408" y="113601"/>
                      <a:pt x="74740" y="120459"/>
                      <a:pt x="55308" y="120459"/>
                    </a:cubicBezTo>
                    <a:cubicBezTo>
                      <a:pt x="22161" y="120459"/>
                      <a:pt x="0" y="100584"/>
                      <a:pt x="0" y="70421"/>
                    </a:cubicBezTo>
                    <a:cubicBezTo>
                      <a:pt x="0" y="33401"/>
                      <a:pt x="27877" y="0"/>
                      <a:pt x="69914" y="0"/>
                    </a:cubicBezTo>
                    <a:cubicBezTo>
                      <a:pt x="87058" y="0"/>
                      <a:pt x="103505" y="5715"/>
                      <a:pt x="111951" y="17589"/>
                    </a:cubicBezTo>
                    <a:lnTo>
                      <a:pt x="88836" y="3956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0" name="Frihandsfigur: Form 209">
                <a:extLst>
                  <a:ext uri="{FF2B5EF4-FFF2-40B4-BE49-F238E27FC236}">
                    <a16:creationId xmlns:a16="http://schemas.microsoft.com/office/drawing/2014/main" id="{4AD49E54-1FE8-593B-CA4B-7302F515249F}"/>
                  </a:ext>
                </a:extLst>
              </p:cNvPr>
              <p:cNvSpPr/>
              <p:nvPr/>
            </p:nvSpPr>
            <p:spPr>
              <a:xfrm>
                <a:off x="11515026" y="5894641"/>
                <a:ext cx="138493" cy="172847"/>
              </a:xfrm>
              <a:custGeom>
                <a:avLst/>
                <a:gdLst>
                  <a:gd name="csX0" fmla="*/ 75882 w 138493"/>
                  <a:gd name="csY0" fmla="*/ 172784 h 172847"/>
                  <a:gd name="csX1" fmla="*/ 46863 w 138493"/>
                  <a:gd name="csY1" fmla="*/ 118174 h 172847"/>
                  <a:gd name="csX2" fmla="*/ 46165 w 138493"/>
                  <a:gd name="csY2" fmla="*/ 118174 h 172847"/>
                  <a:gd name="csX3" fmla="*/ 36576 w 138493"/>
                  <a:gd name="csY3" fmla="*/ 172784 h 172847"/>
                  <a:gd name="csX4" fmla="*/ 0 w 138493"/>
                  <a:gd name="csY4" fmla="*/ 172784 h 172847"/>
                  <a:gd name="csX5" fmla="*/ 30417 w 138493"/>
                  <a:gd name="csY5" fmla="*/ 0 h 172847"/>
                  <a:gd name="csX6" fmla="*/ 67183 w 138493"/>
                  <a:gd name="csY6" fmla="*/ 0 h 172847"/>
                  <a:gd name="csX7" fmla="*/ 48451 w 138493"/>
                  <a:gd name="csY7" fmla="*/ 105156 h 172847"/>
                  <a:gd name="csX8" fmla="*/ 49149 w 138493"/>
                  <a:gd name="csY8" fmla="*/ 105156 h 172847"/>
                  <a:gd name="csX9" fmla="*/ 92329 w 138493"/>
                  <a:gd name="csY9" fmla="*/ 58992 h 172847"/>
                  <a:gd name="csX10" fmla="*/ 138493 w 138493"/>
                  <a:gd name="csY10" fmla="*/ 58992 h 172847"/>
                  <a:gd name="csX11" fmla="*/ 83630 w 138493"/>
                  <a:gd name="csY11" fmla="*/ 112268 h 172847"/>
                  <a:gd name="csX12" fmla="*/ 119507 w 138493"/>
                  <a:gd name="csY12" fmla="*/ 172847 h 172847"/>
                  <a:gd name="csX13" fmla="*/ 75819 w 138493"/>
                  <a:gd name="csY13" fmla="*/ 172847 h 1728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38493" h="172847">
                    <a:moveTo>
                      <a:pt x="75882" y="172784"/>
                    </a:moveTo>
                    <a:lnTo>
                      <a:pt x="46863" y="118174"/>
                    </a:lnTo>
                    <a:lnTo>
                      <a:pt x="46165" y="118174"/>
                    </a:lnTo>
                    <a:lnTo>
                      <a:pt x="36576" y="172784"/>
                    </a:lnTo>
                    <a:lnTo>
                      <a:pt x="0" y="172784"/>
                    </a:lnTo>
                    <a:lnTo>
                      <a:pt x="30417" y="0"/>
                    </a:lnTo>
                    <a:lnTo>
                      <a:pt x="67183" y="0"/>
                    </a:lnTo>
                    <a:lnTo>
                      <a:pt x="48451" y="105156"/>
                    </a:lnTo>
                    <a:lnTo>
                      <a:pt x="49149" y="105156"/>
                    </a:lnTo>
                    <a:lnTo>
                      <a:pt x="92329" y="58992"/>
                    </a:lnTo>
                    <a:lnTo>
                      <a:pt x="138493" y="58992"/>
                    </a:lnTo>
                    <a:lnTo>
                      <a:pt x="83630" y="112268"/>
                    </a:lnTo>
                    <a:lnTo>
                      <a:pt x="119507" y="172847"/>
                    </a:lnTo>
                    <a:lnTo>
                      <a:pt x="75819" y="17284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1" name="Frihandsfigur: Form 210">
                <a:extLst>
                  <a:ext uri="{FF2B5EF4-FFF2-40B4-BE49-F238E27FC236}">
                    <a16:creationId xmlns:a16="http://schemas.microsoft.com/office/drawing/2014/main" id="{83154BE7-1AD7-5E87-7DCD-50E1992F33A5}"/>
                  </a:ext>
                </a:extLst>
              </p:cNvPr>
              <p:cNvSpPr/>
              <p:nvPr/>
            </p:nvSpPr>
            <p:spPr>
              <a:xfrm>
                <a:off x="11643931" y="5950140"/>
                <a:ext cx="118872" cy="120650"/>
              </a:xfrm>
              <a:custGeom>
                <a:avLst/>
                <a:gdLst>
                  <a:gd name="csX0" fmla="*/ 34290 w 118872"/>
                  <a:gd name="csY0" fmla="*/ 70167 h 120650"/>
                  <a:gd name="csX1" fmla="*/ 34037 w 118872"/>
                  <a:gd name="csY1" fmla="*/ 72199 h 120650"/>
                  <a:gd name="csX2" fmla="*/ 59182 w 118872"/>
                  <a:gd name="csY2" fmla="*/ 92519 h 120650"/>
                  <a:gd name="csX3" fmla="*/ 86361 w 118872"/>
                  <a:gd name="csY3" fmla="*/ 80645 h 120650"/>
                  <a:gd name="csX4" fmla="*/ 109475 w 118872"/>
                  <a:gd name="csY4" fmla="*/ 98679 h 120650"/>
                  <a:gd name="csX5" fmla="*/ 56007 w 118872"/>
                  <a:gd name="csY5" fmla="*/ 120650 h 120650"/>
                  <a:gd name="csX6" fmla="*/ 0 w 118872"/>
                  <a:gd name="csY6" fmla="*/ 69469 h 120650"/>
                  <a:gd name="csX7" fmla="*/ 68580 w 118872"/>
                  <a:gd name="csY7" fmla="*/ 0 h 120650"/>
                  <a:gd name="csX8" fmla="*/ 118873 w 118872"/>
                  <a:gd name="csY8" fmla="*/ 48006 h 120650"/>
                  <a:gd name="csX9" fmla="*/ 115888 w 118872"/>
                  <a:gd name="csY9" fmla="*/ 70167 h 120650"/>
                  <a:gd name="csX10" fmla="*/ 34290 w 118872"/>
                  <a:gd name="csY10" fmla="*/ 70167 h 120650"/>
                  <a:gd name="csX11" fmla="*/ 86424 w 118872"/>
                  <a:gd name="csY11" fmla="*/ 43243 h 120650"/>
                  <a:gd name="csX12" fmla="*/ 65596 w 118872"/>
                  <a:gd name="csY12" fmla="*/ 25654 h 120650"/>
                  <a:gd name="csX13" fmla="*/ 36767 w 118872"/>
                  <a:gd name="csY13" fmla="*/ 47815 h 120650"/>
                  <a:gd name="csX14" fmla="*/ 86106 w 118872"/>
                  <a:gd name="csY14" fmla="*/ 47815 h 120650"/>
                  <a:gd name="csX15" fmla="*/ 86361 w 118872"/>
                  <a:gd name="csY15" fmla="*/ 43243 h 1206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18872" h="120650">
                    <a:moveTo>
                      <a:pt x="34290" y="70167"/>
                    </a:moveTo>
                    <a:cubicBezTo>
                      <a:pt x="34037" y="71056"/>
                      <a:pt x="34037" y="71755"/>
                      <a:pt x="34037" y="72199"/>
                    </a:cubicBezTo>
                    <a:cubicBezTo>
                      <a:pt x="34037" y="85026"/>
                      <a:pt x="46610" y="92519"/>
                      <a:pt x="59182" y="92519"/>
                    </a:cubicBezTo>
                    <a:cubicBezTo>
                      <a:pt x="70613" y="92519"/>
                      <a:pt x="79502" y="87947"/>
                      <a:pt x="86361" y="80645"/>
                    </a:cubicBezTo>
                    <a:lnTo>
                      <a:pt x="109475" y="98679"/>
                    </a:lnTo>
                    <a:cubicBezTo>
                      <a:pt x="95060" y="113982"/>
                      <a:pt x="76581" y="120650"/>
                      <a:pt x="56007" y="120650"/>
                    </a:cubicBezTo>
                    <a:cubicBezTo>
                      <a:pt x="24448" y="120650"/>
                      <a:pt x="0" y="102616"/>
                      <a:pt x="0" y="69469"/>
                    </a:cubicBezTo>
                    <a:cubicBezTo>
                      <a:pt x="0" y="30607"/>
                      <a:pt x="28575" y="0"/>
                      <a:pt x="68580" y="0"/>
                    </a:cubicBezTo>
                    <a:cubicBezTo>
                      <a:pt x="98552" y="0"/>
                      <a:pt x="118873" y="17145"/>
                      <a:pt x="118873" y="48006"/>
                    </a:cubicBezTo>
                    <a:cubicBezTo>
                      <a:pt x="118873" y="53467"/>
                      <a:pt x="117729" y="62865"/>
                      <a:pt x="115888" y="70167"/>
                    </a:cubicBezTo>
                    <a:lnTo>
                      <a:pt x="34290" y="70167"/>
                    </a:lnTo>
                    <a:close/>
                    <a:moveTo>
                      <a:pt x="86424" y="43243"/>
                    </a:moveTo>
                    <a:cubicBezTo>
                      <a:pt x="86424" y="33210"/>
                      <a:pt x="78867" y="25654"/>
                      <a:pt x="65596" y="25654"/>
                    </a:cubicBezTo>
                    <a:cubicBezTo>
                      <a:pt x="49340" y="25654"/>
                      <a:pt x="39053" y="38227"/>
                      <a:pt x="36767" y="47815"/>
                    </a:cubicBezTo>
                    <a:lnTo>
                      <a:pt x="86106" y="47815"/>
                    </a:lnTo>
                    <a:cubicBezTo>
                      <a:pt x="86361" y="46228"/>
                      <a:pt x="86361" y="44640"/>
                      <a:pt x="86361" y="43243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2" name="Frihandsfigur: Form 211">
                <a:extLst>
                  <a:ext uri="{FF2B5EF4-FFF2-40B4-BE49-F238E27FC236}">
                    <a16:creationId xmlns:a16="http://schemas.microsoft.com/office/drawing/2014/main" id="{F991FF21-3C05-011A-D676-AE03BA2D8CB3}"/>
                  </a:ext>
                </a:extLst>
              </p:cNvPr>
              <p:cNvSpPr/>
              <p:nvPr/>
            </p:nvSpPr>
            <p:spPr>
              <a:xfrm>
                <a:off x="11775884" y="5923407"/>
                <a:ext cx="82994" cy="146748"/>
              </a:xfrm>
              <a:custGeom>
                <a:avLst/>
                <a:gdLst>
                  <a:gd name="csX0" fmla="*/ 0 w 82994"/>
                  <a:gd name="csY0" fmla="*/ 57848 h 146748"/>
                  <a:gd name="csX1" fmla="*/ 5017 w 82994"/>
                  <a:gd name="csY1" fmla="*/ 30163 h 146748"/>
                  <a:gd name="csX2" fmla="*/ 23051 w 82994"/>
                  <a:gd name="csY2" fmla="*/ 30163 h 146748"/>
                  <a:gd name="csX3" fmla="*/ 28322 w 82994"/>
                  <a:gd name="csY3" fmla="*/ 0 h 146748"/>
                  <a:gd name="csX4" fmla="*/ 64008 w 82994"/>
                  <a:gd name="csY4" fmla="*/ 0 h 146748"/>
                  <a:gd name="csX5" fmla="*/ 58738 w 82994"/>
                  <a:gd name="csY5" fmla="*/ 30163 h 146748"/>
                  <a:gd name="csX6" fmla="*/ 82995 w 82994"/>
                  <a:gd name="csY6" fmla="*/ 30163 h 146748"/>
                  <a:gd name="csX7" fmla="*/ 77978 w 82994"/>
                  <a:gd name="csY7" fmla="*/ 57848 h 146748"/>
                  <a:gd name="csX8" fmla="*/ 54420 w 82994"/>
                  <a:gd name="csY8" fmla="*/ 57848 h 146748"/>
                  <a:gd name="csX9" fmla="*/ 46165 w 82994"/>
                  <a:gd name="csY9" fmla="*/ 102426 h 146748"/>
                  <a:gd name="csX10" fmla="*/ 45720 w 82994"/>
                  <a:gd name="csY10" fmla="*/ 108585 h 146748"/>
                  <a:gd name="csX11" fmla="*/ 57595 w 82994"/>
                  <a:gd name="csY11" fmla="*/ 118427 h 146748"/>
                  <a:gd name="csX12" fmla="*/ 67628 w 82994"/>
                  <a:gd name="csY12" fmla="*/ 117030 h 146748"/>
                  <a:gd name="csX13" fmla="*/ 64198 w 82994"/>
                  <a:gd name="csY13" fmla="*/ 143320 h 146748"/>
                  <a:gd name="csX14" fmla="*/ 44069 w 82994"/>
                  <a:gd name="csY14" fmla="*/ 146748 h 146748"/>
                  <a:gd name="csX15" fmla="*/ 8636 w 82994"/>
                  <a:gd name="csY15" fmla="*/ 119063 h 146748"/>
                  <a:gd name="csX16" fmla="*/ 10033 w 82994"/>
                  <a:gd name="csY16" fmla="*/ 106045 h 146748"/>
                  <a:gd name="csX17" fmla="*/ 18733 w 82994"/>
                  <a:gd name="csY17" fmla="*/ 57848 h 146748"/>
                  <a:gd name="csX18" fmla="*/ 0 w 82994"/>
                  <a:gd name="csY18" fmla="*/ 57848 h 1467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82994" h="146748">
                    <a:moveTo>
                      <a:pt x="0" y="57848"/>
                    </a:moveTo>
                    <a:lnTo>
                      <a:pt x="5017" y="30163"/>
                    </a:lnTo>
                    <a:lnTo>
                      <a:pt x="23051" y="30163"/>
                    </a:lnTo>
                    <a:lnTo>
                      <a:pt x="28322" y="0"/>
                    </a:lnTo>
                    <a:lnTo>
                      <a:pt x="64008" y="0"/>
                    </a:lnTo>
                    <a:lnTo>
                      <a:pt x="58738" y="30163"/>
                    </a:lnTo>
                    <a:lnTo>
                      <a:pt x="82995" y="30163"/>
                    </a:lnTo>
                    <a:lnTo>
                      <a:pt x="77978" y="57848"/>
                    </a:lnTo>
                    <a:lnTo>
                      <a:pt x="54420" y="57848"/>
                    </a:lnTo>
                    <a:lnTo>
                      <a:pt x="46165" y="102426"/>
                    </a:lnTo>
                    <a:cubicBezTo>
                      <a:pt x="45910" y="104458"/>
                      <a:pt x="45720" y="106997"/>
                      <a:pt x="45720" y="108585"/>
                    </a:cubicBezTo>
                    <a:cubicBezTo>
                      <a:pt x="45720" y="116141"/>
                      <a:pt x="50292" y="118427"/>
                      <a:pt x="57595" y="118427"/>
                    </a:cubicBezTo>
                    <a:cubicBezTo>
                      <a:pt x="61278" y="118427"/>
                      <a:pt x="64897" y="117729"/>
                      <a:pt x="67628" y="117030"/>
                    </a:cubicBezTo>
                    <a:lnTo>
                      <a:pt x="64198" y="143320"/>
                    </a:lnTo>
                    <a:cubicBezTo>
                      <a:pt x="59881" y="145161"/>
                      <a:pt x="51181" y="146748"/>
                      <a:pt x="44069" y="146748"/>
                    </a:cubicBezTo>
                    <a:cubicBezTo>
                      <a:pt x="22098" y="146748"/>
                      <a:pt x="8636" y="138049"/>
                      <a:pt x="8636" y="119063"/>
                    </a:cubicBezTo>
                    <a:cubicBezTo>
                      <a:pt x="8636" y="115379"/>
                      <a:pt x="9081" y="110172"/>
                      <a:pt x="10033" y="106045"/>
                    </a:cubicBezTo>
                    <a:lnTo>
                      <a:pt x="18733" y="57848"/>
                    </a:lnTo>
                    <a:lnTo>
                      <a:pt x="0" y="57848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pic>
          <p:nvPicPr>
            <p:cNvPr id="174" name="Bild 173">
              <a:extLst>
                <a:ext uri="{FF2B5EF4-FFF2-40B4-BE49-F238E27FC236}">
                  <a16:creationId xmlns:a16="http://schemas.microsoft.com/office/drawing/2014/main" id="{6DB9AB00-FABB-56EA-D341-C44F0F307B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0648" y="5608914"/>
              <a:ext cx="1567301" cy="1008910"/>
            </a:xfrm>
            <a:prstGeom prst="rect">
              <a:avLst/>
            </a:prstGeom>
          </p:spPr>
        </p:pic>
        <p:pic>
          <p:nvPicPr>
            <p:cNvPr id="175" name="Bild 174">
              <a:extLst>
                <a:ext uri="{FF2B5EF4-FFF2-40B4-BE49-F238E27FC236}">
                  <a16:creationId xmlns:a16="http://schemas.microsoft.com/office/drawing/2014/main" id="{4B474621-0A8F-2A89-A8B6-2E1B1E31F3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57891" y="6244136"/>
              <a:ext cx="2169795" cy="2935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27841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ktion">
    <p:bg>
      <p:bgPr>
        <a:solidFill>
          <a:srgbClr val="F5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6919C0C-7AD8-E48E-18AB-DA6F127F3D6B}"/>
              </a:ext>
            </a:extLst>
          </p:cNvPr>
          <p:cNvSpPr/>
          <p:nvPr userDrawn="1"/>
        </p:nvSpPr>
        <p:spPr>
          <a:xfrm>
            <a:off x="252346" y="307439"/>
            <a:ext cx="116036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sv-SE" sz="2000" b="1" dirty="0">
                <a:solidFill>
                  <a:srgbClr val="002D3C"/>
                </a:solidFill>
              </a:rPr>
              <a:t>Instruktion för layouter, färger och former </a:t>
            </a:r>
            <a:r>
              <a:rPr lang="sv-SE" sz="1100" b="0" dirty="0">
                <a:solidFill>
                  <a:srgbClr val="002D3C"/>
                </a:solidFill>
              </a:rPr>
              <a:t>- Denna instruktion kan tas bort och sedan hämtas in igen via Ny bild &gt; Layout: Instruktion</a:t>
            </a:r>
            <a:endParaRPr lang="sv-SE" sz="1600" b="0" dirty="0">
              <a:solidFill>
                <a:srgbClr val="002D3C"/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109D6BB-5E07-077C-12A8-2BB51D3B116C}"/>
              </a:ext>
            </a:extLst>
          </p:cNvPr>
          <p:cNvSpPr/>
          <p:nvPr userDrawn="1"/>
        </p:nvSpPr>
        <p:spPr>
          <a:xfrm>
            <a:off x="252345" y="846034"/>
            <a:ext cx="2048383" cy="3081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algn="l" defTabSz="914400" rtl="0" eaLnBrk="1" latinLnBrk="0" hangingPunct="1">
              <a:lnSpc>
                <a:spcPct val="90000"/>
              </a:lnSpc>
              <a:spcAft>
                <a:spcPts val="500"/>
              </a:spcAft>
            </a:pPr>
            <a:r>
              <a:rPr lang="sv-SE" sz="1100" b="1" kern="1200" dirty="0">
                <a:solidFill>
                  <a:srgbClr val="002D3C"/>
                </a:solidFill>
                <a:latin typeface="+mn-lt"/>
                <a:ea typeface="+mn-ea"/>
                <a:cs typeface="+mn-cs"/>
              </a:rPr>
              <a:t>Skapa nya bilder</a:t>
            </a:r>
          </a:p>
          <a:p>
            <a:pPr marL="108000" indent="-108000">
              <a:lnSpc>
                <a:spcPct val="100000"/>
              </a:lnSpc>
              <a:spcAft>
                <a:spcPts val="7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b="0" dirty="0">
                <a:solidFill>
                  <a:srgbClr val="002D3C"/>
                </a:solidFill>
              </a:rPr>
              <a:t>Välj</a:t>
            </a:r>
            <a:r>
              <a:rPr lang="sv-SE" sz="1000" b="1" dirty="0">
                <a:solidFill>
                  <a:srgbClr val="002D3C"/>
                </a:solidFill>
              </a:rPr>
              <a:t> Ny bild </a:t>
            </a:r>
            <a:r>
              <a:rPr lang="sv-SE" sz="1000" b="0" dirty="0">
                <a:solidFill>
                  <a:srgbClr val="002D3C"/>
                </a:solidFill>
              </a:rPr>
              <a:t>(klicka på texten, inte på symbolen).</a:t>
            </a:r>
            <a:br>
              <a:rPr lang="sv-SE" sz="1000" b="0" dirty="0">
                <a:solidFill>
                  <a:srgbClr val="002D3C"/>
                </a:solidFill>
              </a:rPr>
            </a:br>
            <a:br>
              <a:rPr lang="sv-SE" sz="1000" b="0" dirty="0">
                <a:solidFill>
                  <a:srgbClr val="002D3C"/>
                </a:solidFill>
              </a:rPr>
            </a:br>
            <a:br>
              <a:rPr lang="sv-SE" sz="1000" b="0" dirty="0">
                <a:solidFill>
                  <a:srgbClr val="002D3C"/>
                </a:solidFill>
              </a:rPr>
            </a:br>
            <a:br>
              <a:rPr lang="sv-SE" sz="1000" b="0" dirty="0">
                <a:solidFill>
                  <a:srgbClr val="002D3C"/>
                </a:solidFill>
              </a:rPr>
            </a:br>
            <a:br>
              <a:rPr lang="sv-SE" sz="1000" b="0" dirty="0">
                <a:solidFill>
                  <a:srgbClr val="002D3C"/>
                </a:solidFill>
              </a:rPr>
            </a:br>
            <a:br>
              <a:rPr lang="sv-SE" sz="1000" b="0" dirty="0">
                <a:solidFill>
                  <a:srgbClr val="002D3C"/>
                </a:solidFill>
              </a:rPr>
            </a:br>
            <a:r>
              <a:rPr lang="sv-SE" sz="1000" b="0" dirty="0">
                <a:solidFill>
                  <a:srgbClr val="002D3C"/>
                </a:solidFill>
              </a:rPr>
              <a:t>Här kan önskad layout bland färguppsättningarna väljas</a:t>
            </a:r>
          </a:p>
          <a:p>
            <a:pPr marL="0" indent="0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sv-SE" sz="1000" b="1" dirty="0">
                <a:solidFill>
                  <a:srgbClr val="002D3C"/>
                </a:solidFill>
              </a:rPr>
              <a:t>Byt layout</a:t>
            </a:r>
          </a:p>
          <a:p>
            <a:pPr marL="108000" indent="-108000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Högerklicka på miniatyren till vänster och välj </a:t>
            </a:r>
            <a:r>
              <a:rPr lang="sv-SE" sz="1000" b="1" dirty="0">
                <a:solidFill>
                  <a:srgbClr val="002D3C"/>
                </a:solidFill>
              </a:rPr>
              <a:t>Layout</a:t>
            </a:r>
            <a:r>
              <a:rPr lang="sv-SE" sz="1000" dirty="0">
                <a:solidFill>
                  <a:srgbClr val="002D3C"/>
                </a:solidFill>
              </a:rPr>
              <a:t>. eller använd </a:t>
            </a:r>
            <a:r>
              <a:rPr lang="sv-SE" sz="1000" b="1" dirty="0">
                <a:solidFill>
                  <a:srgbClr val="002D3C"/>
                </a:solidFill>
              </a:rPr>
              <a:t>Layout</a:t>
            </a:r>
            <a:r>
              <a:rPr lang="sv-SE" sz="1000" dirty="0">
                <a:solidFill>
                  <a:srgbClr val="002D3C"/>
                </a:solidFill>
              </a:rPr>
              <a:t> på </a:t>
            </a:r>
            <a:r>
              <a:rPr lang="sv-SE" sz="1000" b="1" dirty="0">
                <a:solidFill>
                  <a:srgbClr val="002D3C"/>
                </a:solidFill>
              </a:rPr>
              <a:t>Start</a:t>
            </a:r>
          </a:p>
          <a:p>
            <a:pPr marL="0" indent="0">
              <a:lnSpc>
                <a:spcPct val="9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None/>
            </a:pPr>
            <a:br>
              <a:rPr lang="sv-SE" sz="1000" b="0" dirty="0">
                <a:solidFill>
                  <a:srgbClr val="002D3C"/>
                </a:solidFill>
              </a:rPr>
            </a:br>
            <a:r>
              <a:rPr lang="sv-SE" sz="1000" b="0" dirty="0">
                <a:solidFill>
                  <a:srgbClr val="002D3C"/>
                </a:solidFill>
              </a:rPr>
              <a:t>Den färguppsättning som används syns alltid överst under </a:t>
            </a:r>
            <a:r>
              <a:rPr lang="sv-SE" sz="1000" b="1" dirty="0">
                <a:solidFill>
                  <a:srgbClr val="002D3C"/>
                </a:solidFill>
              </a:rPr>
              <a:t>Layout</a:t>
            </a:r>
            <a:r>
              <a:rPr lang="sv-SE" sz="1000" b="0" dirty="0">
                <a:solidFill>
                  <a:srgbClr val="002D3C"/>
                </a:solidFill>
              </a:rPr>
              <a:t>.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9AF6C9A-1F2B-4FBE-5607-D07FDA6670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439" y="1490382"/>
            <a:ext cx="1118561" cy="57046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58A16C8C-B6F5-527C-B268-799F0E6A30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19262" y="1124740"/>
            <a:ext cx="3613989" cy="2592000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5D365619-A860-F7B9-B783-038D70EE9455}"/>
              </a:ext>
            </a:extLst>
          </p:cNvPr>
          <p:cNvSpPr txBox="1"/>
          <p:nvPr userDrawn="1"/>
        </p:nvSpPr>
        <p:spPr>
          <a:xfrm>
            <a:off x="252345" y="3965862"/>
            <a:ext cx="4988514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sv-SE" sz="1000" b="1" dirty="0">
                <a:solidFill>
                  <a:srgbClr val="002D3C"/>
                </a:solidFill>
              </a:rPr>
              <a:t>Man kan också byta layout</a:t>
            </a:r>
            <a:br>
              <a:rPr lang="sv-SE" sz="1000" b="1" dirty="0">
                <a:solidFill>
                  <a:srgbClr val="002D3C"/>
                </a:solidFill>
              </a:rPr>
            </a:br>
            <a:r>
              <a:rPr lang="sv-SE" sz="1000" b="1" dirty="0">
                <a:solidFill>
                  <a:srgbClr val="002D3C"/>
                </a:solidFill>
              </a:rPr>
              <a:t>via Start &gt; Design</a:t>
            </a:r>
          </a:p>
          <a:p>
            <a:pPr marL="108000" marR="0" lvl="0" indent="-1080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000" dirty="0">
                <a:solidFill>
                  <a:srgbClr val="002D3C"/>
                </a:solidFill>
              </a:rPr>
              <a:t>Under menyvalet Design: Tema kan man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byta tema för </a:t>
            </a:r>
            <a:r>
              <a:rPr lang="sv-SE" sz="1000" b="1" dirty="0">
                <a:solidFill>
                  <a:srgbClr val="002D3C"/>
                </a:solidFill>
              </a:rPr>
              <a:t>flera bilder</a:t>
            </a:r>
            <a:r>
              <a:rPr lang="sv-SE" sz="1000" b="0" dirty="0">
                <a:solidFill>
                  <a:srgbClr val="002D3C"/>
                </a:solidFill>
              </a:rPr>
              <a:t> på en gång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Välj mellan </a:t>
            </a:r>
            <a:r>
              <a:rPr lang="sv-SE" sz="1000" b="0" dirty="0">
                <a:solidFill>
                  <a:srgbClr val="002D3C"/>
                </a:solidFill>
              </a:rPr>
              <a:t>Handels </a:t>
            </a:r>
            <a:r>
              <a:rPr lang="sv-SE" sz="1000" b="1" dirty="0">
                <a:solidFill>
                  <a:srgbClr val="002D3C"/>
                </a:solidFill>
              </a:rPr>
              <a:t>Rosa, Orange</a:t>
            </a:r>
            <a:br>
              <a:rPr lang="sv-SE" sz="1000" b="1" dirty="0">
                <a:solidFill>
                  <a:srgbClr val="002D3C"/>
                </a:solidFill>
              </a:rPr>
            </a:br>
            <a:r>
              <a:rPr lang="sv-SE" sz="1000" b="0" dirty="0">
                <a:solidFill>
                  <a:srgbClr val="002D3C"/>
                </a:solidFill>
              </a:rPr>
              <a:t>eller </a:t>
            </a:r>
            <a:r>
              <a:rPr lang="sv-SE" sz="1000" b="1" dirty="0">
                <a:solidFill>
                  <a:srgbClr val="002D3C"/>
                </a:solidFill>
              </a:rPr>
              <a:t>Blå</a:t>
            </a:r>
            <a:endParaRPr lang="sv-SE" sz="1000" b="0" dirty="0">
              <a:solidFill>
                <a:srgbClr val="002D3C"/>
              </a:solidFill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z="1000" b="1" dirty="0">
                <a:solidFill>
                  <a:srgbClr val="002D3C"/>
                </a:solidFill>
              </a:rPr>
              <a:t>Byte av tema för flera presentationsbilder:</a:t>
            </a:r>
          </a:p>
          <a:p>
            <a:pPr marL="182563" marR="0" lvl="1" indent="-18256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chemeClr val="accent3"/>
              </a:buClr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sv-SE" sz="1000" b="0" dirty="0">
                <a:solidFill>
                  <a:srgbClr val="002D3C"/>
                </a:solidFill>
              </a:rPr>
              <a:t>Klicka på </a:t>
            </a:r>
            <a:r>
              <a:rPr lang="sv-SE" sz="1000" b="1" dirty="0">
                <a:solidFill>
                  <a:srgbClr val="002D3C"/>
                </a:solidFill>
              </a:rPr>
              <a:t>Design &gt;</a:t>
            </a:r>
            <a:r>
              <a:rPr lang="sv-SE" sz="1000" b="0" dirty="0">
                <a:solidFill>
                  <a:srgbClr val="002D3C"/>
                </a:solidFill>
              </a:rPr>
              <a:t> för att se val för </a:t>
            </a:r>
            <a:r>
              <a:rPr lang="sv-SE" sz="1000" b="1" dirty="0">
                <a:solidFill>
                  <a:srgbClr val="002D3C"/>
                </a:solidFill>
              </a:rPr>
              <a:t>Teman</a:t>
            </a:r>
          </a:p>
          <a:p>
            <a:pPr marL="182563" marR="0" lvl="1" indent="-18256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chemeClr val="accent3"/>
              </a:buClr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sv-SE" sz="1000" b="0" dirty="0">
                <a:solidFill>
                  <a:srgbClr val="002D3C"/>
                </a:solidFill>
              </a:rPr>
              <a:t>Markera önskade sidminiatyrer till vänster (håll ned ctrl och klicka på dem),</a:t>
            </a:r>
            <a:br>
              <a:rPr lang="sv-SE" sz="1000" b="0" dirty="0">
                <a:solidFill>
                  <a:srgbClr val="002D3C"/>
                </a:solidFill>
              </a:rPr>
            </a:br>
            <a:r>
              <a:rPr lang="sv-SE" sz="1000" b="0" dirty="0">
                <a:solidFill>
                  <a:srgbClr val="002D3C"/>
                </a:solidFill>
              </a:rPr>
              <a:t>(Startsida, Kapitelsida och slutsida finns bara i en färg, men ligger ändå med i övriga färguppsättningar)</a:t>
            </a:r>
          </a:p>
          <a:p>
            <a:pPr marL="182563" marR="0" lvl="1" indent="-18256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chemeClr val="accent3"/>
              </a:buClr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sv-SE" sz="1000" b="0" dirty="0">
                <a:solidFill>
                  <a:srgbClr val="002D3C"/>
                </a:solidFill>
              </a:rPr>
              <a:t>Högerklicka på önskat tema och välj </a:t>
            </a:r>
            <a:r>
              <a:rPr lang="sv-SE" sz="1000" b="1" dirty="0">
                <a:solidFill>
                  <a:srgbClr val="002D3C"/>
                </a:solidFill>
              </a:rPr>
              <a:t>Använd på markerade bilder</a:t>
            </a:r>
            <a:br>
              <a:rPr lang="sv-SE" sz="1000" b="1" dirty="0">
                <a:solidFill>
                  <a:srgbClr val="002D3C"/>
                </a:solidFill>
              </a:rPr>
            </a:br>
            <a:endParaRPr lang="sv-SE" sz="1000" b="1" dirty="0">
              <a:solidFill>
                <a:srgbClr val="002D3C"/>
              </a:solidFill>
            </a:endParaRPr>
          </a:p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z="1000" b="1" dirty="0">
                <a:solidFill>
                  <a:srgbClr val="002D3C"/>
                </a:solidFill>
              </a:rPr>
              <a:t>Man kan också helt enkelt klicka på önskat tema, så ändras alla bilder.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F837019-9056-9BBD-C81E-68FB8450D6B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69981" y="4456060"/>
            <a:ext cx="2052704" cy="688089"/>
          </a:xfrm>
          <a:prstGeom prst="rect">
            <a:avLst/>
          </a:prstGeom>
        </p:spPr>
      </p:pic>
      <p:cxnSp>
        <p:nvCxnSpPr>
          <p:cNvPr id="21" name="Rak koppling 20">
            <a:extLst>
              <a:ext uri="{FF2B5EF4-FFF2-40B4-BE49-F238E27FC236}">
                <a16:creationId xmlns:a16="http://schemas.microsoft.com/office/drawing/2014/main" id="{84E207D8-CF1A-D088-A43E-276FBF1DC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842804" y="707549"/>
            <a:ext cx="0" cy="60334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ktangel 16">
            <a:extLst>
              <a:ext uri="{FF2B5EF4-FFF2-40B4-BE49-F238E27FC236}">
                <a16:creationId xmlns:a16="http://schemas.microsoft.com/office/drawing/2014/main" id="{031FBB45-B70F-FE18-4B50-64424F746204}"/>
              </a:ext>
            </a:extLst>
          </p:cNvPr>
          <p:cNvSpPr/>
          <p:nvPr userDrawn="1"/>
        </p:nvSpPr>
        <p:spPr>
          <a:xfrm>
            <a:off x="5856785" y="846034"/>
            <a:ext cx="5653802" cy="81452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sv-SE" sz="1100" b="1" dirty="0">
                <a:solidFill>
                  <a:srgbClr val="002D3C"/>
                </a:solidFill>
              </a:rPr>
              <a:t>Snabbåtkomst till funktioner</a:t>
            </a:r>
          </a:p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sv-SE" sz="1000" dirty="0">
                <a:solidFill>
                  <a:srgbClr val="002D3C"/>
                </a:solidFill>
              </a:rPr>
              <a:t>För att nå vissa funktioner direkt, använd gärna snabbåtkomstknappar i listen längst upp.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Redigera figurer samt val av Tema ligger som knappar för snabbare åtkomst.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800" dirty="0">
                <a:solidFill>
                  <a:srgbClr val="002D3C"/>
                </a:solidFill>
              </a:rPr>
              <a:t>(Snabbåtkomst syns inte om presentationen flyttas till annan dator och saknar länk till mallen)</a:t>
            </a:r>
            <a:endParaRPr lang="sv-SE" sz="1000" dirty="0">
              <a:solidFill>
                <a:srgbClr val="002D3C"/>
              </a:solidFill>
            </a:endParaRPr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7E1C7CCB-ABEA-BFA0-E9A3-A792575829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49746" y="1635908"/>
            <a:ext cx="981075" cy="571500"/>
          </a:xfrm>
          <a:prstGeom prst="rect">
            <a:avLst/>
          </a:prstGeom>
        </p:spPr>
      </p:pic>
      <p:pic>
        <p:nvPicPr>
          <p:cNvPr id="10" name="Bild 9">
            <a:extLst>
              <a:ext uri="{FF2B5EF4-FFF2-40B4-BE49-F238E27FC236}">
                <a16:creationId xmlns:a16="http://schemas.microsoft.com/office/drawing/2014/main" id="{56E16890-CB01-E1B6-55AB-C29321C98D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36160" y="1628800"/>
            <a:ext cx="1876425" cy="981075"/>
          </a:xfrm>
          <a:prstGeom prst="rect">
            <a:avLst/>
          </a:prstGeom>
        </p:spPr>
      </p:pic>
      <p:sp>
        <p:nvSpPr>
          <p:cNvPr id="22" name="textruta 21">
            <a:extLst>
              <a:ext uri="{FF2B5EF4-FFF2-40B4-BE49-F238E27FC236}">
                <a16:creationId xmlns:a16="http://schemas.microsoft.com/office/drawing/2014/main" id="{BC139B17-9F78-F1F5-9545-054060C43173}"/>
              </a:ext>
            </a:extLst>
          </p:cNvPr>
          <p:cNvSpPr txBox="1"/>
          <p:nvPr userDrawn="1"/>
        </p:nvSpPr>
        <p:spPr>
          <a:xfrm>
            <a:off x="5856785" y="2606221"/>
            <a:ext cx="5927847" cy="697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sv-SE" sz="1100" b="1" dirty="0">
                <a:solidFill>
                  <a:srgbClr val="002D3C"/>
                </a:solidFill>
              </a:rPr>
              <a:t>Punktlista</a:t>
            </a:r>
          </a:p>
          <a:p>
            <a:pPr marL="108000" indent="-108000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Där det finns punktlista från start kan man slå av/på punkten med </a:t>
            </a:r>
            <a:r>
              <a:rPr lang="sv-SE" sz="1000" b="1" dirty="0">
                <a:solidFill>
                  <a:srgbClr val="002D3C"/>
                </a:solidFill>
              </a:rPr>
              <a:t>Punktlista</a:t>
            </a:r>
            <a:r>
              <a:rPr lang="sv-SE" sz="1000" dirty="0">
                <a:solidFill>
                  <a:srgbClr val="002D3C"/>
                </a:solidFill>
              </a:rPr>
              <a:t>           på </a:t>
            </a:r>
            <a:r>
              <a:rPr lang="sv-SE" sz="1000" b="1" dirty="0">
                <a:solidFill>
                  <a:srgbClr val="002D3C"/>
                </a:solidFill>
              </a:rPr>
              <a:t>Start</a:t>
            </a:r>
            <a:r>
              <a:rPr lang="sv-SE" sz="1000" dirty="0">
                <a:solidFill>
                  <a:srgbClr val="002D3C"/>
                </a:solidFill>
              </a:rPr>
              <a:t>.</a:t>
            </a:r>
          </a:p>
          <a:p>
            <a:pPr marL="108000" indent="-108000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Där punktlista saknas från start bör inte punkt användas, då den får ett annat utseende.</a:t>
            </a:r>
          </a:p>
        </p:txBody>
      </p:sp>
      <p:pic>
        <p:nvPicPr>
          <p:cNvPr id="25" name="Bildobjekt 24">
            <a:extLst>
              <a:ext uri="{FF2B5EF4-FFF2-40B4-BE49-F238E27FC236}">
                <a16:creationId xmlns:a16="http://schemas.microsoft.com/office/drawing/2014/main" id="{19D586B3-3F59-B77B-96BC-C85C9967635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6" y="2813522"/>
            <a:ext cx="342656" cy="216000"/>
          </a:xfrm>
          <a:prstGeom prst="rect">
            <a:avLst/>
          </a:prstGeom>
        </p:spPr>
      </p:pic>
      <p:sp>
        <p:nvSpPr>
          <p:cNvPr id="23" name="textruta 22">
            <a:extLst>
              <a:ext uri="{FF2B5EF4-FFF2-40B4-BE49-F238E27FC236}">
                <a16:creationId xmlns:a16="http://schemas.microsoft.com/office/drawing/2014/main" id="{31A1BA76-7E34-FA87-CD29-787DB99D0BD8}"/>
              </a:ext>
            </a:extLst>
          </p:cNvPr>
          <p:cNvSpPr txBox="1"/>
          <p:nvPr userDrawn="1"/>
        </p:nvSpPr>
        <p:spPr>
          <a:xfrm>
            <a:off x="5856785" y="3501008"/>
            <a:ext cx="5620202" cy="3044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Aft>
                <a:spcPts val="500"/>
              </a:spcAft>
              <a:buNone/>
            </a:pPr>
            <a:r>
              <a:rPr lang="sv-SE" sz="1100" b="1" dirty="0">
                <a:solidFill>
                  <a:srgbClr val="002D3C"/>
                </a:solidFill>
              </a:rPr>
              <a:t>Inklistring från annan presentation</a:t>
            </a:r>
          </a:p>
          <a:p>
            <a:pPr marL="182563" indent="-182563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Bildminiatyrer i vänsterpanelen som kopierats från annan presentation kan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klistras in bland befintliga miniatyrer i målfilen med inklistringsalternativet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b="1" dirty="0">
                <a:solidFill>
                  <a:srgbClr val="002D3C"/>
                </a:solidFill>
              </a:rPr>
              <a:t>Använd måltema</a:t>
            </a:r>
            <a:r>
              <a:rPr lang="sv-SE" sz="1000" dirty="0">
                <a:solidFill>
                  <a:srgbClr val="002D3C"/>
                </a:solidFill>
              </a:rPr>
              <a:t>. Det är oftast standardalternativet för Klistra in (Ctrl + V).</a:t>
            </a:r>
          </a:p>
          <a:p>
            <a:pPr marL="182563" indent="-182563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Layouten från källfilen följer med in i målfilen som en extra layout om inte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layoutens namn och delar överensstämmer med layouterna i mallen. Färg- och teckensnittstema blir dock riktigt. Man kan byta layout via </a:t>
            </a:r>
            <a:r>
              <a:rPr lang="sv-SE" sz="1000" b="1" dirty="0">
                <a:solidFill>
                  <a:srgbClr val="002D3C"/>
                </a:solidFill>
              </a:rPr>
              <a:t>Start – Layou</a:t>
            </a:r>
            <a:r>
              <a:rPr lang="sv-SE" sz="1000" dirty="0">
                <a:solidFill>
                  <a:srgbClr val="002D3C"/>
                </a:solidFill>
              </a:rPr>
              <a:t>t för att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hålla sig till mallens rätta layouter.</a:t>
            </a:r>
          </a:p>
          <a:p>
            <a:pPr marL="174625" lvl="3" indent="0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sv-SE" sz="1000" dirty="0">
                <a:solidFill>
                  <a:srgbClr val="002D3C"/>
                </a:solidFill>
              </a:rPr>
              <a:t>Dubbletter kan följa med från källfilen även om layouterna har samma namn i käll- och </a:t>
            </a:r>
            <a:r>
              <a:rPr lang="sv-SE" sz="1000" dirty="0" err="1">
                <a:solidFill>
                  <a:srgbClr val="002D3C"/>
                </a:solidFill>
              </a:rPr>
              <a:t>målfil</a:t>
            </a:r>
            <a:r>
              <a:rPr lang="sv-SE" sz="1000" dirty="0">
                <a:solidFill>
                  <a:srgbClr val="002D3C"/>
                </a:solidFill>
              </a:rPr>
              <a:t> ifall de skiljer sig åt för mycket. Dubbletter får en siffra i början av namnet. Kontrollera gärna under Layout efter varje bild som klistrats in och byt till den ”rätta” layouten!</a:t>
            </a:r>
          </a:p>
          <a:p>
            <a:pPr marL="182563" indent="-182563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För att undvika dubbletter och för att säkerställa att de tänkta layouterna används, rekommenderas att man i målfilen först väljer </a:t>
            </a:r>
            <a:r>
              <a:rPr lang="sv-SE" sz="1000" b="1" dirty="0">
                <a:solidFill>
                  <a:srgbClr val="002D3C"/>
                </a:solidFill>
              </a:rPr>
              <a:t>Ny bild </a:t>
            </a:r>
            <a:r>
              <a:rPr lang="sv-SE" sz="1000" dirty="0">
                <a:solidFill>
                  <a:srgbClr val="002D3C"/>
                </a:solidFill>
              </a:rPr>
              <a:t>och önskad layout för det som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ska klistras in.</a:t>
            </a:r>
          </a:p>
          <a:p>
            <a:pPr marL="182563" indent="-182563">
              <a:lnSpc>
                <a:spcPct val="100000"/>
              </a:lnSpc>
              <a:spcAft>
                <a:spcPts val="5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sv-SE" sz="1000" dirty="0">
                <a:solidFill>
                  <a:srgbClr val="002D3C"/>
                </a:solidFill>
              </a:rPr>
              <a:t>Klistra sedan in med valet </a:t>
            </a:r>
            <a:r>
              <a:rPr lang="sv-SE" sz="1000" b="1" dirty="0">
                <a:solidFill>
                  <a:srgbClr val="002D3C"/>
                </a:solidFill>
              </a:rPr>
              <a:t>Endast text,</a:t>
            </a:r>
            <a:r>
              <a:rPr lang="sv-SE" sz="1000" dirty="0">
                <a:solidFill>
                  <a:srgbClr val="002D3C"/>
                </a:solidFill>
              </a:rPr>
              <a:t> fjärde alternativet</a:t>
            </a:r>
            <a:r>
              <a:rPr lang="sv-SE" sz="1000" b="1" dirty="0">
                <a:solidFill>
                  <a:srgbClr val="002D3C"/>
                </a:solidFill>
              </a:rPr>
              <a:t>, </a:t>
            </a:r>
            <a:r>
              <a:rPr lang="sv-SE" sz="1000" dirty="0">
                <a:solidFill>
                  <a:srgbClr val="002D3C"/>
                </a:solidFill>
              </a:rPr>
              <a:t>en text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i taget i respektive platshållare (exempelvis Rubrik och text).</a:t>
            </a:r>
            <a:br>
              <a:rPr lang="sv-SE" sz="1000" dirty="0">
                <a:solidFill>
                  <a:srgbClr val="002D3C"/>
                </a:solidFill>
              </a:rPr>
            </a:br>
            <a:r>
              <a:rPr lang="sv-SE" sz="1000" dirty="0">
                <a:solidFill>
                  <a:srgbClr val="002D3C"/>
                </a:solidFill>
              </a:rPr>
              <a:t>Bilder klistras in som de är i bild- eller multiplatshållare.</a:t>
            </a:r>
          </a:p>
        </p:txBody>
      </p:sp>
      <p:pic>
        <p:nvPicPr>
          <p:cNvPr id="24" name="Bildobjekt 23">
            <a:extLst>
              <a:ext uri="{FF2B5EF4-FFF2-40B4-BE49-F238E27FC236}">
                <a16:creationId xmlns:a16="http://schemas.microsoft.com/office/drawing/2014/main" id="{A141862B-C9E7-3BCD-9715-CE1F7CB56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8502" y="3606053"/>
            <a:ext cx="1056130" cy="1191099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097C408C-F5DC-BE21-380B-03E37015F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12632" y="6091613"/>
            <a:ext cx="409575" cy="37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8929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med bakgrundsbild">
    <p:bg>
      <p:bgPr>
        <a:solidFill>
          <a:srgbClr val="F5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1">
            <a:extLst>
              <a:ext uri="{FF2B5EF4-FFF2-40B4-BE49-F238E27FC236}">
                <a16:creationId xmlns:a16="http://schemas.microsoft.com/office/drawing/2014/main" id="{118FA88F-3531-8353-E797-FA4BCDCE6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5DCDC"/>
                </a:solidFill>
              </a:defRPr>
            </a:lvl1pPr>
          </a:lstStyle>
          <a:p>
            <a:r>
              <a:rPr lang="sv-SE" dirty="0"/>
              <a:t>Välj bild i Image </a:t>
            </a:r>
            <a:r>
              <a:rPr lang="sv-SE" dirty="0" err="1"/>
              <a:t>Vault</a:t>
            </a:r>
            <a:r>
              <a:rPr lang="sv-SE" dirty="0"/>
              <a:t> genom att markera bildramen, gå till ”Infoga &gt; Image </a:t>
            </a:r>
            <a:r>
              <a:rPr lang="sv-SE" dirty="0" err="1"/>
              <a:t>Vault</a:t>
            </a:r>
            <a:r>
              <a:rPr lang="sv-SE" dirty="0"/>
              <a:t> bilder”, sök fram en bild och klicka ”Infoga”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D314692B-BB0F-3CB4-0FE6-EA56B22A6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>
          <a:xfrm>
            <a:off x="0" y="4586400"/>
            <a:ext cx="12192000" cy="228960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rgbClr val="002C3B"/>
                </a:solidFill>
              </a:defRPr>
            </a:lvl1pPr>
          </a:lstStyle>
          <a:p>
            <a:pPr lvl="0"/>
            <a:r>
              <a:rPr lang="sv-SE" dirty="0"/>
              <a:t> </a:t>
            </a:r>
          </a:p>
        </p:txBody>
      </p:sp>
      <p:sp>
        <p:nvSpPr>
          <p:cNvPr id="6" name="Rubrik 3">
            <a:extLst>
              <a:ext uri="{FF2B5EF4-FFF2-40B4-BE49-F238E27FC236}">
                <a16:creationId xmlns:a16="http://schemas.microsoft.com/office/drawing/2014/main" id="{C29B5072-3C5A-DDCA-E7F7-F281669CC0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611" y="4968343"/>
            <a:ext cx="9360000" cy="792000"/>
          </a:xfrm>
          <a:prstGeom prst="rect">
            <a:avLst/>
          </a:prstGeom>
        </p:spPr>
        <p:txBody>
          <a:bodyPr anchor="b" anchorCtr="0"/>
          <a:lstStyle>
            <a:lvl1pPr>
              <a:defRPr sz="6000">
                <a:solidFill>
                  <a:srgbClr val="FC9B79"/>
                </a:solidFill>
              </a:defRPr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3" name="Underrubrik 4">
            <a:extLst>
              <a:ext uri="{FF2B5EF4-FFF2-40B4-BE49-F238E27FC236}">
                <a16:creationId xmlns:a16="http://schemas.microsoft.com/office/drawing/2014/main" id="{A25548A0-5E96-EED9-3B94-E74B4927784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6611" y="5764637"/>
            <a:ext cx="9360000" cy="846000"/>
          </a:xfrm>
          <a:prstGeom prst="rect">
            <a:avLst/>
          </a:prstGeom>
        </p:spPr>
        <p:txBody>
          <a:bodyPr lIns="54000">
            <a:noAutofit/>
          </a:bodyPr>
          <a:lstStyle>
            <a:lvl1pPr marL="0" indent="0" algn="l">
              <a:buNone/>
              <a:defRPr sz="3600" b="0" i="0">
                <a:solidFill>
                  <a:srgbClr val="F5DCDC"/>
                </a:solidFill>
              </a:defRPr>
            </a:lvl1pPr>
            <a:lvl2pPr marL="257314" indent="0" algn="ctr">
              <a:buNone/>
              <a:defRPr sz="1126"/>
            </a:lvl2pPr>
            <a:lvl3pPr marL="514628" indent="0" algn="ctr">
              <a:buNone/>
              <a:defRPr sz="1014"/>
            </a:lvl3pPr>
            <a:lvl4pPr marL="771942" indent="0" algn="ctr">
              <a:buNone/>
              <a:defRPr sz="901"/>
            </a:lvl4pPr>
            <a:lvl5pPr marL="1029256" indent="0" algn="ctr">
              <a:buNone/>
              <a:defRPr sz="901"/>
            </a:lvl5pPr>
            <a:lvl6pPr marL="1286570" indent="0" algn="ctr">
              <a:buNone/>
              <a:defRPr sz="901"/>
            </a:lvl6pPr>
            <a:lvl7pPr marL="1543884" indent="0" algn="ctr">
              <a:buNone/>
              <a:defRPr sz="901"/>
            </a:lvl7pPr>
            <a:lvl8pPr marL="1801198" indent="0" algn="ctr">
              <a:buNone/>
              <a:defRPr sz="901"/>
            </a:lvl8pPr>
            <a:lvl9pPr marL="2058511" indent="0" algn="ctr">
              <a:buNone/>
              <a:defRPr sz="901"/>
            </a:lvl9pPr>
          </a:lstStyle>
          <a:p>
            <a:r>
              <a:rPr lang="sv-SE" dirty="0"/>
              <a:t>Skriv en underrubrik här</a:t>
            </a:r>
          </a:p>
        </p:txBody>
      </p:sp>
    </p:spTree>
    <p:extLst>
      <p:ext uri="{BB962C8B-B14F-4D97-AF65-F5344CB8AC3E}">
        <p14:creationId xmlns:p14="http://schemas.microsoft.com/office/powerpoint/2010/main" val="3225594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bild med grafik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F83AED-3B8F-D4BE-FE69-23D0B99B61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73" y="2426400"/>
            <a:ext cx="10467452" cy="792000"/>
          </a:xfrm>
          <a:prstGeom prst="rect">
            <a:avLst/>
          </a:prstGeom>
        </p:spPr>
        <p:txBody>
          <a:bodyPr lIns="18000" anchor="b" anchorCtr="0"/>
          <a:lstStyle>
            <a:lvl1pPr>
              <a:defRPr sz="6000">
                <a:solidFill>
                  <a:srgbClr val="FC9B79"/>
                </a:solidFill>
              </a:defRPr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1C4C1690-F504-B563-3F11-2241CAE8AF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3573" y="3526684"/>
            <a:ext cx="10467452" cy="1270315"/>
          </a:xfrm>
          <a:prstGeom prst="rect">
            <a:avLst/>
          </a:prstGeom>
        </p:spPr>
        <p:txBody>
          <a:bodyPr lIns="54000">
            <a:noAutofit/>
          </a:bodyPr>
          <a:lstStyle>
            <a:lvl1pPr marL="0" indent="0" algn="l">
              <a:buNone/>
              <a:defRPr sz="3600" b="0" i="0">
                <a:solidFill>
                  <a:srgbClr val="F5DCDC"/>
                </a:solidFill>
              </a:defRPr>
            </a:lvl1pPr>
            <a:lvl2pPr marL="257314" indent="0" algn="ctr">
              <a:buNone/>
              <a:defRPr sz="1126"/>
            </a:lvl2pPr>
            <a:lvl3pPr marL="514628" indent="0" algn="ctr">
              <a:buNone/>
              <a:defRPr sz="1014"/>
            </a:lvl3pPr>
            <a:lvl4pPr marL="771942" indent="0" algn="ctr">
              <a:buNone/>
              <a:defRPr sz="901"/>
            </a:lvl4pPr>
            <a:lvl5pPr marL="1029256" indent="0" algn="ctr">
              <a:buNone/>
              <a:defRPr sz="901"/>
            </a:lvl5pPr>
            <a:lvl6pPr marL="1286570" indent="0" algn="ctr">
              <a:buNone/>
              <a:defRPr sz="901"/>
            </a:lvl6pPr>
            <a:lvl7pPr marL="1543884" indent="0" algn="ctr">
              <a:buNone/>
              <a:defRPr sz="901"/>
            </a:lvl7pPr>
            <a:lvl8pPr marL="1801198" indent="0" algn="ctr">
              <a:buNone/>
              <a:defRPr sz="901"/>
            </a:lvl8pPr>
            <a:lvl9pPr marL="2058511" indent="0" algn="ctr">
              <a:buNone/>
              <a:defRPr sz="901"/>
            </a:lvl9pPr>
          </a:lstStyle>
          <a:p>
            <a:r>
              <a:rPr lang="sv-SE" dirty="0"/>
              <a:t>Skriv en underrubrik här</a:t>
            </a:r>
          </a:p>
        </p:txBody>
      </p:sp>
      <p:pic>
        <p:nvPicPr>
          <p:cNvPr id="7" name="Bild 3" descr="Logotyp för Handels">
            <a:extLst>
              <a:ext uri="{FF2B5EF4-FFF2-40B4-BE49-F238E27FC236}">
                <a16:creationId xmlns:a16="http://schemas.microsoft.com/office/drawing/2014/main" id="{221048D4-DB94-09C1-E227-BCBE50213521}"/>
              </a:ext>
            </a:extLst>
          </p:cNvPr>
          <p:cNvPicPr>
            <a:picLocks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00000" y="5670000"/>
            <a:ext cx="1076400" cy="9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2889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si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C29B5072-3C5A-DDCA-E7F7-F281669CC0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572" y="1570704"/>
            <a:ext cx="11656800" cy="1188000"/>
          </a:xfrm>
          <a:prstGeom prst="rect">
            <a:avLst/>
          </a:prstGeom>
        </p:spPr>
        <p:txBody>
          <a:bodyPr lIns="0" anchor="b" anchorCtr="0"/>
          <a:lstStyle>
            <a:lvl1pPr algn="ctr">
              <a:defRPr sz="6000">
                <a:solidFill>
                  <a:srgbClr val="FC9B79"/>
                </a:solidFill>
              </a:defRPr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25548A0-5E96-EED9-3B94-E74B492778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3572" y="2977072"/>
            <a:ext cx="11644856" cy="1368000"/>
          </a:xfrm>
          <a:prstGeom prst="rect">
            <a:avLst/>
          </a:prstGeom>
        </p:spPr>
        <p:txBody>
          <a:bodyPr lIns="0" tIns="0">
            <a:noAutofit/>
          </a:bodyPr>
          <a:lstStyle>
            <a:lvl1pPr marL="0" indent="0" algn="ctr">
              <a:lnSpc>
                <a:spcPct val="110000"/>
              </a:lnSpc>
              <a:buNone/>
              <a:defRPr sz="3600" b="0" i="0">
                <a:solidFill>
                  <a:srgbClr val="F5DCDC"/>
                </a:solidFill>
              </a:defRPr>
            </a:lvl1pPr>
            <a:lvl2pPr marL="257314" indent="0" algn="ctr">
              <a:buNone/>
              <a:defRPr sz="1126"/>
            </a:lvl2pPr>
            <a:lvl3pPr marL="514628" indent="0" algn="ctr">
              <a:buNone/>
              <a:defRPr sz="1014"/>
            </a:lvl3pPr>
            <a:lvl4pPr marL="771942" indent="0" algn="ctr">
              <a:buNone/>
              <a:defRPr sz="901"/>
            </a:lvl4pPr>
            <a:lvl5pPr marL="1029256" indent="0" algn="ctr">
              <a:buNone/>
              <a:defRPr sz="901"/>
            </a:lvl5pPr>
            <a:lvl6pPr marL="1286570" indent="0" algn="ctr">
              <a:buNone/>
              <a:defRPr sz="901"/>
            </a:lvl6pPr>
            <a:lvl7pPr marL="1543884" indent="0" algn="ctr">
              <a:buNone/>
              <a:defRPr sz="901"/>
            </a:lvl7pPr>
            <a:lvl8pPr marL="1801198" indent="0" algn="ctr">
              <a:buNone/>
              <a:defRPr sz="901"/>
            </a:lvl8pPr>
            <a:lvl9pPr marL="2058511" indent="0" algn="ctr">
              <a:buNone/>
              <a:defRPr sz="901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5DE808E6-A9BA-62D9-46B7-0A158A449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9320195" y="5204872"/>
            <a:ext cx="2880000" cy="1662986"/>
          </a:xfrm>
          <a:custGeom>
            <a:avLst/>
            <a:gdLst/>
            <a:ahLst/>
            <a:cxnLst/>
            <a:rect l="l" t="t" r="r" b="b"/>
            <a:pathLst>
              <a:path w="6565265" h="3790950">
                <a:moveTo>
                  <a:pt x="6565171" y="0"/>
                </a:moveTo>
                <a:lnTo>
                  <a:pt x="0" y="3790460"/>
                </a:lnTo>
                <a:lnTo>
                  <a:pt x="6565171" y="3790460"/>
                </a:lnTo>
                <a:lnTo>
                  <a:pt x="6565171" y="0"/>
                </a:lnTo>
                <a:close/>
              </a:path>
            </a:pathLst>
          </a:custGeom>
          <a:solidFill>
            <a:srgbClr val="F5DCDC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Bild 9" descr="Logotyp för Handels">
            <a:extLst>
              <a:ext uri="{FF2B5EF4-FFF2-40B4-BE49-F238E27FC236}">
                <a16:creationId xmlns:a16="http://schemas.microsoft.com/office/drawing/2014/main" id="{29E06ECA-3749-7F43-38E5-4240AFAEB72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0046" y="5920542"/>
            <a:ext cx="76006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326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spalt text/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711B27-807E-9FD9-B473-2B34D97C2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0AFCCC32-795A-C154-170F-3CF8F78D592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63524" y="1557338"/>
            <a:ext cx="10512425" cy="50403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7866738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text/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">
            <a:extLst>
              <a:ext uri="{FF2B5EF4-FFF2-40B4-BE49-F238E27FC236}">
                <a16:creationId xmlns:a16="http://schemas.microsoft.com/office/drawing/2014/main" id="{4269A77D-0C94-8405-9239-F765098FD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6A85D8-EA68-2C58-DB7B-C0D5E8D091E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63525" y="1557338"/>
            <a:ext cx="4968000" cy="5040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80FC28A-45A5-C49D-7905-71D530D9D6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6000" y="1557339"/>
            <a:ext cx="4968000" cy="5040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596222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nnehåll -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DD99AC71-2313-23BC-FC0A-B34806ABD4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525" y="260350"/>
            <a:ext cx="4968000" cy="111612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14" name="Platshållare för innehåll 2">
            <a:extLst>
              <a:ext uri="{FF2B5EF4-FFF2-40B4-BE49-F238E27FC236}">
                <a16:creationId xmlns:a16="http://schemas.microsoft.com/office/drawing/2014/main" id="{49AA079D-945A-29CA-9E12-77A08833A40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63525" y="1557338"/>
            <a:ext cx="4968000" cy="50403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Platshållare för bild 3">
            <a:extLst>
              <a:ext uri="{FF2B5EF4-FFF2-40B4-BE49-F238E27FC236}">
                <a16:creationId xmlns:a16="http://schemas.microsoft.com/office/drawing/2014/main" id="{613FD9E2-7AE1-CFA4-50AA-1131A312A0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88776" y="-14961"/>
            <a:ext cx="6088356" cy="6872288"/>
          </a:xfrm>
          <a:custGeom>
            <a:avLst/>
            <a:gdLst>
              <a:gd name="connsiteX0" fmla="*/ 0 w 6084000"/>
              <a:gd name="connsiteY0" fmla="*/ 0 h 6872288"/>
              <a:gd name="connsiteX1" fmla="*/ 6084000 w 6084000"/>
              <a:gd name="connsiteY1" fmla="*/ 0 h 6872288"/>
              <a:gd name="connsiteX2" fmla="*/ 6084000 w 6084000"/>
              <a:gd name="connsiteY2" fmla="*/ 6872288 h 6872288"/>
              <a:gd name="connsiteX3" fmla="*/ 0 w 6084000"/>
              <a:gd name="connsiteY3" fmla="*/ 6872288 h 6872288"/>
              <a:gd name="connsiteX4" fmla="*/ 0 w 6084000"/>
              <a:gd name="connsiteY4" fmla="*/ 0 h 6872288"/>
              <a:gd name="connsiteX0" fmla="*/ 0 w 6084000"/>
              <a:gd name="connsiteY0" fmla="*/ 0 h 6872288"/>
              <a:gd name="connsiteX1" fmla="*/ 6084000 w 6084000"/>
              <a:gd name="connsiteY1" fmla="*/ 0 h 6872288"/>
              <a:gd name="connsiteX2" fmla="*/ 6084000 w 6084000"/>
              <a:gd name="connsiteY2" fmla="*/ 6872288 h 6872288"/>
              <a:gd name="connsiteX3" fmla="*/ 3300551 w 6084000"/>
              <a:gd name="connsiteY3" fmla="*/ 6861810 h 6872288"/>
              <a:gd name="connsiteX4" fmla="*/ 0 w 6084000"/>
              <a:gd name="connsiteY4" fmla="*/ 6872288 h 6872288"/>
              <a:gd name="connsiteX5" fmla="*/ 0 w 6084000"/>
              <a:gd name="connsiteY5" fmla="*/ 0 h 6872288"/>
              <a:gd name="connsiteX0" fmla="*/ 0 w 6088356"/>
              <a:gd name="connsiteY0" fmla="*/ 0 h 6872288"/>
              <a:gd name="connsiteX1" fmla="*/ 6084000 w 6088356"/>
              <a:gd name="connsiteY1" fmla="*/ 0 h 6872288"/>
              <a:gd name="connsiteX2" fmla="*/ 6088356 w 6088356"/>
              <a:gd name="connsiteY2" fmla="*/ 5233732 h 6872288"/>
              <a:gd name="connsiteX3" fmla="*/ 6084000 w 6088356"/>
              <a:gd name="connsiteY3" fmla="*/ 6872288 h 6872288"/>
              <a:gd name="connsiteX4" fmla="*/ 3300551 w 6088356"/>
              <a:gd name="connsiteY4" fmla="*/ 6861810 h 6872288"/>
              <a:gd name="connsiteX5" fmla="*/ 0 w 6088356"/>
              <a:gd name="connsiteY5" fmla="*/ 6872288 h 6872288"/>
              <a:gd name="connsiteX6" fmla="*/ 0 w 6088356"/>
              <a:gd name="connsiteY6" fmla="*/ 0 h 6872288"/>
              <a:gd name="connsiteX0" fmla="*/ 0 w 6088356"/>
              <a:gd name="connsiteY0" fmla="*/ 0 h 6872288"/>
              <a:gd name="connsiteX1" fmla="*/ 6084000 w 6088356"/>
              <a:gd name="connsiteY1" fmla="*/ 0 h 6872288"/>
              <a:gd name="connsiteX2" fmla="*/ 6088356 w 6088356"/>
              <a:gd name="connsiteY2" fmla="*/ 5233732 h 6872288"/>
              <a:gd name="connsiteX3" fmla="*/ 3300551 w 6088356"/>
              <a:gd name="connsiteY3" fmla="*/ 6861810 h 6872288"/>
              <a:gd name="connsiteX4" fmla="*/ 0 w 6088356"/>
              <a:gd name="connsiteY4" fmla="*/ 6872288 h 6872288"/>
              <a:gd name="connsiteX5" fmla="*/ 0 w 6088356"/>
              <a:gd name="connsiteY5" fmla="*/ 0 h 687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8356" h="6872288">
                <a:moveTo>
                  <a:pt x="0" y="0"/>
                </a:moveTo>
                <a:lnTo>
                  <a:pt x="6084000" y="0"/>
                </a:lnTo>
                <a:lnTo>
                  <a:pt x="6088356" y="5233732"/>
                </a:lnTo>
                <a:lnTo>
                  <a:pt x="3300551" y="6861810"/>
                </a:lnTo>
                <a:lnTo>
                  <a:pt x="0" y="687228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17463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sv-SE" dirty="0"/>
              <a:t>Välj bild i Image </a:t>
            </a:r>
            <a:r>
              <a:rPr lang="sv-SE" dirty="0" err="1"/>
              <a:t>Vault</a:t>
            </a:r>
            <a:r>
              <a:rPr lang="sv-SE" dirty="0"/>
              <a:t> genom att markera bildramen, gå till ”Infoga &gt; Image </a:t>
            </a:r>
            <a:r>
              <a:rPr lang="sv-SE" dirty="0" err="1"/>
              <a:t>Vault</a:t>
            </a:r>
            <a:r>
              <a:rPr lang="sv-SE" dirty="0"/>
              <a:t> bilder”, sök fram en bild och klicka ”Infoga”</a:t>
            </a:r>
          </a:p>
        </p:txBody>
      </p:sp>
    </p:spTree>
    <p:extLst>
      <p:ext uri="{BB962C8B-B14F-4D97-AF65-F5344CB8AC3E}">
        <p14:creationId xmlns:p14="http://schemas.microsoft.com/office/powerpoint/2010/main" val="9295169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text, en sp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ubrik 1">
            <a:extLst>
              <a:ext uri="{FF2B5EF4-FFF2-40B4-BE49-F238E27FC236}">
                <a16:creationId xmlns:a16="http://schemas.microsoft.com/office/drawing/2014/main" id="{5B722C66-A703-9398-363D-3C15845694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48575" y="250825"/>
            <a:ext cx="8827375" cy="2160000"/>
          </a:xfrm>
        </p:spPr>
        <p:txBody>
          <a:bodyPr anchor="b" anchorCtr="0"/>
          <a:lstStyle>
            <a:lvl1pPr>
              <a:defRPr sz="4800"/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EE46211-1298-B2F0-8E47-7B9DA970F5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48662" y="2679532"/>
            <a:ext cx="8827200" cy="2993704"/>
          </a:xfrm>
        </p:spPr>
        <p:txBody>
          <a:bodyPr lIns="36000" tIns="36000"/>
          <a:lstStyle>
            <a:lvl1pPr marL="378000" indent="-324000">
              <a:spcBef>
                <a:spcPts val="300"/>
              </a:spcBef>
              <a:defRPr sz="4200"/>
            </a:lvl1pPr>
            <a:lvl2pPr marL="720000" indent="-295200">
              <a:lnSpc>
                <a:spcPct val="100000"/>
              </a:lnSpc>
              <a:spcBef>
                <a:spcPts val="0"/>
              </a:spcBef>
              <a:defRPr sz="36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18917448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text,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259D6A-3D8D-6C93-93FB-E66B0DB36B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303" y="260656"/>
            <a:ext cx="4968000" cy="2161300"/>
          </a:xfrm>
        </p:spPr>
        <p:txBody>
          <a:bodyPr anchor="b" anchorCtr="0"/>
          <a:lstStyle>
            <a:lvl1pPr>
              <a:defRPr sz="4800"/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91DA17-A8A0-F721-9535-3615F52E59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6307" y="2690663"/>
            <a:ext cx="4968000" cy="2646643"/>
          </a:xfrm>
        </p:spPr>
        <p:txBody>
          <a:bodyPr lIns="36000" tIns="36000"/>
          <a:lstStyle>
            <a:lvl1pPr marL="378000" indent="-324000">
              <a:spcBef>
                <a:spcPts val="300"/>
              </a:spcBef>
              <a:defRPr sz="4200"/>
            </a:lvl1pPr>
            <a:lvl2pPr marL="720000" indent="-295200">
              <a:lnSpc>
                <a:spcPct val="100000"/>
              </a:lnSpc>
              <a:spcBef>
                <a:spcPts val="0"/>
              </a:spcBef>
              <a:defRPr sz="36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</p:txBody>
      </p:sp>
      <p:sp>
        <p:nvSpPr>
          <p:cNvPr id="9" name="Platshållare för bild 3">
            <a:extLst>
              <a:ext uri="{FF2B5EF4-FFF2-40B4-BE49-F238E27FC236}">
                <a16:creationId xmlns:a16="http://schemas.microsoft.com/office/drawing/2014/main" id="{613FD9E2-7AE1-CFA4-50AA-1131A312A0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11839" y="0"/>
            <a:ext cx="6088356" cy="6872288"/>
          </a:xfrm>
          <a:custGeom>
            <a:avLst/>
            <a:gdLst>
              <a:gd name="connsiteX0" fmla="*/ 0 w 6084000"/>
              <a:gd name="connsiteY0" fmla="*/ 0 h 6872288"/>
              <a:gd name="connsiteX1" fmla="*/ 6084000 w 6084000"/>
              <a:gd name="connsiteY1" fmla="*/ 0 h 6872288"/>
              <a:gd name="connsiteX2" fmla="*/ 6084000 w 6084000"/>
              <a:gd name="connsiteY2" fmla="*/ 6872288 h 6872288"/>
              <a:gd name="connsiteX3" fmla="*/ 0 w 6084000"/>
              <a:gd name="connsiteY3" fmla="*/ 6872288 h 6872288"/>
              <a:gd name="connsiteX4" fmla="*/ 0 w 6084000"/>
              <a:gd name="connsiteY4" fmla="*/ 0 h 6872288"/>
              <a:gd name="connsiteX0" fmla="*/ 0 w 6084000"/>
              <a:gd name="connsiteY0" fmla="*/ 0 h 6872288"/>
              <a:gd name="connsiteX1" fmla="*/ 6084000 w 6084000"/>
              <a:gd name="connsiteY1" fmla="*/ 0 h 6872288"/>
              <a:gd name="connsiteX2" fmla="*/ 6084000 w 6084000"/>
              <a:gd name="connsiteY2" fmla="*/ 6872288 h 6872288"/>
              <a:gd name="connsiteX3" fmla="*/ 3300551 w 6084000"/>
              <a:gd name="connsiteY3" fmla="*/ 6861810 h 6872288"/>
              <a:gd name="connsiteX4" fmla="*/ 0 w 6084000"/>
              <a:gd name="connsiteY4" fmla="*/ 6872288 h 6872288"/>
              <a:gd name="connsiteX5" fmla="*/ 0 w 6084000"/>
              <a:gd name="connsiteY5" fmla="*/ 0 h 6872288"/>
              <a:gd name="connsiteX0" fmla="*/ 0 w 6088356"/>
              <a:gd name="connsiteY0" fmla="*/ 0 h 6872288"/>
              <a:gd name="connsiteX1" fmla="*/ 6084000 w 6088356"/>
              <a:gd name="connsiteY1" fmla="*/ 0 h 6872288"/>
              <a:gd name="connsiteX2" fmla="*/ 6088356 w 6088356"/>
              <a:gd name="connsiteY2" fmla="*/ 5233732 h 6872288"/>
              <a:gd name="connsiteX3" fmla="*/ 6084000 w 6088356"/>
              <a:gd name="connsiteY3" fmla="*/ 6872288 h 6872288"/>
              <a:gd name="connsiteX4" fmla="*/ 3300551 w 6088356"/>
              <a:gd name="connsiteY4" fmla="*/ 6861810 h 6872288"/>
              <a:gd name="connsiteX5" fmla="*/ 0 w 6088356"/>
              <a:gd name="connsiteY5" fmla="*/ 6872288 h 6872288"/>
              <a:gd name="connsiteX6" fmla="*/ 0 w 6088356"/>
              <a:gd name="connsiteY6" fmla="*/ 0 h 6872288"/>
              <a:gd name="connsiteX0" fmla="*/ 0 w 6088356"/>
              <a:gd name="connsiteY0" fmla="*/ 0 h 6872288"/>
              <a:gd name="connsiteX1" fmla="*/ 6084000 w 6088356"/>
              <a:gd name="connsiteY1" fmla="*/ 0 h 6872288"/>
              <a:gd name="connsiteX2" fmla="*/ 6088356 w 6088356"/>
              <a:gd name="connsiteY2" fmla="*/ 5233732 h 6872288"/>
              <a:gd name="connsiteX3" fmla="*/ 3300551 w 6088356"/>
              <a:gd name="connsiteY3" fmla="*/ 6861810 h 6872288"/>
              <a:gd name="connsiteX4" fmla="*/ 0 w 6088356"/>
              <a:gd name="connsiteY4" fmla="*/ 6872288 h 6872288"/>
              <a:gd name="connsiteX5" fmla="*/ 0 w 6088356"/>
              <a:gd name="connsiteY5" fmla="*/ 0 h 687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8356" h="6872288">
                <a:moveTo>
                  <a:pt x="0" y="0"/>
                </a:moveTo>
                <a:lnTo>
                  <a:pt x="6084000" y="0"/>
                </a:lnTo>
                <a:lnTo>
                  <a:pt x="6088356" y="5233732"/>
                </a:lnTo>
                <a:lnTo>
                  <a:pt x="3300551" y="6861810"/>
                </a:lnTo>
                <a:lnTo>
                  <a:pt x="0" y="687228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17463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sv-SE" dirty="0"/>
              <a:t>Välj bild i Image </a:t>
            </a:r>
            <a:r>
              <a:rPr lang="sv-SE" dirty="0" err="1"/>
              <a:t>Vault</a:t>
            </a:r>
            <a:r>
              <a:rPr lang="sv-SE" dirty="0"/>
              <a:t> genom att markera bildramen, gå till ”Infoga &gt; Image </a:t>
            </a:r>
            <a:r>
              <a:rPr lang="sv-SE" dirty="0" err="1"/>
              <a:t>Vault</a:t>
            </a:r>
            <a:r>
              <a:rPr lang="sv-SE" dirty="0"/>
              <a:t> bilder”, sök fram en bild och klicka ”Infoga”</a:t>
            </a:r>
          </a:p>
        </p:txBody>
      </p:sp>
    </p:spTree>
    <p:extLst>
      <p:ext uri="{BB962C8B-B14F-4D97-AF65-F5344CB8AC3E}">
        <p14:creationId xmlns:p14="http://schemas.microsoft.com/office/powerpoint/2010/main" val="10591564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bild">
    <p:bg>
      <p:bgPr>
        <a:solidFill>
          <a:srgbClr val="F5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9">
            <a:extLst>
              <a:ext uri="{FF2B5EF4-FFF2-40B4-BE49-F238E27FC236}">
                <a16:creationId xmlns:a16="http://schemas.microsoft.com/office/drawing/2014/main" id="{118FA88F-3531-8353-E797-FA4BCDCE660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-10402" y="-12600"/>
            <a:ext cx="12212805" cy="6883200"/>
          </a:xfrm>
          <a:custGeom>
            <a:avLst/>
            <a:gdLst>
              <a:gd name="csX0" fmla="*/ 0 w 12338443"/>
              <a:gd name="csY0" fmla="*/ 0 h 6981843"/>
              <a:gd name="csX1" fmla="*/ 12337584 w 12338443"/>
              <a:gd name="csY1" fmla="*/ 2931 h 6981843"/>
              <a:gd name="csX2" fmla="*/ 12336342 w 12338443"/>
              <a:gd name="csY2" fmla="*/ 5320718 h 6981843"/>
              <a:gd name="csX3" fmla="*/ 9515408 w 12338443"/>
              <a:gd name="csY3" fmla="*/ 6981843 h 6981843"/>
              <a:gd name="csX4" fmla="*/ 8930 w 12338443"/>
              <a:gd name="csY4" fmla="*/ 6978482 h 6981843"/>
              <a:gd name="csX5" fmla="*/ 0 w 12338443"/>
              <a:gd name="csY5" fmla="*/ 0 h 69818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2338443" h="6981843">
                <a:moveTo>
                  <a:pt x="0" y="0"/>
                </a:moveTo>
                <a:lnTo>
                  <a:pt x="12337584" y="2931"/>
                </a:lnTo>
                <a:cubicBezTo>
                  <a:pt x="12340990" y="1733970"/>
                  <a:pt x="12332936" y="3589679"/>
                  <a:pt x="12336342" y="5320718"/>
                </a:cubicBezTo>
                <a:lnTo>
                  <a:pt x="9515408" y="6981843"/>
                </a:lnTo>
                <a:lnTo>
                  <a:pt x="8930" y="6978482"/>
                </a:lnTo>
                <a:cubicBezTo>
                  <a:pt x="6703" y="4647594"/>
                  <a:pt x="2227" y="2330888"/>
                  <a:pt x="0" y="0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5DCDC"/>
                </a:solidFill>
              </a:defRPr>
            </a:lvl1pPr>
          </a:lstStyle>
          <a:p>
            <a:r>
              <a:rPr lang="sv-SE" dirty="0"/>
              <a:t>Välj bild i Image </a:t>
            </a:r>
            <a:r>
              <a:rPr lang="sv-SE" dirty="0" err="1"/>
              <a:t>Vault</a:t>
            </a:r>
            <a:r>
              <a:rPr lang="sv-SE" dirty="0"/>
              <a:t> genom att markera bildramen, gå till ”Infoga &gt; Image </a:t>
            </a:r>
            <a:r>
              <a:rPr lang="sv-SE" dirty="0" err="1"/>
              <a:t>Vault</a:t>
            </a:r>
            <a:r>
              <a:rPr lang="sv-SE" dirty="0"/>
              <a:t> bilder”, sök fram en bild och klicka ”Infoga”</a:t>
            </a:r>
          </a:p>
        </p:txBody>
      </p:sp>
    </p:spTree>
    <p:extLst>
      <p:ext uri="{BB962C8B-B14F-4D97-AF65-F5344CB8AC3E}">
        <p14:creationId xmlns:p14="http://schemas.microsoft.com/office/powerpoint/2010/main" val="9390356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vänster, punkter höger orange">
    <p:bg>
      <p:bgPr>
        <a:solidFill>
          <a:srgbClr val="FC9B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AC4F4710-F0D3-E935-1859-9493AB57F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5DCD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6BF86D5F-DD8A-0588-578F-5E0B5852B6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303" y="260656"/>
            <a:ext cx="4968000" cy="6336994"/>
          </a:xfrm>
        </p:spPr>
        <p:txBody>
          <a:bodyPr bIns="432000" anchor="ctr" anchorCtr="0"/>
          <a:lstStyle>
            <a:lvl1pPr>
              <a:lnSpc>
                <a:spcPct val="100000"/>
              </a:lnSpc>
              <a:defRPr sz="4800">
                <a:solidFill>
                  <a:srgbClr val="002D3C"/>
                </a:solidFill>
              </a:defRPr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B37C5307-9C43-F7C8-B570-81CCE64FC8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277491"/>
            <a:ext cx="4895850" cy="6320159"/>
          </a:xfrm>
        </p:spPr>
        <p:txBody>
          <a:bodyPr lIns="360000" anchor="ctr" anchorCtr="0"/>
          <a:lstStyle>
            <a:lvl1pPr>
              <a:lnSpc>
                <a:spcPct val="100000"/>
              </a:lnSpc>
              <a:spcBef>
                <a:spcPts val="400"/>
              </a:spcBef>
              <a:buClr>
                <a:srgbClr val="F5DCDC"/>
              </a:buClr>
              <a:defRPr>
                <a:solidFill>
                  <a:srgbClr val="002D3C"/>
                </a:solidFill>
              </a:defRPr>
            </a:lvl1pPr>
            <a:lvl2pPr>
              <a:lnSpc>
                <a:spcPct val="100000"/>
              </a:lnSpc>
              <a:spcBef>
                <a:spcPts val="400"/>
              </a:spcBef>
              <a:buClr>
                <a:srgbClr val="F5DCDC"/>
              </a:buClr>
              <a:defRPr>
                <a:solidFill>
                  <a:srgbClr val="002D3C"/>
                </a:solidFill>
              </a:defRPr>
            </a:lvl2pPr>
            <a:lvl3pPr>
              <a:lnSpc>
                <a:spcPct val="100000"/>
              </a:lnSpc>
              <a:spcBef>
                <a:spcPts val="400"/>
              </a:spcBef>
              <a:buClr>
                <a:srgbClr val="F5DCDC"/>
              </a:buClr>
              <a:defRPr>
                <a:solidFill>
                  <a:srgbClr val="002D3C"/>
                </a:solidFill>
              </a:defRPr>
            </a:lvl3pPr>
            <a:lvl4pPr>
              <a:lnSpc>
                <a:spcPct val="100000"/>
              </a:lnSpc>
              <a:spcBef>
                <a:spcPts val="400"/>
              </a:spcBef>
              <a:buClr>
                <a:srgbClr val="F5DCDC"/>
              </a:buClr>
              <a:defRPr>
                <a:solidFill>
                  <a:srgbClr val="002D3C"/>
                </a:solidFill>
              </a:defRPr>
            </a:lvl4pPr>
            <a:lvl5pPr>
              <a:lnSpc>
                <a:spcPct val="100000"/>
              </a:lnSpc>
              <a:spcBef>
                <a:spcPts val="400"/>
              </a:spcBef>
              <a:buClr>
                <a:srgbClr val="F5DCDC"/>
              </a:buClr>
              <a:defRPr>
                <a:solidFill>
                  <a:srgbClr val="002D3C"/>
                </a:solidFill>
              </a:defRPr>
            </a:lvl5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7" name="Grupp 16">
            <a:extLst>
              <a:ext uri="{FF2B5EF4-FFF2-40B4-BE49-F238E27FC236}">
                <a16:creationId xmlns:a16="http://schemas.microsoft.com/office/drawing/2014/main" id="{A90DCAC2-3DA4-9C32-CC42-585926E58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20195" y="5204872"/>
            <a:ext cx="2880000" cy="1662986"/>
            <a:chOff x="9320195" y="5204872"/>
            <a:chExt cx="2880000" cy="1662986"/>
          </a:xfrm>
        </p:grpSpPr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CB269770-5DCC-7441-9836-D592126C815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320195" y="5204872"/>
              <a:ext cx="2880000" cy="1662986"/>
            </a:xfrm>
            <a:custGeom>
              <a:avLst/>
              <a:gdLst/>
              <a:ahLst/>
              <a:cxnLst/>
              <a:rect l="l" t="t" r="r" b="b"/>
              <a:pathLst>
                <a:path w="6565265" h="3790950">
                  <a:moveTo>
                    <a:pt x="6565171" y="0"/>
                  </a:moveTo>
                  <a:lnTo>
                    <a:pt x="0" y="3790460"/>
                  </a:lnTo>
                  <a:lnTo>
                    <a:pt x="6565171" y="3790460"/>
                  </a:lnTo>
                  <a:lnTo>
                    <a:pt x="6565171" y="0"/>
                  </a:lnTo>
                  <a:close/>
                </a:path>
              </a:pathLst>
            </a:custGeom>
            <a:solidFill>
              <a:srgbClr val="F5DCDC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Bild 18">
              <a:extLst>
                <a:ext uri="{FF2B5EF4-FFF2-40B4-BE49-F238E27FC236}">
                  <a16:creationId xmlns:a16="http://schemas.microsoft.com/office/drawing/2014/main" id="{6FE932ED-931B-A620-9F59-4D8A2C90E5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1090046" y="5920542"/>
              <a:ext cx="760060" cy="640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41913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vänster, punkter höger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AC4F4710-F0D3-E935-1859-9493AB57F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5DCDC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6BF86D5F-DD8A-0588-578F-5E0B5852B6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303" y="260656"/>
            <a:ext cx="4968000" cy="6336994"/>
          </a:xfrm>
        </p:spPr>
        <p:txBody>
          <a:bodyPr bIns="432000" anchor="ctr" anchorCtr="0"/>
          <a:lstStyle>
            <a:lvl1pPr>
              <a:lnSpc>
                <a:spcPct val="100000"/>
              </a:lnSpc>
              <a:defRPr sz="4800">
                <a:solidFill>
                  <a:srgbClr val="002D3C"/>
                </a:solidFill>
              </a:defRPr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B37C5307-9C43-F7C8-B570-81CCE64FC8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277491"/>
            <a:ext cx="4895850" cy="6320159"/>
          </a:xfrm>
        </p:spPr>
        <p:txBody>
          <a:bodyPr lIns="360000" anchor="ctr" anchorCtr="0"/>
          <a:lstStyle>
            <a:lvl1pPr>
              <a:lnSpc>
                <a:spcPct val="100000"/>
              </a:lnSpc>
              <a:spcBef>
                <a:spcPts val="400"/>
              </a:spcBef>
              <a:buClr>
                <a:srgbClr val="FC9B79"/>
              </a:buClr>
              <a:defRPr>
                <a:solidFill>
                  <a:srgbClr val="FFF3EE"/>
                </a:solidFill>
              </a:defRPr>
            </a:lvl1pPr>
            <a:lvl2pPr>
              <a:lnSpc>
                <a:spcPct val="100000"/>
              </a:lnSpc>
              <a:spcBef>
                <a:spcPts val="400"/>
              </a:spcBef>
              <a:buClr>
                <a:srgbClr val="FC9B79"/>
              </a:buClr>
              <a:defRPr>
                <a:solidFill>
                  <a:srgbClr val="FFF3EE"/>
                </a:solidFill>
              </a:defRPr>
            </a:lvl2pPr>
            <a:lvl3pPr>
              <a:lnSpc>
                <a:spcPct val="100000"/>
              </a:lnSpc>
              <a:spcBef>
                <a:spcPts val="400"/>
              </a:spcBef>
              <a:buClr>
                <a:srgbClr val="FC9B79"/>
              </a:buClr>
              <a:defRPr>
                <a:solidFill>
                  <a:srgbClr val="FFF3EE"/>
                </a:solidFill>
              </a:defRPr>
            </a:lvl3pPr>
            <a:lvl4pPr>
              <a:lnSpc>
                <a:spcPct val="100000"/>
              </a:lnSpc>
              <a:spcBef>
                <a:spcPts val="400"/>
              </a:spcBef>
              <a:buClr>
                <a:srgbClr val="FC9B79"/>
              </a:buClr>
              <a:defRPr>
                <a:solidFill>
                  <a:srgbClr val="FFF3EE"/>
                </a:solidFill>
              </a:defRPr>
            </a:lvl4pPr>
            <a:lvl5pPr>
              <a:lnSpc>
                <a:spcPct val="100000"/>
              </a:lnSpc>
              <a:spcBef>
                <a:spcPts val="400"/>
              </a:spcBef>
              <a:buClr>
                <a:srgbClr val="FC9B79"/>
              </a:buClr>
              <a:defRPr>
                <a:solidFill>
                  <a:srgbClr val="FFF3EE"/>
                </a:solidFill>
              </a:defRPr>
            </a:lvl5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7" name="Grupp 16">
            <a:extLst>
              <a:ext uri="{FF2B5EF4-FFF2-40B4-BE49-F238E27FC236}">
                <a16:creationId xmlns:a16="http://schemas.microsoft.com/office/drawing/2014/main" id="{A90DCAC2-3DA4-9C32-CC42-585926E58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20195" y="5204872"/>
            <a:ext cx="2880000" cy="1662986"/>
            <a:chOff x="9320195" y="5204872"/>
            <a:chExt cx="2880000" cy="1662986"/>
          </a:xfrm>
        </p:grpSpPr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CB269770-5DCC-7441-9836-D592126C815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320195" y="5204872"/>
              <a:ext cx="2880000" cy="1662986"/>
            </a:xfrm>
            <a:custGeom>
              <a:avLst/>
              <a:gdLst/>
              <a:ahLst/>
              <a:cxnLst/>
              <a:rect l="l" t="t" r="r" b="b"/>
              <a:pathLst>
                <a:path w="6565265" h="3790950">
                  <a:moveTo>
                    <a:pt x="6565171" y="0"/>
                  </a:moveTo>
                  <a:lnTo>
                    <a:pt x="0" y="3790460"/>
                  </a:lnTo>
                  <a:lnTo>
                    <a:pt x="6565171" y="3790460"/>
                  </a:lnTo>
                  <a:lnTo>
                    <a:pt x="6565171" y="0"/>
                  </a:lnTo>
                  <a:close/>
                </a:path>
              </a:pathLst>
            </a:custGeom>
            <a:solidFill>
              <a:srgbClr val="F5DCDC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Bild 18">
              <a:extLst>
                <a:ext uri="{FF2B5EF4-FFF2-40B4-BE49-F238E27FC236}">
                  <a16:creationId xmlns:a16="http://schemas.microsoft.com/office/drawing/2014/main" id="{6FE932ED-931B-A620-9F59-4D8A2C90E5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1090046" y="5920542"/>
              <a:ext cx="760060" cy="640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20890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ymbol, St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ubrik 1">
            <a:extLst>
              <a:ext uri="{FF2B5EF4-FFF2-40B4-BE49-F238E27FC236}">
                <a16:creationId xmlns:a16="http://schemas.microsoft.com/office/drawing/2014/main" id="{5B722C66-A703-9398-363D-3C15845694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60350"/>
            <a:ext cx="5832585" cy="2161300"/>
          </a:xfrm>
        </p:spPr>
        <p:txBody>
          <a:bodyPr anchor="b" anchorCtr="0"/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Skriv en rubrik här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EE46211-1298-B2F0-8E47-7B9DA970F5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4" y="2690357"/>
            <a:ext cx="5832469" cy="2646643"/>
          </a:xfrm>
        </p:spPr>
        <p:txBody>
          <a:bodyPr lIns="36000" tIns="36000"/>
          <a:lstStyle>
            <a:lvl1pPr marL="378000" indent="-324000">
              <a:spcBef>
                <a:spcPts val="300"/>
              </a:spcBef>
              <a:defRPr sz="4200">
                <a:solidFill>
                  <a:schemeClr val="tx2"/>
                </a:solidFill>
              </a:defRPr>
            </a:lvl1pPr>
            <a:lvl2pPr marL="720000" indent="-295200">
              <a:lnSpc>
                <a:spcPct val="100000"/>
              </a:lnSpc>
              <a:spcBef>
                <a:spcPts val="0"/>
              </a:spcBef>
              <a:defRPr sz="3600">
                <a:solidFill>
                  <a:schemeClr val="tx2"/>
                </a:solidFill>
              </a:defRPr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Nivå två</a:t>
            </a:r>
          </a:p>
        </p:txBody>
      </p:sp>
      <p:sp>
        <p:nvSpPr>
          <p:cNvPr id="2" name="Platshållare för bild 3">
            <a:extLst>
              <a:ext uri="{FF2B5EF4-FFF2-40B4-BE49-F238E27FC236}">
                <a16:creationId xmlns:a16="http://schemas.microsoft.com/office/drawing/2014/main" id="{5A81170F-C4BF-565A-2FC0-40586CD94D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69064" y="1197000"/>
            <a:ext cx="4140000" cy="4140000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sv-SE" dirty="0"/>
              <a:t>Välj bild i</a:t>
            </a:r>
            <a:br>
              <a:rPr lang="sv-SE" dirty="0"/>
            </a:br>
            <a:r>
              <a:rPr lang="sv-SE" dirty="0"/>
              <a:t>Image </a:t>
            </a:r>
            <a:r>
              <a:rPr lang="sv-SE" dirty="0" err="1"/>
              <a:t>Vault</a:t>
            </a:r>
            <a:r>
              <a:rPr lang="sv-SE" dirty="0"/>
              <a:t> genom att</a:t>
            </a:r>
            <a:br>
              <a:rPr lang="sv-SE" dirty="0"/>
            </a:br>
            <a:r>
              <a:rPr lang="sv-SE" dirty="0"/>
              <a:t>markera bildramen, gå till</a:t>
            </a:r>
            <a:br>
              <a:rPr lang="sv-SE" dirty="0"/>
            </a:br>
            <a:r>
              <a:rPr lang="sv-SE" dirty="0"/>
              <a:t>”Infoga &gt; Image </a:t>
            </a:r>
            <a:r>
              <a:rPr lang="sv-SE" dirty="0" err="1"/>
              <a:t>Vault</a:t>
            </a:r>
            <a:r>
              <a:rPr lang="sv-SE" dirty="0"/>
              <a:t> bilder”,</a:t>
            </a:r>
            <a:br>
              <a:rPr lang="sv-SE" dirty="0"/>
            </a:br>
            <a:r>
              <a:rPr lang="sv-SE" dirty="0"/>
              <a:t>sök fram en bild och klicka ”Infoga”</a:t>
            </a:r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391480D6-5E39-333C-0157-109B4A42108F}"/>
              </a:ext>
            </a:extLst>
          </p:cNvPr>
          <p:cNvGrpSpPr/>
          <p:nvPr userDrawn="1"/>
        </p:nvGrpSpPr>
        <p:grpSpPr>
          <a:xfrm>
            <a:off x="9320195" y="5204872"/>
            <a:ext cx="2880000" cy="1662986"/>
            <a:chOff x="9320195" y="5204872"/>
            <a:chExt cx="2880000" cy="1662986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5D590EDD-E88B-776C-03F1-A5C67F96145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320195" y="5204872"/>
              <a:ext cx="2880000" cy="1662986"/>
            </a:xfrm>
            <a:custGeom>
              <a:avLst/>
              <a:gdLst/>
              <a:ahLst/>
              <a:cxnLst/>
              <a:rect l="l" t="t" r="r" b="b"/>
              <a:pathLst>
                <a:path w="6565265" h="3790950">
                  <a:moveTo>
                    <a:pt x="6565171" y="0"/>
                  </a:moveTo>
                  <a:lnTo>
                    <a:pt x="0" y="3790460"/>
                  </a:lnTo>
                  <a:lnTo>
                    <a:pt x="6565171" y="3790460"/>
                  </a:lnTo>
                  <a:lnTo>
                    <a:pt x="6565171" y="0"/>
                  </a:lnTo>
                  <a:close/>
                </a:path>
              </a:pathLst>
            </a:custGeom>
            <a:solidFill>
              <a:srgbClr val="F5DCDC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Bild 5">
              <a:extLst>
                <a:ext uri="{FF2B5EF4-FFF2-40B4-BE49-F238E27FC236}">
                  <a16:creationId xmlns:a16="http://schemas.microsoft.com/office/drawing/2014/main" id="{E36547F3-6D6E-B555-B46F-25E9E6FB90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090046" y="5920542"/>
              <a:ext cx="760060" cy="640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25659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ymboler med tex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1">
            <a:extLst>
              <a:ext uri="{FF2B5EF4-FFF2-40B4-BE49-F238E27FC236}">
                <a16:creationId xmlns:a16="http://schemas.microsoft.com/office/drawing/2014/main" id="{2F79CDB1-8807-0438-B575-37B4B815D53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404000" y="1007582"/>
            <a:ext cx="2412000" cy="2412000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rgbClr val="6482A0"/>
                </a:solidFill>
              </a:defRPr>
            </a:lvl1pPr>
          </a:lstStyle>
          <a:p>
            <a:r>
              <a:rPr lang="sv-SE" dirty="0"/>
              <a:t>Välj bild i</a:t>
            </a:r>
            <a:br>
              <a:rPr lang="sv-SE" dirty="0"/>
            </a:br>
            <a:r>
              <a:rPr lang="sv-SE" dirty="0"/>
              <a:t>Image </a:t>
            </a:r>
            <a:r>
              <a:rPr lang="sv-SE" dirty="0" err="1"/>
              <a:t>Vault</a:t>
            </a:r>
            <a:r>
              <a:rPr lang="sv-SE" dirty="0"/>
              <a:t> genom att</a:t>
            </a:r>
            <a:br>
              <a:rPr lang="sv-SE" dirty="0"/>
            </a:br>
            <a:r>
              <a:rPr lang="sv-SE" dirty="0"/>
              <a:t>markera bildramen, gå till</a:t>
            </a:r>
            <a:br>
              <a:rPr lang="sv-SE" dirty="0"/>
            </a:br>
            <a:r>
              <a:rPr lang="sv-SE" dirty="0"/>
              <a:t>”Infoga &gt; Image </a:t>
            </a:r>
            <a:r>
              <a:rPr lang="sv-SE" dirty="0" err="1"/>
              <a:t>Vault</a:t>
            </a:r>
            <a:r>
              <a:rPr lang="sv-SE" dirty="0"/>
              <a:t> bilder”,</a:t>
            </a:r>
            <a:br>
              <a:rPr lang="sv-SE" dirty="0"/>
            </a:br>
            <a:r>
              <a:rPr lang="sv-SE" dirty="0"/>
              <a:t>sök fram en bild och klicka ”Infoga”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0AE1947-12EF-5B7D-A02F-458C9C07A9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80204" y="3852990"/>
            <a:ext cx="2655796" cy="2096010"/>
          </a:xfrm>
        </p:spPr>
        <p:txBody>
          <a:bodyPr lIns="0" tIns="36000"/>
          <a:lstStyle>
            <a:lvl1pPr marL="54000" indent="0" algn="ctr">
              <a:spcBef>
                <a:spcPts val="0"/>
              </a:spcBef>
              <a:buNone/>
              <a:defRPr sz="2400"/>
            </a:lvl1pPr>
            <a:lvl2pPr marL="424800" indent="0" algn="ctr">
              <a:spcBef>
                <a:spcPts val="100"/>
              </a:spcBef>
              <a:buNone/>
              <a:defRPr sz="24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9" name="Platshållare för bild 3">
            <a:extLst>
              <a:ext uri="{FF2B5EF4-FFF2-40B4-BE49-F238E27FC236}">
                <a16:creationId xmlns:a16="http://schemas.microsoft.com/office/drawing/2014/main" id="{C3E6B583-696A-16C7-AA8B-A0AB8966251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96364" y="1007582"/>
            <a:ext cx="2412000" cy="2412000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rgbClr val="6482A0"/>
                </a:solidFill>
              </a:defRPr>
            </a:lvl1pPr>
          </a:lstStyle>
          <a:p>
            <a:r>
              <a:rPr lang="sv-SE" dirty="0"/>
              <a:t>Välj bild i</a:t>
            </a:r>
            <a:br>
              <a:rPr lang="sv-SE" dirty="0"/>
            </a:br>
            <a:r>
              <a:rPr lang="sv-SE" dirty="0"/>
              <a:t>Image </a:t>
            </a:r>
            <a:r>
              <a:rPr lang="sv-SE" dirty="0" err="1"/>
              <a:t>Vault</a:t>
            </a:r>
            <a:r>
              <a:rPr lang="sv-SE" dirty="0"/>
              <a:t> genom att</a:t>
            </a:r>
            <a:br>
              <a:rPr lang="sv-SE" dirty="0"/>
            </a:br>
            <a:r>
              <a:rPr lang="sv-SE" dirty="0"/>
              <a:t>markera bildramen, gå till</a:t>
            </a:r>
            <a:br>
              <a:rPr lang="sv-SE" dirty="0"/>
            </a:br>
            <a:r>
              <a:rPr lang="sv-SE" dirty="0"/>
              <a:t>”Infoga &gt; Image </a:t>
            </a:r>
            <a:r>
              <a:rPr lang="sv-SE" dirty="0" err="1"/>
              <a:t>Vault</a:t>
            </a:r>
            <a:r>
              <a:rPr lang="sv-SE" dirty="0"/>
              <a:t> bilder”,</a:t>
            </a:r>
            <a:br>
              <a:rPr lang="sv-SE" dirty="0"/>
            </a:br>
            <a:r>
              <a:rPr lang="sv-SE" dirty="0"/>
              <a:t>sök fram en bild och klicka ”Infoga”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0F07EA-C3F1-EA61-85DB-06FB21DB29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1367" y="3852990"/>
            <a:ext cx="2657468" cy="2096010"/>
          </a:xfrm>
        </p:spPr>
        <p:txBody>
          <a:bodyPr lIns="0" tIns="36000"/>
          <a:lstStyle>
            <a:lvl1pPr marL="54000" indent="0" algn="ctr">
              <a:spcBef>
                <a:spcPts val="0"/>
              </a:spcBef>
              <a:buNone/>
              <a:defRPr sz="2400"/>
            </a:lvl1pPr>
            <a:lvl2pPr marL="424800" indent="0" algn="ctr">
              <a:spcBef>
                <a:spcPts val="100"/>
              </a:spcBef>
              <a:buNone/>
              <a:defRPr sz="24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10" name="Platshållare för bild 5">
            <a:extLst>
              <a:ext uri="{FF2B5EF4-FFF2-40B4-BE49-F238E27FC236}">
                <a16:creationId xmlns:a16="http://schemas.microsoft.com/office/drawing/2014/main" id="{5EBB6CDB-E422-F08A-AC50-E78ABF5751F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389152" y="1007582"/>
            <a:ext cx="2412000" cy="2412000"/>
          </a:xfrm>
          <a:blipFill dpi="0" rotWithShape="1"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>
                <a:solidFill>
                  <a:srgbClr val="6482A0"/>
                </a:solidFill>
              </a:defRPr>
            </a:lvl1pPr>
          </a:lstStyle>
          <a:p>
            <a:r>
              <a:rPr lang="sv-SE" dirty="0"/>
              <a:t>Välj bild i</a:t>
            </a:r>
            <a:br>
              <a:rPr lang="sv-SE" dirty="0"/>
            </a:br>
            <a:r>
              <a:rPr lang="sv-SE" dirty="0"/>
              <a:t>Image </a:t>
            </a:r>
            <a:r>
              <a:rPr lang="sv-SE" dirty="0" err="1"/>
              <a:t>Vault</a:t>
            </a:r>
            <a:r>
              <a:rPr lang="sv-SE" dirty="0"/>
              <a:t> genom att</a:t>
            </a:r>
            <a:br>
              <a:rPr lang="sv-SE" dirty="0"/>
            </a:br>
            <a:r>
              <a:rPr lang="sv-SE" dirty="0"/>
              <a:t>markera bildramen, gå till</a:t>
            </a:r>
            <a:br>
              <a:rPr lang="sv-SE" dirty="0"/>
            </a:br>
            <a:r>
              <a:rPr lang="sv-SE" dirty="0"/>
              <a:t>”Infoga &gt; Image </a:t>
            </a:r>
            <a:r>
              <a:rPr lang="sv-SE" dirty="0" err="1"/>
              <a:t>Vault</a:t>
            </a:r>
            <a:r>
              <a:rPr lang="sv-SE" dirty="0"/>
              <a:t> bilder”,</a:t>
            </a:r>
            <a:br>
              <a:rPr lang="sv-SE" dirty="0"/>
            </a:br>
            <a:r>
              <a:rPr lang="sv-SE" dirty="0"/>
              <a:t>sök fram en bild och klicka ”Infoga”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2217E7A4-6A93-BD76-90B7-49088AD1CB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64202" y="3852990"/>
            <a:ext cx="2655798" cy="2096010"/>
          </a:xfrm>
        </p:spPr>
        <p:txBody>
          <a:bodyPr lIns="0" tIns="36000"/>
          <a:lstStyle>
            <a:lvl1pPr marL="54000" indent="0" algn="ctr">
              <a:spcBef>
                <a:spcPts val="0"/>
              </a:spcBef>
              <a:buNone/>
              <a:defRPr sz="2400"/>
            </a:lvl1pPr>
            <a:lvl2pPr marL="424800" indent="0" algn="ctr">
              <a:spcBef>
                <a:spcPts val="100"/>
              </a:spcBef>
              <a:buNone/>
              <a:defRPr sz="2400"/>
            </a:lvl2pPr>
            <a:lvl3pPr marL="756000" indent="0">
              <a:buNone/>
              <a:defRPr sz="4000"/>
            </a:lvl3pPr>
            <a:lvl4pPr>
              <a:defRPr sz="4000"/>
            </a:lvl4pPr>
            <a:lvl5pPr>
              <a:defRPr sz="3600"/>
            </a:lvl5pPr>
          </a:lstStyle>
          <a:p>
            <a:pPr lvl="0"/>
            <a:r>
              <a:rPr lang="sv-SE" dirty="0"/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5501852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 och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3A6F65-F21D-98AE-C10B-6EBB532C5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41911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36881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ande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ject 7" descr="Logotyp för Handels">
            <a:extLst>
              <a:ext uri="{FF2B5EF4-FFF2-40B4-BE49-F238E27FC236}">
                <a16:creationId xmlns:a16="http://schemas.microsoft.com/office/drawing/2014/main" id="{7D343303-6C71-AEDB-4E73-3BAB1DCB6A17}"/>
              </a:ext>
            </a:extLst>
          </p:cNvPr>
          <p:cNvSpPr/>
          <p:nvPr userDrawn="1"/>
        </p:nvSpPr>
        <p:spPr>
          <a:xfrm>
            <a:off x="4947219" y="1668507"/>
            <a:ext cx="2297562" cy="1943351"/>
          </a:xfrm>
          <a:custGeom>
            <a:avLst/>
            <a:gdLst/>
            <a:ahLst/>
            <a:cxnLst/>
            <a:rect l="l" t="t" r="r" b="b"/>
            <a:pathLst>
              <a:path w="3785234" h="3201670">
                <a:moveTo>
                  <a:pt x="601814" y="2570492"/>
                </a:moveTo>
                <a:lnTo>
                  <a:pt x="396951" y="2570492"/>
                </a:lnTo>
                <a:lnTo>
                  <a:pt x="396951" y="2819412"/>
                </a:lnTo>
                <a:lnTo>
                  <a:pt x="203923" y="2819412"/>
                </a:lnTo>
                <a:lnTo>
                  <a:pt x="203923" y="2570492"/>
                </a:lnTo>
                <a:lnTo>
                  <a:pt x="0" y="2570492"/>
                </a:lnTo>
                <a:lnTo>
                  <a:pt x="0" y="2819412"/>
                </a:lnTo>
                <a:lnTo>
                  <a:pt x="0" y="2948952"/>
                </a:lnTo>
                <a:lnTo>
                  <a:pt x="0" y="3194062"/>
                </a:lnTo>
                <a:lnTo>
                  <a:pt x="203923" y="3194062"/>
                </a:lnTo>
                <a:lnTo>
                  <a:pt x="203923" y="2948952"/>
                </a:lnTo>
                <a:lnTo>
                  <a:pt x="396951" y="2948952"/>
                </a:lnTo>
                <a:lnTo>
                  <a:pt x="396951" y="3194062"/>
                </a:lnTo>
                <a:lnTo>
                  <a:pt x="601814" y="3194062"/>
                </a:lnTo>
                <a:lnTo>
                  <a:pt x="601814" y="2948952"/>
                </a:lnTo>
                <a:lnTo>
                  <a:pt x="601814" y="2819412"/>
                </a:lnTo>
                <a:lnTo>
                  <a:pt x="601814" y="2570492"/>
                </a:lnTo>
                <a:close/>
              </a:path>
              <a:path w="3785234" h="3201670">
                <a:moveTo>
                  <a:pt x="1240726" y="2733637"/>
                </a:moveTo>
                <a:lnTo>
                  <a:pt x="1050417" y="2733637"/>
                </a:lnTo>
                <a:lnTo>
                  <a:pt x="1050417" y="2838742"/>
                </a:lnTo>
                <a:lnTo>
                  <a:pt x="1050417" y="2963824"/>
                </a:lnTo>
                <a:lnTo>
                  <a:pt x="1050417" y="2971063"/>
                </a:lnTo>
                <a:lnTo>
                  <a:pt x="1047991" y="2988145"/>
                </a:lnTo>
                <a:lnTo>
                  <a:pt x="1022743" y="3032252"/>
                </a:lnTo>
                <a:lnTo>
                  <a:pt x="978154" y="3056458"/>
                </a:lnTo>
                <a:lnTo>
                  <a:pt x="960691" y="3058083"/>
                </a:lnTo>
                <a:lnTo>
                  <a:pt x="942733" y="3056432"/>
                </a:lnTo>
                <a:lnTo>
                  <a:pt x="896327" y="3031769"/>
                </a:lnTo>
                <a:lnTo>
                  <a:pt x="870839" y="2985732"/>
                </a:lnTo>
                <a:lnTo>
                  <a:pt x="869124" y="2967444"/>
                </a:lnTo>
                <a:lnTo>
                  <a:pt x="870800" y="2949511"/>
                </a:lnTo>
                <a:lnTo>
                  <a:pt x="895896" y="2903575"/>
                </a:lnTo>
                <a:lnTo>
                  <a:pt x="942365" y="2878493"/>
                </a:lnTo>
                <a:lnTo>
                  <a:pt x="960691" y="2876816"/>
                </a:lnTo>
                <a:lnTo>
                  <a:pt x="977417" y="2878404"/>
                </a:lnTo>
                <a:lnTo>
                  <a:pt x="1021842" y="2902216"/>
                </a:lnTo>
                <a:lnTo>
                  <a:pt x="1047940" y="2946374"/>
                </a:lnTo>
                <a:lnTo>
                  <a:pt x="1050417" y="2963824"/>
                </a:lnTo>
                <a:lnTo>
                  <a:pt x="1050417" y="2838742"/>
                </a:lnTo>
                <a:lnTo>
                  <a:pt x="1024674" y="2792755"/>
                </a:lnTo>
                <a:lnTo>
                  <a:pt x="989215" y="2759900"/>
                </a:lnTo>
                <a:lnTo>
                  <a:pt x="947191" y="2740202"/>
                </a:lnTo>
                <a:lnTo>
                  <a:pt x="901763" y="2733637"/>
                </a:lnTo>
                <a:lnTo>
                  <a:pt x="873163" y="2735503"/>
                </a:lnTo>
                <a:lnTo>
                  <a:pt x="818337" y="2750439"/>
                </a:lnTo>
                <a:lnTo>
                  <a:pt x="767562" y="2779915"/>
                </a:lnTo>
                <a:lnTo>
                  <a:pt x="726325" y="2821394"/>
                </a:lnTo>
                <a:lnTo>
                  <a:pt x="696137" y="2873730"/>
                </a:lnTo>
                <a:lnTo>
                  <a:pt x="680720" y="2932887"/>
                </a:lnTo>
                <a:lnTo>
                  <a:pt x="678789" y="2964700"/>
                </a:lnTo>
                <a:lnTo>
                  <a:pt x="680720" y="2997035"/>
                </a:lnTo>
                <a:lnTo>
                  <a:pt x="696137" y="3057080"/>
                </a:lnTo>
                <a:lnTo>
                  <a:pt x="726300" y="3110344"/>
                </a:lnTo>
                <a:lnTo>
                  <a:pt x="767321" y="3152952"/>
                </a:lnTo>
                <a:lnTo>
                  <a:pt x="817740" y="3183686"/>
                </a:lnTo>
                <a:lnTo>
                  <a:pt x="872794" y="3199320"/>
                </a:lnTo>
                <a:lnTo>
                  <a:pt x="901763" y="3201276"/>
                </a:lnTo>
                <a:lnTo>
                  <a:pt x="949794" y="3195561"/>
                </a:lnTo>
                <a:lnTo>
                  <a:pt x="990587" y="3178403"/>
                </a:lnTo>
                <a:lnTo>
                  <a:pt x="1024128" y="3149790"/>
                </a:lnTo>
                <a:lnTo>
                  <a:pt x="1050417" y="3109747"/>
                </a:lnTo>
                <a:lnTo>
                  <a:pt x="1050417" y="3194037"/>
                </a:lnTo>
                <a:lnTo>
                  <a:pt x="1240726" y="3194037"/>
                </a:lnTo>
                <a:lnTo>
                  <a:pt x="1240726" y="3109747"/>
                </a:lnTo>
                <a:lnTo>
                  <a:pt x="1240726" y="3058083"/>
                </a:lnTo>
                <a:lnTo>
                  <a:pt x="1240726" y="2876816"/>
                </a:lnTo>
                <a:lnTo>
                  <a:pt x="1240726" y="2838742"/>
                </a:lnTo>
                <a:lnTo>
                  <a:pt x="1240726" y="2733637"/>
                </a:lnTo>
                <a:close/>
              </a:path>
              <a:path w="3785234" h="3201670">
                <a:moveTo>
                  <a:pt x="1825701" y="744740"/>
                </a:moveTo>
                <a:lnTo>
                  <a:pt x="1824050" y="686066"/>
                </a:lnTo>
                <a:lnTo>
                  <a:pt x="1819186" y="630936"/>
                </a:lnTo>
                <a:lnTo>
                  <a:pt x="1811235" y="579234"/>
                </a:lnTo>
                <a:lnTo>
                  <a:pt x="1800352" y="530885"/>
                </a:lnTo>
                <a:lnTo>
                  <a:pt x="1786636" y="485749"/>
                </a:lnTo>
                <a:lnTo>
                  <a:pt x="1770240" y="443738"/>
                </a:lnTo>
                <a:lnTo>
                  <a:pt x="1751279" y="404736"/>
                </a:lnTo>
                <a:lnTo>
                  <a:pt x="1729905" y="368655"/>
                </a:lnTo>
                <a:lnTo>
                  <a:pt x="1706219" y="335368"/>
                </a:lnTo>
                <a:lnTo>
                  <a:pt x="1680387" y="304761"/>
                </a:lnTo>
                <a:lnTo>
                  <a:pt x="1652511" y="276758"/>
                </a:lnTo>
                <a:lnTo>
                  <a:pt x="1622742" y="251231"/>
                </a:lnTo>
                <a:lnTo>
                  <a:pt x="1591195" y="228079"/>
                </a:lnTo>
                <a:lnTo>
                  <a:pt x="1558010" y="207187"/>
                </a:lnTo>
                <a:lnTo>
                  <a:pt x="1523326" y="188468"/>
                </a:lnTo>
                <a:lnTo>
                  <a:pt x="1487258" y="171792"/>
                </a:lnTo>
                <a:lnTo>
                  <a:pt x="1449946" y="157060"/>
                </a:lnTo>
                <a:lnTo>
                  <a:pt x="1411516" y="144183"/>
                </a:lnTo>
                <a:lnTo>
                  <a:pt x="1372108" y="133032"/>
                </a:lnTo>
                <a:lnTo>
                  <a:pt x="1331836" y="123507"/>
                </a:lnTo>
                <a:lnTo>
                  <a:pt x="1290853" y="115493"/>
                </a:lnTo>
                <a:lnTo>
                  <a:pt x="1249273" y="108902"/>
                </a:lnTo>
                <a:lnTo>
                  <a:pt x="1207249" y="103619"/>
                </a:lnTo>
                <a:lnTo>
                  <a:pt x="1164882" y="99542"/>
                </a:lnTo>
                <a:lnTo>
                  <a:pt x="1122324" y="96545"/>
                </a:lnTo>
                <a:lnTo>
                  <a:pt x="1079690" y="94538"/>
                </a:lnTo>
                <a:lnTo>
                  <a:pt x="1037132" y="93421"/>
                </a:lnTo>
                <a:lnTo>
                  <a:pt x="994765" y="93065"/>
                </a:lnTo>
                <a:lnTo>
                  <a:pt x="336550" y="471881"/>
                </a:lnTo>
                <a:lnTo>
                  <a:pt x="446976" y="469595"/>
                </a:lnTo>
                <a:lnTo>
                  <a:pt x="487629" y="469239"/>
                </a:lnTo>
                <a:lnTo>
                  <a:pt x="529691" y="469366"/>
                </a:lnTo>
                <a:lnTo>
                  <a:pt x="572884" y="470128"/>
                </a:lnTo>
                <a:lnTo>
                  <a:pt x="616902" y="471690"/>
                </a:lnTo>
                <a:lnTo>
                  <a:pt x="661428" y="474205"/>
                </a:lnTo>
                <a:lnTo>
                  <a:pt x="706183" y="477850"/>
                </a:lnTo>
                <a:lnTo>
                  <a:pt x="750849" y="482765"/>
                </a:lnTo>
                <a:lnTo>
                  <a:pt x="795134" y="489127"/>
                </a:lnTo>
                <a:lnTo>
                  <a:pt x="838746" y="497078"/>
                </a:lnTo>
                <a:lnTo>
                  <a:pt x="881367" y="506806"/>
                </a:lnTo>
                <a:lnTo>
                  <a:pt x="922705" y="518439"/>
                </a:lnTo>
                <a:lnTo>
                  <a:pt x="962469" y="532168"/>
                </a:lnTo>
                <a:lnTo>
                  <a:pt x="1000353" y="548144"/>
                </a:lnTo>
                <a:lnTo>
                  <a:pt x="1036040" y="566521"/>
                </a:lnTo>
                <a:lnTo>
                  <a:pt x="1069263" y="587463"/>
                </a:lnTo>
                <a:lnTo>
                  <a:pt x="1099693" y="611136"/>
                </a:lnTo>
                <a:lnTo>
                  <a:pt x="1127036" y="637692"/>
                </a:lnTo>
                <a:lnTo>
                  <a:pt x="1171282" y="700112"/>
                </a:lnTo>
                <a:lnTo>
                  <a:pt x="1187577" y="736295"/>
                </a:lnTo>
                <a:lnTo>
                  <a:pt x="1199591" y="776008"/>
                </a:lnTo>
                <a:lnTo>
                  <a:pt x="1207020" y="819416"/>
                </a:lnTo>
                <a:lnTo>
                  <a:pt x="1209560" y="866673"/>
                </a:lnTo>
                <a:lnTo>
                  <a:pt x="1209560" y="2291334"/>
                </a:lnTo>
                <a:lnTo>
                  <a:pt x="1825701" y="1938616"/>
                </a:lnTo>
                <a:lnTo>
                  <a:pt x="1825701" y="744740"/>
                </a:lnTo>
                <a:close/>
              </a:path>
              <a:path w="3785234" h="3201670">
                <a:moveTo>
                  <a:pt x="1866963" y="2967444"/>
                </a:moveTo>
                <a:lnTo>
                  <a:pt x="1863890" y="2915589"/>
                </a:lnTo>
                <a:lnTo>
                  <a:pt x="1854631" y="2869692"/>
                </a:lnTo>
                <a:lnTo>
                  <a:pt x="1839201" y="2829725"/>
                </a:lnTo>
                <a:lnTo>
                  <a:pt x="1817547" y="2795714"/>
                </a:lnTo>
                <a:lnTo>
                  <a:pt x="1790522" y="2768549"/>
                </a:lnTo>
                <a:lnTo>
                  <a:pt x="1722335" y="2737510"/>
                </a:lnTo>
                <a:lnTo>
                  <a:pt x="1681187" y="2733637"/>
                </a:lnTo>
                <a:lnTo>
                  <a:pt x="1627949" y="2740202"/>
                </a:lnTo>
                <a:lnTo>
                  <a:pt x="1582407" y="2759913"/>
                </a:lnTo>
                <a:lnTo>
                  <a:pt x="1544561" y="2792755"/>
                </a:lnTo>
                <a:lnTo>
                  <a:pt x="1514424" y="2838742"/>
                </a:lnTo>
                <a:lnTo>
                  <a:pt x="1514424" y="2746286"/>
                </a:lnTo>
                <a:lnTo>
                  <a:pt x="1332255" y="2746286"/>
                </a:lnTo>
                <a:lnTo>
                  <a:pt x="1332255" y="3194012"/>
                </a:lnTo>
                <a:lnTo>
                  <a:pt x="1523517" y="3194012"/>
                </a:lnTo>
                <a:lnTo>
                  <a:pt x="1523517" y="2981922"/>
                </a:lnTo>
                <a:lnTo>
                  <a:pt x="1524330" y="2965615"/>
                </a:lnTo>
                <a:lnTo>
                  <a:pt x="1536623" y="2922168"/>
                </a:lnTo>
                <a:lnTo>
                  <a:pt x="1560677" y="2889593"/>
                </a:lnTo>
                <a:lnTo>
                  <a:pt x="1602397" y="2868612"/>
                </a:lnTo>
                <a:lnTo>
                  <a:pt x="1613242" y="2867736"/>
                </a:lnTo>
                <a:lnTo>
                  <a:pt x="1627352" y="2869044"/>
                </a:lnTo>
                <a:lnTo>
                  <a:pt x="1667230" y="2900146"/>
                </a:lnTo>
                <a:lnTo>
                  <a:pt x="1676679" y="2948432"/>
                </a:lnTo>
                <a:lnTo>
                  <a:pt x="1676679" y="3194012"/>
                </a:lnTo>
                <a:lnTo>
                  <a:pt x="1866963" y="3194012"/>
                </a:lnTo>
                <a:lnTo>
                  <a:pt x="1866963" y="2967444"/>
                </a:lnTo>
                <a:close/>
              </a:path>
              <a:path w="3785234" h="3201670">
                <a:moveTo>
                  <a:pt x="2494153" y="2568638"/>
                </a:moveTo>
                <a:lnTo>
                  <a:pt x="2302903" y="2596756"/>
                </a:lnTo>
                <a:lnTo>
                  <a:pt x="2302903" y="2825140"/>
                </a:lnTo>
                <a:lnTo>
                  <a:pt x="2302903" y="2963811"/>
                </a:lnTo>
                <a:lnTo>
                  <a:pt x="2302903" y="2967431"/>
                </a:lnTo>
                <a:lnTo>
                  <a:pt x="2301290" y="2984995"/>
                </a:lnTo>
                <a:lnTo>
                  <a:pt x="2277072" y="3030880"/>
                </a:lnTo>
                <a:lnTo>
                  <a:pt x="2231453" y="3056382"/>
                </a:lnTo>
                <a:lnTo>
                  <a:pt x="2213178" y="3058083"/>
                </a:lnTo>
                <a:lnTo>
                  <a:pt x="2195652" y="3056432"/>
                </a:lnTo>
                <a:lnTo>
                  <a:pt x="2150186" y="3031769"/>
                </a:lnTo>
                <a:lnTo>
                  <a:pt x="2125141" y="2985732"/>
                </a:lnTo>
                <a:lnTo>
                  <a:pt x="2123478" y="2967431"/>
                </a:lnTo>
                <a:lnTo>
                  <a:pt x="2125091" y="2949511"/>
                </a:lnTo>
                <a:lnTo>
                  <a:pt x="2149297" y="2903563"/>
                </a:lnTo>
                <a:lnTo>
                  <a:pt x="2194903" y="2878493"/>
                </a:lnTo>
                <a:lnTo>
                  <a:pt x="2213178" y="2876816"/>
                </a:lnTo>
                <a:lnTo>
                  <a:pt x="2230348" y="2878429"/>
                </a:lnTo>
                <a:lnTo>
                  <a:pt x="2275687" y="2902623"/>
                </a:lnTo>
                <a:lnTo>
                  <a:pt x="2301202" y="2946730"/>
                </a:lnTo>
                <a:lnTo>
                  <a:pt x="2302903" y="2963811"/>
                </a:lnTo>
                <a:lnTo>
                  <a:pt x="2302903" y="2825140"/>
                </a:lnTo>
                <a:lnTo>
                  <a:pt x="2276741" y="2783687"/>
                </a:lnTo>
                <a:lnTo>
                  <a:pt x="2243569" y="2755328"/>
                </a:lnTo>
                <a:lnTo>
                  <a:pt x="2202853" y="2739059"/>
                </a:lnTo>
                <a:lnTo>
                  <a:pt x="2154288" y="2733637"/>
                </a:lnTo>
                <a:lnTo>
                  <a:pt x="2125700" y="2735554"/>
                </a:lnTo>
                <a:lnTo>
                  <a:pt x="2071090" y="2750959"/>
                </a:lnTo>
                <a:lnTo>
                  <a:pt x="2020760" y="2781287"/>
                </a:lnTo>
                <a:lnTo>
                  <a:pt x="1979968" y="2823641"/>
                </a:lnTo>
                <a:lnTo>
                  <a:pt x="1950186" y="2876816"/>
                </a:lnTo>
                <a:lnTo>
                  <a:pt x="1935035" y="2935922"/>
                </a:lnTo>
                <a:lnTo>
                  <a:pt x="1933143" y="2967431"/>
                </a:lnTo>
                <a:lnTo>
                  <a:pt x="1934959" y="2997377"/>
                </a:lnTo>
                <a:lnTo>
                  <a:pt x="1949450" y="3054693"/>
                </a:lnTo>
                <a:lnTo>
                  <a:pt x="1977961" y="3107740"/>
                </a:lnTo>
                <a:lnTo>
                  <a:pt x="2017610" y="3151009"/>
                </a:lnTo>
                <a:lnTo>
                  <a:pt x="2067280" y="3182912"/>
                </a:lnTo>
                <a:lnTo>
                  <a:pt x="2123262" y="3199231"/>
                </a:lnTo>
                <a:lnTo>
                  <a:pt x="2153374" y="3201263"/>
                </a:lnTo>
                <a:lnTo>
                  <a:pt x="2202815" y="3195548"/>
                </a:lnTo>
                <a:lnTo>
                  <a:pt x="2244217" y="3178391"/>
                </a:lnTo>
                <a:lnTo>
                  <a:pt x="2277580" y="3149790"/>
                </a:lnTo>
                <a:lnTo>
                  <a:pt x="2302903" y="3109747"/>
                </a:lnTo>
                <a:lnTo>
                  <a:pt x="2302903" y="3194024"/>
                </a:lnTo>
                <a:lnTo>
                  <a:pt x="2494153" y="3194024"/>
                </a:lnTo>
                <a:lnTo>
                  <a:pt x="2494153" y="3109747"/>
                </a:lnTo>
                <a:lnTo>
                  <a:pt x="2494153" y="3058083"/>
                </a:lnTo>
                <a:lnTo>
                  <a:pt x="2494153" y="2876816"/>
                </a:lnTo>
                <a:lnTo>
                  <a:pt x="2494153" y="2825140"/>
                </a:lnTo>
                <a:lnTo>
                  <a:pt x="2494153" y="2568638"/>
                </a:lnTo>
                <a:close/>
              </a:path>
              <a:path w="3785234" h="3201670">
                <a:moveTo>
                  <a:pt x="3024314" y="2955658"/>
                </a:moveTo>
                <a:lnTo>
                  <a:pt x="3018434" y="2896184"/>
                </a:lnTo>
                <a:lnTo>
                  <a:pt x="3000972" y="2843301"/>
                </a:lnTo>
                <a:lnTo>
                  <a:pt x="3000781" y="2842818"/>
                </a:lnTo>
                <a:lnTo>
                  <a:pt x="2971203" y="2797746"/>
                </a:lnTo>
                <a:lnTo>
                  <a:pt x="2929623" y="2763075"/>
                </a:lnTo>
                <a:lnTo>
                  <a:pt x="2883878" y="2743238"/>
                </a:lnTo>
                <a:lnTo>
                  <a:pt x="2883878" y="2900375"/>
                </a:lnTo>
                <a:lnTo>
                  <a:pt x="2743365" y="2931198"/>
                </a:lnTo>
                <a:lnTo>
                  <a:pt x="2754922" y="2880880"/>
                </a:lnTo>
                <a:lnTo>
                  <a:pt x="2785745" y="2849397"/>
                </a:lnTo>
                <a:lnTo>
                  <a:pt x="2814967" y="2843301"/>
                </a:lnTo>
                <a:lnTo>
                  <a:pt x="2839669" y="2846870"/>
                </a:lnTo>
                <a:lnTo>
                  <a:pt x="2859379" y="2857563"/>
                </a:lnTo>
                <a:lnTo>
                  <a:pt x="2874111" y="2875407"/>
                </a:lnTo>
                <a:lnTo>
                  <a:pt x="2883878" y="2900375"/>
                </a:lnTo>
                <a:lnTo>
                  <a:pt x="2883878" y="2743238"/>
                </a:lnTo>
                <a:lnTo>
                  <a:pt x="2877172" y="2740990"/>
                </a:lnTo>
                <a:lnTo>
                  <a:pt x="2847289" y="2735465"/>
                </a:lnTo>
                <a:lnTo>
                  <a:pt x="2814967" y="2733637"/>
                </a:lnTo>
                <a:lnTo>
                  <a:pt x="2780868" y="2735440"/>
                </a:lnTo>
                <a:lnTo>
                  <a:pt x="2717444" y="2749943"/>
                </a:lnTo>
                <a:lnTo>
                  <a:pt x="2661005" y="2778671"/>
                </a:lnTo>
                <a:lnTo>
                  <a:pt x="2615692" y="2819895"/>
                </a:lnTo>
                <a:lnTo>
                  <a:pt x="2582799" y="2872790"/>
                </a:lnTo>
                <a:lnTo>
                  <a:pt x="2566009" y="2933979"/>
                </a:lnTo>
                <a:lnTo>
                  <a:pt x="2563901" y="2967444"/>
                </a:lnTo>
                <a:lnTo>
                  <a:pt x="2565946" y="3000108"/>
                </a:lnTo>
                <a:lnTo>
                  <a:pt x="2582278" y="3060128"/>
                </a:lnTo>
                <a:lnTo>
                  <a:pt x="2614472" y="3112630"/>
                </a:lnTo>
                <a:lnTo>
                  <a:pt x="2660015" y="3154337"/>
                </a:lnTo>
                <a:lnTo>
                  <a:pt x="2717901" y="3184207"/>
                </a:lnTo>
                <a:lnTo>
                  <a:pt x="2784741" y="3199371"/>
                </a:lnTo>
                <a:lnTo>
                  <a:pt x="2821305" y="3201276"/>
                </a:lnTo>
                <a:lnTo>
                  <a:pt x="2870581" y="3198952"/>
                </a:lnTo>
                <a:lnTo>
                  <a:pt x="2917825" y="3191992"/>
                </a:lnTo>
                <a:lnTo>
                  <a:pt x="2963037" y="3180397"/>
                </a:lnTo>
                <a:lnTo>
                  <a:pt x="3006204" y="3164128"/>
                </a:lnTo>
                <a:lnTo>
                  <a:pt x="2989478" y="3074352"/>
                </a:lnTo>
                <a:lnTo>
                  <a:pt x="2983573" y="3042666"/>
                </a:lnTo>
                <a:lnTo>
                  <a:pt x="2948381" y="3056547"/>
                </a:lnTo>
                <a:lnTo>
                  <a:pt x="2914446" y="3066453"/>
                </a:lnTo>
                <a:lnTo>
                  <a:pt x="2881744" y="3072384"/>
                </a:lnTo>
                <a:lnTo>
                  <a:pt x="2850299" y="3074352"/>
                </a:lnTo>
                <a:lnTo>
                  <a:pt x="2831325" y="3073476"/>
                </a:lnTo>
                <a:lnTo>
                  <a:pt x="2785986" y="3060331"/>
                </a:lnTo>
                <a:lnTo>
                  <a:pt x="2756916" y="3029318"/>
                </a:lnTo>
                <a:lnTo>
                  <a:pt x="2750642" y="3014561"/>
                </a:lnTo>
                <a:lnTo>
                  <a:pt x="3022485" y="2979216"/>
                </a:lnTo>
                <a:lnTo>
                  <a:pt x="3023705" y="2974390"/>
                </a:lnTo>
                <a:lnTo>
                  <a:pt x="3024251" y="2967444"/>
                </a:lnTo>
                <a:lnTo>
                  <a:pt x="3024314" y="2955658"/>
                </a:lnTo>
                <a:close/>
              </a:path>
              <a:path w="3785234" h="3201670">
                <a:moveTo>
                  <a:pt x="3356025" y="1815795"/>
                </a:moveTo>
                <a:lnTo>
                  <a:pt x="3319780" y="1815960"/>
                </a:lnTo>
                <a:lnTo>
                  <a:pt x="3200323" y="1816989"/>
                </a:lnTo>
                <a:lnTo>
                  <a:pt x="3157867" y="1816862"/>
                </a:lnTo>
                <a:lnTo>
                  <a:pt x="3114535" y="1816201"/>
                </a:lnTo>
                <a:lnTo>
                  <a:pt x="3070618" y="1814817"/>
                </a:lnTo>
                <a:lnTo>
                  <a:pt x="3026384" y="1812505"/>
                </a:lnTo>
                <a:lnTo>
                  <a:pt x="2982125" y="1809089"/>
                </a:lnTo>
                <a:lnTo>
                  <a:pt x="2938119" y="1804377"/>
                </a:lnTo>
                <a:lnTo>
                  <a:pt x="2894622" y="1798193"/>
                </a:lnTo>
                <a:lnTo>
                  <a:pt x="2851924" y="1790319"/>
                </a:lnTo>
                <a:lnTo>
                  <a:pt x="2810306" y="1780590"/>
                </a:lnTo>
                <a:lnTo>
                  <a:pt x="2770047" y="1768817"/>
                </a:lnTo>
                <a:lnTo>
                  <a:pt x="2731401" y="1754809"/>
                </a:lnTo>
                <a:lnTo>
                  <a:pt x="2694673" y="1738376"/>
                </a:lnTo>
                <a:lnTo>
                  <a:pt x="2660129" y="1719326"/>
                </a:lnTo>
                <a:lnTo>
                  <a:pt x="2628049" y="1697482"/>
                </a:lnTo>
                <a:lnTo>
                  <a:pt x="2598699" y="1672640"/>
                </a:lnTo>
                <a:lnTo>
                  <a:pt x="2572359" y="1644624"/>
                </a:lnTo>
                <a:lnTo>
                  <a:pt x="2549321" y="1613242"/>
                </a:lnTo>
                <a:lnTo>
                  <a:pt x="2529840" y="1578317"/>
                </a:lnTo>
                <a:lnTo>
                  <a:pt x="2514219" y="1539633"/>
                </a:lnTo>
                <a:lnTo>
                  <a:pt x="2502712" y="1497025"/>
                </a:lnTo>
                <a:lnTo>
                  <a:pt x="2495600" y="1450301"/>
                </a:lnTo>
                <a:lnTo>
                  <a:pt x="2493175" y="1399260"/>
                </a:lnTo>
                <a:lnTo>
                  <a:pt x="2493175" y="0"/>
                </a:lnTo>
                <a:lnTo>
                  <a:pt x="1912581" y="343281"/>
                </a:lnTo>
                <a:lnTo>
                  <a:pt x="1912581" y="1716379"/>
                </a:lnTo>
                <a:lnTo>
                  <a:pt x="1922094" y="1770684"/>
                </a:lnTo>
                <a:lnTo>
                  <a:pt x="1935632" y="1820900"/>
                </a:lnTo>
                <a:lnTo>
                  <a:pt x="1952942" y="1867179"/>
                </a:lnTo>
                <a:lnTo>
                  <a:pt x="1973808" y="1909673"/>
                </a:lnTo>
                <a:lnTo>
                  <a:pt x="1997976" y="1948522"/>
                </a:lnTo>
                <a:lnTo>
                  <a:pt x="2025218" y="1983892"/>
                </a:lnTo>
                <a:lnTo>
                  <a:pt x="2055291" y="2015947"/>
                </a:lnTo>
                <a:lnTo>
                  <a:pt x="2087981" y="2044814"/>
                </a:lnTo>
                <a:lnTo>
                  <a:pt x="2123021" y="2070658"/>
                </a:lnTo>
                <a:lnTo>
                  <a:pt x="2160193" y="2093633"/>
                </a:lnTo>
                <a:lnTo>
                  <a:pt x="2199259" y="2113889"/>
                </a:lnTo>
                <a:lnTo>
                  <a:pt x="2239975" y="2131593"/>
                </a:lnTo>
                <a:lnTo>
                  <a:pt x="2282113" y="2146871"/>
                </a:lnTo>
                <a:lnTo>
                  <a:pt x="2325420" y="2159901"/>
                </a:lnTo>
                <a:lnTo>
                  <a:pt x="2369693" y="2170823"/>
                </a:lnTo>
                <a:lnTo>
                  <a:pt x="2414663" y="2179790"/>
                </a:lnTo>
                <a:lnTo>
                  <a:pt x="2460117" y="2186965"/>
                </a:lnTo>
                <a:lnTo>
                  <a:pt x="2505799" y="2192477"/>
                </a:lnTo>
                <a:lnTo>
                  <a:pt x="2551493" y="2196515"/>
                </a:lnTo>
                <a:lnTo>
                  <a:pt x="2596934" y="2199195"/>
                </a:lnTo>
                <a:lnTo>
                  <a:pt x="2641917" y="2200706"/>
                </a:lnTo>
                <a:lnTo>
                  <a:pt x="2686189" y="2201164"/>
                </a:lnTo>
                <a:lnTo>
                  <a:pt x="3356025" y="1815795"/>
                </a:lnTo>
                <a:close/>
              </a:path>
              <a:path w="3785234" h="3201670">
                <a:moveTo>
                  <a:pt x="3385985" y="3170428"/>
                </a:moveTo>
                <a:lnTo>
                  <a:pt x="3379622" y="3043567"/>
                </a:lnTo>
                <a:lnTo>
                  <a:pt x="3368675" y="3048330"/>
                </a:lnTo>
                <a:lnTo>
                  <a:pt x="3357626" y="3051733"/>
                </a:lnTo>
                <a:lnTo>
                  <a:pt x="3346475" y="3053765"/>
                </a:lnTo>
                <a:lnTo>
                  <a:pt x="3335210" y="3054451"/>
                </a:lnTo>
                <a:lnTo>
                  <a:pt x="3320961" y="3053740"/>
                </a:lnTo>
                <a:lnTo>
                  <a:pt x="3286810" y="3036570"/>
                </a:lnTo>
                <a:lnTo>
                  <a:pt x="3279927" y="3006445"/>
                </a:lnTo>
                <a:lnTo>
                  <a:pt x="3279927" y="2568638"/>
                </a:lnTo>
                <a:lnTo>
                  <a:pt x="3088665" y="2596769"/>
                </a:lnTo>
                <a:lnTo>
                  <a:pt x="3088665" y="3020034"/>
                </a:lnTo>
                <a:lnTo>
                  <a:pt x="3091307" y="3059938"/>
                </a:lnTo>
                <a:lnTo>
                  <a:pt x="3112401" y="3126321"/>
                </a:lnTo>
                <a:lnTo>
                  <a:pt x="3154083" y="3174009"/>
                </a:lnTo>
                <a:lnTo>
                  <a:pt x="3213671" y="3198228"/>
                </a:lnTo>
                <a:lnTo>
                  <a:pt x="3250006" y="3201263"/>
                </a:lnTo>
                <a:lnTo>
                  <a:pt x="3286722" y="3199333"/>
                </a:lnTo>
                <a:lnTo>
                  <a:pt x="3321608" y="3193567"/>
                </a:lnTo>
                <a:lnTo>
                  <a:pt x="3354692" y="3183928"/>
                </a:lnTo>
                <a:lnTo>
                  <a:pt x="3385985" y="3170428"/>
                </a:lnTo>
                <a:close/>
              </a:path>
              <a:path w="3785234" h="3201670">
                <a:moveTo>
                  <a:pt x="3784689" y="3047187"/>
                </a:moveTo>
                <a:lnTo>
                  <a:pt x="3774503" y="2991243"/>
                </a:lnTo>
                <a:lnTo>
                  <a:pt x="3743960" y="2948406"/>
                </a:lnTo>
                <a:lnTo>
                  <a:pt x="3692728" y="2917609"/>
                </a:lnTo>
                <a:lnTo>
                  <a:pt x="3620693" y="2897657"/>
                </a:lnTo>
                <a:lnTo>
                  <a:pt x="3600856" y="2892844"/>
                </a:lnTo>
                <a:lnTo>
                  <a:pt x="3586683" y="2886557"/>
                </a:lnTo>
                <a:lnTo>
                  <a:pt x="3578174" y="2878810"/>
                </a:lnTo>
                <a:lnTo>
                  <a:pt x="3575342" y="2869552"/>
                </a:lnTo>
                <a:lnTo>
                  <a:pt x="3575342" y="2862300"/>
                </a:lnTo>
                <a:lnTo>
                  <a:pt x="3615512" y="2846387"/>
                </a:lnTo>
                <a:lnTo>
                  <a:pt x="3629736" y="2845993"/>
                </a:lnTo>
                <a:lnTo>
                  <a:pt x="3640798" y="2846324"/>
                </a:lnTo>
                <a:lnTo>
                  <a:pt x="3681844" y="2851429"/>
                </a:lnTo>
                <a:lnTo>
                  <a:pt x="3725938" y="2862135"/>
                </a:lnTo>
                <a:lnTo>
                  <a:pt x="3739413" y="2866821"/>
                </a:lnTo>
                <a:lnTo>
                  <a:pt x="3758425" y="2759024"/>
                </a:lnTo>
                <a:lnTo>
                  <a:pt x="3712984" y="2742933"/>
                </a:lnTo>
                <a:lnTo>
                  <a:pt x="3659073" y="2735110"/>
                </a:lnTo>
                <a:lnTo>
                  <a:pt x="3615232" y="2733637"/>
                </a:lnTo>
                <a:lnTo>
                  <a:pt x="3571456" y="2736011"/>
                </a:lnTo>
                <a:lnTo>
                  <a:pt x="3532543" y="2743136"/>
                </a:lnTo>
                <a:lnTo>
                  <a:pt x="3469335" y="2771673"/>
                </a:lnTo>
                <a:lnTo>
                  <a:pt x="3428301" y="2818155"/>
                </a:lnTo>
                <a:lnTo>
                  <a:pt x="3412198" y="2881376"/>
                </a:lnTo>
                <a:lnTo>
                  <a:pt x="3414268" y="2911259"/>
                </a:lnTo>
                <a:lnTo>
                  <a:pt x="3430828" y="2960192"/>
                </a:lnTo>
                <a:lnTo>
                  <a:pt x="3464483" y="2995206"/>
                </a:lnTo>
                <a:lnTo>
                  <a:pt x="3518636" y="3019653"/>
                </a:lnTo>
                <a:lnTo>
                  <a:pt x="3570287" y="3031464"/>
                </a:lnTo>
                <a:lnTo>
                  <a:pt x="3584079" y="3034982"/>
                </a:lnTo>
                <a:lnTo>
                  <a:pt x="3594976" y="3038716"/>
                </a:lnTo>
                <a:lnTo>
                  <a:pt x="3602977" y="3042678"/>
                </a:lnTo>
                <a:lnTo>
                  <a:pt x="3611753" y="3048101"/>
                </a:lnTo>
                <a:lnTo>
                  <a:pt x="3616147" y="3055074"/>
                </a:lnTo>
                <a:lnTo>
                  <a:pt x="3616147" y="3063506"/>
                </a:lnTo>
                <a:lnTo>
                  <a:pt x="3613315" y="3074619"/>
                </a:lnTo>
                <a:lnTo>
                  <a:pt x="3604806" y="3082556"/>
                </a:lnTo>
                <a:lnTo>
                  <a:pt x="3590645" y="3087319"/>
                </a:lnTo>
                <a:lnTo>
                  <a:pt x="3570846" y="3088906"/>
                </a:lnTo>
                <a:lnTo>
                  <a:pt x="3539782" y="3087433"/>
                </a:lnTo>
                <a:lnTo>
                  <a:pt x="3508286" y="3083014"/>
                </a:lnTo>
                <a:lnTo>
                  <a:pt x="3476345" y="3075648"/>
                </a:lnTo>
                <a:lnTo>
                  <a:pt x="3443960" y="3065322"/>
                </a:lnTo>
                <a:lnTo>
                  <a:pt x="3423107" y="3173184"/>
                </a:lnTo>
                <a:lnTo>
                  <a:pt x="3460369" y="3185477"/>
                </a:lnTo>
                <a:lnTo>
                  <a:pt x="3500590" y="3194253"/>
                </a:lnTo>
                <a:lnTo>
                  <a:pt x="3543757" y="3199511"/>
                </a:lnTo>
                <a:lnTo>
                  <a:pt x="3589871" y="3201263"/>
                </a:lnTo>
                <a:lnTo>
                  <a:pt x="3634244" y="3198698"/>
                </a:lnTo>
                <a:lnTo>
                  <a:pt x="3673119" y="3190964"/>
                </a:lnTo>
                <a:lnTo>
                  <a:pt x="3734422" y="3160026"/>
                </a:lnTo>
                <a:lnTo>
                  <a:pt x="3772116" y="3111220"/>
                </a:lnTo>
                <a:lnTo>
                  <a:pt x="3781552" y="3081109"/>
                </a:lnTo>
                <a:lnTo>
                  <a:pt x="3784689" y="3047187"/>
                </a:lnTo>
                <a:close/>
              </a:path>
            </a:pathLst>
          </a:custGeom>
          <a:solidFill>
            <a:srgbClr val="E3221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Grupp 1" descr="Handels direkt, 0771-666444, handels.se. Hitta oss på sociala medier @handelsfacket. Symboler för tiktok, instagram, facebook, youtube och linkedin">
            <a:extLst>
              <a:ext uri="{FF2B5EF4-FFF2-40B4-BE49-F238E27FC236}">
                <a16:creationId xmlns:a16="http://schemas.microsoft.com/office/drawing/2014/main" id="{0EADE394-1510-7B71-C9AE-15B2BEE583FC}"/>
              </a:ext>
            </a:extLst>
          </p:cNvPr>
          <p:cNvGrpSpPr/>
          <p:nvPr userDrawn="1"/>
        </p:nvGrpSpPr>
        <p:grpSpPr>
          <a:xfrm>
            <a:off x="290648" y="5608914"/>
            <a:ext cx="11545609" cy="1008910"/>
            <a:chOff x="290648" y="5608914"/>
            <a:chExt cx="11545609" cy="1008910"/>
          </a:xfrm>
        </p:grpSpPr>
        <p:grpSp>
          <p:nvGrpSpPr>
            <p:cNvPr id="3" name="Bild 6">
              <a:extLst>
                <a:ext uri="{FF2B5EF4-FFF2-40B4-BE49-F238E27FC236}">
                  <a16:creationId xmlns:a16="http://schemas.microsoft.com/office/drawing/2014/main" id="{EC0CE736-98EA-13C6-F0D8-C0ABAD7818A0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068800" y="5620321"/>
              <a:ext cx="2767457" cy="451040"/>
              <a:chOff x="9091421" y="5620321"/>
              <a:chExt cx="2767457" cy="451040"/>
            </a:xfrm>
            <a:solidFill>
              <a:srgbClr val="002D3C"/>
            </a:solidFill>
          </p:grpSpPr>
          <p:sp>
            <p:nvSpPr>
              <p:cNvPr id="6" name="Frihandsfigur: Form 5">
                <a:extLst>
                  <a:ext uri="{FF2B5EF4-FFF2-40B4-BE49-F238E27FC236}">
                    <a16:creationId xmlns:a16="http://schemas.microsoft.com/office/drawing/2014/main" id="{7FF9234B-9CAB-E1B0-151A-18E3C4A86C3B}"/>
                  </a:ext>
                </a:extLst>
              </p:cNvPr>
              <p:cNvSpPr/>
              <p:nvPr/>
            </p:nvSpPr>
            <p:spPr>
              <a:xfrm>
                <a:off x="9091421" y="5631243"/>
                <a:ext cx="121094" cy="161797"/>
              </a:xfrm>
              <a:custGeom>
                <a:avLst/>
                <a:gdLst>
                  <a:gd name="csX0" fmla="*/ 0 w 121094"/>
                  <a:gd name="csY0" fmla="*/ 0 h 161797"/>
                  <a:gd name="csX1" fmla="*/ 16447 w 121094"/>
                  <a:gd name="csY1" fmla="*/ 0 h 161797"/>
                  <a:gd name="csX2" fmla="*/ 16447 w 121094"/>
                  <a:gd name="csY2" fmla="*/ 70167 h 161797"/>
                  <a:gd name="csX3" fmla="*/ 104648 w 121094"/>
                  <a:gd name="csY3" fmla="*/ 70167 h 161797"/>
                  <a:gd name="csX4" fmla="*/ 104648 w 121094"/>
                  <a:gd name="csY4" fmla="*/ 0 h 161797"/>
                  <a:gd name="csX5" fmla="*/ 121095 w 121094"/>
                  <a:gd name="csY5" fmla="*/ 0 h 161797"/>
                  <a:gd name="csX6" fmla="*/ 121095 w 121094"/>
                  <a:gd name="csY6" fmla="*/ 161798 h 161797"/>
                  <a:gd name="csX7" fmla="*/ 104648 w 121094"/>
                  <a:gd name="csY7" fmla="*/ 161798 h 161797"/>
                  <a:gd name="csX8" fmla="*/ 104648 w 121094"/>
                  <a:gd name="csY8" fmla="*/ 85217 h 161797"/>
                  <a:gd name="csX9" fmla="*/ 16447 w 121094"/>
                  <a:gd name="csY9" fmla="*/ 85217 h 161797"/>
                  <a:gd name="csX10" fmla="*/ 16447 w 121094"/>
                  <a:gd name="csY10" fmla="*/ 161798 h 161797"/>
                  <a:gd name="csX11" fmla="*/ 0 w 121094"/>
                  <a:gd name="csY11" fmla="*/ 161798 h 161797"/>
                  <a:gd name="csX12" fmla="*/ 0 w 121094"/>
                  <a:gd name="csY12" fmla="*/ 0 h 1617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21094" h="161797">
                    <a:moveTo>
                      <a:pt x="0" y="0"/>
                    </a:moveTo>
                    <a:lnTo>
                      <a:pt x="16447" y="0"/>
                    </a:lnTo>
                    <a:lnTo>
                      <a:pt x="16447" y="70167"/>
                    </a:lnTo>
                    <a:lnTo>
                      <a:pt x="104648" y="70167"/>
                    </a:lnTo>
                    <a:lnTo>
                      <a:pt x="104648" y="0"/>
                    </a:lnTo>
                    <a:lnTo>
                      <a:pt x="121095" y="0"/>
                    </a:lnTo>
                    <a:lnTo>
                      <a:pt x="121095" y="161798"/>
                    </a:lnTo>
                    <a:lnTo>
                      <a:pt x="104648" y="161798"/>
                    </a:lnTo>
                    <a:lnTo>
                      <a:pt x="104648" y="85217"/>
                    </a:lnTo>
                    <a:lnTo>
                      <a:pt x="16447" y="85217"/>
                    </a:lnTo>
                    <a:lnTo>
                      <a:pt x="16447" y="161798"/>
                    </a:lnTo>
                    <a:lnTo>
                      <a:pt x="0" y="1617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7" name="Frihandsfigur: Form 6">
                <a:extLst>
                  <a:ext uri="{FF2B5EF4-FFF2-40B4-BE49-F238E27FC236}">
                    <a16:creationId xmlns:a16="http://schemas.microsoft.com/office/drawing/2014/main" id="{CB53F2AC-6EAE-136E-25C1-09C1D8C529DA}"/>
                  </a:ext>
                </a:extLst>
              </p:cNvPr>
              <p:cNvSpPr/>
              <p:nvPr/>
            </p:nvSpPr>
            <p:spPr>
              <a:xfrm>
                <a:off x="9251695" y="5633973"/>
                <a:ext cx="21971" cy="159130"/>
              </a:xfrm>
              <a:custGeom>
                <a:avLst/>
                <a:gdLst>
                  <a:gd name="csX0" fmla="*/ 10985 w 21971"/>
                  <a:gd name="csY0" fmla="*/ 21971 h 159130"/>
                  <a:gd name="csX1" fmla="*/ 0 w 21971"/>
                  <a:gd name="csY1" fmla="*/ 10985 h 159130"/>
                  <a:gd name="csX2" fmla="*/ 10985 w 21971"/>
                  <a:gd name="csY2" fmla="*/ 0 h 159130"/>
                  <a:gd name="csX3" fmla="*/ 21972 w 21971"/>
                  <a:gd name="csY3" fmla="*/ 10985 h 159130"/>
                  <a:gd name="csX4" fmla="*/ 10985 w 21971"/>
                  <a:gd name="csY4" fmla="*/ 21971 h 159130"/>
                  <a:gd name="csX5" fmla="*/ 18733 w 21971"/>
                  <a:gd name="csY5" fmla="*/ 159131 h 159130"/>
                  <a:gd name="csX6" fmla="*/ 3175 w 21971"/>
                  <a:gd name="csY6" fmla="*/ 159131 h 159130"/>
                  <a:gd name="csX7" fmla="*/ 3175 w 21971"/>
                  <a:gd name="csY7" fmla="*/ 52134 h 159130"/>
                  <a:gd name="csX8" fmla="*/ 18733 w 21971"/>
                  <a:gd name="csY8" fmla="*/ 52134 h 159130"/>
                  <a:gd name="csX9" fmla="*/ 18733 w 21971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1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1" y="0"/>
                      <a:pt x="21972" y="4572"/>
                      <a:pt x="21972" y="10985"/>
                    </a:cubicBezTo>
                    <a:cubicBezTo>
                      <a:pt x="21972" y="17399"/>
                      <a:pt x="16511" y="21971"/>
                      <a:pt x="10985" y="21971"/>
                    </a:cubicBezTo>
                    <a:close/>
                    <a:moveTo>
                      <a:pt x="18733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3" y="52134"/>
                    </a:lnTo>
                    <a:lnTo>
                      <a:pt x="18733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8" name="Frihandsfigur: Form 7">
                <a:extLst>
                  <a:ext uri="{FF2B5EF4-FFF2-40B4-BE49-F238E27FC236}">
                    <a16:creationId xmlns:a16="http://schemas.microsoft.com/office/drawing/2014/main" id="{94D50FD5-250F-9A74-055B-F46E8A706746}"/>
                  </a:ext>
                </a:extLst>
              </p:cNvPr>
              <p:cNvSpPr/>
              <p:nvPr/>
            </p:nvSpPr>
            <p:spPr>
              <a:xfrm>
                <a:off x="9292145" y="5655945"/>
                <a:ext cx="67881" cy="138493"/>
              </a:xfrm>
              <a:custGeom>
                <a:avLst/>
                <a:gdLst>
                  <a:gd name="csX0" fmla="*/ 67882 w 67881"/>
                  <a:gd name="csY0" fmla="*/ 43180 h 138493"/>
                  <a:gd name="csX1" fmla="*/ 37719 w 67881"/>
                  <a:gd name="csY1" fmla="*/ 43180 h 138493"/>
                  <a:gd name="csX2" fmla="*/ 37719 w 67881"/>
                  <a:gd name="csY2" fmla="*/ 105601 h 138493"/>
                  <a:gd name="csX3" fmla="*/ 53722 w 67881"/>
                  <a:gd name="csY3" fmla="*/ 125285 h 138493"/>
                  <a:gd name="csX4" fmla="*/ 67184 w 67881"/>
                  <a:gd name="csY4" fmla="*/ 121857 h 138493"/>
                  <a:gd name="csX5" fmla="*/ 67882 w 67881"/>
                  <a:gd name="csY5" fmla="*/ 135318 h 138493"/>
                  <a:gd name="csX6" fmla="*/ 49594 w 67881"/>
                  <a:gd name="csY6" fmla="*/ 138493 h 138493"/>
                  <a:gd name="csX7" fmla="*/ 22161 w 67881"/>
                  <a:gd name="csY7" fmla="*/ 109918 h 138493"/>
                  <a:gd name="csX8" fmla="*/ 22161 w 67881"/>
                  <a:gd name="csY8" fmla="*/ 43180 h 138493"/>
                  <a:gd name="csX9" fmla="*/ 0 w 67881"/>
                  <a:gd name="csY9" fmla="*/ 43180 h 138493"/>
                  <a:gd name="csX10" fmla="*/ 0 w 67881"/>
                  <a:gd name="csY10" fmla="*/ 30163 h 138493"/>
                  <a:gd name="csX11" fmla="*/ 22161 w 67881"/>
                  <a:gd name="csY11" fmla="*/ 30163 h 138493"/>
                  <a:gd name="csX12" fmla="*/ 22161 w 67881"/>
                  <a:gd name="csY12" fmla="*/ 0 h 138493"/>
                  <a:gd name="csX13" fmla="*/ 37719 w 67881"/>
                  <a:gd name="csY13" fmla="*/ 0 h 138493"/>
                  <a:gd name="csX14" fmla="*/ 37719 w 67881"/>
                  <a:gd name="csY14" fmla="*/ 30163 h 138493"/>
                  <a:gd name="csX15" fmla="*/ 67882 w 67881"/>
                  <a:gd name="csY15" fmla="*/ 30163 h 138493"/>
                  <a:gd name="csX16" fmla="*/ 67882 w 67881"/>
                  <a:gd name="csY16" fmla="*/ 43180 h 1384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7881" h="138493">
                    <a:moveTo>
                      <a:pt x="67882" y="43180"/>
                    </a:moveTo>
                    <a:lnTo>
                      <a:pt x="37719" y="43180"/>
                    </a:lnTo>
                    <a:lnTo>
                      <a:pt x="37719" y="105601"/>
                    </a:lnTo>
                    <a:cubicBezTo>
                      <a:pt x="37719" y="121602"/>
                      <a:pt x="44324" y="125285"/>
                      <a:pt x="53722" y="125285"/>
                    </a:cubicBezTo>
                    <a:cubicBezTo>
                      <a:pt x="58039" y="125285"/>
                      <a:pt x="63119" y="123889"/>
                      <a:pt x="67184" y="121857"/>
                    </a:cubicBezTo>
                    <a:lnTo>
                      <a:pt x="67882" y="135318"/>
                    </a:lnTo>
                    <a:cubicBezTo>
                      <a:pt x="62421" y="137351"/>
                      <a:pt x="56706" y="138493"/>
                      <a:pt x="49594" y="138493"/>
                    </a:cubicBezTo>
                    <a:cubicBezTo>
                      <a:pt x="38164" y="138493"/>
                      <a:pt x="22161" y="133477"/>
                      <a:pt x="22161" y="109918"/>
                    </a:cubicBezTo>
                    <a:lnTo>
                      <a:pt x="22161" y="43180"/>
                    </a:lnTo>
                    <a:lnTo>
                      <a:pt x="0" y="43180"/>
                    </a:lnTo>
                    <a:lnTo>
                      <a:pt x="0" y="30163"/>
                    </a:lnTo>
                    <a:lnTo>
                      <a:pt x="22161" y="30163"/>
                    </a:lnTo>
                    <a:lnTo>
                      <a:pt x="22161" y="0"/>
                    </a:lnTo>
                    <a:lnTo>
                      <a:pt x="37719" y="0"/>
                    </a:lnTo>
                    <a:lnTo>
                      <a:pt x="37719" y="30163"/>
                    </a:lnTo>
                    <a:lnTo>
                      <a:pt x="67882" y="30163"/>
                    </a:lnTo>
                    <a:lnTo>
                      <a:pt x="67882" y="4318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9" name="Frihandsfigur: Form 8">
                <a:extLst>
                  <a:ext uri="{FF2B5EF4-FFF2-40B4-BE49-F238E27FC236}">
                    <a16:creationId xmlns:a16="http://schemas.microsoft.com/office/drawing/2014/main" id="{6002A449-A214-17FA-4A84-C191A4FCA1FA}"/>
                  </a:ext>
                </a:extLst>
              </p:cNvPr>
              <p:cNvSpPr/>
              <p:nvPr/>
            </p:nvSpPr>
            <p:spPr>
              <a:xfrm>
                <a:off x="9361868" y="5655945"/>
                <a:ext cx="67881" cy="138493"/>
              </a:xfrm>
              <a:custGeom>
                <a:avLst/>
                <a:gdLst>
                  <a:gd name="csX0" fmla="*/ 67881 w 67881"/>
                  <a:gd name="csY0" fmla="*/ 43180 h 138493"/>
                  <a:gd name="csX1" fmla="*/ 37719 w 67881"/>
                  <a:gd name="csY1" fmla="*/ 43180 h 138493"/>
                  <a:gd name="csX2" fmla="*/ 37719 w 67881"/>
                  <a:gd name="csY2" fmla="*/ 105601 h 138493"/>
                  <a:gd name="csX3" fmla="*/ 53721 w 67881"/>
                  <a:gd name="csY3" fmla="*/ 125285 h 138493"/>
                  <a:gd name="csX4" fmla="*/ 67183 w 67881"/>
                  <a:gd name="csY4" fmla="*/ 121857 h 138493"/>
                  <a:gd name="csX5" fmla="*/ 67881 w 67881"/>
                  <a:gd name="csY5" fmla="*/ 135318 h 138493"/>
                  <a:gd name="csX6" fmla="*/ 49593 w 67881"/>
                  <a:gd name="csY6" fmla="*/ 138493 h 138493"/>
                  <a:gd name="csX7" fmla="*/ 22161 w 67881"/>
                  <a:gd name="csY7" fmla="*/ 109918 h 138493"/>
                  <a:gd name="csX8" fmla="*/ 22161 w 67881"/>
                  <a:gd name="csY8" fmla="*/ 43180 h 138493"/>
                  <a:gd name="csX9" fmla="*/ 0 w 67881"/>
                  <a:gd name="csY9" fmla="*/ 43180 h 138493"/>
                  <a:gd name="csX10" fmla="*/ 0 w 67881"/>
                  <a:gd name="csY10" fmla="*/ 30163 h 138493"/>
                  <a:gd name="csX11" fmla="*/ 22161 w 67881"/>
                  <a:gd name="csY11" fmla="*/ 30163 h 138493"/>
                  <a:gd name="csX12" fmla="*/ 22161 w 67881"/>
                  <a:gd name="csY12" fmla="*/ 0 h 138493"/>
                  <a:gd name="csX13" fmla="*/ 37719 w 67881"/>
                  <a:gd name="csY13" fmla="*/ 0 h 138493"/>
                  <a:gd name="csX14" fmla="*/ 37719 w 67881"/>
                  <a:gd name="csY14" fmla="*/ 30163 h 138493"/>
                  <a:gd name="csX15" fmla="*/ 67881 w 67881"/>
                  <a:gd name="csY15" fmla="*/ 30163 h 138493"/>
                  <a:gd name="csX16" fmla="*/ 67881 w 67881"/>
                  <a:gd name="csY16" fmla="*/ 43180 h 1384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7881" h="138493">
                    <a:moveTo>
                      <a:pt x="67881" y="43180"/>
                    </a:moveTo>
                    <a:lnTo>
                      <a:pt x="37719" y="43180"/>
                    </a:lnTo>
                    <a:lnTo>
                      <a:pt x="37719" y="105601"/>
                    </a:lnTo>
                    <a:cubicBezTo>
                      <a:pt x="37719" y="121602"/>
                      <a:pt x="44323" y="125285"/>
                      <a:pt x="53721" y="125285"/>
                    </a:cubicBezTo>
                    <a:cubicBezTo>
                      <a:pt x="58038" y="125285"/>
                      <a:pt x="63119" y="123889"/>
                      <a:pt x="67183" y="121857"/>
                    </a:cubicBezTo>
                    <a:lnTo>
                      <a:pt x="67881" y="135318"/>
                    </a:lnTo>
                    <a:cubicBezTo>
                      <a:pt x="62420" y="137351"/>
                      <a:pt x="56705" y="138493"/>
                      <a:pt x="49593" y="138493"/>
                    </a:cubicBezTo>
                    <a:cubicBezTo>
                      <a:pt x="38163" y="138493"/>
                      <a:pt x="22161" y="133477"/>
                      <a:pt x="22161" y="109918"/>
                    </a:cubicBezTo>
                    <a:lnTo>
                      <a:pt x="22161" y="43180"/>
                    </a:lnTo>
                    <a:lnTo>
                      <a:pt x="0" y="43180"/>
                    </a:lnTo>
                    <a:lnTo>
                      <a:pt x="0" y="30163"/>
                    </a:lnTo>
                    <a:lnTo>
                      <a:pt x="22161" y="30163"/>
                    </a:lnTo>
                    <a:lnTo>
                      <a:pt x="22161" y="0"/>
                    </a:lnTo>
                    <a:lnTo>
                      <a:pt x="37719" y="0"/>
                    </a:lnTo>
                    <a:lnTo>
                      <a:pt x="37719" y="30163"/>
                    </a:lnTo>
                    <a:lnTo>
                      <a:pt x="67881" y="30163"/>
                    </a:lnTo>
                    <a:lnTo>
                      <a:pt x="67881" y="4318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1" name="Frihandsfigur: Form 10">
                <a:extLst>
                  <a:ext uri="{FF2B5EF4-FFF2-40B4-BE49-F238E27FC236}">
                    <a16:creationId xmlns:a16="http://schemas.microsoft.com/office/drawing/2014/main" id="{56A2C99B-1342-6167-FC5D-1B2D575F585D}"/>
                  </a:ext>
                </a:extLst>
              </p:cNvPr>
              <p:cNvSpPr/>
              <p:nvPr/>
            </p:nvSpPr>
            <p:spPr>
              <a:xfrm>
                <a:off x="9446006" y="5683377"/>
                <a:ext cx="91884" cy="112458"/>
              </a:xfrm>
              <a:custGeom>
                <a:avLst/>
                <a:gdLst>
                  <a:gd name="csX0" fmla="*/ 75437 w 91884"/>
                  <a:gd name="csY0" fmla="*/ 40703 h 112458"/>
                  <a:gd name="csX1" fmla="*/ 46862 w 91884"/>
                  <a:gd name="csY1" fmla="*/ 13017 h 112458"/>
                  <a:gd name="csX2" fmla="*/ 15112 w 91884"/>
                  <a:gd name="csY2" fmla="*/ 25590 h 112458"/>
                  <a:gd name="csX3" fmla="*/ 6413 w 91884"/>
                  <a:gd name="csY3" fmla="*/ 15303 h 112458"/>
                  <a:gd name="csX4" fmla="*/ 48450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4 w 91884"/>
                  <a:gd name="csY8" fmla="*/ 109728 h 112458"/>
                  <a:gd name="csX9" fmla="*/ 76326 w 91884"/>
                  <a:gd name="csY9" fmla="*/ 92329 h 112458"/>
                  <a:gd name="csX10" fmla="*/ 75882 w 91884"/>
                  <a:gd name="csY10" fmla="*/ 92329 h 112458"/>
                  <a:gd name="csX11" fmla="*/ 37020 w 91884"/>
                  <a:gd name="csY11" fmla="*/ 112458 h 112458"/>
                  <a:gd name="csX12" fmla="*/ 0 w 91884"/>
                  <a:gd name="csY12" fmla="*/ 80010 h 112458"/>
                  <a:gd name="csX13" fmla="*/ 75437 w 91884"/>
                  <a:gd name="csY13" fmla="*/ 44132 h 112458"/>
                  <a:gd name="csX14" fmla="*/ 75437 w 91884"/>
                  <a:gd name="csY14" fmla="*/ 40703 h 112458"/>
                  <a:gd name="csX15" fmla="*/ 70865 w 91884"/>
                  <a:gd name="csY15" fmla="*/ 56261 h 112458"/>
                  <a:gd name="csX16" fmla="*/ 16001 w 91884"/>
                  <a:gd name="csY16" fmla="*/ 79375 h 112458"/>
                  <a:gd name="csX17" fmla="*/ 41148 w 91884"/>
                  <a:gd name="csY17" fmla="*/ 99695 h 112458"/>
                  <a:gd name="csX18" fmla="*/ 75437 w 91884"/>
                  <a:gd name="csY18" fmla="*/ 64262 h 112458"/>
                  <a:gd name="csX19" fmla="*/ 75437 w 91884"/>
                  <a:gd name="csY19" fmla="*/ 56261 h 112458"/>
                  <a:gd name="csX20" fmla="*/ 70865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7" y="40703"/>
                    </a:moveTo>
                    <a:cubicBezTo>
                      <a:pt x="75437" y="22161"/>
                      <a:pt x="65405" y="13017"/>
                      <a:pt x="46862" y="13017"/>
                    </a:cubicBezTo>
                    <a:cubicBezTo>
                      <a:pt x="34289" y="13017"/>
                      <a:pt x="22606" y="18034"/>
                      <a:pt x="15112" y="25590"/>
                    </a:cubicBezTo>
                    <a:lnTo>
                      <a:pt x="6413" y="15303"/>
                    </a:lnTo>
                    <a:cubicBezTo>
                      <a:pt x="15112" y="6604"/>
                      <a:pt x="30163" y="0"/>
                      <a:pt x="48450" y="0"/>
                    </a:cubicBezTo>
                    <a:cubicBezTo>
                      <a:pt x="71564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1" y="103759"/>
                      <a:pt x="91884" y="109728"/>
                    </a:cubicBezTo>
                    <a:lnTo>
                      <a:pt x="77914" y="109728"/>
                    </a:lnTo>
                    <a:cubicBezTo>
                      <a:pt x="77025" y="104457"/>
                      <a:pt x="76326" y="98044"/>
                      <a:pt x="76326" y="92329"/>
                    </a:cubicBezTo>
                    <a:lnTo>
                      <a:pt x="75882" y="92329"/>
                    </a:lnTo>
                    <a:cubicBezTo>
                      <a:pt x="66039" y="106489"/>
                      <a:pt x="54165" y="112458"/>
                      <a:pt x="37020" y="112458"/>
                    </a:cubicBezTo>
                    <a:cubicBezTo>
                      <a:pt x="20764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7" y="44132"/>
                    </a:cubicBezTo>
                    <a:lnTo>
                      <a:pt x="75437" y="40703"/>
                    </a:lnTo>
                    <a:close/>
                    <a:moveTo>
                      <a:pt x="70865" y="56261"/>
                    </a:moveTo>
                    <a:cubicBezTo>
                      <a:pt x="45465" y="56261"/>
                      <a:pt x="16001" y="58991"/>
                      <a:pt x="16001" y="79375"/>
                    </a:cubicBezTo>
                    <a:cubicBezTo>
                      <a:pt x="16001" y="94678"/>
                      <a:pt x="29019" y="99695"/>
                      <a:pt x="41148" y="99695"/>
                    </a:cubicBezTo>
                    <a:cubicBezTo>
                      <a:pt x="63119" y="99695"/>
                      <a:pt x="75437" y="83248"/>
                      <a:pt x="75437" y="64262"/>
                    </a:cubicBezTo>
                    <a:lnTo>
                      <a:pt x="75437" y="56261"/>
                    </a:lnTo>
                    <a:lnTo>
                      <a:pt x="70865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2" name="Frihandsfigur: Form 11">
                <a:extLst>
                  <a:ext uri="{FF2B5EF4-FFF2-40B4-BE49-F238E27FC236}">
                    <a16:creationId xmlns:a16="http://schemas.microsoft.com/office/drawing/2014/main" id="{9F33A6E4-9590-690B-4CAE-C940BF057B9A}"/>
                  </a:ext>
                </a:extLst>
              </p:cNvPr>
              <p:cNvSpPr/>
              <p:nvPr/>
            </p:nvSpPr>
            <p:spPr>
              <a:xfrm>
                <a:off x="9625456" y="5683440"/>
                <a:ext cx="114046" cy="112394"/>
              </a:xfrm>
              <a:custGeom>
                <a:avLst/>
                <a:gdLst>
                  <a:gd name="csX0" fmla="*/ 56897 w 114046"/>
                  <a:gd name="csY0" fmla="*/ 112395 h 112394"/>
                  <a:gd name="csX1" fmla="*/ 0 w 114046"/>
                  <a:gd name="csY1" fmla="*/ 56197 h 112394"/>
                  <a:gd name="csX2" fmla="*/ 56897 w 114046"/>
                  <a:gd name="csY2" fmla="*/ 0 h 112394"/>
                  <a:gd name="csX3" fmla="*/ 114047 w 114046"/>
                  <a:gd name="csY3" fmla="*/ 56197 h 112394"/>
                  <a:gd name="csX4" fmla="*/ 56897 w 114046"/>
                  <a:gd name="csY4" fmla="*/ 112395 h 112394"/>
                  <a:gd name="csX5" fmla="*/ 56897 w 114046"/>
                  <a:gd name="csY5" fmla="*/ 12954 h 112394"/>
                  <a:gd name="csX6" fmla="*/ 16447 w 114046"/>
                  <a:gd name="csY6" fmla="*/ 56134 h 112394"/>
                  <a:gd name="csX7" fmla="*/ 56897 w 114046"/>
                  <a:gd name="csY7" fmla="*/ 99123 h 112394"/>
                  <a:gd name="csX8" fmla="*/ 97599 w 114046"/>
                  <a:gd name="csY8" fmla="*/ 56134 h 112394"/>
                  <a:gd name="csX9" fmla="*/ 56897 w 114046"/>
                  <a:gd name="csY9" fmla="*/ 12954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14046" h="112394">
                    <a:moveTo>
                      <a:pt x="56897" y="112395"/>
                    </a:moveTo>
                    <a:cubicBezTo>
                      <a:pt x="23750" y="112395"/>
                      <a:pt x="0" y="88392"/>
                      <a:pt x="0" y="56197"/>
                    </a:cubicBezTo>
                    <a:cubicBezTo>
                      <a:pt x="0" y="24003"/>
                      <a:pt x="23750" y="0"/>
                      <a:pt x="56897" y="0"/>
                    </a:cubicBezTo>
                    <a:cubicBezTo>
                      <a:pt x="90043" y="0"/>
                      <a:pt x="114047" y="24003"/>
                      <a:pt x="114047" y="56197"/>
                    </a:cubicBezTo>
                    <a:cubicBezTo>
                      <a:pt x="114047" y="88392"/>
                      <a:pt x="90298" y="112395"/>
                      <a:pt x="56897" y="112395"/>
                    </a:cubicBezTo>
                    <a:close/>
                    <a:moveTo>
                      <a:pt x="56897" y="12954"/>
                    </a:moveTo>
                    <a:cubicBezTo>
                      <a:pt x="32195" y="12954"/>
                      <a:pt x="16447" y="32131"/>
                      <a:pt x="16447" y="56134"/>
                    </a:cubicBezTo>
                    <a:cubicBezTo>
                      <a:pt x="16447" y="80137"/>
                      <a:pt x="32195" y="99123"/>
                      <a:pt x="56897" y="99123"/>
                    </a:cubicBezTo>
                    <a:cubicBezTo>
                      <a:pt x="81598" y="99123"/>
                      <a:pt x="97599" y="80137"/>
                      <a:pt x="97599" y="56134"/>
                    </a:cubicBezTo>
                    <a:cubicBezTo>
                      <a:pt x="97599" y="32131"/>
                      <a:pt x="81852" y="12954"/>
                      <a:pt x="56897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3" name="Frihandsfigur: Form 12">
                <a:extLst>
                  <a:ext uri="{FF2B5EF4-FFF2-40B4-BE49-F238E27FC236}">
                    <a16:creationId xmlns:a16="http://schemas.microsoft.com/office/drawing/2014/main" id="{EAB78F57-08F3-4BAC-0A45-D0D036EFEE70}"/>
                  </a:ext>
                </a:extLst>
              </p:cNvPr>
              <p:cNvSpPr/>
              <p:nvPr/>
            </p:nvSpPr>
            <p:spPr>
              <a:xfrm>
                <a:off x="9761029" y="5683377"/>
                <a:ext cx="82486" cy="112458"/>
              </a:xfrm>
              <a:custGeom>
                <a:avLst/>
                <a:gdLst>
                  <a:gd name="csX0" fmla="*/ 68770 w 82486"/>
                  <a:gd name="csY0" fmla="*/ 28130 h 112458"/>
                  <a:gd name="csX1" fmla="*/ 42481 w 82486"/>
                  <a:gd name="csY1" fmla="*/ 13017 h 112458"/>
                  <a:gd name="csX2" fmla="*/ 19876 w 82486"/>
                  <a:gd name="csY2" fmla="*/ 29718 h 112458"/>
                  <a:gd name="csX3" fmla="*/ 45465 w 82486"/>
                  <a:gd name="csY3" fmla="*/ 48006 h 112458"/>
                  <a:gd name="csX4" fmla="*/ 82486 w 82486"/>
                  <a:gd name="csY4" fmla="*/ 79311 h 112458"/>
                  <a:gd name="csX5" fmla="*/ 42290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3 w 82486"/>
                  <a:gd name="csY9" fmla="*/ 80454 h 112458"/>
                  <a:gd name="csX10" fmla="*/ 35623 w 82486"/>
                  <a:gd name="csY10" fmla="*/ 59880 h 112458"/>
                  <a:gd name="csX11" fmla="*/ 5016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0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0" y="28130"/>
                    </a:moveTo>
                    <a:cubicBezTo>
                      <a:pt x="64198" y="19240"/>
                      <a:pt x="54356" y="13017"/>
                      <a:pt x="42481" y="13017"/>
                    </a:cubicBezTo>
                    <a:cubicBezTo>
                      <a:pt x="31305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5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0" y="112458"/>
                    </a:cubicBezTo>
                    <a:cubicBezTo>
                      <a:pt x="26035" y="112458"/>
                      <a:pt x="9842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8" y="99187"/>
                      <a:pt x="67183" y="94361"/>
                      <a:pt x="67183" y="80454"/>
                    </a:cubicBezTo>
                    <a:cubicBezTo>
                      <a:pt x="67183" y="69278"/>
                      <a:pt x="56007" y="64707"/>
                      <a:pt x="35623" y="59880"/>
                    </a:cubicBezTo>
                    <a:cubicBezTo>
                      <a:pt x="23051" y="56896"/>
                      <a:pt x="5016" y="51435"/>
                      <a:pt x="5016" y="31051"/>
                    </a:cubicBezTo>
                    <a:cubicBezTo>
                      <a:pt x="5016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0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4" name="Frihandsfigur: Form 13">
                <a:extLst>
                  <a:ext uri="{FF2B5EF4-FFF2-40B4-BE49-F238E27FC236}">
                    <a16:creationId xmlns:a16="http://schemas.microsoft.com/office/drawing/2014/main" id="{2F16DBA1-A79A-9F6E-FFB6-8EF5EF4E755F}"/>
                  </a:ext>
                </a:extLst>
              </p:cNvPr>
              <p:cNvSpPr/>
              <p:nvPr/>
            </p:nvSpPr>
            <p:spPr>
              <a:xfrm>
                <a:off x="9862502" y="5683377"/>
                <a:ext cx="82486" cy="112458"/>
              </a:xfrm>
              <a:custGeom>
                <a:avLst/>
                <a:gdLst>
                  <a:gd name="csX0" fmla="*/ 68770 w 82486"/>
                  <a:gd name="csY0" fmla="*/ 28130 h 112458"/>
                  <a:gd name="csX1" fmla="*/ 42481 w 82486"/>
                  <a:gd name="csY1" fmla="*/ 13017 h 112458"/>
                  <a:gd name="csX2" fmla="*/ 19876 w 82486"/>
                  <a:gd name="csY2" fmla="*/ 29718 h 112458"/>
                  <a:gd name="csX3" fmla="*/ 45466 w 82486"/>
                  <a:gd name="csY3" fmla="*/ 48006 h 112458"/>
                  <a:gd name="csX4" fmla="*/ 82486 w 82486"/>
                  <a:gd name="csY4" fmla="*/ 79311 h 112458"/>
                  <a:gd name="csX5" fmla="*/ 42291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3 w 82486"/>
                  <a:gd name="csY9" fmla="*/ 80454 h 112458"/>
                  <a:gd name="csX10" fmla="*/ 35623 w 82486"/>
                  <a:gd name="csY10" fmla="*/ 59880 h 112458"/>
                  <a:gd name="csX11" fmla="*/ 5016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0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0" y="28130"/>
                    </a:moveTo>
                    <a:cubicBezTo>
                      <a:pt x="64198" y="19240"/>
                      <a:pt x="54356" y="13017"/>
                      <a:pt x="42481" y="13017"/>
                    </a:cubicBezTo>
                    <a:cubicBezTo>
                      <a:pt x="31305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6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1" y="112458"/>
                    </a:cubicBezTo>
                    <a:cubicBezTo>
                      <a:pt x="26035" y="112458"/>
                      <a:pt x="9842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8" y="99187"/>
                      <a:pt x="67183" y="94361"/>
                      <a:pt x="67183" y="80454"/>
                    </a:cubicBezTo>
                    <a:cubicBezTo>
                      <a:pt x="67183" y="69278"/>
                      <a:pt x="56007" y="64707"/>
                      <a:pt x="35623" y="59880"/>
                    </a:cubicBezTo>
                    <a:cubicBezTo>
                      <a:pt x="23051" y="56896"/>
                      <a:pt x="5016" y="51435"/>
                      <a:pt x="5016" y="31051"/>
                    </a:cubicBezTo>
                    <a:cubicBezTo>
                      <a:pt x="5016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0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5" name="Frihandsfigur: Form 14">
                <a:extLst>
                  <a:ext uri="{FF2B5EF4-FFF2-40B4-BE49-F238E27FC236}">
                    <a16:creationId xmlns:a16="http://schemas.microsoft.com/office/drawing/2014/main" id="{F4DAA4B0-16B9-247A-13B9-904B2041A2E6}"/>
                  </a:ext>
                </a:extLst>
              </p:cNvPr>
              <p:cNvSpPr/>
              <p:nvPr/>
            </p:nvSpPr>
            <p:spPr>
              <a:xfrm>
                <a:off x="10033000" y="5683440"/>
                <a:ext cx="111823" cy="164528"/>
              </a:xfrm>
              <a:custGeom>
                <a:avLst/>
                <a:gdLst>
                  <a:gd name="csX0" fmla="*/ 15557 w 111823"/>
                  <a:gd name="csY0" fmla="*/ 164528 h 164528"/>
                  <a:gd name="csX1" fmla="*/ 0 w 111823"/>
                  <a:gd name="csY1" fmla="*/ 164528 h 164528"/>
                  <a:gd name="csX2" fmla="*/ 0 w 111823"/>
                  <a:gd name="csY2" fmla="*/ 2730 h 164528"/>
                  <a:gd name="csX3" fmla="*/ 15557 w 111823"/>
                  <a:gd name="csY3" fmla="*/ 2730 h 164528"/>
                  <a:gd name="csX4" fmla="*/ 15557 w 111823"/>
                  <a:gd name="csY4" fmla="*/ 21272 h 164528"/>
                  <a:gd name="csX5" fmla="*/ 16256 w 111823"/>
                  <a:gd name="csY5" fmla="*/ 21272 h 164528"/>
                  <a:gd name="csX6" fmla="*/ 56515 w 111823"/>
                  <a:gd name="csY6" fmla="*/ 0 h 164528"/>
                  <a:gd name="csX7" fmla="*/ 111823 w 111823"/>
                  <a:gd name="csY7" fmla="*/ 56197 h 164528"/>
                  <a:gd name="csX8" fmla="*/ 56515 w 111823"/>
                  <a:gd name="csY8" fmla="*/ 112395 h 164528"/>
                  <a:gd name="csX9" fmla="*/ 16256 w 111823"/>
                  <a:gd name="csY9" fmla="*/ 91567 h 164528"/>
                  <a:gd name="csX10" fmla="*/ 15557 w 111823"/>
                  <a:gd name="csY10" fmla="*/ 91567 h 164528"/>
                  <a:gd name="csX11" fmla="*/ 15557 w 111823"/>
                  <a:gd name="csY11" fmla="*/ 164465 h 164528"/>
                  <a:gd name="csX12" fmla="*/ 54864 w 111823"/>
                  <a:gd name="csY12" fmla="*/ 12954 h 164528"/>
                  <a:gd name="csX13" fmla="*/ 13716 w 111823"/>
                  <a:gd name="csY13" fmla="*/ 56134 h 164528"/>
                  <a:gd name="csX14" fmla="*/ 54864 w 111823"/>
                  <a:gd name="csY14" fmla="*/ 99123 h 164528"/>
                  <a:gd name="csX15" fmla="*/ 95314 w 111823"/>
                  <a:gd name="csY15" fmla="*/ 56134 h 164528"/>
                  <a:gd name="csX16" fmla="*/ 54864 w 111823"/>
                  <a:gd name="csY16" fmla="*/ 12954 h 164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11823" h="164528">
                    <a:moveTo>
                      <a:pt x="15557" y="164528"/>
                    </a:moveTo>
                    <a:lnTo>
                      <a:pt x="0" y="164528"/>
                    </a:lnTo>
                    <a:lnTo>
                      <a:pt x="0" y="2730"/>
                    </a:lnTo>
                    <a:lnTo>
                      <a:pt x="15557" y="2730"/>
                    </a:lnTo>
                    <a:lnTo>
                      <a:pt x="15557" y="21272"/>
                    </a:lnTo>
                    <a:lnTo>
                      <a:pt x="16256" y="21272"/>
                    </a:lnTo>
                    <a:cubicBezTo>
                      <a:pt x="25146" y="7302"/>
                      <a:pt x="41148" y="0"/>
                      <a:pt x="56515" y="0"/>
                    </a:cubicBezTo>
                    <a:cubicBezTo>
                      <a:pt x="89853" y="0"/>
                      <a:pt x="111823" y="24701"/>
                      <a:pt x="111823" y="56197"/>
                    </a:cubicBezTo>
                    <a:cubicBezTo>
                      <a:pt x="111823" y="87693"/>
                      <a:pt x="89853" y="112395"/>
                      <a:pt x="56515" y="112395"/>
                    </a:cubicBezTo>
                    <a:cubicBezTo>
                      <a:pt x="41211" y="112395"/>
                      <a:pt x="25209" y="104838"/>
                      <a:pt x="16256" y="91567"/>
                    </a:cubicBezTo>
                    <a:lnTo>
                      <a:pt x="15557" y="91567"/>
                    </a:lnTo>
                    <a:lnTo>
                      <a:pt x="15557" y="164465"/>
                    </a:lnTo>
                    <a:close/>
                    <a:moveTo>
                      <a:pt x="54864" y="12954"/>
                    </a:moveTo>
                    <a:cubicBezTo>
                      <a:pt x="30861" y="12954"/>
                      <a:pt x="13716" y="31686"/>
                      <a:pt x="13716" y="56134"/>
                    </a:cubicBezTo>
                    <a:cubicBezTo>
                      <a:pt x="13716" y="80581"/>
                      <a:pt x="30861" y="99123"/>
                      <a:pt x="54864" y="99123"/>
                    </a:cubicBezTo>
                    <a:cubicBezTo>
                      <a:pt x="80708" y="99123"/>
                      <a:pt x="95314" y="79946"/>
                      <a:pt x="95314" y="56134"/>
                    </a:cubicBezTo>
                    <a:cubicBezTo>
                      <a:pt x="95314" y="32321"/>
                      <a:pt x="80708" y="12954"/>
                      <a:pt x="54864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6" name="Frihandsfigur: Form 15">
                <a:extLst>
                  <a:ext uri="{FF2B5EF4-FFF2-40B4-BE49-F238E27FC236}">
                    <a16:creationId xmlns:a16="http://schemas.microsoft.com/office/drawing/2014/main" id="{28675F28-A9D8-7AA2-AE35-743F6C2857C4}"/>
                  </a:ext>
                </a:extLst>
              </p:cNvPr>
              <p:cNvSpPr/>
              <p:nvPr/>
            </p:nvSpPr>
            <p:spPr>
              <a:xfrm>
                <a:off x="10170159" y="5622797"/>
                <a:ext cx="91884" cy="173037"/>
              </a:xfrm>
              <a:custGeom>
                <a:avLst/>
                <a:gdLst>
                  <a:gd name="csX0" fmla="*/ 75438 w 91884"/>
                  <a:gd name="csY0" fmla="*/ 101283 h 173037"/>
                  <a:gd name="csX1" fmla="*/ 46863 w 91884"/>
                  <a:gd name="csY1" fmla="*/ 73597 h 173037"/>
                  <a:gd name="csX2" fmla="*/ 15113 w 91884"/>
                  <a:gd name="csY2" fmla="*/ 86170 h 173037"/>
                  <a:gd name="csX3" fmla="*/ 6414 w 91884"/>
                  <a:gd name="csY3" fmla="*/ 75883 h 173037"/>
                  <a:gd name="csX4" fmla="*/ 48451 w 91884"/>
                  <a:gd name="csY4" fmla="*/ 60579 h 173037"/>
                  <a:gd name="csX5" fmla="*/ 90043 w 91884"/>
                  <a:gd name="csY5" fmla="*/ 99441 h 173037"/>
                  <a:gd name="csX6" fmla="*/ 90043 w 91884"/>
                  <a:gd name="csY6" fmla="*/ 146304 h 173037"/>
                  <a:gd name="csX7" fmla="*/ 91884 w 91884"/>
                  <a:gd name="csY7" fmla="*/ 170307 h 173037"/>
                  <a:gd name="csX8" fmla="*/ 77915 w 91884"/>
                  <a:gd name="csY8" fmla="*/ 170307 h 173037"/>
                  <a:gd name="csX9" fmla="*/ 76327 w 91884"/>
                  <a:gd name="csY9" fmla="*/ 152908 h 173037"/>
                  <a:gd name="csX10" fmla="*/ 75883 w 91884"/>
                  <a:gd name="csY10" fmla="*/ 152908 h 173037"/>
                  <a:gd name="csX11" fmla="*/ 37021 w 91884"/>
                  <a:gd name="csY11" fmla="*/ 173038 h 173037"/>
                  <a:gd name="csX12" fmla="*/ 0 w 91884"/>
                  <a:gd name="csY12" fmla="*/ 140589 h 173037"/>
                  <a:gd name="csX13" fmla="*/ 75438 w 91884"/>
                  <a:gd name="csY13" fmla="*/ 104711 h 173037"/>
                  <a:gd name="csX14" fmla="*/ 75438 w 91884"/>
                  <a:gd name="csY14" fmla="*/ 101283 h 173037"/>
                  <a:gd name="csX15" fmla="*/ 70866 w 91884"/>
                  <a:gd name="csY15" fmla="*/ 116840 h 173037"/>
                  <a:gd name="csX16" fmla="*/ 16002 w 91884"/>
                  <a:gd name="csY16" fmla="*/ 139954 h 173037"/>
                  <a:gd name="csX17" fmla="*/ 41148 w 91884"/>
                  <a:gd name="csY17" fmla="*/ 160274 h 173037"/>
                  <a:gd name="csX18" fmla="*/ 75438 w 91884"/>
                  <a:gd name="csY18" fmla="*/ 124841 h 173037"/>
                  <a:gd name="csX19" fmla="*/ 75438 w 91884"/>
                  <a:gd name="csY19" fmla="*/ 116840 h 173037"/>
                  <a:gd name="csX20" fmla="*/ 70866 w 91884"/>
                  <a:gd name="csY20" fmla="*/ 116840 h 173037"/>
                  <a:gd name="csX21" fmla="*/ 48006 w 91884"/>
                  <a:gd name="csY21" fmla="*/ 43434 h 173037"/>
                  <a:gd name="csX22" fmla="*/ 26035 w 91884"/>
                  <a:gd name="csY22" fmla="*/ 21717 h 173037"/>
                  <a:gd name="csX23" fmla="*/ 48006 w 91884"/>
                  <a:gd name="csY23" fmla="*/ 0 h 173037"/>
                  <a:gd name="csX24" fmla="*/ 69977 w 91884"/>
                  <a:gd name="csY24" fmla="*/ 21717 h 173037"/>
                  <a:gd name="csX25" fmla="*/ 48006 w 91884"/>
                  <a:gd name="csY25" fmla="*/ 43434 h 173037"/>
                  <a:gd name="csX26" fmla="*/ 48006 w 91884"/>
                  <a:gd name="csY26" fmla="*/ 8255 h 173037"/>
                  <a:gd name="csX27" fmla="*/ 34290 w 91884"/>
                  <a:gd name="csY27" fmla="*/ 21717 h 173037"/>
                  <a:gd name="csX28" fmla="*/ 48006 w 91884"/>
                  <a:gd name="csY28" fmla="*/ 35179 h 173037"/>
                  <a:gd name="csX29" fmla="*/ 61722 w 91884"/>
                  <a:gd name="csY29" fmla="*/ 21717 h 173037"/>
                  <a:gd name="csX30" fmla="*/ 48006 w 91884"/>
                  <a:gd name="csY30" fmla="*/ 8255 h 1730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91884" h="173037">
                    <a:moveTo>
                      <a:pt x="75438" y="101283"/>
                    </a:moveTo>
                    <a:cubicBezTo>
                      <a:pt x="75438" y="82741"/>
                      <a:pt x="65405" y="73597"/>
                      <a:pt x="46863" y="73597"/>
                    </a:cubicBezTo>
                    <a:cubicBezTo>
                      <a:pt x="34290" y="73597"/>
                      <a:pt x="22606" y="78613"/>
                      <a:pt x="15113" y="86170"/>
                    </a:cubicBezTo>
                    <a:lnTo>
                      <a:pt x="6414" y="75883"/>
                    </a:lnTo>
                    <a:cubicBezTo>
                      <a:pt x="15113" y="67183"/>
                      <a:pt x="30163" y="60579"/>
                      <a:pt x="48451" y="60579"/>
                    </a:cubicBezTo>
                    <a:cubicBezTo>
                      <a:pt x="71565" y="60579"/>
                      <a:pt x="90043" y="73406"/>
                      <a:pt x="90043" y="99441"/>
                    </a:cubicBezTo>
                    <a:lnTo>
                      <a:pt x="90043" y="146304"/>
                    </a:lnTo>
                    <a:cubicBezTo>
                      <a:pt x="90043" y="154559"/>
                      <a:pt x="90742" y="164338"/>
                      <a:pt x="91884" y="170307"/>
                    </a:cubicBezTo>
                    <a:lnTo>
                      <a:pt x="77915" y="170307"/>
                    </a:lnTo>
                    <a:cubicBezTo>
                      <a:pt x="77026" y="165036"/>
                      <a:pt x="76327" y="158623"/>
                      <a:pt x="76327" y="152908"/>
                    </a:cubicBezTo>
                    <a:lnTo>
                      <a:pt x="75883" y="152908"/>
                    </a:lnTo>
                    <a:cubicBezTo>
                      <a:pt x="66040" y="167068"/>
                      <a:pt x="54166" y="173038"/>
                      <a:pt x="37021" y="173038"/>
                    </a:cubicBezTo>
                    <a:cubicBezTo>
                      <a:pt x="20765" y="173038"/>
                      <a:pt x="0" y="164338"/>
                      <a:pt x="0" y="140589"/>
                    </a:cubicBezTo>
                    <a:cubicBezTo>
                      <a:pt x="0" y="107696"/>
                      <a:pt x="36322" y="104711"/>
                      <a:pt x="75438" y="104711"/>
                    </a:cubicBezTo>
                    <a:lnTo>
                      <a:pt x="75438" y="101283"/>
                    </a:lnTo>
                    <a:close/>
                    <a:moveTo>
                      <a:pt x="70866" y="116840"/>
                    </a:moveTo>
                    <a:cubicBezTo>
                      <a:pt x="45466" y="116840"/>
                      <a:pt x="16002" y="119571"/>
                      <a:pt x="16002" y="139954"/>
                    </a:cubicBezTo>
                    <a:cubicBezTo>
                      <a:pt x="16002" y="155258"/>
                      <a:pt x="29020" y="160274"/>
                      <a:pt x="41148" y="160274"/>
                    </a:cubicBezTo>
                    <a:cubicBezTo>
                      <a:pt x="63119" y="160274"/>
                      <a:pt x="75438" y="143828"/>
                      <a:pt x="75438" y="124841"/>
                    </a:cubicBezTo>
                    <a:lnTo>
                      <a:pt x="75438" y="116840"/>
                    </a:lnTo>
                    <a:lnTo>
                      <a:pt x="70866" y="116840"/>
                    </a:lnTo>
                    <a:close/>
                    <a:moveTo>
                      <a:pt x="48006" y="43434"/>
                    </a:moveTo>
                    <a:cubicBezTo>
                      <a:pt x="36132" y="43434"/>
                      <a:pt x="26035" y="34036"/>
                      <a:pt x="26035" y="21717"/>
                    </a:cubicBezTo>
                    <a:cubicBezTo>
                      <a:pt x="26035" y="9398"/>
                      <a:pt x="36068" y="0"/>
                      <a:pt x="48006" y="0"/>
                    </a:cubicBezTo>
                    <a:cubicBezTo>
                      <a:pt x="59944" y="0"/>
                      <a:pt x="69977" y="9398"/>
                      <a:pt x="69977" y="21717"/>
                    </a:cubicBezTo>
                    <a:cubicBezTo>
                      <a:pt x="69977" y="34036"/>
                      <a:pt x="59944" y="43434"/>
                      <a:pt x="48006" y="43434"/>
                    </a:cubicBezTo>
                    <a:close/>
                    <a:moveTo>
                      <a:pt x="48006" y="8255"/>
                    </a:moveTo>
                    <a:cubicBezTo>
                      <a:pt x="40449" y="8255"/>
                      <a:pt x="34290" y="14224"/>
                      <a:pt x="34290" y="21717"/>
                    </a:cubicBezTo>
                    <a:cubicBezTo>
                      <a:pt x="34290" y="29210"/>
                      <a:pt x="40449" y="35179"/>
                      <a:pt x="48006" y="35179"/>
                    </a:cubicBezTo>
                    <a:cubicBezTo>
                      <a:pt x="55563" y="35179"/>
                      <a:pt x="61722" y="29210"/>
                      <a:pt x="61722" y="21717"/>
                    </a:cubicBezTo>
                    <a:cubicBezTo>
                      <a:pt x="61722" y="14224"/>
                      <a:pt x="55563" y="8255"/>
                      <a:pt x="48006" y="8255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" name="Frihandsfigur: Form 16">
                <a:extLst>
                  <a:ext uri="{FF2B5EF4-FFF2-40B4-BE49-F238E27FC236}">
                    <a16:creationId xmlns:a16="http://schemas.microsoft.com/office/drawing/2014/main" id="{9F8A7186-EF67-3164-A680-7CA09F60CA06}"/>
                  </a:ext>
                </a:extLst>
              </p:cNvPr>
              <p:cNvSpPr/>
              <p:nvPr/>
            </p:nvSpPr>
            <p:spPr>
              <a:xfrm>
                <a:off x="10345546" y="5683377"/>
                <a:ext cx="82486" cy="112458"/>
              </a:xfrm>
              <a:custGeom>
                <a:avLst/>
                <a:gdLst>
                  <a:gd name="csX0" fmla="*/ 68771 w 82486"/>
                  <a:gd name="csY0" fmla="*/ 28130 h 112458"/>
                  <a:gd name="csX1" fmla="*/ 42482 w 82486"/>
                  <a:gd name="csY1" fmla="*/ 13017 h 112458"/>
                  <a:gd name="csX2" fmla="*/ 19876 w 82486"/>
                  <a:gd name="csY2" fmla="*/ 29718 h 112458"/>
                  <a:gd name="csX3" fmla="*/ 45466 w 82486"/>
                  <a:gd name="csY3" fmla="*/ 48006 h 112458"/>
                  <a:gd name="csX4" fmla="*/ 82486 w 82486"/>
                  <a:gd name="csY4" fmla="*/ 79311 h 112458"/>
                  <a:gd name="csX5" fmla="*/ 42291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4 w 82486"/>
                  <a:gd name="csY9" fmla="*/ 80454 h 112458"/>
                  <a:gd name="csX10" fmla="*/ 35623 w 82486"/>
                  <a:gd name="csY10" fmla="*/ 59880 h 112458"/>
                  <a:gd name="csX11" fmla="*/ 5017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1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1" y="28130"/>
                    </a:moveTo>
                    <a:cubicBezTo>
                      <a:pt x="64198" y="19240"/>
                      <a:pt x="54356" y="13017"/>
                      <a:pt x="42482" y="13017"/>
                    </a:cubicBezTo>
                    <a:cubicBezTo>
                      <a:pt x="31306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6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1" y="112458"/>
                    </a:cubicBezTo>
                    <a:cubicBezTo>
                      <a:pt x="26035" y="112458"/>
                      <a:pt x="9843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9" y="99187"/>
                      <a:pt x="67184" y="94361"/>
                      <a:pt x="67184" y="80454"/>
                    </a:cubicBezTo>
                    <a:cubicBezTo>
                      <a:pt x="67184" y="69278"/>
                      <a:pt x="56007" y="64707"/>
                      <a:pt x="35623" y="59880"/>
                    </a:cubicBezTo>
                    <a:cubicBezTo>
                      <a:pt x="23051" y="56896"/>
                      <a:pt x="5017" y="51435"/>
                      <a:pt x="5017" y="31051"/>
                    </a:cubicBezTo>
                    <a:cubicBezTo>
                      <a:pt x="5017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1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" name="Frihandsfigur: Form 17">
                <a:extLst>
                  <a:ext uri="{FF2B5EF4-FFF2-40B4-BE49-F238E27FC236}">
                    <a16:creationId xmlns:a16="http://schemas.microsoft.com/office/drawing/2014/main" id="{263C2035-FC2F-F3A2-77B0-7C60B52CAF4D}"/>
                  </a:ext>
                </a:extLst>
              </p:cNvPr>
              <p:cNvSpPr/>
              <p:nvPr/>
            </p:nvSpPr>
            <p:spPr>
              <a:xfrm>
                <a:off x="10451147" y="5683440"/>
                <a:ext cx="114046" cy="112394"/>
              </a:xfrm>
              <a:custGeom>
                <a:avLst/>
                <a:gdLst>
                  <a:gd name="csX0" fmla="*/ 56897 w 114046"/>
                  <a:gd name="csY0" fmla="*/ 112395 h 112394"/>
                  <a:gd name="csX1" fmla="*/ 0 w 114046"/>
                  <a:gd name="csY1" fmla="*/ 56197 h 112394"/>
                  <a:gd name="csX2" fmla="*/ 56897 w 114046"/>
                  <a:gd name="csY2" fmla="*/ 0 h 112394"/>
                  <a:gd name="csX3" fmla="*/ 114047 w 114046"/>
                  <a:gd name="csY3" fmla="*/ 56197 h 112394"/>
                  <a:gd name="csX4" fmla="*/ 56897 w 114046"/>
                  <a:gd name="csY4" fmla="*/ 112395 h 112394"/>
                  <a:gd name="csX5" fmla="*/ 56897 w 114046"/>
                  <a:gd name="csY5" fmla="*/ 12954 h 112394"/>
                  <a:gd name="csX6" fmla="*/ 16446 w 114046"/>
                  <a:gd name="csY6" fmla="*/ 56134 h 112394"/>
                  <a:gd name="csX7" fmla="*/ 56897 w 114046"/>
                  <a:gd name="csY7" fmla="*/ 99123 h 112394"/>
                  <a:gd name="csX8" fmla="*/ 97599 w 114046"/>
                  <a:gd name="csY8" fmla="*/ 56134 h 112394"/>
                  <a:gd name="csX9" fmla="*/ 56897 w 114046"/>
                  <a:gd name="csY9" fmla="*/ 12954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14046" h="112394">
                    <a:moveTo>
                      <a:pt x="56897" y="112395"/>
                    </a:moveTo>
                    <a:cubicBezTo>
                      <a:pt x="23749" y="112395"/>
                      <a:pt x="0" y="88392"/>
                      <a:pt x="0" y="56197"/>
                    </a:cubicBezTo>
                    <a:cubicBezTo>
                      <a:pt x="0" y="24003"/>
                      <a:pt x="23749" y="0"/>
                      <a:pt x="56897" y="0"/>
                    </a:cubicBezTo>
                    <a:cubicBezTo>
                      <a:pt x="90043" y="0"/>
                      <a:pt x="114047" y="24003"/>
                      <a:pt x="114047" y="56197"/>
                    </a:cubicBezTo>
                    <a:cubicBezTo>
                      <a:pt x="114047" y="88392"/>
                      <a:pt x="90297" y="112395"/>
                      <a:pt x="56897" y="112395"/>
                    </a:cubicBezTo>
                    <a:close/>
                    <a:moveTo>
                      <a:pt x="56897" y="12954"/>
                    </a:moveTo>
                    <a:cubicBezTo>
                      <a:pt x="32195" y="12954"/>
                      <a:pt x="16446" y="32131"/>
                      <a:pt x="16446" y="56134"/>
                    </a:cubicBezTo>
                    <a:cubicBezTo>
                      <a:pt x="16446" y="80137"/>
                      <a:pt x="32195" y="99123"/>
                      <a:pt x="56897" y="99123"/>
                    </a:cubicBezTo>
                    <a:cubicBezTo>
                      <a:pt x="81597" y="99123"/>
                      <a:pt x="97599" y="80137"/>
                      <a:pt x="97599" y="56134"/>
                    </a:cubicBezTo>
                    <a:cubicBezTo>
                      <a:pt x="97599" y="32131"/>
                      <a:pt x="81852" y="12954"/>
                      <a:pt x="56897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" name="Frihandsfigur: Form 18">
                <a:extLst>
                  <a:ext uri="{FF2B5EF4-FFF2-40B4-BE49-F238E27FC236}">
                    <a16:creationId xmlns:a16="http://schemas.microsoft.com/office/drawing/2014/main" id="{AA15AB0A-4EEC-DB92-0ADA-F42AFC5A48D6}"/>
                  </a:ext>
                </a:extLst>
              </p:cNvPr>
              <p:cNvSpPr/>
              <p:nvPr/>
            </p:nvSpPr>
            <p:spPr>
              <a:xfrm>
                <a:off x="10590847" y="5683440"/>
                <a:ext cx="97853" cy="112394"/>
              </a:xfrm>
              <a:custGeom>
                <a:avLst/>
                <a:gdLst>
                  <a:gd name="csX0" fmla="*/ 84772 w 97853"/>
                  <a:gd name="csY0" fmla="*/ 27114 h 112394"/>
                  <a:gd name="csX1" fmla="*/ 57341 w 97853"/>
                  <a:gd name="csY1" fmla="*/ 12954 h 112394"/>
                  <a:gd name="csX2" fmla="*/ 16446 w 97853"/>
                  <a:gd name="csY2" fmla="*/ 56134 h 112394"/>
                  <a:gd name="csX3" fmla="*/ 57150 w 97853"/>
                  <a:gd name="csY3" fmla="*/ 99123 h 112394"/>
                  <a:gd name="csX4" fmla="*/ 86170 w 97853"/>
                  <a:gd name="csY4" fmla="*/ 85153 h 112394"/>
                  <a:gd name="csX5" fmla="*/ 97854 w 97853"/>
                  <a:gd name="csY5" fmla="*/ 93853 h 112394"/>
                  <a:gd name="csX6" fmla="*/ 57150 w 97853"/>
                  <a:gd name="csY6" fmla="*/ 112395 h 112394"/>
                  <a:gd name="csX7" fmla="*/ 0 w 97853"/>
                  <a:gd name="csY7" fmla="*/ 56197 h 112394"/>
                  <a:gd name="csX8" fmla="*/ 57150 w 97853"/>
                  <a:gd name="csY8" fmla="*/ 0 h 112394"/>
                  <a:gd name="csX9" fmla="*/ 96901 w 97853"/>
                  <a:gd name="csY9" fmla="*/ 18542 h 112394"/>
                  <a:gd name="csX10" fmla="*/ 84772 w 97853"/>
                  <a:gd name="csY10" fmla="*/ 27241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97853" h="112394">
                    <a:moveTo>
                      <a:pt x="84772" y="27114"/>
                    </a:moveTo>
                    <a:cubicBezTo>
                      <a:pt x="79756" y="18859"/>
                      <a:pt x="69024" y="12954"/>
                      <a:pt x="57341" y="12954"/>
                    </a:cubicBezTo>
                    <a:cubicBezTo>
                      <a:pt x="32448" y="12954"/>
                      <a:pt x="16446" y="31686"/>
                      <a:pt x="16446" y="56134"/>
                    </a:cubicBezTo>
                    <a:cubicBezTo>
                      <a:pt x="16446" y="80581"/>
                      <a:pt x="32195" y="99123"/>
                      <a:pt x="57150" y="99123"/>
                    </a:cubicBezTo>
                    <a:cubicBezTo>
                      <a:pt x="70612" y="99123"/>
                      <a:pt x="80010" y="93408"/>
                      <a:pt x="86170" y="85153"/>
                    </a:cubicBezTo>
                    <a:lnTo>
                      <a:pt x="97854" y="93853"/>
                    </a:lnTo>
                    <a:cubicBezTo>
                      <a:pt x="88709" y="105029"/>
                      <a:pt x="75692" y="112395"/>
                      <a:pt x="57150" y="112395"/>
                    </a:cubicBezTo>
                    <a:cubicBezTo>
                      <a:pt x="22606" y="112395"/>
                      <a:pt x="0" y="88392"/>
                      <a:pt x="0" y="56197"/>
                    </a:cubicBezTo>
                    <a:cubicBezTo>
                      <a:pt x="0" y="24003"/>
                      <a:pt x="22606" y="0"/>
                      <a:pt x="57150" y="0"/>
                    </a:cubicBezTo>
                    <a:cubicBezTo>
                      <a:pt x="71565" y="0"/>
                      <a:pt x="87757" y="6159"/>
                      <a:pt x="96901" y="18542"/>
                    </a:cubicBezTo>
                    <a:lnTo>
                      <a:pt x="84772" y="2724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" name="Frihandsfigur: Form 19">
                <a:extLst>
                  <a:ext uri="{FF2B5EF4-FFF2-40B4-BE49-F238E27FC236}">
                    <a16:creationId xmlns:a16="http://schemas.microsoft.com/office/drawing/2014/main" id="{B3513B03-7FB5-FB70-379F-A50471DDEE08}"/>
                  </a:ext>
                </a:extLst>
              </p:cNvPr>
              <p:cNvSpPr/>
              <p:nvPr/>
            </p:nvSpPr>
            <p:spPr>
              <a:xfrm>
                <a:off x="10709909" y="5633973"/>
                <a:ext cx="21971" cy="159130"/>
              </a:xfrm>
              <a:custGeom>
                <a:avLst/>
                <a:gdLst>
                  <a:gd name="csX0" fmla="*/ 10985 w 21971"/>
                  <a:gd name="csY0" fmla="*/ 21971 h 159130"/>
                  <a:gd name="csX1" fmla="*/ 0 w 21971"/>
                  <a:gd name="csY1" fmla="*/ 10985 h 159130"/>
                  <a:gd name="csX2" fmla="*/ 10985 w 21971"/>
                  <a:gd name="csY2" fmla="*/ 0 h 159130"/>
                  <a:gd name="csX3" fmla="*/ 21972 w 21971"/>
                  <a:gd name="csY3" fmla="*/ 10985 h 159130"/>
                  <a:gd name="csX4" fmla="*/ 10985 w 21971"/>
                  <a:gd name="csY4" fmla="*/ 21971 h 159130"/>
                  <a:gd name="csX5" fmla="*/ 18733 w 21971"/>
                  <a:gd name="csY5" fmla="*/ 159131 h 159130"/>
                  <a:gd name="csX6" fmla="*/ 3175 w 21971"/>
                  <a:gd name="csY6" fmla="*/ 159131 h 159130"/>
                  <a:gd name="csX7" fmla="*/ 3175 w 21971"/>
                  <a:gd name="csY7" fmla="*/ 52134 h 159130"/>
                  <a:gd name="csX8" fmla="*/ 18733 w 21971"/>
                  <a:gd name="csY8" fmla="*/ 52134 h 159130"/>
                  <a:gd name="csX9" fmla="*/ 18733 w 21971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1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0" y="0"/>
                      <a:pt x="21972" y="4572"/>
                      <a:pt x="21972" y="10985"/>
                    </a:cubicBezTo>
                    <a:cubicBezTo>
                      <a:pt x="21972" y="17399"/>
                      <a:pt x="16510" y="21971"/>
                      <a:pt x="10985" y="21971"/>
                    </a:cubicBezTo>
                    <a:close/>
                    <a:moveTo>
                      <a:pt x="18733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3" y="52134"/>
                    </a:lnTo>
                    <a:lnTo>
                      <a:pt x="18733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" name="Frihandsfigur: Form 20">
                <a:extLst>
                  <a:ext uri="{FF2B5EF4-FFF2-40B4-BE49-F238E27FC236}">
                    <a16:creationId xmlns:a16="http://schemas.microsoft.com/office/drawing/2014/main" id="{17B042B6-613B-72F0-7A57-7C5609306069}"/>
                  </a:ext>
                </a:extLst>
              </p:cNvPr>
              <p:cNvSpPr/>
              <p:nvPr/>
            </p:nvSpPr>
            <p:spPr>
              <a:xfrm>
                <a:off x="10762043" y="5683377"/>
                <a:ext cx="91884" cy="112458"/>
              </a:xfrm>
              <a:custGeom>
                <a:avLst/>
                <a:gdLst>
                  <a:gd name="csX0" fmla="*/ 75437 w 91884"/>
                  <a:gd name="csY0" fmla="*/ 40703 h 112458"/>
                  <a:gd name="csX1" fmla="*/ 46862 w 91884"/>
                  <a:gd name="csY1" fmla="*/ 13017 h 112458"/>
                  <a:gd name="csX2" fmla="*/ 15112 w 91884"/>
                  <a:gd name="csY2" fmla="*/ 25590 h 112458"/>
                  <a:gd name="csX3" fmla="*/ 6413 w 91884"/>
                  <a:gd name="csY3" fmla="*/ 15303 h 112458"/>
                  <a:gd name="csX4" fmla="*/ 48450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4 w 91884"/>
                  <a:gd name="csY8" fmla="*/ 109728 h 112458"/>
                  <a:gd name="csX9" fmla="*/ 76326 w 91884"/>
                  <a:gd name="csY9" fmla="*/ 92329 h 112458"/>
                  <a:gd name="csX10" fmla="*/ 75882 w 91884"/>
                  <a:gd name="csY10" fmla="*/ 92329 h 112458"/>
                  <a:gd name="csX11" fmla="*/ 37020 w 91884"/>
                  <a:gd name="csY11" fmla="*/ 112458 h 112458"/>
                  <a:gd name="csX12" fmla="*/ 0 w 91884"/>
                  <a:gd name="csY12" fmla="*/ 80010 h 112458"/>
                  <a:gd name="csX13" fmla="*/ 75437 w 91884"/>
                  <a:gd name="csY13" fmla="*/ 44132 h 112458"/>
                  <a:gd name="csX14" fmla="*/ 75437 w 91884"/>
                  <a:gd name="csY14" fmla="*/ 40703 h 112458"/>
                  <a:gd name="csX15" fmla="*/ 70865 w 91884"/>
                  <a:gd name="csY15" fmla="*/ 56261 h 112458"/>
                  <a:gd name="csX16" fmla="*/ 16001 w 91884"/>
                  <a:gd name="csY16" fmla="*/ 79375 h 112458"/>
                  <a:gd name="csX17" fmla="*/ 41148 w 91884"/>
                  <a:gd name="csY17" fmla="*/ 99695 h 112458"/>
                  <a:gd name="csX18" fmla="*/ 75437 w 91884"/>
                  <a:gd name="csY18" fmla="*/ 64262 h 112458"/>
                  <a:gd name="csX19" fmla="*/ 75437 w 91884"/>
                  <a:gd name="csY19" fmla="*/ 56261 h 112458"/>
                  <a:gd name="csX20" fmla="*/ 70865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7" y="40703"/>
                    </a:moveTo>
                    <a:cubicBezTo>
                      <a:pt x="75437" y="22161"/>
                      <a:pt x="65405" y="13017"/>
                      <a:pt x="46862" y="13017"/>
                    </a:cubicBezTo>
                    <a:cubicBezTo>
                      <a:pt x="34289" y="13017"/>
                      <a:pt x="22606" y="18034"/>
                      <a:pt x="15112" y="25590"/>
                    </a:cubicBezTo>
                    <a:lnTo>
                      <a:pt x="6413" y="15303"/>
                    </a:lnTo>
                    <a:cubicBezTo>
                      <a:pt x="15112" y="6604"/>
                      <a:pt x="30163" y="0"/>
                      <a:pt x="48450" y="0"/>
                    </a:cubicBezTo>
                    <a:cubicBezTo>
                      <a:pt x="71564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1" y="103759"/>
                      <a:pt x="91884" y="109728"/>
                    </a:cubicBezTo>
                    <a:lnTo>
                      <a:pt x="77914" y="109728"/>
                    </a:lnTo>
                    <a:cubicBezTo>
                      <a:pt x="77025" y="104457"/>
                      <a:pt x="76326" y="98044"/>
                      <a:pt x="76326" y="92329"/>
                    </a:cubicBezTo>
                    <a:lnTo>
                      <a:pt x="75882" y="92329"/>
                    </a:lnTo>
                    <a:cubicBezTo>
                      <a:pt x="66039" y="106489"/>
                      <a:pt x="54165" y="112458"/>
                      <a:pt x="37020" y="112458"/>
                    </a:cubicBezTo>
                    <a:cubicBezTo>
                      <a:pt x="20764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7" y="44132"/>
                    </a:cubicBezTo>
                    <a:lnTo>
                      <a:pt x="75437" y="40703"/>
                    </a:lnTo>
                    <a:close/>
                    <a:moveTo>
                      <a:pt x="70865" y="56261"/>
                    </a:moveTo>
                    <a:cubicBezTo>
                      <a:pt x="45465" y="56261"/>
                      <a:pt x="16001" y="58991"/>
                      <a:pt x="16001" y="79375"/>
                    </a:cubicBezTo>
                    <a:cubicBezTo>
                      <a:pt x="16001" y="94678"/>
                      <a:pt x="29019" y="99695"/>
                      <a:pt x="41148" y="99695"/>
                    </a:cubicBezTo>
                    <a:cubicBezTo>
                      <a:pt x="63119" y="99695"/>
                      <a:pt x="75437" y="83248"/>
                      <a:pt x="75437" y="64262"/>
                    </a:cubicBezTo>
                    <a:lnTo>
                      <a:pt x="75437" y="56261"/>
                    </a:lnTo>
                    <a:lnTo>
                      <a:pt x="70865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2" name="Frihandsfigur: Form 21">
                <a:extLst>
                  <a:ext uri="{FF2B5EF4-FFF2-40B4-BE49-F238E27FC236}">
                    <a16:creationId xmlns:a16="http://schemas.microsoft.com/office/drawing/2014/main" id="{40B3EDC5-DB00-DB79-F732-7A8C4BBF094E}"/>
                  </a:ext>
                </a:extLst>
              </p:cNvPr>
              <p:cNvSpPr/>
              <p:nvPr/>
            </p:nvSpPr>
            <p:spPr>
              <a:xfrm>
                <a:off x="10892535" y="5620321"/>
                <a:ext cx="15557" cy="172783"/>
              </a:xfrm>
              <a:custGeom>
                <a:avLst/>
                <a:gdLst>
                  <a:gd name="csX0" fmla="*/ 15558 w 15557"/>
                  <a:gd name="csY0" fmla="*/ 172783 h 172783"/>
                  <a:gd name="csX1" fmla="*/ 0 w 15557"/>
                  <a:gd name="csY1" fmla="*/ 172783 h 172783"/>
                  <a:gd name="csX2" fmla="*/ 0 w 15557"/>
                  <a:gd name="csY2" fmla="*/ 0 h 172783"/>
                  <a:gd name="csX3" fmla="*/ 15558 w 15557"/>
                  <a:gd name="csY3" fmla="*/ 0 h 172783"/>
                  <a:gd name="csX4" fmla="*/ 15558 w 15557"/>
                  <a:gd name="csY4" fmla="*/ 172783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5557" h="172783">
                    <a:moveTo>
                      <a:pt x="15558" y="172783"/>
                    </a:moveTo>
                    <a:lnTo>
                      <a:pt x="0" y="172783"/>
                    </a:lnTo>
                    <a:lnTo>
                      <a:pt x="0" y="0"/>
                    </a:lnTo>
                    <a:lnTo>
                      <a:pt x="15558" y="0"/>
                    </a:lnTo>
                    <a:lnTo>
                      <a:pt x="15558" y="172783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3" name="Frihandsfigur: Form 22">
                <a:extLst>
                  <a:ext uri="{FF2B5EF4-FFF2-40B4-BE49-F238E27FC236}">
                    <a16:creationId xmlns:a16="http://schemas.microsoft.com/office/drawing/2014/main" id="{BB545738-6FE3-A3B9-0732-296BC4440D99}"/>
                  </a:ext>
                </a:extLst>
              </p:cNvPr>
              <p:cNvSpPr/>
              <p:nvPr/>
            </p:nvSpPr>
            <p:spPr>
              <a:xfrm>
                <a:off x="10941684" y="5683377"/>
                <a:ext cx="91884" cy="112458"/>
              </a:xfrm>
              <a:custGeom>
                <a:avLst/>
                <a:gdLst>
                  <a:gd name="csX0" fmla="*/ 75438 w 91884"/>
                  <a:gd name="csY0" fmla="*/ 40703 h 112458"/>
                  <a:gd name="csX1" fmla="*/ 46863 w 91884"/>
                  <a:gd name="csY1" fmla="*/ 13017 h 112458"/>
                  <a:gd name="csX2" fmla="*/ 15113 w 91884"/>
                  <a:gd name="csY2" fmla="*/ 25590 h 112458"/>
                  <a:gd name="csX3" fmla="*/ 6414 w 91884"/>
                  <a:gd name="csY3" fmla="*/ 15303 h 112458"/>
                  <a:gd name="csX4" fmla="*/ 48451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5 w 91884"/>
                  <a:gd name="csY8" fmla="*/ 109728 h 112458"/>
                  <a:gd name="csX9" fmla="*/ 76327 w 91884"/>
                  <a:gd name="csY9" fmla="*/ 92329 h 112458"/>
                  <a:gd name="csX10" fmla="*/ 75883 w 91884"/>
                  <a:gd name="csY10" fmla="*/ 92329 h 112458"/>
                  <a:gd name="csX11" fmla="*/ 37021 w 91884"/>
                  <a:gd name="csY11" fmla="*/ 112458 h 112458"/>
                  <a:gd name="csX12" fmla="*/ 0 w 91884"/>
                  <a:gd name="csY12" fmla="*/ 80010 h 112458"/>
                  <a:gd name="csX13" fmla="*/ 75438 w 91884"/>
                  <a:gd name="csY13" fmla="*/ 44132 h 112458"/>
                  <a:gd name="csX14" fmla="*/ 75438 w 91884"/>
                  <a:gd name="csY14" fmla="*/ 40703 h 112458"/>
                  <a:gd name="csX15" fmla="*/ 70866 w 91884"/>
                  <a:gd name="csY15" fmla="*/ 56261 h 112458"/>
                  <a:gd name="csX16" fmla="*/ 16002 w 91884"/>
                  <a:gd name="csY16" fmla="*/ 79375 h 112458"/>
                  <a:gd name="csX17" fmla="*/ 41148 w 91884"/>
                  <a:gd name="csY17" fmla="*/ 99695 h 112458"/>
                  <a:gd name="csX18" fmla="*/ 75438 w 91884"/>
                  <a:gd name="csY18" fmla="*/ 64262 h 112458"/>
                  <a:gd name="csX19" fmla="*/ 75438 w 91884"/>
                  <a:gd name="csY19" fmla="*/ 56261 h 112458"/>
                  <a:gd name="csX20" fmla="*/ 70866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8" y="40703"/>
                    </a:moveTo>
                    <a:cubicBezTo>
                      <a:pt x="75438" y="22161"/>
                      <a:pt x="65405" y="13017"/>
                      <a:pt x="46863" y="13017"/>
                    </a:cubicBezTo>
                    <a:cubicBezTo>
                      <a:pt x="34290" y="13017"/>
                      <a:pt x="22606" y="18034"/>
                      <a:pt x="15113" y="25590"/>
                    </a:cubicBezTo>
                    <a:lnTo>
                      <a:pt x="6414" y="15303"/>
                    </a:lnTo>
                    <a:cubicBezTo>
                      <a:pt x="15113" y="6604"/>
                      <a:pt x="30163" y="0"/>
                      <a:pt x="48451" y="0"/>
                    </a:cubicBezTo>
                    <a:cubicBezTo>
                      <a:pt x="71565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2" y="103759"/>
                      <a:pt x="91884" y="109728"/>
                    </a:cubicBezTo>
                    <a:lnTo>
                      <a:pt x="77915" y="109728"/>
                    </a:lnTo>
                    <a:cubicBezTo>
                      <a:pt x="77026" y="104457"/>
                      <a:pt x="76327" y="98044"/>
                      <a:pt x="76327" y="92329"/>
                    </a:cubicBezTo>
                    <a:lnTo>
                      <a:pt x="75883" y="92329"/>
                    </a:lnTo>
                    <a:cubicBezTo>
                      <a:pt x="66040" y="106489"/>
                      <a:pt x="54166" y="112458"/>
                      <a:pt x="37021" y="112458"/>
                    </a:cubicBezTo>
                    <a:cubicBezTo>
                      <a:pt x="20765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8" y="44132"/>
                    </a:cubicBezTo>
                    <a:lnTo>
                      <a:pt x="75438" y="40703"/>
                    </a:lnTo>
                    <a:close/>
                    <a:moveTo>
                      <a:pt x="70866" y="56261"/>
                    </a:moveTo>
                    <a:cubicBezTo>
                      <a:pt x="45466" y="56261"/>
                      <a:pt x="16002" y="58991"/>
                      <a:pt x="16002" y="79375"/>
                    </a:cubicBezTo>
                    <a:cubicBezTo>
                      <a:pt x="16002" y="94678"/>
                      <a:pt x="29020" y="99695"/>
                      <a:pt x="41148" y="99695"/>
                    </a:cubicBezTo>
                    <a:cubicBezTo>
                      <a:pt x="63119" y="99695"/>
                      <a:pt x="75438" y="83248"/>
                      <a:pt x="75438" y="64262"/>
                    </a:cubicBezTo>
                    <a:lnTo>
                      <a:pt x="75438" y="56261"/>
                    </a:lnTo>
                    <a:lnTo>
                      <a:pt x="70866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4" name="Frihandsfigur: Form 23">
                <a:extLst>
                  <a:ext uri="{FF2B5EF4-FFF2-40B4-BE49-F238E27FC236}">
                    <a16:creationId xmlns:a16="http://schemas.microsoft.com/office/drawing/2014/main" id="{7A5A22A7-DDD4-CB52-6B7E-8616673F2D78}"/>
                  </a:ext>
                </a:extLst>
              </p:cNvPr>
              <p:cNvSpPr/>
              <p:nvPr/>
            </p:nvSpPr>
            <p:spPr>
              <a:xfrm>
                <a:off x="11127930" y="5683377"/>
                <a:ext cx="162559" cy="109727"/>
              </a:xfrm>
              <a:custGeom>
                <a:avLst/>
                <a:gdLst>
                  <a:gd name="csX0" fmla="*/ 51498 w 162559"/>
                  <a:gd name="csY0" fmla="*/ 0 h 109727"/>
                  <a:gd name="csX1" fmla="*/ 84391 w 162559"/>
                  <a:gd name="csY1" fmla="*/ 22606 h 109727"/>
                  <a:gd name="csX2" fmla="*/ 121856 w 162559"/>
                  <a:gd name="csY2" fmla="*/ 0 h 109727"/>
                  <a:gd name="csX3" fmla="*/ 162560 w 162559"/>
                  <a:gd name="csY3" fmla="*/ 44132 h 109727"/>
                  <a:gd name="csX4" fmla="*/ 162560 w 162559"/>
                  <a:gd name="csY4" fmla="*/ 109728 h 109727"/>
                  <a:gd name="csX5" fmla="*/ 147002 w 162559"/>
                  <a:gd name="csY5" fmla="*/ 109728 h 109727"/>
                  <a:gd name="csX6" fmla="*/ 147002 w 162559"/>
                  <a:gd name="csY6" fmla="*/ 50546 h 109727"/>
                  <a:gd name="csX7" fmla="*/ 119380 w 162559"/>
                  <a:gd name="csY7" fmla="*/ 13081 h 109727"/>
                  <a:gd name="csX8" fmla="*/ 88963 w 162559"/>
                  <a:gd name="csY8" fmla="*/ 52832 h 109727"/>
                  <a:gd name="csX9" fmla="*/ 88963 w 162559"/>
                  <a:gd name="csY9" fmla="*/ 109728 h 109727"/>
                  <a:gd name="csX10" fmla="*/ 73406 w 162559"/>
                  <a:gd name="csY10" fmla="*/ 109728 h 109727"/>
                  <a:gd name="csX11" fmla="*/ 73406 w 162559"/>
                  <a:gd name="csY11" fmla="*/ 47307 h 109727"/>
                  <a:gd name="csX12" fmla="*/ 47561 w 162559"/>
                  <a:gd name="csY12" fmla="*/ 13017 h 109727"/>
                  <a:gd name="csX13" fmla="*/ 16446 w 162559"/>
                  <a:gd name="csY13" fmla="*/ 54864 h 109727"/>
                  <a:gd name="csX14" fmla="*/ 16446 w 162559"/>
                  <a:gd name="csY14" fmla="*/ 109728 h 109727"/>
                  <a:gd name="csX15" fmla="*/ 888 w 162559"/>
                  <a:gd name="csY15" fmla="*/ 109728 h 109727"/>
                  <a:gd name="csX16" fmla="*/ 888 w 162559"/>
                  <a:gd name="csY16" fmla="*/ 26289 h 109727"/>
                  <a:gd name="csX17" fmla="*/ 0 w 162559"/>
                  <a:gd name="csY17" fmla="*/ 2730 h 109727"/>
                  <a:gd name="csX18" fmla="*/ 14859 w 162559"/>
                  <a:gd name="csY18" fmla="*/ 2730 h 109727"/>
                  <a:gd name="csX19" fmla="*/ 15748 w 162559"/>
                  <a:gd name="csY19" fmla="*/ 21018 h 109727"/>
                  <a:gd name="csX20" fmla="*/ 16192 w 162559"/>
                  <a:gd name="csY20" fmla="*/ 21018 h 109727"/>
                  <a:gd name="csX21" fmla="*/ 51371 w 162559"/>
                  <a:gd name="csY21" fmla="*/ 0 h 1097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62559" h="109727">
                    <a:moveTo>
                      <a:pt x="51498" y="0"/>
                    </a:moveTo>
                    <a:cubicBezTo>
                      <a:pt x="63182" y="0"/>
                      <a:pt x="77343" y="4318"/>
                      <a:pt x="84391" y="22606"/>
                    </a:cubicBezTo>
                    <a:cubicBezTo>
                      <a:pt x="91694" y="8001"/>
                      <a:pt x="104711" y="0"/>
                      <a:pt x="121856" y="0"/>
                    </a:cubicBezTo>
                    <a:cubicBezTo>
                      <a:pt x="149034" y="0"/>
                      <a:pt x="162560" y="17589"/>
                      <a:pt x="162560" y="44132"/>
                    </a:cubicBezTo>
                    <a:lnTo>
                      <a:pt x="162560" y="109728"/>
                    </a:lnTo>
                    <a:lnTo>
                      <a:pt x="147002" y="109728"/>
                    </a:lnTo>
                    <a:lnTo>
                      <a:pt x="147002" y="50546"/>
                    </a:lnTo>
                    <a:cubicBezTo>
                      <a:pt x="147002" y="28130"/>
                      <a:pt x="139446" y="13081"/>
                      <a:pt x="119380" y="13081"/>
                    </a:cubicBezTo>
                    <a:cubicBezTo>
                      <a:pt x="96964" y="13081"/>
                      <a:pt x="88963" y="32957"/>
                      <a:pt x="88963" y="52832"/>
                    </a:cubicBezTo>
                    <a:lnTo>
                      <a:pt x="88963" y="109728"/>
                    </a:lnTo>
                    <a:lnTo>
                      <a:pt x="73406" y="109728"/>
                    </a:lnTo>
                    <a:lnTo>
                      <a:pt x="73406" y="47307"/>
                    </a:lnTo>
                    <a:cubicBezTo>
                      <a:pt x="73406" y="26479"/>
                      <a:pt x="68389" y="13017"/>
                      <a:pt x="47561" y="13017"/>
                    </a:cubicBezTo>
                    <a:cubicBezTo>
                      <a:pt x="32702" y="13017"/>
                      <a:pt x="16446" y="26289"/>
                      <a:pt x="16446" y="54864"/>
                    </a:cubicBezTo>
                    <a:lnTo>
                      <a:pt x="16446" y="109728"/>
                    </a:lnTo>
                    <a:lnTo>
                      <a:pt x="888" y="109728"/>
                    </a:lnTo>
                    <a:lnTo>
                      <a:pt x="888" y="26289"/>
                    </a:lnTo>
                    <a:cubicBezTo>
                      <a:pt x="888" y="20574"/>
                      <a:pt x="635" y="10033"/>
                      <a:pt x="0" y="2730"/>
                    </a:cubicBezTo>
                    <a:lnTo>
                      <a:pt x="14859" y="2730"/>
                    </a:lnTo>
                    <a:cubicBezTo>
                      <a:pt x="15303" y="8445"/>
                      <a:pt x="15748" y="16446"/>
                      <a:pt x="15748" y="21018"/>
                    </a:cubicBezTo>
                    <a:lnTo>
                      <a:pt x="16192" y="21018"/>
                    </a:lnTo>
                    <a:cubicBezTo>
                      <a:pt x="22351" y="8699"/>
                      <a:pt x="36068" y="0"/>
                      <a:pt x="51371" y="0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5" name="Frihandsfigur: Form 24">
                <a:extLst>
                  <a:ext uri="{FF2B5EF4-FFF2-40B4-BE49-F238E27FC236}">
                    <a16:creationId xmlns:a16="http://schemas.microsoft.com/office/drawing/2014/main" id="{9F160958-22CF-3F3F-B26E-58D25567FABD}"/>
                  </a:ext>
                </a:extLst>
              </p:cNvPr>
              <p:cNvSpPr/>
              <p:nvPr/>
            </p:nvSpPr>
            <p:spPr>
              <a:xfrm>
                <a:off x="11323002" y="5683377"/>
                <a:ext cx="105155" cy="112394"/>
              </a:xfrm>
              <a:custGeom>
                <a:avLst/>
                <a:gdLst>
                  <a:gd name="csX0" fmla="*/ 104902 w 105155"/>
                  <a:gd name="csY0" fmla="*/ 60325 h 112394"/>
                  <a:gd name="csX1" fmla="*/ 16192 w 105155"/>
                  <a:gd name="csY1" fmla="*/ 60325 h 112394"/>
                  <a:gd name="csX2" fmla="*/ 55308 w 105155"/>
                  <a:gd name="csY2" fmla="*/ 99187 h 112394"/>
                  <a:gd name="csX3" fmla="*/ 89598 w 105155"/>
                  <a:gd name="csY3" fmla="*/ 80645 h 112394"/>
                  <a:gd name="csX4" fmla="*/ 101282 w 105155"/>
                  <a:gd name="csY4" fmla="*/ 89789 h 112394"/>
                  <a:gd name="csX5" fmla="*/ 55308 w 105155"/>
                  <a:gd name="csY5" fmla="*/ 112395 h 112394"/>
                  <a:gd name="csX6" fmla="*/ 0 w 105155"/>
                  <a:gd name="csY6" fmla="*/ 56197 h 112394"/>
                  <a:gd name="csX7" fmla="*/ 53975 w 105155"/>
                  <a:gd name="csY7" fmla="*/ 0 h 112394"/>
                  <a:gd name="csX8" fmla="*/ 105156 w 105155"/>
                  <a:gd name="csY8" fmla="*/ 53022 h 112394"/>
                  <a:gd name="csX9" fmla="*/ 104902 w 105155"/>
                  <a:gd name="csY9" fmla="*/ 60325 h 112394"/>
                  <a:gd name="csX10" fmla="*/ 89408 w 105155"/>
                  <a:gd name="csY10" fmla="*/ 48006 h 112394"/>
                  <a:gd name="csX11" fmla="*/ 53975 w 105155"/>
                  <a:gd name="csY11" fmla="*/ 13017 h 112394"/>
                  <a:gd name="csX12" fmla="*/ 16510 w 105155"/>
                  <a:gd name="csY12" fmla="*/ 48006 h 112394"/>
                  <a:gd name="csX13" fmla="*/ 89408 w 105155"/>
                  <a:gd name="csY13" fmla="*/ 48006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05155" h="112394">
                    <a:moveTo>
                      <a:pt x="104902" y="60325"/>
                    </a:moveTo>
                    <a:lnTo>
                      <a:pt x="16192" y="60325"/>
                    </a:lnTo>
                    <a:cubicBezTo>
                      <a:pt x="16637" y="81788"/>
                      <a:pt x="33338" y="99187"/>
                      <a:pt x="55308" y="99187"/>
                    </a:cubicBezTo>
                    <a:cubicBezTo>
                      <a:pt x="71310" y="99187"/>
                      <a:pt x="83629" y="90297"/>
                      <a:pt x="89598" y="80645"/>
                    </a:cubicBezTo>
                    <a:lnTo>
                      <a:pt x="101282" y="89789"/>
                    </a:lnTo>
                    <a:cubicBezTo>
                      <a:pt x="88709" y="105791"/>
                      <a:pt x="72961" y="112395"/>
                      <a:pt x="55308" y="112395"/>
                    </a:cubicBezTo>
                    <a:cubicBezTo>
                      <a:pt x="23558" y="112395"/>
                      <a:pt x="0" y="88392"/>
                      <a:pt x="0" y="56197"/>
                    </a:cubicBezTo>
                    <a:cubicBezTo>
                      <a:pt x="0" y="24003"/>
                      <a:pt x="23558" y="0"/>
                      <a:pt x="53975" y="0"/>
                    </a:cubicBezTo>
                    <a:cubicBezTo>
                      <a:pt x="87566" y="0"/>
                      <a:pt x="105156" y="23749"/>
                      <a:pt x="105156" y="53022"/>
                    </a:cubicBezTo>
                    <a:cubicBezTo>
                      <a:pt x="105156" y="55054"/>
                      <a:pt x="105156" y="57595"/>
                      <a:pt x="104902" y="60325"/>
                    </a:cubicBezTo>
                    <a:close/>
                    <a:moveTo>
                      <a:pt x="89408" y="48006"/>
                    </a:moveTo>
                    <a:cubicBezTo>
                      <a:pt x="88519" y="27876"/>
                      <a:pt x="76136" y="13017"/>
                      <a:pt x="53975" y="13017"/>
                    </a:cubicBezTo>
                    <a:cubicBezTo>
                      <a:pt x="33147" y="13017"/>
                      <a:pt x="17843" y="29718"/>
                      <a:pt x="16510" y="48006"/>
                    </a:cubicBezTo>
                    <a:lnTo>
                      <a:pt x="89408" y="48006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6" name="Frihandsfigur: Form 25">
                <a:extLst>
                  <a:ext uri="{FF2B5EF4-FFF2-40B4-BE49-F238E27FC236}">
                    <a16:creationId xmlns:a16="http://schemas.microsoft.com/office/drawing/2014/main" id="{46279CD2-C200-DB19-E551-8099C7BFB16D}"/>
                  </a:ext>
                </a:extLst>
              </p:cNvPr>
              <p:cNvSpPr/>
              <p:nvPr/>
            </p:nvSpPr>
            <p:spPr>
              <a:xfrm>
                <a:off x="11453748" y="5620384"/>
                <a:ext cx="111759" cy="175577"/>
              </a:xfrm>
              <a:custGeom>
                <a:avLst/>
                <a:gdLst>
                  <a:gd name="csX0" fmla="*/ 55308 w 111759"/>
                  <a:gd name="csY0" fmla="*/ 175451 h 175577"/>
                  <a:gd name="csX1" fmla="*/ 0 w 111759"/>
                  <a:gd name="csY1" fmla="*/ 119253 h 175577"/>
                  <a:gd name="csX2" fmla="*/ 55308 w 111759"/>
                  <a:gd name="csY2" fmla="*/ 63056 h 175577"/>
                  <a:gd name="csX3" fmla="*/ 95758 w 111759"/>
                  <a:gd name="csY3" fmla="*/ 84328 h 175577"/>
                  <a:gd name="csX4" fmla="*/ 96203 w 111759"/>
                  <a:gd name="csY4" fmla="*/ 84328 h 175577"/>
                  <a:gd name="csX5" fmla="*/ 96203 w 111759"/>
                  <a:gd name="csY5" fmla="*/ 0 h 175577"/>
                  <a:gd name="csX6" fmla="*/ 111760 w 111759"/>
                  <a:gd name="csY6" fmla="*/ 0 h 175577"/>
                  <a:gd name="csX7" fmla="*/ 111760 w 111759"/>
                  <a:gd name="csY7" fmla="*/ 172784 h 175577"/>
                  <a:gd name="csX8" fmla="*/ 96203 w 111759"/>
                  <a:gd name="csY8" fmla="*/ 172784 h 175577"/>
                  <a:gd name="csX9" fmla="*/ 96203 w 111759"/>
                  <a:gd name="csY9" fmla="*/ 154749 h 175577"/>
                  <a:gd name="csX10" fmla="*/ 95758 w 111759"/>
                  <a:gd name="csY10" fmla="*/ 154749 h 175577"/>
                  <a:gd name="csX11" fmla="*/ 55308 w 111759"/>
                  <a:gd name="csY11" fmla="*/ 175578 h 175577"/>
                  <a:gd name="csX12" fmla="*/ 56959 w 111759"/>
                  <a:gd name="csY12" fmla="*/ 162179 h 175577"/>
                  <a:gd name="csX13" fmla="*/ 98107 w 111759"/>
                  <a:gd name="csY13" fmla="*/ 119190 h 175577"/>
                  <a:gd name="csX14" fmla="*/ 56959 w 111759"/>
                  <a:gd name="csY14" fmla="*/ 76010 h 175577"/>
                  <a:gd name="csX15" fmla="*/ 16510 w 111759"/>
                  <a:gd name="csY15" fmla="*/ 119190 h 175577"/>
                  <a:gd name="csX16" fmla="*/ 56959 w 111759"/>
                  <a:gd name="csY16" fmla="*/ 162179 h 1755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11759" h="175577">
                    <a:moveTo>
                      <a:pt x="55308" y="175451"/>
                    </a:moveTo>
                    <a:cubicBezTo>
                      <a:pt x="21971" y="175451"/>
                      <a:pt x="0" y="150749"/>
                      <a:pt x="0" y="119253"/>
                    </a:cubicBezTo>
                    <a:cubicBezTo>
                      <a:pt x="0" y="87757"/>
                      <a:pt x="21971" y="63056"/>
                      <a:pt x="55308" y="63056"/>
                    </a:cubicBezTo>
                    <a:cubicBezTo>
                      <a:pt x="70612" y="63056"/>
                      <a:pt x="86614" y="70358"/>
                      <a:pt x="95758" y="84328"/>
                    </a:cubicBezTo>
                    <a:lnTo>
                      <a:pt x="96203" y="84328"/>
                    </a:lnTo>
                    <a:lnTo>
                      <a:pt x="96203" y="0"/>
                    </a:lnTo>
                    <a:lnTo>
                      <a:pt x="111760" y="0"/>
                    </a:lnTo>
                    <a:lnTo>
                      <a:pt x="111760" y="172784"/>
                    </a:lnTo>
                    <a:lnTo>
                      <a:pt x="96203" y="172784"/>
                    </a:lnTo>
                    <a:lnTo>
                      <a:pt x="96203" y="154749"/>
                    </a:lnTo>
                    <a:lnTo>
                      <a:pt x="95758" y="154749"/>
                    </a:lnTo>
                    <a:cubicBezTo>
                      <a:pt x="86614" y="168212"/>
                      <a:pt x="70612" y="175578"/>
                      <a:pt x="55308" y="175578"/>
                    </a:cubicBezTo>
                    <a:close/>
                    <a:moveTo>
                      <a:pt x="56959" y="162179"/>
                    </a:moveTo>
                    <a:cubicBezTo>
                      <a:pt x="80963" y="162179"/>
                      <a:pt x="98107" y="143637"/>
                      <a:pt x="98107" y="119190"/>
                    </a:cubicBezTo>
                    <a:cubicBezTo>
                      <a:pt x="98107" y="94742"/>
                      <a:pt x="80963" y="76010"/>
                      <a:pt x="56959" y="76010"/>
                    </a:cubicBezTo>
                    <a:cubicBezTo>
                      <a:pt x="31115" y="76010"/>
                      <a:pt x="16510" y="95441"/>
                      <a:pt x="16510" y="119190"/>
                    </a:cubicBezTo>
                    <a:cubicBezTo>
                      <a:pt x="16510" y="142939"/>
                      <a:pt x="31115" y="162179"/>
                      <a:pt x="56959" y="162179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7" name="Frihandsfigur: Form 26">
                <a:extLst>
                  <a:ext uri="{FF2B5EF4-FFF2-40B4-BE49-F238E27FC236}">
                    <a16:creationId xmlns:a16="http://schemas.microsoft.com/office/drawing/2014/main" id="{978D8CC9-AF86-EF3B-5494-1211C5F9897B}"/>
                  </a:ext>
                </a:extLst>
              </p:cNvPr>
              <p:cNvSpPr/>
              <p:nvPr/>
            </p:nvSpPr>
            <p:spPr>
              <a:xfrm>
                <a:off x="11604180" y="5633973"/>
                <a:ext cx="21970" cy="159130"/>
              </a:xfrm>
              <a:custGeom>
                <a:avLst/>
                <a:gdLst>
                  <a:gd name="csX0" fmla="*/ 10985 w 21970"/>
                  <a:gd name="csY0" fmla="*/ 21971 h 159130"/>
                  <a:gd name="csX1" fmla="*/ 0 w 21970"/>
                  <a:gd name="csY1" fmla="*/ 10985 h 159130"/>
                  <a:gd name="csX2" fmla="*/ 10985 w 21970"/>
                  <a:gd name="csY2" fmla="*/ 0 h 159130"/>
                  <a:gd name="csX3" fmla="*/ 21971 w 21970"/>
                  <a:gd name="csY3" fmla="*/ 10985 h 159130"/>
                  <a:gd name="csX4" fmla="*/ 10985 w 21970"/>
                  <a:gd name="csY4" fmla="*/ 21971 h 159130"/>
                  <a:gd name="csX5" fmla="*/ 18732 w 21970"/>
                  <a:gd name="csY5" fmla="*/ 159131 h 159130"/>
                  <a:gd name="csX6" fmla="*/ 3175 w 21970"/>
                  <a:gd name="csY6" fmla="*/ 159131 h 159130"/>
                  <a:gd name="csX7" fmla="*/ 3175 w 21970"/>
                  <a:gd name="csY7" fmla="*/ 52134 h 159130"/>
                  <a:gd name="csX8" fmla="*/ 18732 w 21970"/>
                  <a:gd name="csY8" fmla="*/ 52134 h 159130"/>
                  <a:gd name="csX9" fmla="*/ 18732 w 21970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0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0" y="0"/>
                      <a:pt x="21971" y="4572"/>
                      <a:pt x="21971" y="10985"/>
                    </a:cubicBezTo>
                    <a:cubicBezTo>
                      <a:pt x="21971" y="17399"/>
                      <a:pt x="16510" y="21971"/>
                      <a:pt x="10985" y="21971"/>
                    </a:cubicBezTo>
                    <a:close/>
                    <a:moveTo>
                      <a:pt x="18732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2" y="52134"/>
                    </a:lnTo>
                    <a:lnTo>
                      <a:pt x="18732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8" name="Frihandsfigur: Form 27">
                <a:extLst>
                  <a:ext uri="{FF2B5EF4-FFF2-40B4-BE49-F238E27FC236}">
                    <a16:creationId xmlns:a16="http://schemas.microsoft.com/office/drawing/2014/main" id="{2FB98FA9-D1C0-2797-0D0C-603BAF091A93}"/>
                  </a:ext>
                </a:extLst>
              </p:cNvPr>
              <p:cNvSpPr/>
              <p:nvPr/>
            </p:nvSpPr>
            <p:spPr>
              <a:xfrm>
                <a:off x="11656568" y="5683377"/>
                <a:ext cx="105155" cy="112394"/>
              </a:xfrm>
              <a:custGeom>
                <a:avLst/>
                <a:gdLst>
                  <a:gd name="csX0" fmla="*/ 104901 w 105155"/>
                  <a:gd name="csY0" fmla="*/ 60325 h 112394"/>
                  <a:gd name="csX1" fmla="*/ 16192 w 105155"/>
                  <a:gd name="csY1" fmla="*/ 60325 h 112394"/>
                  <a:gd name="csX2" fmla="*/ 55308 w 105155"/>
                  <a:gd name="csY2" fmla="*/ 99187 h 112394"/>
                  <a:gd name="csX3" fmla="*/ 89598 w 105155"/>
                  <a:gd name="csY3" fmla="*/ 80645 h 112394"/>
                  <a:gd name="csX4" fmla="*/ 101282 w 105155"/>
                  <a:gd name="csY4" fmla="*/ 89789 h 112394"/>
                  <a:gd name="csX5" fmla="*/ 55308 w 105155"/>
                  <a:gd name="csY5" fmla="*/ 112395 h 112394"/>
                  <a:gd name="csX6" fmla="*/ 0 w 105155"/>
                  <a:gd name="csY6" fmla="*/ 56197 h 112394"/>
                  <a:gd name="csX7" fmla="*/ 53975 w 105155"/>
                  <a:gd name="csY7" fmla="*/ 0 h 112394"/>
                  <a:gd name="csX8" fmla="*/ 105156 w 105155"/>
                  <a:gd name="csY8" fmla="*/ 53022 h 112394"/>
                  <a:gd name="csX9" fmla="*/ 104901 w 105155"/>
                  <a:gd name="csY9" fmla="*/ 60325 h 112394"/>
                  <a:gd name="csX10" fmla="*/ 89344 w 105155"/>
                  <a:gd name="csY10" fmla="*/ 48006 h 112394"/>
                  <a:gd name="csX11" fmla="*/ 53911 w 105155"/>
                  <a:gd name="csY11" fmla="*/ 13017 h 112394"/>
                  <a:gd name="csX12" fmla="*/ 16446 w 105155"/>
                  <a:gd name="csY12" fmla="*/ 48006 h 112394"/>
                  <a:gd name="csX13" fmla="*/ 89344 w 105155"/>
                  <a:gd name="csY13" fmla="*/ 48006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05155" h="112394">
                    <a:moveTo>
                      <a:pt x="104901" y="60325"/>
                    </a:moveTo>
                    <a:lnTo>
                      <a:pt x="16192" y="60325"/>
                    </a:lnTo>
                    <a:cubicBezTo>
                      <a:pt x="16637" y="81788"/>
                      <a:pt x="33338" y="99187"/>
                      <a:pt x="55308" y="99187"/>
                    </a:cubicBezTo>
                    <a:cubicBezTo>
                      <a:pt x="71310" y="99187"/>
                      <a:pt x="83629" y="90297"/>
                      <a:pt x="89598" y="80645"/>
                    </a:cubicBezTo>
                    <a:lnTo>
                      <a:pt x="101282" y="89789"/>
                    </a:lnTo>
                    <a:cubicBezTo>
                      <a:pt x="88709" y="105791"/>
                      <a:pt x="72961" y="112395"/>
                      <a:pt x="55308" y="112395"/>
                    </a:cubicBezTo>
                    <a:cubicBezTo>
                      <a:pt x="23558" y="112395"/>
                      <a:pt x="0" y="88392"/>
                      <a:pt x="0" y="56197"/>
                    </a:cubicBezTo>
                    <a:cubicBezTo>
                      <a:pt x="0" y="24003"/>
                      <a:pt x="23558" y="0"/>
                      <a:pt x="53975" y="0"/>
                    </a:cubicBezTo>
                    <a:cubicBezTo>
                      <a:pt x="87566" y="0"/>
                      <a:pt x="105156" y="23749"/>
                      <a:pt x="105156" y="53022"/>
                    </a:cubicBezTo>
                    <a:cubicBezTo>
                      <a:pt x="105156" y="55054"/>
                      <a:pt x="105156" y="57595"/>
                      <a:pt x="104901" y="60325"/>
                    </a:cubicBezTo>
                    <a:close/>
                    <a:moveTo>
                      <a:pt x="89344" y="48006"/>
                    </a:moveTo>
                    <a:cubicBezTo>
                      <a:pt x="88455" y="27876"/>
                      <a:pt x="76073" y="13017"/>
                      <a:pt x="53911" y="13017"/>
                    </a:cubicBezTo>
                    <a:cubicBezTo>
                      <a:pt x="33083" y="13017"/>
                      <a:pt x="17780" y="29718"/>
                      <a:pt x="16446" y="48006"/>
                    </a:cubicBezTo>
                    <a:lnTo>
                      <a:pt x="89344" y="48006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9" name="Frihandsfigur: Form 28">
                <a:extLst>
                  <a:ext uri="{FF2B5EF4-FFF2-40B4-BE49-F238E27FC236}">
                    <a16:creationId xmlns:a16="http://schemas.microsoft.com/office/drawing/2014/main" id="{420CDE6F-F41B-1388-872E-C9432524DF26}"/>
                  </a:ext>
                </a:extLst>
              </p:cNvPr>
              <p:cNvSpPr/>
              <p:nvPr/>
            </p:nvSpPr>
            <p:spPr>
              <a:xfrm>
                <a:off x="11794172" y="5683377"/>
                <a:ext cx="60769" cy="109664"/>
              </a:xfrm>
              <a:custGeom>
                <a:avLst/>
                <a:gdLst>
                  <a:gd name="csX0" fmla="*/ 0 w 60769"/>
                  <a:gd name="csY0" fmla="*/ 2730 h 109664"/>
                  <a:gd name="csX1" fmla="*/ 14859 w 60769"/>
                  <a:gd name="csY1" fmla="*/ 2730 h 109664"/>
                  <a:gd name="csX2" fmla="*/ 15748 w 60769"/>
                  <a:gd name="csY2" fmla="*/ 21018 h 109664"/>
                  <a:gd name="csX3" fmla="*/ 16193 w 60769"/>
                  <a:gd name="csY3" fmla="*/ 21018 h 109664"/>
                  <a:gd name="csX4" fmla="*/ 50483 w 60769"/>
                  <a:gd name="csY4" fmla="*/ 0 h 109664"/>
                  <a:gd name="csX5" fmla="*/ 60770 w 60769"/>
                  <a:gd name="csY5" fmla="*/ 1143 h 109664"/>
                  <a:gd name="csX6" fmla="*/ 58738 w 60769"/>
                  <a:gd name="csY6" fmla="*/ 15748 h 109664"/>
                  <a:gd name="csX7" fmla="*/ 47752 w 60769"/>
                  <a:gd name="csY7" fmla="*/ 14351 h 109664"/>
                  <a:gd name="csX8" fmla="*/ 16446 w 60769"/>
                  <a:gd name="csY8" fmla="*/ 54801 h 109664"/>
                  <a:gd name="csX9" fmla="*/ 16446 w 60769"/>
                  <a:gd name="csY9" fmla="*/ 109664 h 109664"/>
                  <a:gd name="csX10" fmla="*/ 889 w 60769"/>
                  <a:gd name="csY10" fmla="*/ 109664 h 109664"/>
                  <a:gd name="csX11" fmla="*/ 889 w 60769"/>
                  <a:gd name="csY11" fmla="*/ 26226 h 109664"/>
                  <a:gd name="csX12" fmla="*/ 0 w 60769"/>
                  <a:gd name="csY12" fmla="*/ 2667 h 1096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769" h="109664">
                    <a:moveTo>
                      <a:pt x="0" y="2730"/>
                    </a:moveTo>
                    <a:lnTo>
                      <a:pt x="14859" y="2730"/>
                    </a:lnTo>
                    <a:cubicBezTo>
                      <a:pt x="15304" y="8445"/>
                      <a:pt x="15748" y="16446"/>
                      <a:pt x="15748" y="21018"/>
                    </a:cubicBezTo>
                    <a:lnTo>
                      <a:pt x="16193" y="21018"/>
                    </a:lnTo>
                    <a:cubicBezTo>
                      <a:pt x="22161" y="8699"/>
                      <a:pt x="35370" y="0"/>
                      <a:pt x="50483" y="0"/>
                    </a:cubicBezTo>
                    <a:cubicBezTo>
                      <a:pt x="54356" y="0"/>
                      <a:pt x="57595" y="254"/>
                      <a:pt x="60770" y="1143"/>
                    </a:cubicBezTo>
                    <a:lnTo>
                      <a:pt x="58738" y="15748"/>
                    </a:lnTo>
                    <a:cubicBezTo>
                      <a:pt x="56897" y="15049"/>
                      <a:pt x="51880" y="14351"/>
                      <a:pt x="47752" y="14351"/>
                    </a:cubicBezTo>
                    <a:cubicBezTo>
                      <a:pt x="31306" y="14351"/>
                      <a:pt x="16446" y="26226"/>
                      <a:pt x="16446" y="54801"/>
                    </a:cubicBezTo>
                    <a:lnTo>
                      <a:pt x="16446" y="109664"/>
                    </a:lnTo>
                    <a:lnTo>
                      <a:pt x="889" y="109664"/>
                    </a:lnTo>
                    <a:lnTo>
                      <a:pt x="889" y="26226"/>
                    </a:lnTo>
                    <a:cubicBezTo>
                      <a:pt x="889" y="20510"/>
                      <a:pt x="635" y="9970"/>
                      <a:pt x="0" y="2667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0" name="Frihandsfigur: Form 29">
                <a:extLst>
                  <a:ext uri="{FF2B5EF4-FFF2-40B4-BE49-F238E27FC236}">
                    <a16:creationId xmlns:a16="http://schemas.microsoft.com/office/drawing/2014/main" id="{C4B9D749-F67F-FB83-7D0D-1541870F89E1}"/>
                  </a:ext>
                </a:extLst>
              </p:cNvPr>
              <p:cNvSpPr/>
              <p:nvPr/>
            </p:nvSpPr>
            <p:spPr>
              <a:xfrm>
                <a:off x="10145204" y="5901309"/>
                <a:ext cx="175069" cy="170052"/>
              </a:xfrm>
              <a:custGeom>
                <a:avLst/>
                <a:gdLst>
                  <a:gd name="csX0" fmla="*/ 97917 w 175069"/>
                  <a:gd name="csY0" fmla="*/ 114871 h 170052"/>
                  <a:gd name="csX1" fmla="*/ 97218 w 175069"/>
                  <a:gd name="csY1" fmla="*/ 114871 h 170052"/>
                  <a:gd name="csX2" fmla="*/ 69786 w 175069"/>
                  <a:gd name="csY2" fmla="*/ 129476 h 170052"/>
                  <a:gd name="csX3" fmla="*/ 40513 w 175069"/>
                  <a:gd name="csY3" fmla="*/ 100647 h 170052"/>
                  <a:gd name="csX4" fmla="*/ 93090 w 175069"/>
                  <a:gd name="csY4" fmla="*/ 39370 h 170052"/>
                  <a:gd name="csX5" fmla="*/ 113919 w 175069"/>
                  <a:gd name="csY5" fmla="*/ 51689 h 170052"/>
                  <a:gd name="csX6" fmla="*/ 114173 w 175069"/>
                  <a:gd name="csY6" fmla="*/ 51689 h 170052"/>
                  <a:gd name="csX7" fmla="*/ 117157 w 175069"/>
                  <a:gd name="csY7" fmla="*/ 43942 h 170052"/>
                  <a:gd name="csX8" fmla="*/ 141414 w 175069"/>
                  <a:gd name="csY8" fmla="*/ 43942 h 170052"/>
                  <a:gd name="csX9" fmla="*/ 127698 w 175069"/>
                  <a:gd name="csY9" fmla="*/ 80264 h 170052"/>
                  <a:gd name="csX10" fmla="*/ 121539 w 175069"/>
                  <a:gd name="csY10" fmla="*/ 101727 h 170052"/>
                  <a:gd name="csX11" fmla="*/ 127253 w 175069"/>
                  <a:gd name="csY11" fmla="*/ 107188 h 170052"/>
                  <a:gd name="csX12" fmla="*/ 151955 w 175069"/>
                  <a:gd name="csY12" fmla="*/ 65849 h 170052"/>
                  <a:gd name="csX13" fmla="*/ 99377 w 175069"/>
                  <a:gd name="csY13" fmla="*/ 20574 h 170052"/>
                  <a:gd name="csX14" fmla="*/ 25082 w 175069"/>
                  <a:gd name="csY14" fmla="*/ 95758 h 170052"/>
                  <a:gd name="csX15" fmla="*/ 85217 w 175069"/>
                  <a:gd name="csY15" fmla="*/ 149225 h 170052"/>
                  <a:gd name="csX16" fmla="*/ 137096 w 175069"/>
                  <a:gd name="csY16" fmla="*/ 130238 h 170052"/>
                  <a:gd name="csX17" fmla="*/ 148527 w 175069"/>
                  <a:gd name="csY17" fmla="*/ 145796 h 170052"/>
                  <a:gd name="csX18" fmla="*/ 82486 w 175069"/>
                  <a:gd name="csY18" fmla="*/ 170053 h 170052"/>
                  <a:gd name="csX19" fmla="*/ 0 w 175069"/>
                  <a:gd name="csY19" fmla="*/ 97599 h 170052"/>
                  <a:gd name="csX20" fmla="*/ 99885 w 175069"/>
                  <a:gd name="csY20" fmla="*/ 0 h 170052"/>
                  <a:gd name="csX21" fmla="*/ 175069 w 175069"/>
                  <a:gd name="csY21" fmla="*/ 63754 h 170052"/>
                  <a:gd name="csX22" fmla="*/ 118173 w 175069"/>
                  <a:gd name="csY22" fmla="*/ 129349 h 170052"/>
                  <a:gd name="csX23" fmla="*/ 98044 w 175069"/>
                  <a:gd name="csY23" fmla="*/ 114744 h 170052"/>
                  <a:gd name="csX24" fmla="*/ 91503 w 175069"/>
                  <a:gd name="csY24" fmla="*/ 61214 h 170052"/>
                  <a:gd name="csX25" fmla="*/ 67501 w 175069"/>
                  <a:gd name="csY25" fmla="*/ 95504 h 170052"/>
                  <a:gd name="csX26" fmla="*/ 78486 w 175069"/>
                  <a:gd name="csY26" fmla="*/ 107188 h 170052"/>
                  <a:gd name="csX27" fmla="*/ 102933 w 175069"/>
                  <a:gd name="csY27" fmla="*/ 73596 h 170052"/>
                  <a:gd name="csX28" fmla="*/ 91503 w 175069"/>
                  <a:gd name="csY28" fmla="*/ 61277 h 1700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75069" h="170052">
                    <a:moveTo>
                      <a:pt x="97917" y="114871"/>
                    </a:moveTo>
                    <a:lnTo>
                      <a:pt x="97218" y="114871"/>
                    </a:lnTo>
                    <a:cubicBezTo>
                      <a:pt x="92392" y="121983"/>
                      <a:pt x="82105" y="129476"/>
                      <a:pt x="69786" y="129476"/>
                    </a:cubicBezTo>
                    <a:cubicBezTo>
                      <a:pt x="51053" y="129476"/>
                      <a:pt x="40513" y="118046"/>
                      <a:pt x="40513" y="100647"/>
                    </a:cubicBezTo>
                    <a:cubicBezTo>
                      <a:pt x="40513" y="72961"/>
                      <a:pt x="61340" y="39370"/>
                      <a:pt x="93090" y="39370"/>
                    </a:cubicBezTo>
                    <a:cubicBezTo>
                      <a:pt x="105219" y="39370"/>
                      <a:pt x="112776" y="45339"/>
                      <a:pt x="113919" y="51689"/>
                    </a:cubicBezTo>
                    <a:lnTo>
                      <a:pt x="114173" y="51689"/>
                    </a:lnTo>
                    <a:lnTo>
                      <a:pt x="117157" y="43942"/>
                    </a:lnTo>
                    <a:lnTo>
                      <a:pt x="141414" y="43942"/>
                    </a:lnTo>
                    <a:lnTo>
                      <a:pt x="127698" y="80264"/>
                    </a:lnTo>
                    <a:cubicBezTo>
                      <a:pt x="125158" y="87376"/>
                      <a:pt x="121539" y="97155"/>
                      <a:pt x="121539" y="101727"/>
                    </a:cubicBezTo>
                    <a:cubicBezTo>
                      <a:pt x="121539" y="105854"/>
                      <a:pt x="122936" y="107188"/>
                      <a:pt x="127253" y="107188"/>
                    </a:cubicBezTo>
                    <a:cubicBezTo>
                      <a:pt x="140970" y="107188"/>
                      <a:pt x="151955" y="88900"/>
                      <a:pt x="151955" y="65849"/>
                    </a:cubicBezTo>
                    <a:cubicBezTo>
                      <a:pt x="151955" y="35433"/>
                      <a:pt x="130239" y="20574"/>
                      <a:pt x="99377" y="20574"/>
                    </a:cubicBezTo>
                    <a:cubicBezTo>
                      <a:pt x="55499" y="20574"/>
                      <a:pt x="25082" y="53975"/>
                      <a:pt x="25082" y="95758"/>
                    </a:cubicBezTo>
                    <a:cubicBezTo>
                      <a:pt x="25082" y="129794"/>
                      <a:pt x="48831" y="149225"/>
                      <a:pt x="85217" y="149225"/>
                    </a:cubicBezTo>
                    <a:cubicBezTo>
                      <a:pt x="105092" y="149225"/>
                      <a:pt x="122238" y="142113"/>
                      <a:pt x="137096" y="130238"/>
                    </a:cubicBezTo>
                    <a:lnTo>
                      <a:pt x="148527" y="145796"/>
                    </a:lnTo>
                    <a:cubicBezTo>
                      <a:pt x="132270" y="160655"/>
                      <a:pt x="108521" y="170053"/>
                      <a:pt x="82486" y="170053"/>
                    </a:cubicBezTo>
                    <a:cubicBezTo>
                      <a:pt x="31750" y="170053"/>
                      <a:pt x="0" y="141922"/>
                      <a:pt x="0" y="97599"/>
                    </a:cubicBezTo>
                    <a:cubicBezTo>
                      <a:pt x="0" y="41846"/>
                      <a:pt x="44132" y="0"/>
                      <a:pt x="99885" y="0"/>
                    </a:cubicBezTo>
                    <a:cubicBezTo>
                      <a:pt x="143065" y="0"/>
                      <a:pt x="175069" y="23304"/>
                      <a:pt x="175069" y="63754"/>
                    </a:cubicBezTo>
                    <a:cubicBezTo>
                      <a:pt x="175069" y="99441"/>
                      <a:pt x="152653" y="129349"/>
                      <a:pt x="118173" y="129349"/>
                    </a:cubicBezTo>
                    <a:cubicBezTo>
                      <a:pt x="106045" y="129349"/>
                      <a:pt x="98044" y="123380"/>
                      <a:pt x="98044" y="114744"/>
                    </a:cubicBezTo>
                    <a:close/>
                    <a:moveTo>
                      <a:pt x="91503" y="61214"/>
                    </a:moveTo>
                    <a:cubicBezTo>
                      <a:pt x="79819" y="61214"/>
                      <a:pt x="67501" y="80391"/>
                      <a:pt x="67501" y="95504"/>
                    </a:cubicBezTo>
                    <a:cubicBezTo>
                      <a:pt x="67501" y="101917"/>
                      <a:pt x="70676" y="107188"/>
                      <a:pt x="78486" y="107188"/>
                    </a:cubicBezTo>
                    <a:cubicBezTo>
                      <a:pt x="92201" y="107188"/>
                      <a:pt x="102933" y="87503"/>
                      <a:pt x="102933" y="73596"/>
                    </a:cubicBezTo>
                    <a:cubicBezTo>
                      <a:pt x="102933" y="66484"/>
                      <a:pt x="99949" y="61277"/>
                      <a:pt x="91503" y="61277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1" name="Frihandsfigur: Form 30">
                <a:extLst>
                  <a:ext uri="{FF2B5EF4-FFF2-40B4-BE49-F238E27FC236}">
                    <a16:creationId xmlns:a16="http://schemas.microsoft.com/office/drawing/2014/main" id="{AAA83DD1-2AA7-3F5B-D37A-B173DF40C595}"/>
                  </a:ext>
                </a:extLst>
              </p:cNvPr>
              <p:cNvSpPr/>
              <p:nvPr/>
            </p:nvSpPr>
            <p:spPr>
              <a:xfrm>
                <a:off x="10323766" y="5894704"/>
                <a:ext cx="124776" cy="172783"/>
              </a:xfrm>
              <a:custGeom>
                <a:avLst/>
                <a:gdLst>
                  <a:gd name="csX0" fmla="*/ 74802 w 124776"/>
                  <a:gd name="csY0" fmla="*/ 172720 h 172783"/>
                  <a:gd name="csX1" fmla="*/ 85534 w 124776"/>
                  <a:gd name="csY1" fmla="*/ 110998 h 172783"/>
                  <a:gd name="csX2" fmla="*/ 86677 w 124776"/>
                  <a:gd name="csY2" fmla="*/ 101410 h 172783"/>
                  <a:gd name="csX3" fmla="*/ 71565 w 124776"/>
                  <a:gd name="csY3" fmla="*/ 86106 h 172783"/>
                  <a:gd name="csX4" fmla="*/ 47561 w 124776"/>
                  <a:gd name="csY4" fmla="*/ 111506 h 172783"/>
                  <a:gd name="csX5" fmla="*/ 36576 w 124776"/>
                  <a:gd name="csY5" fmla="*/ 172784 h 172783"/>
                  <a:gd name="csX6" fmla="*/ 0 w 124776"/>
                  <a:gd name="csY6" fmla="*/ 172784 h 172783"/>
                  <a:gd name="csX7" fmla="*/ 30416 w 124776"/>
                  <a:gd name="csY7" fmla="*/ 0 h 172783"/>
                  <a:gd name="csX8" fmla="*/ 67183 w 124776"/>
                  <a:gd name="csY8" fmla="*/ 0 h 172783"/>
                  <a:gd name="csX9" fmla="*/ 54165 w 124776"/>
                  <a:gd name="csY9" fmla="*/ 73851 h 172783"/>
                  <a:gd name="csX10" fmla="*/ 54610 w 124776"/>
                  <a:gd name="csY10" fmla="*/ 73851 h 172783"/>
                  <a:gd name="csX11" fmla="*/ 88455 w 124776"/>
                  <a:gd name="csY11" fmla="*/ 56007 h 172783"/>
                  <a:gd name="csX12" fmla="*/ 124777 w 124776"/>
                  <a:gd name="csY12" fmla="*/ 90551 h 172783"/>
                  <a:gd name="csX13" fmla="*/ 123634 w 124776"/>
                  <a:gd name="csY13" fmla="*/ 102870 h 172783"/>
                  <a:gd name="csX14" fmla="*/ 111315 w 124776"/>
                  <a:gd name="csY14" fmla="*/ 172784 h 172783"/>
                  <a:gd name="csX15" fmla="*/ 74740 w 124776"/>
                  <a:gd name="csY15" fmla="*/ 172784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24776" h="172783">
                    <a:moveTo>
                      <a:pt x="74802" y="172720"/>
                    </a:moveTo>
                    <a:lnTo>
                      <a:pt x="85534" y="110998"/>
                    </a:lnTo>
                    <a:cubicBezTo>
                      <a:pt x="86233" y="107823"/>
                      <a:pt x="86677" y="104140"/>
                      <a:pt x="86677" y="101410"/>
                    </a:cubicBezTo>
                    <a:cubicBezTo>
                      <a:pt x="86677" y="92964"/>
                      <a:pt x="82803" y="86106"/>
                      <a:pt x="71565" y="86106"/>
                    </a:cubicBezTo>
                    <a:cubicBezTo>
                      <a:pt x="58293" y="86106"/>
                      <a:pt x="49847" y="97536"/>
                      <a:pt x="47561" y="111506"/>
                    </a:cubicBezTo>
                    <a:lnTo>
                      <a:pt x="36576" y="172784"/>
                    </a:lnTo>
                    <a:lnTo>
                      <a:pt x="0" y="172784"/>
                    </a:lnTo>
                    <a:lnTo>
                      <a:pt x="30416" y="0"/>
                    </a:lnTo>
                    <a:lnTo>
                      <a:pt x="67183" y="0"/>
                    </a:lnTo>
                    <a:lnTo>
                      <a:pt x="54165" y="73851"/>
                    </a:lnTo>
                    <a:lnTo>
                      <a:pt x="54610" y="73851"/>
                    </a:lnTo>
                    <a:cubicBezTo>
                      <a:pt x="61023" y="64453"/>
                      <a:pt x="73152" y="56007"/>
                      <a:pt x="88455" y="56007"/>
                    </a:cubicBezTo>
                    <a:cubicBezTo>
                      <a:pt x="113855" y="56007"/>
                      <a:pt x="124777" y="72009"/>
                      <a:pt x="124777" y="90551"/>
                    </a:cubicBezTo>
                    <a:cubicBezTo>
                      <a:pt x="124777" y="94679"/>
                      <a:pt x="124523" y="98997"/>
                      <a:pt x="123634" y="102870"/>
                    </a:cubicBezTo>
                    <a:lnTo>
                      <a:pt x="111315" y="172784"/>
                    </a:lnTo>
                    <a:lnTo>
                      <a:pt x="74740" y="172784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2" name="Frihandsfigur: Form 31">
                <a:extLst>
                  <a:ext uri="{FF2B5EF4-FFF2-40B4-BE49-F238E27FC236}">
                    <a16:creationId xmlns:a16="http://schemas.microsoft.com/office/drawing/2014/main" id="{7122116D-38CC-EA11-9D2F-18258AE28D31}"/>
                  </a:ext>
                </a:extLst>
              </p:cNvPr>
              <p:cNvSpPr/>
              <p:nvPr/>
            </p:nvSpPr>
            <p:spPr>
              <a:xfrm>
                <a:off x="10463783" y="5950077"/>
                <a:ext cx="113284" cy="120014"/>
              </a:xfrm>
              <a:custGeom>
                <a:avLst/>
                <a:gdLst>
                  <a:gd name="csX0" fmla="*/ 111951 w 113284"/>
                  <a:gd name="csY0" fmla="*/ 50800 h 120014"/>
                  <a:gd name="csX1" fmla="*/ 104204 w 113284"/>
                  <a:gd name="csY1" fmla="*/ 95123 h 120014"/>
                  <a:gd name="csX2" fmla="*/ 101918 w 113284"/>
                  <a:gd name="csY2" fmla="*/ 117284 h 120014"/>
                  <a:gd name="csX3" fmla="*/ 69469 w 113284"/>
                  <a:gd name="csY3" fmla="*/ 117284 h 120014"/>
                  <a:gd name="csX4" fmla="*/ 70359 w 113284"/>
                  <a:gd name="csY4" fmla="*/ 105156 h 120014"/>
                  <a:gd name="csX5" fmla="*/ 69914 w 113284"/>
                  <a:gd name="csY5" fmla="*/ 105156 h 120014"/>
                  <a:gd name="csX6" fmla="*/ 35179 w 113284"/>
                  <a:gd name="csY6" fmla="*/ 120015 h 120014"/>
                  <a:gd name="csX7" fmla="*/ 0 w 113284"/>
                  <a:gd name="csY7" fmla="*/ 89852 h 120014"/>
                  <a:gd name="csX8" fmla="*/ 78169 w 113284"/>
                  <a:gd name="csY8" fmla="*/ 45529 h 120014"/>
                  <a:gd name="csX9" fmla="*/ 78613 w 113284"/>
                  <a:gd name="csY9" fmla="*/ 40259 h 120014"/>
                  <a:gd name="csX10" fmla="*/ 60770 w 113284"/>
                  <a:gd name="csY10" fmla="*/ 27432 h 120014"/>
                  <a:gd name="csX11" fmla="*/ 30797 w 113284"/>
                  <a:gd name="csY11" fmla="*/ 38164 h 120014"/>
                  <a:gd name="csX12" fmla="*/ 15685 w 113284"/>
                  <a:gd name="csY12" fmla="*/ 17145 h 120014"/>
                  <a:gd name="csX13" fmla="*/ 65722 w 113284"/>
                  <a:gd name="csY13" fmla="*/ 0 h 120014"/>
                  <a:gd name="csX14" fmla="*/ 113285 w 113284"/>
                  <a:gd name="csY14" fmla="*/ 36766 h 120014"/>
                  <a:gd name="csX15" fmla="*/ 111887 w 113284"/>
                  <a:gd name="csY15" fmla="*/ 50736 h 120014"/>
                  <a:gd name="csX16" fmla="*/ 72835 w 113284"/>
                  <a:gd name="csY16" fmla="*/ 67501 h 120014"/>
                  <a:gd name="csX17" fmla="*/ 33274 w 113284"/>
                  <a:gd name="csY17" fmla="*/ 83947 h 120014"/>
                  <a:gd name="csX18" fmla="*/ 48387 w 113284"/>
                  <a:gd name="csY18" fmla="*/ 95567 h 120014"/>
                  <a:gd name="csX19" fmla="*/ 74930 w 113284"/>
                  <a:gd name="csY19" fmla="*/ 72961 h 120014"/>
                  <a:gd name="csX20" fmla="*/ 76073 w 113284"/>
                  <a:gd name="csY20" fmla="*/ 67501 h 120014"/>
                  <a:gd name="csX21" fmla="*/ 72898 w 113284"/>
                  <a:gd name="csY21" fmla="*/ 67501 h 120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13284" h="120014">
                    <a:moveTo>
                      <a:pt x="111951" y="50800"/>
                    </a:moveTo>
                    <a:lnTo>
                      <a:pt x="104204" y="95123"/>
                    </a:lnTo>
                    <a:cubicBezTo>
                      <a:pt x="102807" y="102870"/>
                      <a:pt x="101918" y="112268"/>
                      <a:pt x="101918" y="117284"/>
                    </a:cubicBezTo>
                    <a:lnTo>
                      <a:pt x="69469" y="117284"/>
                    </a:lnTo>
                    <a:cubicBezTo>
                      <a:pt x="69469" y="114109"/>
                      <a:pt x="69914" y="109029"/>
                      <a:pt x="70359" y="105156"/>
                    </a:cubicBezTo>
                    <a:lnTo>
                      <a:pt x="69914" y="105156"/>
                    </a:lnTo>
                    <a:cubicBezTo>
                      <a:pt x="61468" y="115189"/>
                      <a:pt x="49594" y="120015"/>
                      <a:pt x="35179" y="120015"/>
                    </a:cubicBezTo>
                    <a:cubicBezTo>
                      <a:pt x="19177" y="120015"/>
                      <a:pt x="0" y="112458"/>
                      <a:pt x="0" y="89852"/>
                    </a:cubicBezTo>
                    <a:cubicBezTo>
                      <a:pt x="0" y="53276"/>
                      <a:pt x="40196" y="45529"/>
                      <a:pt x="78169" y="45529"/>
                    </a:cubicBezTo>
                    <a:cubicBezTo>
                      <a:pt x="78613" y="42799"/>
                      <a:pt x="78613" y="41402"/>
                      <a:pt x="78613" y="40259"/>
                    </a:cubicBezTo>
                    <a:cubicBezTo>
                      <a:pt x="78613" y="31369"/>
                      <a:pt x="72010" y="27432"/>
                      <a:pt x="60770" y="27432"/>
                    </a:cubicBezTo>
                    <a:cubicBezTo>
                      <a:pt x="50483" y="27432"/>
                      <a:pt x="39307" y="31750"/>
                      <a:pt x="30797" y="38164"/>
                    </a:cubicBezTo>
                    <a:lnTo>
                      <a:pt x="15685" y="17145"/>
                    </a:lnTo>
                    <a:cubicBezTo>
                      <a:pt x="29147" y="6159"/>
                      <a:pt x="48387" y="0"/>
                      <a:pt x="65722" y="0"/>
                    </a:cubicBezTo>
                    <a:cubicBezTo>
                      <a:pt x="92901" y="0"/>
                      <a:pt x="113285" y="11430"/>
                      <a:pt x="113285" y="36766"/>
                    </a:cubicBezTo>
                    <a:cubicBezTo>
                      <a:pt x="113285" y="40894"/>
                      <a:pt x="112840" y="46164"/>
                      <a:pt x="111887" y="50736"/>
                    </a:cubicBezTo>
                    <a:close/>
                    <a:moveTo>
                      <a:pt x="72835" y="67501"/>
                    </a:moveTo>
                    <a:cubicBezTo>
                      <a:pt x="54547" y="67501"/>
                      <a:pt x="33274" y="70040"/>
                      <a:pt x="33274" y="83947"/>
                    </a:cubicBezTo>
                    <a:cubicBezTo>
                      <a:pt x="33274" y="93091"/>
                      <a:pt x="40831" y="95567"/>
                      <a:pt x="48387" y="95567"/>
                    </a:cubicBezTo>
                    <a:cubicBezTo>
                      <a:pt x="62357" y="95567"/>
                      <a:pt x="72390" y="85725"/>
                      <a:pt x="74930" y="72961"/>
                    </a:cubicBezTo>
                    <a:lnTo>
                      <a:pt x="76073" y="67501"/>
                    </a:lnTo>
                    <a:lnTo>
                      <a:pt x="72898" y="6750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3" name="Frihandsfigur: Form 32">
                <a:extLst>
                  <a:ext uri="{FF2B5EF4-FFF2-40B4-BE49-F238E27FC236}">
                    <a16:creationId xmlns:a16="http://schemas.microsoft.com/office/drawing/2014/main" id="{A14B0667-4F9F-8394-B723-ED2DA764EB1F}"/>
                  </a:ext>
                </a:extLst>
              </p:cNvPr>
              <p:cNvSpPr/>
              <p:nvPr/>
            </p:nvSpPr>
            <p:spPr>
              <a:xfrm>
                <a:off x="10592181" y="5950584"/>
                <a:ext cx="124840" cy="116776"/>
              </a:xfrm>
              <a:custGeom>
                <a:avLst/>
                <a:gdLst>
                  <a:gd name="csX0" fmla="*/ 52832 w 124840"/>
                  <a:gd name="csY0" fmla="*/ 19431 h 116776"/>
                  <a:gd name="csX1" fmla="*/ 88519 w 124840"/>
                  <a:gd name="csY1" fmla="*/ 0 h 116776"/>
                  <a:gd name="csX2" fmla="*/ 124840 w 124840"/>
                  <a:gd name="csY2" fmla="*/ 34544 h 116776"/>
                  <a:gd name="csX3" fmla="*/ 123698 w 124840"/>
                  <a:gd name="csY3" fmla="*/ 46863 h 116776"/>
                  <a:gd name="csX4" fmla="*/ 111378 w 124840"/>
                  <a:gd name="csY4" fmla="*/ 116777 h 116776"/>
                  <a:gd name="csX5" fmla="*/ 74802 w 124840"/>
                  <a:gd name="csY5" fmla="*/ 116777 h 116776"/>
                  <a:gd name="csX6" fmla="*/ 85534 w 124840"/>
                  <a:gd name="csY6" fmla="*/ 55055 h 116776"/>
                  <a:gd name="csX7" fmla="*/ 86677 w 124840"/>
                  <a:gd name="csY7" fmla="*/ 45466 h 116776"/>
                  <a:gd name="csX8" fmla="*/ 71564 w 124840"/>
                  <a:gd name="csY8" fmla="*/ 30163 h 116776"/>
                  <a:gd name="csX9" fmla="*/ 47561 w 124840"/>
                  <a:gd name="csY9" fmla="*/ 55055 h 116776"/>
                  <a:gd name="csX10" fmla="*/ 36575 w 124840"/>
                  <a:gd name="csY10" fmla="*/ 116777 h 116776"/>
                  <a:gd name="csX11" fmla="*/ 0 w 124840"/>
                  <a:gd name="csY11" fmla="*/ 116777 h 116776"/>
                  <a:gd name="csX12" fmla="*/ 15748 w 124840"/>
                  <a:gd name="csY12" fmla="*/ 26480 h 116776"/>
                  <a:gd name="csX13" fmla="*/ 19176 w 124840"/>
                  <a:gd name="csY13" fmla="*/ 2921 h 116776"/>
                  <a:gd name="csX14" fmla="*/ 54165 w 124840"/>
                  <a:gd name="csY14" fmla="*/ 2921 h 116776"/>
                  <a:gd name="csX15" fmla="*/ 52324 w 124840"/>
                  <a:gd name="csY15" fmla="*/ 19368 h 116776"/>
                  <a:gd name="csX16" fmla="*/ 52768 w 124840"/>
                  <a:gd name="csY16" fmla="*/ 19368 h 1167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24840" h="116776">
                    <a:moveTo>
                      <a:pt x="52832" y="19431"/>
                    </a:moveTo>
                    <a:cubicBezTo>
                      <a:pt x="60134" y="8255"/>
                      <a:pt x="72707" y="0"/>
                      <a:pt x="88519" y="0"/>
                    </a:cubicBezTo>
                    <a:cubicBezTo>
                      <a:pt x="113919" y="0"/>
                      <a:pt x="124840" y="16002"/>
                      <a:pt x="124840" y="34544"/>
                    </a:cubicBezTo>
                    <a:cubicBezTo>
                      <a:pt x="124840" y="38672"/>
                      <a:pt x="124587" y="42990"/>
                      <a:pt x="123698" y="46863"/>
                    </a:cubicBezTo>
                    <a:lnTo>
                      <a:pt x="111378" y="116777"/>
                    </a:lnTo>
                    <a:lnTo>
                      <a:pt x="74802" y="116777"/>
                    </a:lnTo>
                    <a:lnTo>
                      <a:pt x="85534" y="55055"/>
                    </a:lnTo>
                    <a:cubicBezTo>
                      <a:pt x="86233" y="51880"/>
                      <a:pt x="86677" y="48197"/>
                      <a:pt x="86677" y="45466"/>
                    </a:cubicBezTo>
                    <a:cubicBezTo>
                      <a:pt x="86677" y="37021"/>
                      <a:pt x="82803" y="30163"/>
                      <a:pt x="71564" y="30163"/>
                    </a:cubicBezTo>
                    <a:cubicBezTo>
                      <a:pt x="58293" y="30163"/>
                      <a:pt x="49847" y="41593"/>
                      <a:pt x="47561" y="55055"/>
                    </a:cubicBezTo>
                    <a:lnTo>
                      <a:pt x="36575" y="116777"/>
                    </a:lnTo>
                    <a:lnTo>
                      <a:pt x="0" y="116777"/>
                    </a:lnTo>
                    <a:lnTo>
                      <a:pt x="15748" y="26480"/>
                    </a:lnTo>
                    <a:cubicBezTo>
                      <a:pt x="16890" y="20765"/>
                      <a:pt x="18478" y="10224"/>
                      <a:pt x="19176" y="2921"/>
                    </a:cubicBezTo>
                    <a:lnTo>
                      <a:pt x="54165" y="2921"/>
                    </a:lnTo>
                    <a:cubicBezTo>
                      <a:pt x="53911" y="6604"/>
                      <a:pt x="52768" y="14605"/>
                      <a:pt x="52324" y="19368"/>
                    </a:cubicBezTo>
                    <a:lnTo>
                      <a:pt x="52768" y="19368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4" name="Frihandsfigur: Form 33">
                <a:extLst>
                  <a:ext uri="{FF2B5EF4-FFF2-40B4-BE49-F238E27FC236}">
                    <a16:creationId xmlns:a16="http://schemas.microsoft.com/office/drawing/2014/main" id="{BBFDE32C-6C71-03B0-B7F5-4D5FC0382FDF}"/>
                  </a:ext>
                </a:extLst>
              </p:cNvPr>
              <p:cNvSpPr/>
              <p:nvPr/>
            </p:nvSpPr>
            <p:spPr>
              <a:xfrm>
                <a:off x="10735056" y="5894641"/>
                <a:ext cx="147890" cy="175514"/>
              </a:xfrm>
              <a:custGeom>
                <a:avLst/>
                <a:gdLst>
                  <a:gd name="csX0" fmla="*/ 111315 w 147890"/>
                  <a:gd name="csY0" fmla="*/ 0 h 175514"/>
                  <a:gd name="csX1" fmla="*/ 147891 w 147890"/>
                  <a:gd name="csY1" fmla="*/ 0 h 175514"/>
                  <a:gd name="csX2" fmla="*/ 117284 w 147890"/>
                  <a:gd name="csY2" fmla="*/ 172784 h 175514"/>
                  <a:gd name="csX3" fmla="*/ 83693 w 147890"/>
                  <a:gd name="csY3" fmla="*/ 172784 h 175514"/>
                  <a:gd name="csX4" fmla="*/ 86423 w 147890"/>
                  <a:gd name="csY4" fmla="*/ 157226 h 175514"/>
                  <a:gd name="csX5" fmla="*/ 85725 w 147890"/>
                  <a:gd name="csY5" fmla="*/ 157226 h 175514"/>
                  <a:gd name="csX6" fmla="*/ 47117 w 147890"/>
                  <a:gd name="csY6" fmla="*/ 175514 h 175514"/>
                  <a:gd name="csX7" fmla="*/ 0 w 147890"/>
                  <a:gd name="csY7" fmla="*/ 126619 h 175514"/>
                  <a:gd name="csX8" fmla="*/ 62864 w 147890"/>
                  <a:gd name="csY8" fmla="*/ 56007 h 175514"/>
                  <a:gd name="csX9" fmla="*/ 98298 w 147890"/>
                  <a:gd name="csY9" fmla="*/ 73597 h 175514"/>
                  <a:gd name="csX10" fmla="*/ 98742 w 147890"/>
                  <a:gd name="csY10" fmla="*/ 73597 h 175514"/>
                  <a:gd name="csX11" fmla="*/ 111315 w 147890"/>
                  <a:gd name="csY11" fmla="*/ 0 h 175514"/>
                  <a:gd name="csX12" fmla="*/ 59880 w 147890"/>
                  <a:gd name="csY12" fmla="*/ 145796 h 175514"/>
                  <a:gd name="csX13" fmla="*/ 92138 w 147890"/>
                  <a:gd name="csY13" fmla="*/ 109474 h 175514"/>
                  <a:gd name="csX14" fmla="*/ 68389 w 147890"/>
                  <a:gd name="csY14" fmla="*/ 85471 h 175514"/>
                  <a:gd name="csX15" fmla="*/ 36385 w 147890"/>
                  <a:gd name="csY15" fmla="*/ 121793 h 175514"/>
                  <a:gd name="csX16" fmla="*/ 59944 w 147890"/>
                  <a:gd name="csY16" fmla="*/ 145796 h 175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47890" h="175514">
                    <a:moveTo>
                      <a:pt x="111315" y="0"/>
                    </a:moveTo>
                    <a:lnTo>
                      <a:pt x="147891" y="0"/>
                    </a:lnTo>
                    <a:lnTo>
                      <a:pt x="117284" y="172784"/>
                    </a:lnTo>
                    <a:lnTo>
                      <a:pt x="83693" y="172784"/>
                    </a:lnTo>
                    <a:lnTo>
                      <a:pt x="86423" y="157226"/>
                    </a:lnTo>
                    <a:lnTo>
                      <a:pt x="85725" y="157226"/>
                    </a:lnTo>
                    <a:cubicBezTo>
                      <a:pt x="77724" y="168656"/>
                      <a:pt x="63753" y="175514"/>
                      <a:pt x="47117" y="175514"/>
                    </a:cubicBezTo>
                    <a:cubicBezTo>
                      <a:pt x="17652" y="175514"/>
                      <a:pt x="0" y="154940"/>
                      <a:pt x="0" y="126619"/>
                    </a:cubicBezTo>
                    <a:cubicBezTo>
                      <a:pt x="0" y="87757"/>
                      <a:pt x="26288" y="56007"/>
                      <a:pt x="62864" y="56007"/>
                    </a:cubicBezTo>
                    <a:cubicBezTo>
                      <a:pt x="79565" y="56007"/>
                      <a:pt x="92138" y="62865"/>
                      <a:pt x="98298" y="73597"/>
                    </a:cubicBezTo>
                    <a:lnTo>
                      <a:pt x="98742" y="73597"/>
                    </a:lnTo>
                    <a:lnTo>
                      <a:pt x="111315" y="0"/>
                    </a:lnTo>
                    <a:close/>
                    <a:moveTo>
                      <a:pt x="59880" y="145796"/>
                    </a:moveTo>
                    <a:cubicBezTo>
                      <a:pt x="78422" y="145796"/>
                      <a:pt x="92138" y="129096"/>
                      <a:pt x="92138" y="109474"/>
                    </a:cubicBezTo>
                    <a:cubicBezTo>
                      <a:pt x="92138" y="95504"/>
                      <a:pt x="82994" y="85471"/>
                      <a:pt x="68389" y="85471"/>
                    </a:cubicBezTo>
                    <a:cubicBezTo>
                      <a:pt x="48958" y="85471"/>
                      <a:pt x="36385" y="101727"/>
                      <a:pt x="36385" y="121793"/>
                    </a:cubicBezTo>
                    <a:cubicBezTo>
                      <a:pt x="36385" y="135255"/>
                      <a:pt x="44640" y="145796"/>
                      <a:pt x="59944" y="145796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5" name="Frihandsfigur: Form 34">
                <a:extLst>
                  <a:ext uri="{FF2B5EF4-FFF2-40B4-BE49-F238E27FC236}">
                    <a16:creationId xmlns:a16="http://schemas.microsoft.com/office/drawing/2014/main" id="{F3AD1437-3EB5-84CF-8E6B-6E5EF3315A86}"/>
                  </a:ext>
                </a:extLst>
              </p:cNvPr>
              <p:cNvSpPr/>
              <p:nvPr/>
            </p:nvSpPr>
            <p:spPr>
              <a:xfrm>
                <a:off x="10885043" y="5950140"/>
                <a:ext cx="118871" cy="120650"/>
              </a:xfrm>
              <a:custGeom>
                <a:avLst/>
                <a:gdLst>
                  <a:gd name="csX0" fmla="*/ 34289 w 118871"/>
                  <a:gd name="csY0" fmla="*/ 70167 h 120650"/>
                  <a:gd name="csX1" fmla="*/ 34036 w 118871"/>
                  <a:gd name="csY1" fmla="*/ 72199 h 120650"/>
                  <a:gd name="csX2" fmla="*/ 59182 w 118871"/>
                  <a:gd name="csY2" fmla="*/ 92519 h 120650"/>
                  <a:gd name="csX3" fmla="*/ 86360 w 118871"/>
                  <a:gd name="csY3" fmla="*/ 80645 h 120650"/>
                  <a:gd name="csX4" fmla="*/ 109474 w 118871"/>
                  <a:gd name="csY4" fmla="*/ 98679 h 120650"/>
                  <a:gd name="csX5" fmla="*/ 56007 w 118871"/>
                  <a:gd name="csY5" fmla="*/ 120650 h 120650"/>
                  <a:gd name="csX6" fmla="*/ 0 w 118871"/>
                  <a:gd name="csY6" fmla="*/ 69469 h 120650"/>
                  <a:gd name="csX7" fmla="*/ 68580 w 118871"/>
                  <a:gd name="csY7" fmla="*/ 0 h 120650"/>
                  <a:gd name="csX8" fmla="*/ 118872 w 118871"/>
                  <a:gd name="csY8" fmla="*/ 48006 h 120650"/>
                  <a:gd name="csX9" fmla="*/ 115888 w 118871"/>
                  <a:gd name="csY9" fmla="*/ 70167 h 120650"/>
                  <a:gd name="csX10" fmla="*/ 34289 w 118871"/>
                  <a:gd name="csY10" fmla="*/ 70167 h 120650"/>
                  <a:gd name="csX11" fmla="*/ 86360 w 118871"/>
                  <a:gd name="csY11" fmla="*/ 43243 h 120650"/>
                  <a:gd name="csX12" fmla="*/ 65532 w 118871"/>
                  <a:gd name="csY12" fmla="*/ 25654 h 120650"/>
                  <a:gd name="csX13" fmla="*/ 36702 w 118871"/>
                  <a:gd name="csY13" fmla="*/ 47815 h 120650"/>
                  <a:gd name="csX14" fmla="*/ 86042 w 118871"/>
                  <a:gd name="csY14" fmla="*/ 47815 h 120650"/>
                  <a:gd name="csX15" fmla="*/ 86296 w 118871"/>
                  <a:gd name="csY15" fmla="*/ 43243 h 1206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18871" h="120650">
                    <a:moveTo>
                      <a:pt x="34289" y="70167"/>
                    </a:moveTo>
                    <a:cubicBezTo>
                      <a:pt x="34036" y="71056"/>
                      <a:pt x="34036" y="71755"/>
                      <a:pt x="34036" y="72199"/>
                    </a:cubicBezTo>
                    <a:cubicBezTo>
                      <a:pt x="34036" y="85026"/>
                      <a:pt x="46609" y="92519"/>
                      <a:pt x="59182" y="92519"/>
                    </a:cubicBezTo>
                    <a:cubicBezTo>
                      <a:pt x="70612" y="92519"/>
                      <a:pt x="79501" y="87947"/>
                      <a:pt x="86360" y="80645"/>
                    </a:cubicBezTo>
                    <a:lnTo>
                      <a:pt x="109474" y="98679"/>
                    </a:lnTo>
                    <a:cubicBezTo>
                      <a:pt x="95059" y="113982"/>
                      <a:pt x="76581" y="120650"/>
                      <a:pt x="56007" y="120650"/>
                    </a:cubicBezTo>
                    <a:cubicBezTo>
                      <a:pt x="24447" y="120650"/>
                      <a:pt x="0" y="102616"/>
                      <a:pt x="0" y="69469"/>
                    </a:cubicBezTo>
                    <a:cubicBezTo>
                      <a:pt x="0" y="30607"/>
                      <a:pt x="28575" y="0"/>
                      <a:pt x="68580" y="0"/>
                    </a:cubicBezTo>
                    <a:cubicBezTo>
                      <a:pt x="98551" y="0"/>
                      <a:pt x="118872" y="17145"/>
                      <a:pt x="118872" y="48006"/>
                    </a:cubicBezTo>
                    <a:cubicBezTo>
                      <a:pt x="118872" y="53467"/>
                      <a:pt x="117728" y="62865"/>
                      <a:pt x="115888" y="70167"/>
                    </a:cubicBezTo>
                    <a:lnTo>
                      <a:pt x="34289" y="70167"/>
                    </a:lnTo>
                    <a:close/>
                    <a:moveTo>
                      <a:pt x="86360" y="43243"/>
                    </a:moveTo>
                    <a:cubicBezTo>
                      <a:pt x="86360" y="33210"/>
                      <a:pt x="78803" y="25654"/>
                      <a:pt x="65532" y="25654"/>
                    </a:cubicBezTo>
                    <a:cubicBezTo>
                      <a:pt x="49275" y="25654"/>
                      <a:pt x="38988" y="38227"/>
                      <a:pt x="36702" y="47815"/>
                    </a:cubicBezTo>
                    <a:lnTo>
                      <a:pt x="86042" y="47815"/>
                    </a:lnTo>
                    <a:cubicBezTo>
                      <a:pt x="86296" y="46228"/>
                      <a:pt x="86296" y="44640"/>
                      <a:pt x="86296" y="43243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6" name="Frihandsfigur: Form 35">
                <a:extLst>
                  <a:ext uri="{FF2B5EF4-FFF2-40B4-BE49-F238E27FC236}">
                    <a16:creationId xmlns:a16="http://schemas.microsoft.com/office/drawing/2014/main" id="{3B709E02-2EBE-FBAA-EE6D-E24EC04E7442}"/>
                  </a:ext>
                </a:extLst>
              </p:cNvPr>
              <p:cNvSpPr/>
              <p:nvPr/>
            </p:nvSpPr>
            <p:spPr>
              <a:xfrm>
                <a:off x="11016932" y="5894641"/>
                <a:ext cx="67691" cy="172783"/>
              </a:xfrm>
              <a:custGeom>
                <a:avLst/>
                <a:gdLst>
                  <a:gd name="csX0" fmla="*/ 0 w 67691"/>
                  <a:gd name="csY0" fmla="*/ 172784 h 172783"/>
                  <a:gd name="csX1" fmla="*/ 30417 w 67691"/>
                  <a:gd name="csY1" fmla="*/ 0 h 172783"/>
                  <a:gd name="csX2" fmla="*/ 67691 w 67691"/>
                  <a:gd name="csY2" fmla="*/ 0 h 172783"/>
                  <a:gd name="csX3" fmla="*/ 37085 w 67691"/>
                  <a:gd name="csY3" fmla="*/ 172784 h 172783"/>
                  <a:gd name="csX4" fmla="*/ 64 w 67691"/>
                  <a:gd name="csY4" fmla="*/ 172784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7691" h="172783">
                    <a:moveTo>
                      <a:pt x="0" y="172784"/>
                    </a:moveTo>
                    <a:lnTo>
                      <a:pt x="30417" y="0"/>
                    </a:lnTo>
                    <a:lnTo>
                      <a:pt x="67691" y="0"/>
                    </a:lnTo>
                    <a:lnTo>
                      <a:pt x="37085" y="172784"/>
                    </a:lnTo>
                    <a:lnTo>
                      <a:pt x="64" y="172784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7" name="Frihandsfigur: Form 36">
                <a:extLst>
                  <a:ext uri="{FF2B5EF4-FFF2-40B4-BE49-F238E27FC236}">
                    <a16:creationId xmlns:a16="http://schemas.microsoft.com/office/drawing/2014/main" id="{488CDDF7-38E0-F23C-D319-C7F0D2D74693}"/>
                  </a:ext>
                </a:extLst>
              </p:cNvPr>
              <p:cNvSpPr/>
              <p:nvPr/>
            </p:nvSpPr>
            <p:spPr>
              <a:xfrm>
                <a:off x="11074781" y="5950077"/>
                <a:ext cx="111251" cy="121284"/>
              </a:xfrm>
              <a:custGeom>
                <a:avLst/>
                <a:gdLst>
                  <a:gd name="csX0" fmla="*/ 22796 w 111251"/>
                  <a:gd name="csY0" fmla="*/ 80963 h 121284"/>
                  <a:gd name="csX1" fmla="*/ 49085 w 111251"/>
                  <a:gd name="csY1" fmla="*/ 93980 h 121284"/>
                  <a:gd name="csX2" fmla="*/ 65341 w 111251"/>
                  <a:gd name="csY2" fmla="*/ 83693 h 121284"/>
                  <a:gd name="csX3" fmla="*/ 49085 w 111251"/>
                  <a:gd name="csY3" fmla="*/ 71564 h 121284"/>
                  <a:gd name="csX4" fmla="*/ 16637 w 111251"/>
                  <a:gd name="csY4" fmla="*/ 39560 h 121284"/>
                  <a:gd name="csX5" fmla="*/ 68072 w 111251"/>
                  <a:gd name="csY5" fmla="*/ 0 h 121284"/>
                  <a:gd name="csX6" fmla="*/ 111251 w 111251"/>
                  <a:gd name="csY6" fmla="*/ 17589 h 121284"/>
                  <a:gd name="csX7" fmla="*/ 88137 w 111251"/>
                  <a:gd name="csY7" fmla="*/ 37020 h 121284"/>
                  <a:gd name="csX8" fmla="*/ 65976 w 111251"/>
                  <a:gd name="csY8" fmla="*/ 26479 h 121284"/>
                  <a:gd name="csX9" fmla="*/ 50228 w 111251"/>
                  <a:gd name="csY9" fmla="*/ 36513 h 121284"/>
                  <a:gd name="csX10" fmla="*/ 65088 w 111251"/>
                  <a:gd name="csY10" fmla="*/ 46799 h 121284"/>
                  <a:gd name="csX11" fmla="*/ 99631 w 111251"/>
                  <a:gd name="csY11" fmla="*/ 81089 h 121284"/>
                  <a:gd name="csX12" fmla="*/ 48196 w 111251"/>
                  <a:gd name="csY12" fmla="*/ 121285 h 121284"/>
                  <a:gd name="csX13" fmla="*/ 0 w 111251"/>
                  <a:gd name="csY13" fmla="*/ 101664 h 121284"/>
                  <a:gd name="csX14" fmla="*/ 22860 w 111251"/>
                  <a:gd name="csY14" fmla="*/ 80835 h 1212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11251" h="121284">
                    <a:moveTo>
                      <a:pt x="22796" y="80963"/>
                    </a:moveTo>
                    <a:cubicBezTo>
                      <a:pt x="28511" y="89408"/>
                      <a:pt x="39052" y="93980"/>
                      <a:pt x="49085" y="93980"/>
                    </a:cubicBezTo>
                    <a:cubicBezTo>
                      <a:pt x="59118" y="93980"/>
                      <a:pt x="65341" y="90107"/>
                      <a:pt x="65341" y="83693"/>
                    </a:cubicBezTo>
                    <a:cubicBezTo>
                      <a:pt x="65341" y="77279"/>
                      <a:pt x="59880" y="74803"/>
                      <a:pt x="49085" y="71564"/>
                    </a:cubicBezTo>
                    <a:cubicBezTo>
                      <a:pt x="28067" y="65151"/>
                      <a:pt x="16637" y="57404"/>
                      <a:pt x="16637" y="39560"/>
                    </a:cubicBezTo>
                    <a:cubicBezTo>
                      <a:pt x="16637" y="14668"/>
                      <a:pt x="40639" y="0"/>
                      <a:pt x="68072" y="0"/>
                    </a:cubicBezTo>
                    <a:cubicBezTo>
                      <a:pt x="85661" y="0"/>
                      <a:pt x="102108" y="5969"/>
                      <a:pt x="111251" y="17589"/>
                    </a:cubicBezTo>
                    <a:lnTo>
                      <a:pt x="88137" y="37020"/>
                    </a:lnTo>
                    <a:cubicBezTo>
                      <a:pt x="83820" y="31051"/>
                      <a:pt x="76263" y="26479"/>
                      <a:pt x="65976" y="26479"/>
                    </a:cubicBezTo>
                    <a:cubicBezTo>
                      <a:pt x="57975" y="26479"/>
                      <a:pt x="50228" y="29210"/>
                      <a:pt x="50228" y="36513"/>
                    </a:cubicBezTo>
                    <a:cubicBezTo>
                      <a:pt x="50228" y="41783"/>
                      <a:pt x="55054" y="44069"/>
                      <a:pt x="65088" y="46799"/>
                    </a:cubicBezTo>
                    <a:cubicBezTo>
                      <a:pt x="86360" y="52514"/>
                      <a:pt x="99631" y="61658"/>
                      <a:pt x="99631" y="81089"/>
                    </a:cubicBezTo>
                    <a:cubicBezTo>
                      <a:pt x="99631" y="108776"/>
                      <a:pt x="73787" y="121285"/>
                      <a:pt x="48196" y="121285"/>
                    </a:cubicBezTo>
                    <a:cubicBezTo>
                      <a:pt x="27177" y="121285"/>
                      <a:pt x="10223" y="113728"/>
                      <a:pt x="0" y="101664"/>
                    </a:cubicBezTo>
                    <a:lnTo>
                      <a:pt x="22860" y="80835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8" name="Frihandsfigur: Form 37">
                <a:extLst>
                  <a:ext uri="{FF2B5EF4-FFF2-40B4-BE49-F238E27FC236}">
                    <a16:creationId xmlns:a16="http://schemas.microsoft.com/office/drawing/2014/main" id="{8BAEB495-0195-F8C4-BF69-C6BB422D5D1B}"/>
                  </a:ext>
                </a:extLst>
              </p:cNvPr>
              <p:cNvSpPr/>
              <p:nvPr/>
            </p:nvSpPr>
            <p:spPr>
              <a:xfrm>
                <a:off x="11190605" y="5890259"/>
                <a:ext cx="98805" cy="177165"/>
              </a:xfrm>
              <a:custGeom>
                <a:avLst/>
                <a:gdLst>
                  <a:gd name="csX0" fmla="*/ 92139 w 98805"/>
                  <a:gd name="csY0" fmla="*/ 31560 h 177165"/>
                  <a:gd name="csX1" fmla="*/ 82550 w 98805"/>
                  <a:gd name="csY1" fmla="*/ 29718 h 177165"/>
                  <a:gd name="csX2" fmla="*/ 63119 w 98805"/>
                  <a:gd name="csY2" fmla="*/ 51181 h 177165"/>
                  <a:gd name="csX3" fmla="*/ 61087 w 98805"/>
                  <a:gd name="csY3" fmla="*/ 63310 h 177165"/>
                  <a:gd name="csX4" fmla="*/ 86677 w 98805"/>
                  <a:gd name="csY4" fmla="*/ 63310 h 177165"/>
                  <a:gd name="csX5" fmla="*/ 81851 w 98805"/>
                  <a:gd name="csY5" fmla="*/ 90742 h 177165"/>
                  <a:gd name="csX6" fmla="*/ 56705 w 98805"/>
                  <a:gd name="csY6" fmla="*/ 90742 h 177165"/>
                  <a:gd name="csX7" fmla="*/ 41401 w 98805"/>
                  <a:gd name="csY7" fmla="*/ 177165 h 177165"/>
                  <a:gd name="csX8" fmla="*/ 5524 w 98805"/>
                  <a:gd name="csY8" fmla="*/ 177165 h 177165"/>
                  <a:gd name="csX9" fmla="*/ 20827 w 98805"/>
                  <a:gd name="csY9" fmla="*/ 90742 h 177165"/>
                  <a:gd name="csX10" fmla="*/ 0 w 98805"/>
                  <a:gd name="csY10" fmla="*/ 90742 h 177165"/>
                  <a:gd name="csX11" fmla="*/ 4826 w 98805"/>
                  <a:gd name="csY11" fmla="*/ 63310 h 177165"/>
                  <a:gd name="csX12" fmla="*/ 24955 w 98805"/>
                  <a:gd name="csY12" fmla="*/ 63310 h 177165"/>
                  <a:gd name="csX13" fmla="*/ 27241 w 98805"/>
                  <a:gd name="csY13" fmla="*/ 51626 h 177165"/>
                  <a:gd name="csX14" fmla="*/ 81661 w 98805"/>
                  <a:gd name="csY14" fmla="*/ 0 h 177165"/>
                  <a:gd name="csX15" fmla="*/ 98806 w 98805"/>
                  <a:gd name="csY15" fmla="*/ 2286 h 177165"/>
                  <a:gd name="csX16" fmla="*/ 92201 w 98805"/>
                  <a:gd name="csY16" fmla="*/ 31560 h 1771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98805" h="177165">
                    <a:moveTo>
                      <a:pt x="92139" y="31560"/>
                    </a:moveTo>
                    <a:cubicBezTo>
                      <a:pt x="89408" y="30417"/>
                      <a:pt x="86423" y="29718"/>
                      <a:pt x="82550" y="29718"/>
                    </a:cubicBezTo>
                    <a:cubicBezTo>
                      <a:pt x="69278" y="29718"/>
                      <a:pt x="65151" y="40704"/>
                      <a:pt x="63119" y="51181"/>
                    </a:cubicBezTo>
                    <a:lnTo>
                      <a:pt x="61087" y="63310"/>
                    </a:lnTo>
                    <a:lnTo>
                      <a:pt x="86677" y="63310"/>
                    </a:lnTo>
                    <a:lnTo>
                      <a:pt x="81851" y="90742"/>
                    </a:lnTo>
                    <a:lnTo>
                      <a:pt x="56705" y="90742"/>
                    </a:lnTo>
                    <a:lnTo>
                      <a:pt x="41401" y="177165"/>
                    </a:lnTo>
                    <a:lnTo>
                      <a:pt x="5524" y="177165"/>
                    </a:lnTo>
                    <a:lnTo>
                      <a:pt x="20827" y="90742"/>
                    </a:lnTo>
                    <a:lnTo>
                      <a:pt x="0" y="90742"/>
                    </a:lnTo>
                    <a:lnTo>
                      <a:pt x="4826" y="63310"/>
                    </a:lnTo>
                    <a:lnTo>
                      <a:pt x="24955" y="63310"/>
                    </a:lnTo>
                    <a:lnTo>
                      <a:pt x="27241" y="51626"/>
                    </a:lnTo>
                    <a:cubicBezTo>
                      <a:pt x="32067" y="25146"/>
                      <a:pt x="44386" y="0"/>
                      <a:pt x="81661" y="0"/>
                    </a:cubicBezTo>
                    <a:cubicBezTo>
                      <a:pt x="87820" y="0"/>
                      <a:pt x="94234" y="699"/>
                      <a:pt x="98806" y="2286"/>
                    </a:cubicBezTo>
                    <a:lnTo>
                      <a:pt x="92201" y="3156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9" name="Frihandsfigur: Form 38">
                <a:extLst>
                  <a:ext uri="{FF2B5EF4-FFF2-40B4-BE49-F238E27FC236}">
                    <a16:creationId xmlns:a16="http://schemas.microsoft.com/office/drawing/2014/main" id="{2873F9CB-E287-946B-16D1-9BBDEE83EE9D}"/>
                  </a:ext>
                </a:extLst>
              </p:cNvPr>
              <p:cNvSpPr/>
              <p:nvPr/>
            </p:nvSpPr>
            <p:spPr>
              <a:xfrm>
                <a:off x="11272329" y="5950077"/>
                <a:ext cx="113283" cy="120014"/>
              </a:xfrm>
              <a:custGeom>
                <a:avLst/>
                <a:gdLst>
                  <a:gd name="csX0" fmla="*/ 111951 w 113283"/>
                  <a:gd name="csY0" fmla="*/ 50800 h 120014"/>
                  <a:gd name="csX1" fmla="*/ 104203 w 113283"/>
                  <a:gd name="csY1" fmla="*/ 95123 h 120014"/>
                  <a:gd name="csX2" fmla="*/ 101917 w 113283"/>
                  <a:gd name="csY2" fmla="*/ 117284 h 120014"/>
                  <a:gd name="csX3" fmla="*/ 69469 w 113283"/>
                  <a:gd name="csY3" fmla="*/ 117284 h 120014"/>
                  <a:gd name="csX4" fmla="*/ 70358 w 113283"/>
                  <a:gd name="csY4" fmla="*/ 105156 h 120014"/>
                  <a:gd name="csX5" fmla="*/ 69914 w 113283"/>
                  <a:gd name="csY5" fmla="*/ 105156 h 120014"/>
                  <a:gd name="csX6" fmla="*/ 35178 w 113283"/>
                  <a:gd name="csY6" fmla="*/ 120015 h 120014"/>
                  <a:gd name="csX7" fmla="*/ 0 w 113283"/>
                  <a:gd name="csY7" fmla="*/ 89852 h 120014"/>
                  <a:gd name="csX8" fmla="*/ 78168 w 113283"/>
                  <a:gd name="csY8" fmla="*/ 45529 h 120014"/>
                  <a:gd name="csX9" fmla="*/ 78613 w 113283"/>
                  <a:gd name="csY9" fmla="*/ 40259 h 120014"/>
                  <a:gd name="csX10" fmla="*/ 60769 w 113283"/>
                  <a:gd name="csY10" fmla="*/ 27432 h 120014"/>
                  <a:gd name="csX11" fmla="*/ 30797 w 113283"/>
                  <a:gd name="csY11" fmla="*/ 38164 h 120014"/>
                  <a:gd name="csX12" fmla="*/ 15684 w 113283"/>
                  <a:gd name="csY12" fmla="*/ 17145 h 120014"/>
                  <a:gd name="csX13" fmla="*/ 65722 w 113283"/>
                  <a:gd name="csY13" fmla="*/ 0 h 120014"/>
                  <a:gd name="csX14" fmla="*/ 113284 w 113283"/>
                  <a:gd name="csY14" fmla="*/ 36766 h 120014"/>
                  <a:gd name="csX15" fmla="*/ 111887 w 113283"/>
                  <a:gd name="csY15" fmla="*/ 50736 h 120014"/>
                  <a:gd name="csX16" fmla="*/ 72834 w 113283"/>
                  <a:gd name="csY16" fmla="*/ 67501 h 120014"/>
                  <a:gd name="csX17" fmla="*/ 33274 w 113283"/>
                  <a:gd name="csY17" fmla="*/ 83947 h 120014"/>
                  <a:gd name="csX18" fmla="*/ 48387 w 113283"/>
                  <a:gd name="csY18" fmla="*/ 95567 h 120014"/>
                  <a:gd name="csX19" fmla="*/ 74930 w 113283"/>
                  <a:gd name="csY19" fmla="*/ 72961 h 120014"/>
                  <a:gd name="csX20" fmla="*/ 76073 w 113283"/>
                  <a:gd name="csY20" fmla="*/ 67501 h 120014"/>
                  <a:gd name="csX21" fmla="*/ 72898 w 113283"/>
                  <a:gd name="csY21" fmla="*/ 67501 h 120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13283" h="120014">
                    <a:moveTo>
                      <a:pt x="111951" y="50800"/>
                    </a:moveTo>
                    <a:lnTo>
                      <a:pt x="104203" y="95123"/>
                    </a:lnTo>
                    <a:cubicBezTo>
                      <a:pt x="102806" y="102870"/>
                      <a:pt x="101917" y="112268"/>
                      <a:pt x="101917" y="117284"/>
                    </a:cubicBezTo>
                    <a:lnTo>
                      <a:pt x="69469" y="117284"/>
                    </a:lnTo>
                    <a:cubicBezTo>
                      <a:pt x="69469" y="114109"/>
                      <a:pt x="69914" y="109029"/>
                      <a:pt x="70358" y="105156"/>
                    </a:cubicBezTo>
                    <a:lnTo>
                      <a:pt x="69914" y="105156"/>
                    </a:lnTo>
                    <a:cubicBezTo>
                      <a:pt x="61468" y="115189"/>
                      <a:pt x="49593" y="120015"/>
                      <a:pt x="35178" y="120015"/>
                    </a:cubicBezTo>
                    <a:cubicBezTo>
                      <a:pt x="19176" y="120015"/>
                      <a:pt x="0" y="112458"/>
                      <a:pt x="0" y="89852"/>
                    </a:cubicBezTo>
                    <a:cubicBezTo>
                      <a:pt x="0" y="53276"/>
                      <a:pt x="40195" y="45529"/>
                      <a:pt x="78168" y="45529"/>
                    </a:cubicBezTo>
                    <a:cubicBezTo>
                      <a:pt x="78613" y="42799"/>
                      <a:pt x="78613" y="41402"/>
                      <a:pt x="78613" y="40259"/>
                    </a:cubicBezTo>
                    <a:cubicBezTo>
                      <a:pt x="78613" y="31369"/>
                      <a:pt x="72009" y="27432"/>
                      <a:pt x="60769" y="27432"/>
                    </a:cubicBezTo>
                    <a:cubicBezTo>
                      <a:pt x="50482" y="27432"/>
                      <a:pt x="39306" y="31750"/>
                      <a:pt x="30797" y="38164"/>
                    </a:cubicBezTo>
                    <a:lnTo>
                      <a:pt x="15684" y="17145"/>
                    </a:lnTo>
                    <a:cubicBezTo>
                      <a:pt x="29146" y="6159"/>
                      <a:pt x="48387" y="0"/>
                      <a:pt x="65722" y="0"/>
                    </a:cubicBezTo>
                    <a:cubicBezTo>
                      <a:pt x="92901" y="0"/>
                      <a:pt x="113284" y="11430"/>
                      <a:pt x="113284" y="36766"/>
                    </a:cubicBezTo>
                    <a:cubicBezTo>
                      <a:pt x="113284" y="40894"/>
                      <a:pt x="112839" y="46164"/>
                      <a:pt x="111887" y="50736"/>
                    </a:cubicBezTo>
                    <a:close/>
                    <a:moveTo>
                      <a:pt x="72834" y="67501"/>
                    </a:moveTo>
                    <a:cubicBezTo>
                      <a:pt x="54546" y="67501"/>
                      <a:pt x="33274" y="70040"/>
                      <a:pt x="33274" y="83947"/>
                    </a:cubicBezTo>
                    <a:cubicBezTo>
                      <a:pt x="33274" y="93091"/>
                      <a:pt x="40830" y="95567"/>
                      <a:pt x="48387" y="95567"/>
                    </a:cubicBezTo>
                    <a:cubicBezTo>
                      <a:pt x="62357" y="95567"/>
                      <a:pt x="72389" y="85725"/>
                      <a:pt x="74930" y="72961"/>
                    </a:cubicBezTo>
                    <a:lnTo>
                      <a:pt x="76073" y="67501"/>
                    </a:lnTo>
                    <a:lnTo>
                      <a:pt x="72898" y="6750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0" name="Frihandsfigur: Form 39">
                <a:extLst>
                  <a:ext uri="{FF2B5EF4-FFF2-40B4-BE49-F238E27FC236}">
                    <a16:creationId xmlns:a16="http://schemas.microsoft.com/office/drawing/2014/main" id="{D5F1BBA6-A9F4-FEBF-E1EB-26E313F6317D}"/>
                  </a:ext>
                </a:extLst>
              </p:cNvPr>
              <p:cNvSpPr/>
              <p:nvPr/>
            </p:nvSpPr>
            <p:spPr>
              <a:xfrm>
                <a:off x="11403012" y="5950140"/>
                <a:ext cx="111950" cy="120459"/>
              </a:xfrm>
              <a:custGeom>
                <a:avLst/>
                <a:gdLst>
                  <a:gd name="csX0" fmla="*/ 88900 w 111950"/>
                  <a:gd name="csY0" fmla="*/ 39560 h 120459"/>
                  <a:gd name="csX1" fmla="*/ 69024 w 111950"/>
                  <a:gd name="csY1" fmla="*/ 29718 h 120459"/>
                  <a:gd name="csX2" fmla="*/ 35433 w 111950"/>
                  <a:gd name="csY2" fmla="*/ 65595 h 120459"/>
                  <a:gd name="csX3" fmla="*/ 60134 w 111950"/>
                  <a:gd name="csY3" fmla="*/ 90043 h 120459"/>
                  <a:gd name="csX4" fmla="*/ 83883 w 111950"/>
                  <a:gd name="csY4" fmla="*/ 79756 h 120459"/>
                  <a:gd name="csX5" fmla="*/ 101282 w 111950"/>
                  <a:gd name="csY5" fmla="*/ 103060 h 120459"/>
                  <a:gd name="csX6" fmla="*/ 55308 w 111950"/>
                  <a:gd name="csY6" fmla="*/ 120459 h 120459"/>
                  <a:gd name="csX7" fmla="*/ 0 w 111950"/>
                  <a:gd name="csY7" fmla="*/ 70421 h 120459"/>
                  <a:gd name="csX8" fmla="*/ 69914 w 111950"/>
                  <a:gd name="csY8" fmla="*/ 0 h 120459"/>
                  <a:gd name="csX9" fmla="*/ 111951 w 111950"/>
                  <a:gd name="csY9" fmla="*/ 17589 h 120459"/>
                  <a:gd name="csX10" fmla="*/ 88836 w 111950"/>
                  <a:gd name="csY10" fmla="*/ 39560 h 1204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11950" h="120459">
                    <a:moveTo>
                      <a:pt x="88900" y="39560"/>
                    </a:moveTo>
                    <a:cubicBezTo>
                      <a:pt x="85725" y="34544"/>
                      <a:pt x="77915" y="29718"/>
                      <a:pt x="69024" y="29718"/>
                    </a:cubicBezTo>
                    <a:cubicBezTo>
                      <a:pt x="49340" y="29718"/>
                      <a:pt x="35433" y="46418"/>
                      <a:pt x="35433" y="65595"/>
                    </a:cubicBezTo>
                    <a:cubicBezTo>
                      <a:pt x="35433" y="78422"/>
                      <a:pt x="42990" y="90043"/>
                      <a:pt x="60134" y="90043"/>
                    </a:cubicBezTo>
                    <a:cubicBezTo>
                      <a:pt x="71120" y="90043"/>
                      <a:pt x="78422" y="85471"/>
                      <a:pt x="83883" y="79756"/>
                    </a:cubicBezTo>
                    <a:lnTo>
                      <a:pt x="101282" y="103060"/>
                    </a:lnTo>
                    <a:cubicBezTo>
                      <a:pt x="89408" y="113601"/>
                      <a:pt x="74740" y="120459"/>
                      <a:pt x="55308" y="120459"/>
                    </a:cubicBezTo>
                    <a:cubicBezTo>
                      <a:pt x="22161" y="120459"/>
                      <a:pt x="0" y="100584"/>
                      <a:pt x="0" y="70421"/>
                    </a:cubicBezTo>
                    <a:cubicBezTo>
                      <a:pt x="0" y="33401"/>
                      <a:pt x="27877" y="0"/>
                      <a:pt x="69914" y="0"/>
                    </a:cubicBezTo>
                    <a:cubicBezTo>
                      <a:pt x="87058" y="0"/>
                      <a:pt x="103505" y="5715"/>
                      <a:pt x="111951" y="17589"/>
                    </a:cubicBezTo>
                    <a:lnTo>
                      <a:pt x="88836" y="3956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1" name="Frihandsfigur: Form 40">
                <a:extLst>
                  <a:ext uri="{FF2B5EF4-FFF2-40B4-BE49-F238E27FC236}">
                    <a16:creationId xmlns:a16="http://schemas.microsoft.com/office/drawing/2014/main" id="{9C7BB72A-92C2-3DC6-9FB0-5478BBF3895E}"/>
                  </a:ext>
                </a:extLst>
              </p:cNvPr>
              <p:cNvSpPr/>
              <p:nvPr/>
            </p:nvSpPr>
            <p:spPr>
              <a:xfrm>
                <a:off x="11515026" y="5894641"/>
                <a:ext cx="138493" cy="172847"/>
              </a:xfrm>
              <a:custGeom>
                <a:avLst/>
                <a:gdLst>
                  <a:gd name="csX0" fmla="*/ 75882 w 138493"/>
                  <a:gd name="csY0" fmla="*/ 172784 h 172847"/>
                  <a:gd name="csX1" fmla="*/ 46863 w 138493"/>
                  <a:gd name="csY1" fmla="*/ 118174 h 172847"/>
                  <a:gd name="csX2" fmla="*/ 46165 w 138493"/>
                  <a:gd name="csY2" fmla="*/ 118174 h 172847"/>
                  <a:gd name="csX3" fmla="*/ 36576 w 138493"/>
                  <a:gd name="csY3" fmla="*/ 172784 h 172847"/>
                  <a:gd name="csX4" fmla="*/ 0 w 138493"/>
                  <a:gd name="csY4" fmla="*/ 172784 h 172847"/>
                  <a:gd name="csX5" fmla="*/ 30417 w 138493"/>
                  <a:gd name="csY5" fmla="*/ 0 h 172847"/>
                  <a:gd name="csX6" fmla="*/ 67183 w 138493"/>
                  <a:gd name="csY6" fmla="*/ 0 h 172847"/>
                  <a:gd name="csX7" fmla="*/ 48451 w 138493"/>
                  <a:gd name="csY7" fmla="*/ 105156 h 172847"/>
                  <a:gd name="csX8" fmla="*/ 49149 w 138493"/>
                  <a:gd name="csY8" fmla="*/ 105156 h 172847"/>
                  <a:gd name="csX9" fmla="*/ 92329 w 138493"/>
                  <a:gd name="csY9" fmla="*/ 58992 h 172847"/>
                  <a:gd name="csX10" fmla="*/ 138493 w 138493"/>
                  <a:gd name="csY10" fmla="*/ 58992 h 172847"/>
                  <a:gd name="csX11" fmla="*/ 83630 w 138493"/>
                  <a:gd name="csY11" fmla="*/ 112268 h 172847"/>
                  <a:gd name="csX12" fmla="*/ 119507 w 138493"/>
                  <a:gd name="csY12" fmla="*/ 172847 h 172847"/>
                  <a:gd name="csX13" fmla="*/ 75819 w 138493"/>
                  <a:gd name="csY13" fmla="*/ 172847 h 1728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38493" h="172847">
                    <a:moveTo>
                      <a:pt x="75882" y="172784"/>
                    </a:moveTo>
                    <a:lnTo>
                      <a:pt x="46863" y="118174"/>
                    </a:lnTo>
                    <a:lnTo>
                      <a:pt x="46165" y="118174"/>
                    </a:lnTo>
                    <a:lnTo>
                      <a:pt x="36576" y="172784"/>
                    </a:lnTo>
                    <a:lnTo>
                      <a:pt x="0" y="172784"/>
                    </a:lnTo>
                    <a:lnTo>
                      <a:pt x="30417" y="0"/>
                    </a:lnTo>
                    <a:lnTo>
                      <a:pt x="67183" y="0"/>
                    </a:lnTo>
                    <a:lnTo>
                      <a:pt x="48451" y="105156"/>
                    </a:lnTo>
                    <a:lnTo>
                      <a:pt x="49149" y="105156"/>
                    </a:lnTo>
                    <a:lnTo>
                      <a:pt x="92329" y="58992"/>
                    </a:lnTo>
                    <a:lnTo>
                      <a:pt x="138493" y="58992"/>
                    </a:lnTo>
                    <a:lnTo>
                      <a:pt x="83630" y="112268"/>
                    </a:lnTo>
                    <a:lnTo>
                      <a:pt x="119507" y="172847"/>
                    </a:lnTo>
                    <a:lnTo>
                      <a:pt x="75819" y="17284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2" name="Frihandsfigur: Form 41">
                <a:extLst>
                  <a:ext uri="{FF2B5EF4-FFF2-40B4-BE49-F238E27FC236}">
                    <a16:creationId xmlns:a16="http://schemas.microsoft.com/office/drawing/2014/main" id="{BFAAD50E-F9A2-6D99-FC4D-4BCB03CCD8A0}"/>
                  </a:ext>
                </a:extLst>
              </p:cNvPr>
              <p:cNvSpPr/>
              <p:nvPr/>
            </p:nvSpPr>
            <p:spPr>
              <a:xfrm>
                <a:off x="11643931" y="5950140"/>
                <a:ext cx="118872" cy="120650"/>
              </a:xfrm>
              <a:custGeom>
                <a:avLst/>
                <a:gdLst>
                  <a:gd name="csX0" fmla="*/ 34290 w 118872"/>
                  <a:gd name="csY0" fmla="*/ 70167 h 120650"/>
                  <a:gd name="csX1" fmla="*/ 34037 w 118872"/>
                  <a:gd name="csY1" fmla="*/ 72199 h 120650"/>
                  <a:gd name="csX2" fmla="*/ 59182 w 118872"/>
                  <a:gd name="csY2" fmla="*/ 92519 h 120650"/>
                  <a:gd name="csX3" fmla="*/ 86361 w 118872"/>
                  <a:gd name="csY3" fmla="*/ 80645 h 120650"/>
                  <a:gd name="csX4" fmla="*/ 109475 w 118872"/>
                  <a:gd name="csY4" fmla="*/ 98679 h 120650"/>
                  <a:gd name="csX5" fmla="*/ 56007 w 118872"/>
                  <a:gd name="csY5" fmla="*/ 120650 h 120650"/>
                  <a:gd name="csX6" fmla="*/ 0 w 118872"/>
                  <a:gd name="csY6" fmla="*/ 69469 h 120650"/>
                  <a:gd name="csX7" fmla="*/ 68580 w 118872"/>
                  <a:gd name="csY7" fmla="*/ 0 h 120650"/>
                  <a:gd name="csX8" fmla="*/ 118873 w 118872"/>
                  <a:gd name="csY8" fmla="*/ 48006 h 120650"/>
                  <a:gd name="csX9" fmla="*/ 115888 w 118872"/>
                  <a:gd name="csY9" fmla="*/ 70167 h 120650"/>
                  <a:gd name="csX10" fmla="*/ 34290 w 118872"/>
                  <a:gd name="csY10" fmla="*/ 70167 h 120650"/>
                  <a:gd name="csX11" fmla="*/ 86424 w 118872"/>
                  <a:gd name="csY11" fmla="*/ 43243 h 120650"/>
                  <a:gd name="csX12" fmla="*/ 65596 w 118872"/>
                  <a:gd name="csY12" fmla="*/ 25654 h 120650"/>
                  <a:gd name="csX13" fmla="*/ 36767 w 118872"/>
                  <a:gd name="csY13" fmla="*/ 47815 h 120650"/>
                  <a:gd name="csX14" fmla="*/ 86106 w 118872"/>
                  <a:gd name="csY14" fmla="*/ 47815 h 120650"/>
                  <a:gd name="csX15" fmla="*/ 86361 w 118872"/>
                  <a:gd name="csY15" fmla="*/ 43243 h 1206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18872" h="120650">
                    <a:moveTo>
                      <a:pt x="34290" y="70167"/>
                    </a:moveTo>
                    <a:cubicBezTo>
                      <a:pt x="34037" y="71056"/>
                      <a:pt x="34037" y="71755"/>
                      <a:pt x="34037" y="72199"/>
                    </a:cubicBezTo>
                    <a:cubicBezTo>
                      <a:pt x="34037" y="85026"/>
                      <a:pt x="46610" y="92519"/>
                      <a:pt x="59182" y="92519"/>
                    </a:cubicBezTo>
                    <a:cubicBezTo>
                      <a:pt x="70613" y="92519"/>
                      <a:pt x="79502" y="87947"/>
                      <a:pt x="86361" y="80645"/>
                    </a:cubicBezTo>
                    <a:lnTo>
                      <a:pt x="109475" y="98679"/>
                    </a:lnTo>
                    <a:cubicBezTo>
                      <a:pt x="95060" y="113982"/>
                      <a:pt x="76581" y="120650"/>
                      <a:pt x="56007" y="120650"/>
                    </a:cubicBezTo>
                    <a:cubicBezTo>
                      <a:pt x="24448" y="120650"/>
                      <a:pt x="0" y="102616"/>
                      <a:pt x="0" y="69469"/>
                    </a:cubicBezTo>
                    <a:cubicBezTo>
                      <a:pt x="0" y="30607"/>
                      <a:pt x="28575" y="0"/>
                      <a:pt x="68580" y="0"/>
                    </a:cubicBezTo>
                    <a:cubicBezTo>
                      <a:pt x="98552" y="0"/>
                      <a:pt x="118873" y="17145"/>
                      <a:pt x="118873" y="48006"/>
                    </a:cubicBezTo>
                    <a:cubicBezTo>
                      <a:pt x="118873" y="53467"/>
                      <a:pt x="117729" y="62865"/>
                      <a:pt x="115888" y="70167"/>
                    </a:cubicBezTo>
                    <a:lnTo>
                      <a:pt x="34290" y="70167"/>
                    </a:lnTo>
                    <a:close/>
                    <a:moveTo>
                      <a:pt x="86424" y="43243"/>
                    </a:moveTo>
                    <a:cubicBezTo>
                      <a:pt x="86424" y="33210"/>
                      <a:pt x="78867" y="25654"/>
                      <a:pt x="65596" y="25654"/>
                    </a:cubicBezTo>
                    <a:cubicBezTo>
                      <a:pt x="49340" y="25654"/>
                      <a:pt x="39053" y="38227"/>
                      <a:pt x="36767" y="47815"/>
                    </a:cubicBezTo>
                    <a:lnTo>
                      <a:pt x="86106" y="47815"/>
                    </a:lnTo>
                    <a:cubicBezTo>
                      <a:pt x="86361" y="46228"/>
                      <a:pt x="86361" y="44640"/>
                      <a:pt x="86361" y="43243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3" name="Frihandsfigur: Form 42">
                <a:extLst>
                  <a:ext uri="{FF2B5EF4-FFF2-40B4-BE49-F238E27FC236}">
                    <a16:creationId xmlns:a16="http://schemas.microsoft.com/office/drawing/2014/main" id="{50140BF6-08F0-65CF-2B33-3369F205DE2D}"/>
                  </a:ext>
                </a:extLst>
              </p:cNvPr>
              <p:cNvSpPr/>
              <p:nvPr/>
            </p:nvSpPr>
            <p:spPr>
              <a:xfrm>
                <a:off x="11775884" y="5923407"/>
                <a:ext cx="82994" cy="146748"/>
              </a:xfrm>
              <a:custGeom>
                <a:avLst/>
                <a:gdLst>
                  <a:gd name="csX0" fmla="*/ 0 w 82994"/>
                  <a:gd name="csY0" fmla="*/ 57848 h 146748"/>
                  <a:gd name="csX1" fmla="*/ 5017 w 82994"/>
                  <a:gd name="csY1" fmla="*/ 30163 h 146748"/>
                  <a:gd name="csX2" fmla="*/ 23051 w 82994"/>
                  <a:gd name="csY2" fmla="*/ 30163 h 146748"/>
                  <a:gd name="csX3" fmla="*/ 28322 w 82994"/>
                  <a:gd name="csY3" fmla="*/ 0 h 146748"/>
                  <a:gd name="csX4" fmla="*/ 64008 w 82994"/>
                  <a:gd name="csY4" fmla="*/ 0 h 146748"/>
                  <a:gd name="csX5" fmla="*/ 58738 w 82994"/>
                  <a:gd name="csY5" fmla="*/ 30163 h 146748"/>
                  <a:gd name="csX6" fmla="*/ 82995 w 82994"/>
                  <a:gd name="csY6" fmla="*/ 30163 h 146748"/>
                  <a:gd name="csX7" fmla="*/ 77978 w 82994"/>
                  <a:gd name="csY7" fmla="*/ 57848 h 146748"/>
                  <a:gd name="csX8" fmla="*/ 54420 w 82994"/>
                  <a:gd name="csY8" fmla="*/ 57848 h 146748"/>
                  <a:gd name="csX9" fmla="*/ 46165 w 82994"/>
                  <a:gd name="csY9" fmla="*/ 102426 h 146748"/>
                  <a:gd name="csX10" fmla="*/ 45720 w 82994"/>
                  <a:gd name="csY10" fmla="*/ 108585 h 146748"/>
                  <a:gd name="csX11" fmla="*/ 57595 w 82994"/>
                  <a:gd name="csY11" fmla="*/ 118427 h 146748"/>
                  <a:gd name="csX12" fmla="*/ 67628 w 82994"/>
                  <a:gd name="csY12" fmla="*/ 117030 h 146748"/>
                  <a:gd name="csX13" fmla="*/ 64198 w 82994"/>
                  <a:gd name="csY13" fmla="*/ 143320 h 146748"/>
                  <a:gd name="csX14" fmla="*/ 44069 w 82994"/>
                  <a:gd name="csY14" fmla="*/ 146748 h 146748"/>
                  <a:gd name="csX15" fmla="*/ 8636 w 82994"/>
                  <a:gd name="csY15" fmla="*/ 119063 h 146748"/>
                  <a:gd name="csX16" fmla="*/ 10033 w 82994"/>
                  <a:gd name="csY16" fmla="*/ 106045 h 146748"/>
                  <a:gd name="csX17" fmla="*/ 18733 w 82994"/>
                  <a:gd name="csY17" fmla="*/ 57848 h 146748"/>
                  <a:gd name="csX18" fmla="*/ 0 w 82994"/>
                  <a:gd name="csY18" fmla="*/ 57848 h 1467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82994" h="146748">
                    <a:moveTo>
                      <a:pt x="0" y="57848"/>
                    </a:moveTo>
                    <a:lnTo>
                      <a:pt x="5017" y="30163"/>
                    </a:lnTo>
                    <a:lnTo>
                      <a:pt x="23051" y="30163"/>
                    </a:lnTo>
                    <a:lnTo>
                      <a:pt x="28322" y="0"/>
                    </a:lnTo>
                    <a:lnTo>
                      <a:pt x="64008" y="0"/>
                    </a:lnTo>
                    <a:lnTo>
                      <a:pt x="58738" y="30163"/>
                    </a:lnTo>
                    <a:lnTo>
                      <a:pt x="82995" y="30163"/>
                    </a:lnTo>
                    <a:lnTo>
                      <a:pt x="77978" y="57848"/>
                    </a:lnTo>
                    <a:lnTo>
                      <a:pt x="54420" y="57848"/>
                    </a:lnTo>
                    <a:lnTo>
                      <a:pt x="46165" y="102426"/>
                    </a:lnTo>
                    <a:cubicBezTo>
                      <a:pt x="45910" y="104458"/>
                      <a:pt x="45720" y="106997"/>
                      <a:pt x="45720" y="108585"/>
                    </a:cubicBezTo>
                    <a:cubicBezTo>
                      <a:pt x="45720" y="116141"/>
                      <a:pt x="50292" y="118427"/>
                      <a:pt x="57595" y="118427"/>
                    </a:cubicBezTo>
                    <a:cubicBezTo>
                      <a:pt x="61278" y="118427"/>
                      <a:pt x="64897" y="117729"/>
                      <a:pt x="67628" y="117030"/>
                    </a:cubicBezTo>
                    <a:lnTo>
                      <a:pt x="64198" y="143320"/>
                    </a:lnTo>
                    <a:cubicBezTo>
                      <a:pt x="59881" y="145161"/>
                      <a:pt x="51181" y="146748"/>
                      <a:pt x="44069" y="146748"/>
                    </a:cubicBezTo>
                    <a:cubicBezTo>
                      <a:pt x="22098" y="146748"/>
                      <a:pt x="8636" y="138049"/>
                      <a:pt x="8636" y="119063"/>
                    </a:cubicBezTo>
                    <a:cubicBezTo>
                      <a:pt x="8636" y="115379"/>
                      <a:pt x="9081" y="110172"/>
                      <a:pt x="10033" y="106045"/>
                    </a:cubicBezTo>
                    <a:lnTo>
                      <a:pt x="18733" y="57848"/>
                    </a:lnTo>
                    <a:lnTo>
                      <a:pt x="0" y="57848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pic>
          <p:nvPicPr>
            <p:cNvPr id="4" name="Bild 3">
              <a:extLst>
                <a:ext uri="{FF2B5EF4-FFF2-40B4-BE49-F238E27FC236}">
                  <a16:creationId xmlns:a16="http://schemas.microsoft.com/office/drawing/2014/main" id="{BFCC4600-D546-A270-E2FF-95DF2CB4AD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0648" y="5608914"/>
              <a:ext cx="1567301" cy="1008910"/>
            </a:xfrm>
            <a:prstGeom prst="rect">
              <a:avLst/>
            </a:prstGeom>
          </p:spPr>
        </p:pic>
        <p:pic>
          <p:nvPicPr>
            <p:cNvPr id="5" name="Bild 4">
              <a:extLst>
                <a:ext uri="{FF2B5EF4-FFF2-40B4-BE49-F238E27FC236}">
                  <a16:creationId xmlns:a16="http://schemas.microsoft.com/office/drawing/2014/main" id="{F12D4E78-A4F6-29A3-DC3E-8300D785EA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57891" y="6244136"/>
              <a:ext cx="2169795" cy="2935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83387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an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object 7" descr="Logotyp för Handels">
            <a:extLst>
              <a:ext uri="{FF2B5EF4-FFF2-40B4-BE49-F238E27FC236}">
                <a16:creationId xmlns:a16="http://schemas.microsoft.com/office/drawing/2014/main" id="{32566B5C-D962-789C-4D1E-74E34104FE4E}"/>
              </a:ext>
            </a:extLst>
          </p:cNvPr>
          <p:cNvSpPr/>
          <p:nvPr userDrawn="1"/>
        </p:nvSpPr>
        <p:spPr>
          <a:xfrm>
            <a:off x="4947219" y="1668507"/>
            <a:ext cx="2297562" cy="1943351"/>
          </a:xfrm>
          <a:custGeom>
            <a:avLst/>
            <a:gdLst/>
            <a:ahLst/>
            <a:cxnLst/>
            <a:rect l="l" t="t" r="r" b="b"/>
            <a:pathLst>
              <a:path w="3785234" h="3201670">
                <a:moveTo>
                  <a:pt x="601814" y="2570492"/>
                </a:moveTo>
                <a:lnTo>
                  <a:pt x="396951" y="2570492"/>
                </a:lnTo>
                <a:lnTo>
                  <a:pt x="396951" y="2819412"/>
                </a:lnTo>
                <a:lnTo>
                  <a:pt x="203923" y="2819412"/>
                </a:lnTo>
                <a:lnTo>
                  <a:pt x="203923" y="2570492"/>
                </a:lnTo>
                <a:lnTo>
                  <a:pt x="0" y="2570492"/>
                </a:lnTo>
                <a:lnTo>
                  <a:pt x="0" y="2819412"/>
                </a:lnTo>
                <a:lnTo>
                  <a:pt x="0" y="2948952"/>
                </a:lnTo>
                <a:lnTo>
                  <a:pt x="0" y="3194062"/>
                </a:lnTo>
                <a:lnTo>
                  <a:pt x="203923" y="3194062"/>
                </a:lnTo>
                <a:lnTo>
                  <a:pt x="203923" y="2948952"/>
                </a:lnTo>
                <a:lnTo>
                  <a:pt x="396951" y="2948952"/>
                </a:lnTo>
                <a:lnTo>
                  <a:pt x="396951" y="3194062"/>
                </a:lnTo>
                <a:lnTo>
                  <a:pt x="601814" y="3194062"/>
                </a:lnTo>
                <a:lnTo>
                  <a:pt x="601814" y="2948952"/>
                </a:lnTo>
                <a:lnTo>
                  <a:pt x="601814" y="2819412"/>
                </a:lnTo>
                <a:lnTo>
                  <a:pt x="601814" y="2570492"/>
                </a:lnTo>
                <a:close/>
              </a:path>
              <a:path w="3785234" h="3201670">
                <a:moveTo>
                  <a:pt x="1240726" y="2733637"/>
                </a:moveTo>
                <a:lnTo>
                  <a:pt x="1050417" y="2733637"/>
                </a:lnTo>
                <a:lnTo>
                  <a:pt x="1050417" y="2838742"/>
                </a:lnTo>
                <a:lnTo>
                  <a:pt x="1050417" y="2963824"/>
                </a:lnTo>
                <a:lnTo>
                  <a:pt x="1050417" y="2971063"/>
                </a:lnTo>
                <a:lnTo>
                  <a:pt x="1047991" y="2988145"/>
                </a:lnTo>
                <a:lnTo>
                  <a:pt x="1022743" y="3032252"/>
                </a:lnTo>
                <a:lnTo>
                  <a:pt x="978154" y="3056458"/>
                </a:lnTo>
                <a:lnTo>
                  <a:pt x="960691" y="3058083"/>
                </a:lnTo>
                <a:lnTo>
                  <a:pt x="942733" y="3056432"/>
                </a:lnTo>
                <a:lnTo>
                  <a:pt x="896327" y="3031769"/>
                </a:lnTo>
                <a:lnTo>
                  <a:pt x="870839" y="2985732"/>
                </a:lnTo>
                <a:lnTo>
                  <a:pt x="869124" y="2967444"/>
                </a:lnTo>
                <a:lnTo>
                  <a:pt x="870800" y="2949511"/>
                </a:lnTo>
                <a:lnTo>
                  <a:pt x="895896" y="2903575"/>
                </a:lnTo>
                <a:lnTo>
                  <a:pt x="942365" y="2878493"/>
                </a:lnTo>
                <a:lnTo>
                  <a:pt x="960691" y="2876816"/>
                </a:lnTo>
                <a:lnTo>
                  <a:pt x="977417" y="2878404"/>
                </a:lnTo>
                <a:lnTo>
                  <a:pt x="1021842" y="2902216"/>
                </a:lnTo>
                <a:lnTo>
                  <a:pt x="1047940" y="2946374"/>
                </a:lnTo>
                <a:lnTo>
                  <a:pt x="1050417" y="2963824"/>
                </a:lnTo>
                <a:lnTo>
                  <a:pt x="1050417" y="2838742"/>
                </a:lnTo>
                <a:lnTo>
                  <a:pt x="1024674" y="2792755"/>
                </a:lnTo>
                <a:lnTo>
                  <a:pt x="989215" y="2759900"/>
                </a:lnTo>
                <a:lnTo>
                  <a:pt x="947191" y="2740202"/>
                </a:lnTo>
                <a:lnTo>
                  <a:pt x="901763" y="2733637"/>
                </a:lnTo>
                <a:lnTo>
                  <a:pt x="873163" y="2735503"/>
                </a:lnTo>
                <a:lnTo>
                  <a:pt x="818337" y="2750439"/>
                </a:lnTo>
                <a:lnTo>
                  <a:pt x="767562" y="2779915"/>
                </a:lnTo>
                <a:lnTo>
                  <a:pt x="726325" y="2821394"/>
                </a:lnTo>
                <a:lnTo>
                  <a:pt x="696137" y="2873730"/>
                </a:lnTo>
                <a:lnTo>
                  <a:pt x="680720" y="2932887"/>
                </a:lnTo>
                <a:lnTo>
                  <a:pt x="678789" y="2964700"/>
                </a:lnTo>
                <a:lnTo>
                  <a:pt x="680720" y="2997035"/>
                </a:lnTo>
                <a:lnTo>
                  <a:pt x="696137" y="3057080"/>
                </a:lnTo>
                <a:lnTo>
                  <a:pt x="726300" y="3110344"/>
                </a:lnTo>
                <a:lnTo>
                  <a:pt x="767321" y="3152952"/>
                </a:lnTo>
                <a:lnTo>
                  <a:pt x="817740" y="3183686"/>
                </a:lnTo>
                <a:lnTo>
                  <a:pt x="872794" y="3199320"/>
                </a:lnTo>
                <a:lnTo>
                  <a:pt x="901763" y="3201276"/>
                </a:lnTo>
                <a:lnTo>
                  <a:pt x="949794" y="3195561"/>
                </a:lnTo>
                <a:lnTo>
                  <a:pt x="990587" y="3178403"/>
                </a:lnTo>
                <a:lnTo>
                  <a:pt x="1024128" y="3149790"/>
                </a:lnTo>
                <a:lnTo>
                  <a:pt x="1050417" y="3109747"/>
                </a:lnTo>
                <a:lnTo>
                  <a:pt x="1050417" y="3194037"/>
                </a:lnTo>
                <a:lnTo>
                  <a:pt x="1240726" y="3194037"/>
                </a:lnTo>
                <a:lnTo>
                  <a:pt x="1240726" y="3109747"/>
                </a:lnTo>
                <a:lnTo>
                  <a:pt x="1240726" y="3058083"/>
                </a:lnTo>
                <a:lnTo>
                  <a:pt x="1240726" y="2876816"/>
                </a:lnTo>
                <a:lnTo>
                  <a:pt x="1240726" y="2838742"/>
                </a:lnTo>
                <a:lnTo>
                  <a:pt x="1240726" y="2733637"/>
                </a:lnTo>
                <a:close/>
              </a:path>
              <a:path w="3785234" h="3201670">
                <a:moveTo>
                  <a:pt x="1825701" y="744740"/>
                </a:moveTo>
                <a:lnTo>
                  <a:pt x="1824050" y="686066"/>
                </a:lnTo>
                <a:lnTo>
                  <a:pt x="1819186" y="630936"/>
                </a:lnTo>
                <a:lnTo>
                  <a:pt x="1811235" y="579234"/>
                </a:lnTo>
                <a:lnTo>
                  <a:pt x="1800352" y="530885"/>
                </a:lnTo>
                <a:lnTo>
                  <a:pt x="1786636" y="485749"/>
                </a:lnTo>
                <a:lnTo>
                  <a:pt x="1770240" y="443738"/>
                </a:lnTo>
                <a:lnTo>
                  <a:pt x="1751279" y="404736"/>
                </a:lnTo>
                <a:lnTo>
                  <a:pt x="1729905" y="368655"/>
                </a:lnTo>
                <a:lnTo>
                  <a:pt x="1706219" y="335368"/>
                </a:lnTo>
                <a:lnTo>
                  <a:pt x="1680387" y="304761"/>
                </a:lnTo>
                <a:lnTo>
                  <a:pt x="1652511" y="276758"/>
                </a:lnTo>
                <a:lnTo>
                  <a:pt x="1622742" y="251231"/>
                </a:lnTo>
                <a:lnTo>
                  <a:pt x="1591195" y="228079"/>
                </a:lnTo>
                <a:lnTo>
                  <a:pt x="1558010" y="207187"/>
                </a:lnTo>
                <a:lnTo>
                  <a:pt x="1523326" y="188468"/>
                </a:lnTo>
                <a:lnTo>
                  <a:pt x="1487258" y="171792"/>
                </a:lnTo>
                <a:lnTo>
                  <a:pt x="1449946" y="157060"/>
                </a:lnTo>
                <a:lnTo>
                  <a:pt x="1411516" y="144183"/>
                </a:lnTo>
                <a:lnTo>
                  <a:pt x="1372108" y="133032"/>
                </a:lnTo>
                <a:lnTo>
                  <a:pt x="1331836" y="123507"/>
                </a:lnTo>
                <a:lnTo>
                  <a:pt x="1290853" y="115493"/>
                </a:lnTo>
                <a:lnTo>
                  <a:pt x="1249273" y="108902"/>
                </a:lnTo>
                <a:lnTo>
                  <a:pt x="1207249" y="103619"/>
                </a:lnTo>
                <a:lnTo>
                  <a:pt x="1164882" y="99542"/>
                </a:lnTo>
                <a:lnTo>
                  <a:pt x="1122324" y="96545"/>
                </a:lnTo>
                <a:lnTo>
                  <a:pt x="1079690" y="94538"/>
                </a:lnTo>
                <a:lnTo>
                  <a:pt x="1037132" y="93421"/>
                </a:lnTo>
                <a:lnTo>
                  <a:pt x="994765" y="93065"/>
                </a:lnTo>
                <a:lnTo>
                  <a:pt x="336550" y="471881"/>
                </a:lnTo>
                <a:lnTo>
                  <a:pt x="446976" y="469595"/>
                </a:lnTo>
                <a:lnTo>
                  <a:pt x="487629" y="469239"/>
                </a:lnTo>
                <a:lnTo>
                  <a:pt x="529691" y="469366"/>
                </a:lnTo>
                <a:lnTo>
                  <a:pt x="572884" y="470128"/>
                </a:lnTo>
                <a:lnTo>
                  <a:pt x="616902" y="471690"/>
                </a:lnTo>
                <a:lnTo>
                  <a:pt x="661428" y="474205"/>
                </a:lnTo>
                <a:lnTo>
                  <a:pt x="706183" y="477850"/>
                </a:lnTo>
                <a:lnTo>
                  <a:pt x="750849" y="482765"/>
                </a:lnTo>
                <a:lnTo>
                  <a:pt x="795134" y="489127"/>
                </a:lnTo>
                <a:lnTo>
                  <a:pt x="838746" y="497078"/>
                </a:lnTo>
                <a:lnTo>
                  <a:pt x="881367" y="506806"/>
                </a:lnTo>
                <a:lnTo>
                  <a:pt x="922705" y="518439"/>
                </a:lnTo>
                <a:lnTo>
                  <a:pt x="962469" y="532168"/>
                </a:lnTo>
                <a:lnTo>
                  <a:pt x="1000353" y="548144"/>
                </a:lnTo>
                <a:lnTo>
                  <a:pt x="1036040" y="566521"/>
                </a:lnTo>
                <a:lnTo>
                  <a:pt x="1069263" y="587463"/>
                </a:lnTo>
                <a:lnTo>
                  <a:pt x="1099693" y="611136"/>
                </a:lnTo>
                <a:lnTo>
                  <a:pt x="1127036" y="637692"/>
                </a:lnTo>
                <a:lnTo>
                  <a:pt x="1171282" y="700112"/>
                </a:lnTo>
                <a:lnTo>
                  <a:pt x="1187577" y="736295"/>
                </a:lnTo>
                <a:lnTo>
                  <a:pt x="1199591" y="776008"/>
                </a:lnTo>
                <a:lnTo>
                  <a:pt x="1207020" y="819416"/>
                </a:lnTo>
                <a:lnTo>
                  <a:pt x="1209560" y="866673"/>
                </a:lnTo>
                <a:lnTo>
                  <a:pt x="1209560" y="2291334"/>
                </a:lnTo>
                <a:lnTo>
                  <a:pt x="1825701" y="1938616"/>
                </a:lnTo>
                <a:lnTo>
                  <a:pt x="1825701" y="744740"/>
                </a:lnTo>
                <a:close/>
              </a:path>
              <a:path w="3785234" h="3201670">
                <a:moveTo>
                  <a:pt x="1866963" y="2967444"/>
                </a:moveTo>
                <a:lnTo>
                  <a:pt x="1863890" y="2915589"/>
                </a:lnTo>
                <a:lnTo>
                  <a:pt x="1854631" y="2869692"/>
                </a:lnTo>
                <a:lnTo>
                  <a:pt x="1839201" y="2829725"/>
                </a:lnTo>
                <a:lnTo>
                  <a:pt x="1817547" y="2795714"/>
                </a:lnTo>
                <a:lnTo>
                  <a:pt x="1790522" y="2768549"/>
                </a:lnTo>
                <a:lnTo>
                  <a:pt x="1722335" y="2737510"/>
                </a:lnTo>
                <a:lnTo>
                  <a:pt x="1681187" y="2733637"/>
                </a:lnTo>
                <a:lnTo>
                  <a:pt x="1627949" y="2740202"/>
                </a:lnTo>
                <a:lnTo>
                  <a:pt x="1582407" y="2759913"/>
                </a:lnTo>
                <a:lnTo>
                  <a:pt x="1544561" y="2792755"/>
                </a:lnTo>
                <a:lnTo>
                  <a:pt x="1514424" y="2838742"/>
                </a:lnTo>
                <a:lnTo>
                  <a:pt x="1514424" y="2746286"/>
                </a:lnTo>
                <a:lnTo>
                  <a:pt x="1332255" y="2746286"/>
                </a:lnTo>
                <a:lnTo>
                  <a:pt x="1332255" y="3194012"/>
                </a:lnTo>
                <a:lnTo>
                  <a:pt x="1523517" y="3194012"/>
                </a:lnTo>
                <a:lnTo>
                  <a:pt x="1523517" y="2981922"/>
                </a:lnTo>
                <a:lnTo>
                  <a:pt x="1524330" y="2965615"/>
                </a:lnTo>
                <a:lnTo>
                  <a:pt x="1536623" y="2922168"/>
                </a:lnTo>
                <a:lnTo>
                  <a:pt x="1560677" y="2889593"/>
                </a:lnTo>
                <a:lnTo>
                  <a:pt x="1602397" y="2868612"/>
                </a:lnTo>
                <a:lnTo>
                  <a:pt x="1613242" y="2867736"/>
                </a:lnTo>
                <a:lnTo>
                  <a:pt x="1627352" y="2869044"/>
                </a:lnTo>
                <a:lnTo>
                  <a:pt x="1667230" y="2900146"/>
                </a:lnTo>
                <a:lnTo>
                  <a:pt x="1676679" y="2948432"/>
                </a:lnTo>
                <a:lnTo>
                  <a:pt x="1676679" y="3194012"/>
                </a:lnTo>
                <a:lnTo>
                  <a:pt x="1866963" y="3194012"/>
                </a:lnTo>
                <a:lnTo>
                  <a:pt x="1866963" y="2967444"/>
                </a:lnTo>
                <a:close/>
              </a:path>
              <a:path w="3785234" h="3201670">
                <a:moveTo>
                  <a:pt x="2494153" y="2568638"/>
                </a:moveTo>
                <a:lnTo>
                  <a:pt x="2302903" y="2596756"/>
                </a:lnTo>
                <a:lnTo>
                  <a:pt x="2302903" y="2825140"/>
                </a:lnTo>
                <a:lnTo>
                  <a:pt x="2302903" y="2963811"/>
                </a:lnTo>
                <a:lnTo>
                  <a:pt x="2302903" y="2967431"/>
                </a:lnTo>
                <a:lnTo>
                  <a:pt x="2301290" y="2984995"/>
                </a:lnTo>
                <a:lnTo>
                  <a:pt x="2277072" y="3030880"/>
                </a:lnTo>
                <a:lnTo>
                  <a:pt x="2231453" y="3056382"/>
                </a:lnTo>
                <a:lnTo>
                  <a:pt x="2213178" y="3058083"/>
                </a:lnTo>
                <a:lnTo>
                  <a:pt x="2195652" y="3056432"/>
                </a:lnTo>
                <a:lnTo>
                  <a:pt x="2150186" y="3031769"/>
                </a:lnTo>
                <a:lnTo>
                  <a:pt x="2125141" y="2985732"/>
                </a:lnTo>
                <a:lnTo>
                  <a:pt x="2123478" y="2967431"/>
                </a:lnTo>
                <a:lnTo>
                  <a:pt x="2125091" y="2949511"/>
                </a:lnTo>
                <a:lnTo>
                  <a:pt x="2149297" y="2903563"/>
                </a:lnTo>
                <a:lnTo>
                  <a:pt x="2194903" y="2878493"/>
                </a:lnTo>
                <a:lnTo>
                  <a:pt x="2213178" y="2876816"/>
                </a:lnTo>
                <a:lnTo>
                  <a:pt x="2230348" y="2878429"/>
                </a:lnTo>
                <a:lnTo>
                  <a:pt x="2275687" y="2902623"/>
                </a:lnTo>
                <a:lnTo>
                  <a:pt x="2301202" y="2946730"/>
                </a:lnTo>
                <a:lnTo>
                  <a:pt x="2302903" y="2963811"/>
                </a:lnTo>
                <a:lnTo>
                  <a:pt x="2302903" y="2825140"/>
                </a:lnTo>
                <a:lnTo>
                  <a:pt x="2276741" y="2783687"/>
                </a:lnTo>
                <a:lnTo>
                  <a:pt x="2243569" y="2755328"/>
                </a:lnTo>
                <a:lnTo>
                  <a:pt x="2202853" y="2739059"/>
                </a:lnTo>
                <a:lnTo>
                  <a:pt x="2154288" y="2733637"/>
                </a:lnTo>
                <a:lnTo>
                  <a:pt x="2125700" y="2735554"/>
                </a:lnTo>
                <a:lnTo>
                  <a:pt x="2071090" y="2750959"/>
                </a:lnTo>
                <a:lnTo>
                  <a:pt x="2020760" y="2781287"/>
                </a:lnTo>
                <a:lnTo>
                  <a:pt x="1979968" y="2823641"/>
                </a:lnTo>
                <a:lnTo>
                  <a:pt x="1950186" y="2876816"/>
                </a:lnTo>
                <a:lnTo>
                  <a:pt x="1935035" y="2935922"/>
                </a:lnTo>
                <a:lnTo>
                  <a:pt x="1933143" y="2967431"/>
                </a:lnTo>
                <a:lnTo>
                  <a:pt x="1934959" y="2997377"/>
                </a:lnTo>
                <a:lnTo>
                  <a:pt x="1949450" y="3054693"/>
                </a:lnTo>
                <a:lnTo>
                  <a:pt x="1977961" y="3107740"/>
                </a:lnTo>
                <a:lnTo>
                  <a:pt x="2017610" y="3151009"/>
                </a:lnTo>
                <a:lnTo>
                  <a:pt x="2067280" y="3182912"/>
                </a:lnTo>
                <a:lnTo>
                  <a:pt x="2123262" y="3199231"/>
                </a:lnTo>
                <a:lnTo>
                  <a:pt x="2153374" y="3201263"/>
                </a:lnTo>
                <a:lnTo>
                  <a:pt x="2202815" y="3195548"/>
                </a:lnTo>
                <a:lnTo>
                  <a:pt x="2244217" y="3178391"/>
                </a:lnTo>
                <a:lnTo>
                  <a:pt x="2277580" y="3149790"/>
                </a:lnTo>
                <a:lnTo>
                  <a:pt x="2302903" y="3109747"/>
                </a:lnTo>
                <a:lnTo>
                  <a:pt x="2302903" y="3194024"/>
                </a:lnTo>
                <a:lnTo>
                  <a:pt x="2494153" y="3194024"/>
                </a:lnTo>
                <a:lnTo>
                  <a:pt x="2494153" y="3109747"/>
                </a:lnTo>
                <a:lnTo>
                  <a:pt x="2494153" y="3058083"/>
                </a:lnTo>
                <a:lnTo>
                  <a:pt x="2494153" y="2876816"/>
                </a:lnTo>
                <a:lnTo>
                  <a:pt x="2494153" y="2825140"/>
                </a:lnTo>
                <a:lnTo>
                  <a:pt x="2494153" y="2568638"/>
                </a:lnTo>
                <a:close/>
              </a:path>
              <a:path w="3785234" h="3201670">
                <a:moveTo>
                  <a:pt x="3024314" y="2955658"/>
                </a:moveTo>
                <a:lnTo>
                  <a:pt x="3018434" y="2896184"/>
                </a:lnTo>
                <a:lnTo>
                  <a:pt x="3000972" y="2843301"/>
                </a:lnTo>
                <a:lnTo>
                  <a:pt x="3000781" y="2842818"/>
                </a:lnTo>
                <a:lnTo>
                  <a:pt x="2971203" y="2797746"/>
                </a:lnTo>
                <a:lnTo>
                  <a:pt x="2929623" y="2763075"/>
                </a:lnTo>
                <a:lnTo>
                  <a:pt x="2883878" y="2743238"/>
                </a:lnTo>
                <a:lnTo>
                  <a:pt x="2883878" y="2900375"/>
                </a:lnTo>
                <a:lnTo>
                  <a:pt x="2743365" y="2931198"/>
                </a:lnTo>
                <a:lnTo>
                  <a:pt x="2754922" y="2880880"/>
                </a:lnTo>
                <a:lnTo>
                  <a:pt x="2785745" y="2849397"/>
                </a:lnTo>
                <a:lnTo>
                  <a:pt x="2814967" y="2843301"/>
                </a:lnTo>
                <a:lnTo>
                  <a:pt x="2839669" y="2846870"/>
                </a:lnTo>
                <a:lnTo>
                  <a:pt x="2859379" y="2857563"/>
                </a:lnTo>
                <a:lnTo>
                  <a:pt x="2874111" y="2875407"/>
                </a:lnTo>
                <a:lnTo>
                  <a:pt x="2883878" y="2900375"/>
                </a:lnTo>
                <a:lnTo>
                  <a:pt x="2883878" y="2743238"/>
                </a:lnTo>
                <a:lnTo>
                  <a:pt x="2877172" y="2740990"/>
                </a:lnTo>
                <a:lnTo>
                  <a:pt x="2847289" y="2735465"/>
                </a:lnTo>
                <a:lnTo>
                  <a:pt x="2814967" y="2733637"/>
                </a:lnTo>
                <a:lnTo>
                  <a:pt x="2780868" y="2735440"/>
                </a:lnTo>
                <a:lnTo>
                  <a:pt x="2717444" y="2749943"/>
                </a:lnTo>
                <a:lnTo>
                  <a:pt x="2661005" y="2778671"/>
                </a:lnTo>
                <a:lnTo>
                  <a:pt x="2615692" y="2819895"/>
                </a:lnTo>
                <a:lnTo>
                  <a:pt x="2582799" y="2872790"/>
                </a:lnTo>
                <a:lnTo>
                  <a:pt x="2566009" y="2933979"/>
                </a:lnTo>
                <a:lnTo>
                  <a:pt x="2563901" y="2967444"/>
                </a:lnTo>
                <a:lnTo>
                  <a:pt x="2565946" y="3000108"/>
                </a:lnTo>
                <a:lnTo>
                  <a:pt x="2582278" y="3060128"/>
                </a:lnTo>
                <a:lnTo>
                  <a:pt x="2614472" y="3112630"/>
                </a:lnTo>
                <a:lnTo>
                  <a:pt x="2660015" y="3154337"/>
                </a:lnTo>
                <a:lnTo>
                  <a:pt x="2717901" y="3184207"/>
                </a:lnTo>
                <a:lnTo>
                  <a:pt x="2784741" y="3199371"/>
                </a:lnTo>
                <a:lnTo>
                  <a:pt x="2821305" y="3201276"/>
                </a:lnTo>
                <a:lnTo>
                  <a:pt x="2870581" y="3198952"/>
                </a:lnTo>
                <a:lnTo>
                  <a:pt x="2917825" y="3191992"/>
                </a:lnTo>
                <a:lnTo>
                  <a:pt x="2963037" y="3180397"/>
                </a:lnTo>
                <a:lnTo>
                  <a:pt x="3006204" y="3164128"/>
                </a:lnTo>
                <a:lnTo>
                  <a:pt x="2989478" y="3074352"/>
                </a:lnTo>
                <a:lnTo>
                  <a:pt x="2983573" y="3042666"/>
                </a:lnTo>
                <a:lnTo>
                  <a:pt x="2948381" y="3056547"/>
                </a:lnTo>
                <a:lnTo>
                  <a:pt x="2914446" y="3066453"/>
                </a:lnTo>
                <a:lnTo>
                  <a:pt x="2881744" y="3072384"/>
                </a:lnTo>
                <a:lnTo>
                  <a:pt x="2850299" y="3074352"/>
                </a:lnTo>
                <a:lnTo>
                  <a:pt x="2831325" y="3073476"/>
                </a:lnTo>
                <a:lnTo>
                  <a:pt x="2785986" y="3060331"/>
                </a:lnTo>
                <a:lnTo>
                  <a:pt x="2756916" y="3029318"/>
                </a:lnTo>
                <a:lnTo>
                  <a:pt x="2750642" y="3014561"/>
                </a:lnTo>
                <a:lnTo>
                  <a:pt x="3022485" y="2979216"/>
                </a:lnTo>
                <a:lnTo>
                  <a:pt x="3023705" y="2974390"/>
                </a:lnTo>
                <a:lnTo>
                  <a:pt x="3024251" y="2967444"/>
                </a:lnTo>
                <a:lnTo>
                  <a:pt x="3024314" y="2955658"/>
                </a:lnTo>
                <a:close/>
              </a:path>
              <a:path w="3785234" h="3201670">
                <a:moveTo>
                  <a:pt x="3356025" y="1815795"/>
                </a:moveTo>
                <a:lnTo>
                  <a:pt x="3319780" y="1815960"/>
                </a:lnTo>
                <a:lnTo>
                  <a:pt x="3200323" y="1816989"/>
                </a:lnTo>
                <a:lnTo>
                  <a:pt x="3157867" y="1816862"/>
                </a:lnTo>
                <a:lnTo>
                  <a:pt x="3114535" y="1816201"/>
                </a:lnTo>
                <a:lnTo>
                  <a:pt x="3070618" y="1814817"/>
                </a:lnTo>
                <a:lnTo>
                  <a:pt x="3026384" y="1812505"/>
                </a:lnTo>
                <a:lnTo>
                  <a:pt x="2982125" y="1809089"/>
                </a:lnTo>
                <a:lnTo>
                  <a:pt x="2938119" y="1804377"/>
                </a:lnTo>
                <a:lnTo>
                  <a:pt x="2894622" y="1798193"/>
                </a:lnTo>
                <a:lnTo>
                  <a:pt x="2851924" y="1790319"/>
                </a:lnTo>
                <a:lnTo>
                  <a:pt x="2810306" y="1780590"/>
                </a:lnTo>
                <a:lnTo>
                  <a:pt x="2770047" y="1768817"/>
                </a:lnTo>
                <a:lnTo>
                  <a:pt x="2731401" y="1754809"/>
                </a:lnTo>
                <a:lnTo>
                  <a:pt x="2694673" y="1738376"/>
                </a:lnTo>
                <a:lnTo>
                  <a:pt x="2660129" y="1719326"/>
                </a:lnTo>
                <a:lnTo>
                  <a:pt x="2628049" y="1697482"/>
                </a:lnTo>
                <a:lnTo>
                  <a:pt x="2598699" y="1672640"/>
                </a:lnTo>
                <a:lnTo>
                  <a:pt x="2572359" y="1644624"/>
                </a:lnTo>
                <a:lnTo>
                  <a:pt x="2549321" y="1613242"/>
                </a:lnTo>
                <a:lnTo>
                  <a:pt x="2529840" y="1578317"/>
                </a:lnTo>
                <a:lnTo>
                  <a:pt x="2514219" y="1539633"/>
                </a:lnTo>
                <a:lnTo>
                  <a:pt x="2502712" y="1497025"/>
                </a:lnTo>
                <a:lnTo>
                  <a:pt x="2495600" y="1450301"/>
                </a:lnTo>
                <a:lnTo>
                  <a:pt x="2493175" y="1399260"/>
                </a:lnTo>
                <a:lnTo>
                  <a:pt x="2493175" y="0"/>
                </a:lnTo>
                <a:lnTo>
                  <a:pt x="1912581" y="343281"/>
                </a:lnTo>
                <a:lnTo>
                  <a:pt x="1912581" y="1716379"/>
                </a:lnTo>
                <a:lnTo>
                  <a:pt x="1922094" y="1770684"/>
                </a:lnTo>
                <a:lnTo>
                  <a:pt x="1935632" y="1820900"/>
                </a:lnTo>
                <a:lnTo>
                  <a:pt x="1952942" y="1867179"/>
                </a:lnTo>
                <a:lnTo>
                  <a:pt x="1973808" y="1909673"/>
                </a:lnTo>
                <a:lnTo>
                  <a:pt x="1997976" y="1948522"/>
                </a:lnTo>
                <a:lnTo>
                  <a:pt x="2025218" y="1983892"/>
                </a:lnTo>
                <a:lnTo>
                  <a:pt x="2055291" y="2015947"/>
                </a:lnTo>
                <a:lnTo>
                  <a:pt x="2087981" y="2044814"/>
                </a:lnTo>
                <a:lnTo>
                  <a:pt x="2123021" y="2070658"/>
                </a:lnTo>
                <a:lnTo>
                  <a:pt x="2160193" y="2093633"/>
                </a:lnTo>
                <a:lnTo>
                  <a:pt x="2199259" y="2113889"/>
                </a:lnTo>
                <a:lnTo>
                  <a:pt x="2239975" y="2131593"/>
                </a:lnTo>
                <a:lnTo>
                  <a:pt x="2282113" y="2146871"/>
                </a:lnTo>
                <a:lnTo>
                  <a:pt x="2325420" y="2159901"/>
                </a:lnTo>
                <a:lnTo>
                  <a:pt x="2369693" y="2170823"/>
                </a:lnTo>
                <a:lnTo>
                  <a:pt x="2414663" y="2179790"/>
                </a:lnTo>
                <a:lnTo>
                  <a:pt x="2460117" y="2186965"/>
                </a:lnTo>
                <a:lnTo>
                  <a:pt x="2505799" y="2192477"/>
                </a:lnTo>
                <a:lnTo>
                  <a:pt x="2551493" y="2196515"/>
                </a:lnTo>
                <a:lnTo>
                  <a:pt x="2596934" y="2199195"/>
                </a:lnTo>
                <a:lnTo>
                  <a:pt x="2641917" y="2200706"/>
                </a:lnTo>
                <a:lnTo>
                  <a:pt x="2686189" y="2201164"/>
                </a:lnTo>
                <a:lnTo>
                  <a:pt x="3356025" y="1815795"/>
                </a:lnTo>
                <a:close/>
              </a:path>
              <a:path w="3785234" h="3201670">
                <a:moveTo>
                  <a:pt x="3385985" y="3170428"/>
                </a:moveTo>
                <a:lnTo>
                  <a:pt x="3379622" y="3043567"/>
                </a:lnTo>
                <a:lnTo>
                  <a:pt x="3368675" y="3048330"/>
                </a:lnTo>
                <a:lnTo>
                  <a:pt x="3357626" y="3051733"/>
                </a:lnTo>
                <a:lnTo>
                  <a:pt x="3346475" y="3053765"/>
                </a:lnTo>
                <a:lnTo>
                  <a:pt x="3335210" y="3054451"/>
                </a:lnTo>
                <a:lnTo>
                  <a:pt x="3320961" y="3053740"/>
                </a:lnTo>
                <a:lnTo>
                  <a:pt x="3286810" y="3036570"/>
                </a:lnTo>
                <a:lnTo>
                  <a:pt x="3279927" y="3006445"/>
                </a:lnTo>
                <a:lnTo>
                  <a:pt x="3279927" y="2568638"/>
                </a:lnTo>
                <a:lnTo>
                  <a:pt x="3088665" y="2596769"/>
                </a:lnTo>
                <a:lnTo>
                  <a:pt x="3088665" y="3020034"/>
                </a:lnTo>
                <a:lnTo>
                  <a:pt x="3091307" y="3059938"/>
                </a:lnTo>
                <a:lnTo>
                  <a:pt x="3112401" y="3126321"/>
                </a:lnTo>
                <a:lnTo>
                  <a:pt x="3154083" y="3174009"/>
                </a:lnTo>
                <a:lnTo>
                  <a:pt x="3213671" y="3198228"/>
                </a:lnTo>
                <a:lnTo>
                  <a:pt x="3250006" y="3201263"/>
                </a:lnTo>
                <a:lnTo>
                  <a:pt x="3286722" y="3199333"/>
                </a:lnTo>
                <a:lnTo>
                  <a:pt x="3321608" y="3193567"/>
                </a:lnTo>
                <a:lnTo>
                  <a:pt x="3354692" y="3183928"/>
                </a:lnTo>
                <a:lnTo>
                  <a:pt x="3385985" y="3170428"/>
                </a:lnTo>
                <a:close/>
              </a:path>
              <a:path w="3785234" h="3201670">
                <a:moveTo>
                  <a:pt x="3784689" y="3047187"/>
                </a:moveTo>
                <a:lnTo>
                  <a:pt x="3774503" y="2991243"/>
                </a:lnTo>
                <a:lnTo>
                  <a:pt x="3743960" y="2948406"/>
                </a:lnTo>
                <a:lnTo>
                  <a:pt x="3692728" y="2917609"/>
                </a:lnTo>
                <a:lnTo>
                  <a:pt x="3620693" y="2897657"/>
                </a:lnTo>
                <a:lnTo>
                  <a:pt x="3600856" y="2892844"/>
                </a:lnTo>
                <a:lnTo>
                  <a:pt x="3586683" y="2886557"/>
                </a:lnTo>
                <a:lnTo>
                  <a:pt x="3578174" y="2878810"/>
                </a:lnTo>
                <a:lnTo>
                  <a:pt x="3575342" y="2869552"/>
                </a:lnTo>
                <a:lnTo>
                  <a:pt x="3575342" y="2862300"/>
                </a:lnTo>
                <a:lnTo>
                  <a:pt x="3615512" y="2846387"/>
                </a:lnTo>
                <a:lnTo>
                  <a:pt x="3629736" y="2845993"/>
                </a:lnTo>
                <a:lnTo>
                  <a:pt x="3640798" y="2846324"/>
                </a:lnTo>
                <a:lnTo>
                  <a:pt x="3681844" y="2851429"/>
                </a:lnTo>
                <a:lnTo>
                  <a:pt x="3725938" y="2862135"/>
                </a:lnTo>
                <a:lnTo>
                  <a:pt x="3739413" y="2866821"/>
                </a:lnTo>
                <a:lnTo>
                  <a:pt x="3758425" y="2759024"/>
                </a:lnTo>
                <a:lnTo>
                  <a:pt x="3712984" y="2742933"/>
                </a:lnTo>
                <a:lnTo>
                  <a:pt x="3659073" y="2735110"/>
                </a:lnTo>
                <a:lnTo>
                  <a:pt x="3615232" y="2733637"/>
                </a:lnTo>
                <a:lnTo>
                  <a:pt x="3571456" y="2736011"/>
                </a:lnTo>
                <a:lnTo>
                  <a:pt x="3532543" y="2743136"/>
                </a:lnTo>
                <a:lnTo>
                  <a:pt x="3469335" y="2771673"/>
                </a:lnTo>
                <a:lnTo>
                  <a:pt x="3428301" y="2818155"/>
                </a:lnTo>
                <a:lnTo>
                  <a:pt x="3412198" y="2881376"/>
                </a:lnTo>
                <a:lnTo>
                  <a:pt x="3414268" y="2911259"/>
                </a:lnTo>
                <a:lnTo>
                  <a:pt x="3430828" y="2960192"/>
                </a:lnTo>
                <a:lnTo>
                  <a:pt x="3464483" y="2995206"/>
                </a:lnTo>
                <a:lnTo>
                  <a:pt x="3518636" y="3019653"/>
                </a:lnTo>
                <a:lnTo>
                  <a:pt x="3570287" y="3031464"/>
                </a:lnTo>
                <a:lnTo>
                  <a:pt x="3584079" y="3034982"/>
                </a:lnTo>
                <a:lnTo>
                  <a:pt x="3594976" y="3038716"/>
                </a:lnTo>
                <a:lnTo>
                  <a:pt x="3602977" y="3042678"/>
                </a:lnTo>
                <a:lnTo>
                  <a:pt x="3611753" y="3048101"/>
                </a:lnTo>
                <a:lnTo>
                  <a:pt x="3616147" y="3055074"/>
                </a:lnTo>
                <a:lnTo>
                  <a:pt x="3616147" y="3063506"/>
                </a:lnTo>
                <a:lnTo>
                  <a:pt x="3613315" y="3074619"/>
                </a:lnTo>
                <a:lnTo>
                  <a:pt x="3604806" y="3082556"/>
                </a:lnTo>
                <a:lnTo>
                  <a:pt x="3590645" y="3087319"/>
                </a:lnTo>
                <a:lnTo>
                  <a:pt x="3570846" y="3088906"/>
                </a:lnTo>
                <a:lnTo>
                  <a:pt x="3539782" y="3087433"/>
                </a:lnTo>
                <a:lnTo>
                  <a:pt x="3508286" y="3083014"/>
                </a:lnTo>
                <a:lnTo>
                  <a:pt x="3476345" y="3075648"/>
                </a:lnTo>
                <a:lnTo>
                  <a:pt x="3443960" y="3065322"/>
                </a:lnTo>
                <a:lnTo>
                  <a:pt x="3423107" y="3173184"/>
                </a:lnTo>
                <a:lnTo>
                  <a:pt x="3460369" y="3185477"/>
                </a:lnTo>
                <a:lnTo>
                  <a:pt x="3500590" y="3194253"/>
                </a:lnTo>
                <a:lnTo>
                  <a:pt x="3543757" y="3199511"/>
                </a:lnTo>
                <a:lnTo>
                  <a:pt x="3589871" y="3201263"/>
                </a:lnTo>
                <a:lnTo>
                  <a:pt x="3634244" y="3198698"/>
                </a:lnTo>
                <a:lnTo>
                  <a:pt x="3673119" y="3190964"/>
                </a:lnTo>
                <a:lnTo>
                  <a:pt x="3734422" y="3160026"/>
                </a:lnTo>
                <a:lnTo>
                  <a:pt x="3772116" y="3111220"/>
                </a:lnTo>
                <a:lnTo>
                  <a:pt x="3781552" y="3081109"/>
                </a:lnTo>
                <a:lnTo>
                  <a:pt x="3784689" y="3047187"/>
                </a:lnTo>
                <a:close/>
              </a:path>
            </a:pathLst>
          </a:custGeom>
          <a:solidFill>
            <a:srgbClr val="E3221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2" name="Grupp 171" descr="Handels direkt, 0771-666444, handels.se. Hitta oss på sociala medier @handelsfacket. Symboler för tiktok, instagram, facebook, youtube och linkedin">
            <a:extLst>
              <a:ext uri="{FF2B5EF4-FFF2-40B4-BE49-F238E27FC236}">
                <a16:creationId xmlns:a16="http://schemas.microsoft.com/office/drawing/2014/main" id="{27389681-AD9F-4D02-5FEB-60FBD0223047}"/>
              </a:ext>
            </a:extLst>
          </p:cNvPr>
          <p:cNvGrpSpPr/>
          <p:nvPr userDrawn="1"/>
        </p:nvGrpSpPr>
        <p:grpSpPr>
          <a:xfrm>
            <a:off x="290648" y="5608914"/>
            <a:ext cx="11545609" cy="1008910"/>
            <a:chOff x="290648" y="5608914"/>
            <a:chExt cx="11545609" cy="1008910"/>
          </a:xfrm>
        </p:grpSpPr>
        <p:grpSp>
          <p:nvGrpSpPr>
            <p:cNvPr id="173" name="Bild 6">
              <a:extLst>
                <a:ext uri="{FF2B5EF4-FFF2-40B4-BE49-F238E27FC236}">
                  <a16:creationId xmlns:a16="http://schemas.microsoft.com/office/drawing/2014/main" id="{07D43F24-F527-30E9-153B-1518011FEE5C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068800" y="5620321"/>
              <a:ext cx="2767457" cy="451040"/>
              <a:chOff x="9091421" y="5620321"/>
              <a:chExt cx="2767457" cy="451040"/>
            </a:xfrm>
            <a:solidFill>
              <a:srgbClr val="002D3C"/>
            </a:solidFill>
          </p:grpSpPr>
          <p:sp>
            <p:nvSpPr>
              <p:cNvPr id="176" name="Frihandsfigur: Form 175">
                <a:extLst>
                  <a:ext uri="{FF2B5EF4-FFF2-40B4-BE49-F238E27FC236}">
                    <a16:creationId xmlns:a16="http://schemas.microsoft.com/office/drawing/2014/main" id="{BC1208CB-5DF4-48F0-E9B5-CDAB6BEBCF81}"/>
                  </a:ext>
                </a:extLst>
              </p:cNvPr>
              <p:cNvSpPr/>
              <p:nvPr/>
            </p:nvSpPr>
            <p:spPr>
              <a:xfrm>
                <a:off x="9091421" y="5631243"/>
                <a:ext cx="121094" cy="161797"/>
              </a:xfrm>
              <a:custGeom>
                <a:avLst/>
                <a:gdLst>
                  <a:gd name="csX0" fmla="*/ 0 w 121094"/>
                  <a:gd name="csY0" fmla="*/ 0 h 161797"/>
                  <a:gd name="csX1" fmla="*/ 16447 w 121094"/>
                  <a:gd name="csY1" fmla="*/ 0 h 161797"/>
                  <a:gd name="csX2" fmla="*/ 16447 w 121094"/>
                  <a:gd name="csY2" fmla="*/ 70167 h 161797"/>
                  <a:gd name="csX3" fmla="*/ 104648 w 121094"/>
                  <a:gd name="csY3" fmla="*/ 70167 h 161797"/>
                  <a:gd name="csX4" fmla="*/ 104648 w 121094"/>
                  <a:gd name="csY4" fmla="*/ 0 h 161797"/>
                  <a:gd name="csX5" fmla="*/ 121095 w 121094"/>
                  <a:gd name="csY5" fmla="*/ 0 h 161797"/>
                  <a:gd name="csX6" fmla="*/ 121095 w 121094"/>
                  <a:gd name="csY6" fmla="*/ 161798 h 161797"/>
                  <a:gd name="csX7" fmla="*/ 104648 w 121094"/>
                  <a:gd name="csY7" fmla="*/ 161798 h 161797"/>
                  <a:gd name="csX8" fmla="*/ 104648 w 121094"/>
                  <a:gd name="csY8" fmla="*/ 85217 h 161797"/>
                  <a:gd name="csX9" fmla="*/ 16447 w 121094"/>
                  <a:gd name="csY9" fmla="*/ 85217 h 161797"/>
                  <a:gd name="csX10" fmla="*/ 16447 w 121094"/>
                  <a:gd name="csY10" fmla="*/ 161798 h 161797"/>
                  <a:gd name="csX11" fmla="*/ 0 w 121094"/>
                  <a:gd name="csY11" fmla="*/ 161798 h 161797"/>
                  <a:gd name="csX12" fmla="*/ 0 w 121094"/>
                  <a:gd name="csY12" fmla="*/ 0 h 1617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21094" h="161797">
                    <a:moveTo>
                      <a:pt x="0" y="0"/>
                    </a:moveTo>
                    <a:lnTo>
                      <a:pt x="16447" y="0"/>
                    </a:lnTo>
                    <a:lnTo>
                      <a:pt x="16447" y="70167"/>
                    </a:lnTo>
                    <a:lnTo>
                      <a:pt x="104648" y="70167"/>
                    </a:lnTo>
                    <a:lnTo>
                      <a:pt x="104648" y="0"/>
                    </a:lnTo>
                    <a:lnTo>
                      <a:pt x="121095" y="0"/>
                    </a:lnTo>
                    <a:lnTo>
                      <a:pt x="121095" y="161798"/>
                    </a:lnTo>
                    <a:lnTo>
                      <a:pt x="104648" y="161798"/>
                    </a:lnTo>
                    <a:lnTo>
                      <a:pt x="104648" y="85217"/>
                    </a:lnTo>
                    <a:lnTo>
                      <a:pt x="16447" y="85217"/>
                    </a:lnTo>
                    <a:lnTo>
                      <a:pt x="16447" y="161798"/>
                    </a:lnTo>
                    <a:lnTo>
                      <a:pt x="0" y="1617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7" name="Frihandsfigur: Form 176">
                <a:extLst>
                  <a:ext uri="{FF2B5EF4-FFF2-40B4-BE49-F238E27FC236}">
                    <a16:creationId xmlns:a16="http://schemas.microsoft.com/office/drawing/2014/main" id="{DC424531-8D7D-E91E-F0E5-7B85C071B8C3}"/>
                  </a:ext>
                </a:extLst>
              </p:cNvPr>
              <p:cNvSpPr/>
              <p:nvPr/>
            </p:nvSpPr>
            <p:spPr>
              <a:xfrm>
                <a:off x="9251695" y="5633973"/>
                <a:ext cx="21971" cy="159130"/>
              </a:xfrm>
              <a:custGeom>
                <a:avLst/>
                <a:gdLst>
                  <a:gd name="csX0" fmla="*/ 10985 w 21971"/>
                  <a:gd name="csY0" fmla="*/ 21971 h 159130"/>
                  <a:gd name="csX1" fmla="*/ 0 w 21971"/>
                  <a:gd name="csY1" fmla="*/ 10985 h 159130"/>
                  <a:gd name="csX2" fmla="*/ 10985 w 21971"/>
                  <a:gd name="csY2" fmla="*/ 0 h 159130"/>
                  <a:gd name="csX3" fmla="*/ 21972 w 21971"/>
                  <a:gd name="csY3" fmla="*/ 10985 h 159130"/>
                  <a:gd name="csX4" fmla="*/ 10985 w 21971"/>
                  <a:gd name="csY4" fmla="*/ 21971 h 159130"/>
                  <a:gd name="csX5" fmla="*/ 18733 w 21971"/>
                  <a:gd name="csY5" fmla="*/ 159131 h 159130"/>
                  <a:gd name="csX6" fmla="*/ 3175 w 21971"/>
                  <a:gd name="csY6" fmla="*/ 159131 h 159130"/>
                  <a:gd name="csX7" fmla="*/ 3175 w 21971"/>
                  <a:gd name="csY7" fmla="*/ 52134 h 159130"/>
                  <a:gd name="csX8" fmla="*/ 18733 w 21971"/>
                  <a:gd name="csY8" fmla="*/ 52134 h 159130"/>
                  <a:gd name="csX9" fmla="*/ 18733 w 21971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1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1" y="0"/>
                      <a:pt x="21972" y="4572"/>
                      <a:pt x="21972" y="10985"/>
                    </a:cubicBezTo>
                    <a:cubicBezTo>
                      <a:pt x="21972" y="17399"/>
                      <a:pt x="16511" y="21971"/>
                      <a:pt x="10985" y="21971"/>
                    </a:cubicBezTo>
                    <a:close/>
                    <a:moveTo>
                      <a:pt x="18733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3" y="52134"/>
                    </a:lnTo>
                    <a:lnTo>
                      <a:pt x="18733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8" name="Frihandsfigur: Form 177">
                <a:extLst>
                  <a:ext uri="{FF2B5EF4-FFF2-40B4-BE49-F238E27FC236}">
                    <a16:creationId xmlns:a16="http://schemas.microsoft.com/office/drawing/2014/main" id="{A697514E-AA06-0D61-14DD-207420169792}"/>
                  </a:ext>
                </a:extLst>
              </p:cNvPr>
              <p:cNvSpPr/>
              <p:nvPr/>
            </p:nvSpPr>
            <p:spPr>
              <a:xfrm>
                <a:off x="9292145" y="5655945"/>
                <a:ext cx="67881" cy="138493"/>
              </a:xfrm>
              <a:custGeom>
                <a:avLst/>
                <a:gdLst>
                  <a:gd name="csX0" fmla="*/ 67882 w 67881"/>
                  <a:gd name="csY0" fmla="*/ 43180 h 138493"/>
                  <a:gd name="csX1" fmla="*/ 37719 w 67881"/>
                  <a:gd name="csY1" fmla="*/ 43180 h 138493"/>
                  <a:gd name="csX2" fmla="*/ 37719 w 67881"/>
                  <a:gd name="csY2" fmla="*/ 105601 h 138493"/>
                  <a:gd name="csX3" fmla="*/ 53722 w 67881"/>
                  <a:gd name="csY3" fmla="*/ 125285 h 138493"/>
                  <a:gd name="csX4" fmla="*/ 67184 w 67881"/>
                  <a:gd name="csY4" fmla="*/ 121857 h 138493"/>
                  <a:gd name="csX5" fmla="*/ 67882 w 67881"/>
                  <a:gd name="csY5" fmla="*/ 135318 h 138493"/>
                  <a:gd name="csX6" fmla="*/ 49594 w 67881"/>
                  <a:gd name="csY6" fmla="*/ 138493 h 138493"/>
                  <a:gd name="csX7" fmla="*/ 22161 w 67881"/>
                  <a:gd name="csY7" fmla="*/ 109918 h 138493"/>
                  <a:gd name="csX8" fmla="*/ 22161 w 67881"/>
                  <a:gd name="csY8" fmla="*/ 43180 h 138493"/>
                  <a:gd name="csX9" fmla="*/ 0 w 67881"/>
                  <a:gd name="csY9" fmla="*/ 43180 h 138493"/>
                  <a:gd name="csX10" fmla="*/ 0 w 67881"/>
                  <a:gd name="csY10" fmla="*/ 30163 h 138493"/>
                  <a:gd name="csX11" fmla="*/ 22161 w 67881"/>
                  <a:gd name="csY11" fmla="*/ 30163 h 138493"/>
                  <a:gd name="csX12" fmla="*/ 22161 w 67881"/>
                  <a:gd name="csY12" fmla="*/ 0 h 138493"/>
                  <a:gd name="csX13" fmla="*/ 37719 w 67881"/>
                  <a:gd name="csY13" fmla="*/ 0 h 138493"/>
                  <a:gd name="csX14" fmla="*/ 37719 w 67881"/>
                  <a:gd name="csY14" fmla="*/ 30163 h 138493"/>
                  <a:gd name="csX15" fmla="*/ 67882 w 67881"/>
                  <a:gd name="csY15" fmla="*/ 30163 h 138493"/>
                  <a:gd name="csX16" fmla="*/ 67882 w 67881"/>
                  <a:gd name="csY16" fmla="*/ 43180 h 1384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7881" h="138493">
                    <a:moveTo>
                      <a:pt x="67882" y="43180"/>
                    </a:moveTo>
                    <a:lnTo>
                      <a:pt x="37719" y="43180"/>
                    </a:lnTo>
                    <a:lnTo>
                      <a:pt x="37719" y="105601"/>
                    </a:lnTo>
                    <a:cubicBezTo>
                      <a:pt x="37719" y="121602"/>
                      <a:pt x="44324" y="125285"/>
                      <a:pt x="53722" y="125285"/>
                    </a:cubicBezTo>
                    <a:cubicBezTo>
                      <a:pt x="58039" y="125285"/>
                      <a:pt x="63119" y="123889"/>
                      <a:pt x="67184" y="121857"/>
                    </a:cubicBezTo>
                    <a:lnTo>
                      <a:pt x="67882" y="135318"/>
                    </a:lnTo>
                    <a:cubicBezTo>
                      <a:pt x="62421" y="137351"/>
                      <a:pt x="56706" y="138493"/>
                      <a:pt x="49594" y="138493"/>
                    </a:cubicBezTo>
                    <a:cubicBezTo>
                      <a:pt x="38164" y="138493"/>
                      <a:pt x="22161" y="133477"/>
                      <a:pt x="22161" y="109918"/>
                    </a:cubicBezTo>
                    <a:lnTo>
                      <a:pt x="22161" y="43180"/>
                    </a:lnTo>
                    <a:lnTo>
                      <a:pt x="0" y="43180"/>
                    </a:lnTo>
                    <a:lnTo>
                      <a:pt x="0" y="30163"/>
                    </a:lnTo>
                    <a:lnTo>
                      <a:pt x="22161" y="30163"/>
                    </a:lnTo>
                    <a:lnTo>
                      <a:pt x="22161" y="0"/>
                    </a:lnTo>
                    <a:lnTo>
                      <a:pt x="37719" y="0"/>
                    </a:lnTo>
                    <a:lnTo>
                      <a:pt x="37719" y="30163"/>
                    </a:lnTo>
                    <a:lnTo>
                      <a:pt x="67882" y="30163"/>
                    </a:lnTo>
                    <a:lnTo>
                      <a:pt x="67882" y="4318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9" name="Frihandsfigur: Form 178">
                <a:extLst>
                  <a:ext uri="{FF2B5EF4-FFF2-40B4-BE49-F238E27FC236}">
                    <a16:creationId xmlns:a16="http://schemas.microsoft.com/office/drawing/2014/main" id="{B3170E0A-E17F-9267-09DA-F96F732EC611}"/>
                  </a:ext>
                </a:extLst>
              </p:cNvPr>
              <p:cNvSpPr/>
              <p:nvPr/>
            </p:nvSpPr>
            <p:spPr>
              <a:xfrm>
                <a:off x="9361868" y="5655945"/>
                <a:ext cx="67881" cy="138493"/>
              </a:xfrm>
              <a:custGeom>
                <a:avLst/>
                <a:gdLst>
                  <a:gd name="csX0" fmla="*/ 67881 w 67881"/>
                  <a:gd name="csY0" fmla="*/ 43180 h 138493"/>
                  <a:gd name="csX1" fmla="*/ 37719 w 67881"/>
                  <a:gd name="csY1" fmla="*/ 43180 h 138493"/>
                  <a:gd name="csX2" fmla="*/ 37719 w 67881"/>
                  <a:gd name="csY2" fmla="*/ 105601 h 138493"/>
                  <a:gd name="csX3" fmla="*/ 53721 w 67881"/>
                  <a:gd name="csY3" fmla="*/ 125285 h 138493"/>
                  <a:gd name="csX4" fmla="*/ 67183 w 67881"/>
                  <a:gd name="csY4" fmla="*/ 121857 h 138493"/>
                  <a:gd name="csX5" fmla="*/ 67881 w 67881"/>
                  <a:gd name="csY5" fmla="*/ 135318 h 138493"/>
                  <a:gd name="csX6" fmla="*/ 49593 w 67881"/>
                  <a:gd name="csY6" fmla="*/ 138493 h 138493"/>
                  <a:gd name="csX7" fmla="*/ 22161 w 67881"/>
                  <a:gd name="csY7" fmla="*/ 109918 h 138493"/>
                  <a:gd name="csX8" fmla="*/ 22161 w 67881"/>
                  <a:gd name="csY8" fmla="*/ 43180 h 138493"/>
                  <a:gd name="csX9" fmla="*/ 0 w 67881"/>
                  <a:gd name="csY9" fmla="*/ 43180 h 138493"/>
                  <a:gd name="csX10" fmla="*/ 0 w 67881"/>
                  <a:gd name="csY10" fmla="*/ 30163 h 138493"/>
                  <a:gd name="csX11" fmla="*/ 22161 w 67881"/>
                  <a:gd name="csY11" fmla="*/ 30163 h 138493"/>
                  <a:gd name="csX12" fmla="*/ 22161 w 67881"/>
                  <a:gd name="csY12" fmla="*/ 0 h 138493"/>
                  <a:gd name="csX13" fmla="*/ 37719 w 67881"/>
                  <a:gd name="csY13" fmla="*/ 0 h 138493"/>
                  <a:gd name="csX14" fmla="*/ 37719 w 67881"/>
                  <a:gd name="csY14" fmla="*/ 30163 h 138493"/>
                  <a:gd name="csX15" fmla="*/ 67881 w 67881"/>
                  <a:gd name="csY15" fmla="*/ 30163 h 138493"/>
                  <a:gd name="csX16" fmla="*/ 67881 w 67881"/>
                  <a:gd name="csY16" fmla="*/ 43180 h 13849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7881" h="138493">
                    <a:moveTo>
                      <a:pt x="67881" y="43180"/>
                    </a:moveTo>
                    <a:lnTo>
                      <a:pt x="37719" y="43180"/>
                    </a:lnTo>
                    <a:lnTo>
                      <a:pt x="37719" y="105601"/>
                    </a:lnTo>
                    <a:cubicBezTo>
                      <a:pt x="37719" y="121602"/>
                      <a:pt x="44323" y="125285"/>
                      <a:pt x="53721" y="125285"/>
                    </a:cubicBezTo>
                    <a:cubicBezTo>
                      <a:pt x="58038" y="125285"/>
                      <a:pt x="63119" y="123889"/>
                      <a:pt x="67183" y="121857"/>
                    </a:cubicBezTo>
                    <a:lnTo>
                      <a:pt x="67881" y="135318"/>
                    </a:lnTo>
                    <a:cubicBezTo>
                      <a:pt x="62420" y="137351"/>
                      <a:pt x="56705" y="138493"/>
                      <a:pt x="49593" y="138493"/>
                    </a:cubicBezTo>
                    <a:cubicBezTo>
                      <a:pt x="38163" y="138493"/>
                      <a:pt x="22161" y="133477"/>
                      <a:pt x="22161" y="109918"/>
                    </a:cubicBezTo>
                    <a:lnTo>
                      <a:pt x="22161" y="43180"/>
                    </a:lnTo>
                    <a:lnTo>
                      <a:pt x="0" y="43180"/>
                    </a:lnTo>
                    <a:lnTo>
                      <a:pt x="0" y="30163"/>
                    </a:lnTo>
                    <a:lnTo>
                      <a:pt x="22161" y="30163"/>
                    </a:lnTo>
                    <a:lnTo>
                      <a:pt x="22161" y="0"/>
                    </a:lnTo>
                    <a:lnTo>
                      <a:pt x="37719" y="0"/>
                    </a:lnTo>
                    <a:lnTo>
                      <a:pt x="37719" y="30163"/>
                    </a:lnTo>
                    <a:lnTo>
                      <a:pt x="67881" y="30163"/>
                    </a:lnTo>
                    <a:lnTo>
                      <a:pt x="67881" y="4318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0" name="Frihandsfigur: Form 179">
                <a:extLst>
                  <a:ext uri="{FF2B5EF4-FFF2-40B4-BE49-F238E27FC236}">
                    <a16:creationId xmlns:a16="http://schemas.microsoft.com/office/drawing/2014/main" id="{AC74C71D-B4B4-B8A2-97A6-CAE4981517BF}"/>
                  </a:ext>
                </a:extLst>
              </p:cNvPr>
              <p:cNvSpPr/>
              <p:nvPr/>
            </p:nvSpPr>
            <p:spPr>
              <a:xfrm>
                <a:off x="9446006" y="5683377"/>
                <a:ext cx="91884" cy="112458"/>
              </a:xfrm>
              <a:custGeom>
                <a:avLst/>
                <a:gdLst>
                  <a:gd name="csX0" fmla="*/ 75437 w 91884"/>
                  <a:gd name="csY0" fmla="*/ 40703 h 112458"/>
                  <a:gd name="csX1" fmla="*/ 46862 w 91884"/>
                  <a:gd name="csY1" fmla="*/ 13017 h 112458"/>
                  <a:gd name="csX2" fmla="*/ 15112 w 91884"/>
                  <a:gd name="csY2" fmla="*/ 25590 h 112458"/>
                  <a:gd name="csX3" fmla="*/ 6413 w 91884"/>
                  <a:gd name="csY3" fmla="*/ 15303 h 112458"/>
                  <a:gd name="csX4" fmla="*/ 48450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4 w 91884"/>
                  <a:gd name="csY8" fmla="*/ 109728 h 112458"/>
                  <a:gd name="csX9" fmla="*/ 76326 w 91884"/>
                  <a:gd name="csY9" fmla="*/ 92329 h 112458"/>
                  <a:gd name="csX10" fmla="*/ 75882 w 91884"/>
                  <a:gd name="csY10" fmla="*/ 92329 h 112458"/>
                  <a:gd name="csX11" fmla="*/ 37020 w 91884"/>
                  <a:gd name="csY11" fmla="*/ 112458 h 112458"/>
                  <a:gd name="csX12" fmla="*/ 0 w 91884"/>
                  <a:gd name="csY12" fmla="*/ 80010 h 112458"/>
                  <a:gd name="csX13" fmla="*/ 75437 w 91884"/>
                  <a:gd name="csY13" fmla="*/ 44132 h 112458"/>
                  <a:gd name="csX14" fmla="*/ 75437 w 91884"/>
                  <a:gd name="csY14" fmla="*/ 40703 h 112458"/>
                  <a:gd name="csX15" fmla="*/ 70865 w 91884"/>
                  <a:gd name="csY15" fmla="*/ 56261 h 112458"/>
                  <a:gd name="csX16" fmla="*/ 16001 w 91884"/>
                  <a:gd name="csY16" fmla="*/ 79375 h 112458"/>
                  <a:gd name="csX17" fmla="*/ 41148 w 91884"/>
                  <a:gd name="csY17" fmla="*/ 99695 h 112458"/>
                  <a:gd name="csX18" fmla="*/ 75437 w 91884"/>
                  <a:gd name="csY18" fmla="*/ 64262 h 112458"/>
                  <a:gd name="csX19" fmla="*/ 75437 w 91884"/>
                  <a:gd name="csY19" fmla="*/ 56261 h 112458"/>
                  <a:gd name="csX20" fmla="*/ 70865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7" y="40703"/>
                    </a:moveTo>
                    <a:cubicBezTo>
                      <a:pt x="75437" y="22161"/>
                      <a:pt x="65405" y="13017"/>
                      <a:pt x="46862" y="13017"/>
                    </a:cubicBezTo>
                    <a:cubicBezTo>
                      <a:pt x="34289" y="13017"/>
                      <a:pt x="22606" y="18034"/>
                      <a:pt x="15112" y="25590"/>
                    </a:cubicBezTo>
                    <a:lnTo>
                      <a:pt x="6413" y="15303"/>
                    </a:lnTo>
                    <a:cubicBezTo>
                      <a:pt x="15112" y="6604"/>
                      <a:pt x="30163" y="0"/>
                      <a:pt x="48450" y="0"/>
                    </a:cubicBezTo>
                    <a:cubicBezTo>
                      <a:pt x="71564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1" y="103759"/>
                      <a:pt x="91884" y="109728"/>
                    </a:cubicBezTo>
                    <a:lnTo>
                      <a:pt x="77914" y="109728"/>
                    </a:lnTo>
                    <a:cubicBezTo>
                      <a:pt x="77025" y="104457"/>
                      <a:pt x="76326" y="98044"/>
                      <a:pt x="76326" y="92329"/>
                    </a:cubicBezTo>
                    <a:lnTo>
                      <a:pt x="75882" y="92329"/>
                    </a:lnTo>
                    <a:cubicBezTo>
                      <a:pt x="66039" y="106489"/>
                      <a:pt x="54165" y="112458"/>
                      <a:pt x="37020" y="112458"/>
                    </a:cubicBezTo>
                    <a:cubicBezTo>
                      <a:pt x="20764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7" y="44132"/>
                    </a:cubicBezTo>
                    <a:lnTo>
                      <a:pt x="75437" y="40703"/>
                    </a:lnTo>
                    <a:close/>
                    <a:moveTo>
                      <a:pt x="70865" y="56261"/>
                    </a:moveTo>
                    <a:cubicBezTo>
                      <a:pt x="45465" y="56261"/>
                      <a:pt x="16001" y="58991"/>
                      <a:pt x="16001" y="79375"/>
                    </a:cubicBezTo>
                    <a:cubicBezTo>
                      <a:pt x="16001" y="94678"/>
                      <a:pt x="29019" y="99695"/>
                      <a:pt x="41148" y="99695"/>
                    </a:cubicBezTo>
                    <a:cubicBezTo>
                      <a:pt x="63119" y="99695"/>
                      <a:pt x="75437" y="83248"/>
                      <a:pt x="75437" y="64262"/>
                    </a:cubicBezTo>
                    <a:lnTo>
                      <a:pt x="75437" y="56261"/>
                    </a:lnTo>
                    <a:lnTo>
                      <a:pt x="70865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1" name="Frihandsfigur: Form 180">
                <a:extLst>
                  <a:ext uri="{FF2B5EF4-FFF2-40B4-BE49-F238E27FC236}">
                    <a16:creationId xmlns:a16="http://schemas.microsoft.com/office/drawing/2014/main" id="{39E90C7B-7DC9-4630-3BAD-394ACB8A2A4D}"/>
                  </a:ext>
                </a:extLst>
              </p:cNvPr>
              <p:cNvSpPr/>
              <p:nvPr/>
            </p:nvSpPr>
            <p:spPr>
              <a:xfrm>
                <a:off x="9625456" y="5683440"/>
                <a:ext cx="114046" cy="112394"/>
              </a:xfrm>
              <a:custGeom>
                <a:avLst/>
                <a:gdLst>
                  <a:gd name="csX0" fmla="*/ 56897 w 114046"/>
                  <a:gd name="csY0" fmla="*/ 112395 h 112394"/>
                  <a:gd name="csX1" fmla="*/ 0 w 114046"/>
                  <a:gd name="csY1" fmla="*/ 56197 h 112394"/>
                  <a:gd name="csX2" fmla="*/ 56897 w 114046"/>
                  <a:gd name="csY2" fmla="*/ 0 h 112394"/>
                  <a:gd name="csX3" fmla="*/ 114047 w 114046"/>
                  <a:gd name="csY3" fmla="*/ 56197 h 112394"/>
                  <a:gd name="csX4" fmla="*/ 56897 w 114046"/>
                  <a:gd name="csY4" fmla="*/ 112395 h 112394"/>
                  <a:gd name="csX5" fmla="*/ 56897 w 114046"/>
                  <a:gd name="csY5" fmla="*/ 12954 h 112394"/>
                  <a:gd name="csX6" fmla="*/ 16447 w 114046"/>
                  <a:gd name="csY6" fmla="*/ 56134 h 112394"/>
                  <a:gd name="csX7" fmla="*/ 56897 w 114046"/>
                  <a:gd name="csY7" fmla="*/ 99123 h 112394"/>
                  <a:gd name="csX8" fmla="*/ 97599 w 114046"/>
                  <a:gd name="csY8" fmla="*/ 56134 h 112394"/>
                  <a:gd name="csX9" fmla="*/ 56897 w 114046"/>
                  <a:gd name="csY9" fmla="*/ 12954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14046" h="112394">
                    <a:moveTo>
                      <a:pt x="56897" y="112395"/>
                    </a:moveTo>
                    <a:cubicBezTo>
                      <a:pt x="23750" y="112395"/>
                      <a:pt x="0" y="88392"/>
                      <a:pt x="0" y="56197"/>
                    </a:cubicBezTo>
                    <a:cubicBezTo>
                      <a:pt x="0" y="24003"/>
                      <a:pt x="23750" y="0"/>
                      <a:pt x="56897" y="0"/>
                    </a:cubicBezTo>
                    <a:cubicBezTo>
                      <a:pt x="90043" y="0"/>
                      <a:pt x="114047" y="24003"/>
                      <a:pt x="114047" y="56197"/>
                    </a:cubicBezTo>
                    <a:cubicBezTo>
                      <a:pt x="114047" y="88392"/>
                      <a:pt x="90298" y="112395"/>
                      <a:pt x="56897" y="112395"/>
                    </a:cubicBezTo>
                    <a:close/>
                    <a:moveTo>
                      <a:pt x="56897" y="12954"/>
                    </a:moveTo>
                    <a:cubicBezTo>
                      <a:pt x="32195" y="12954"/>
                      <a:pt x="16447" y="32131"/>
                      <a:pt x="16447" y="56134"/>
                    </a:cubicBezTo>
                    <a:cubicBezTo>
                      <a:pt x="16447" y="80137"/>
                      <a:pt x="32195" y="99123"/>
                      <a:pt x="56897" y="99123"/>
                    </a:cubicBezTo>
                    <a:cubicBezTo>
                      <a:pt x="81598" y="99123"/>
                      <a:pt x="97599" y="80137"/>
                      <a:pt x="97599" y="56134"/>
                    </a:cubicBezTo>
                    <a:cubicBezTo>
                      <a:pt x="97599" y="32131"/>
                      <a:pt x="81852" y="12954"/>
                      <a:pt x="56897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2" name="Frihandsfigur: Form 181">
                <a:extLst>
                  <a:ext uri="{FF2B5EF4-FFF2-40B4-BE49-F238E27FC236}">
                    <a16:creationId xmlns:a16="http://schemas.microsoft.com/office/drawing/2014/main" id="{638861FF-96CC-A0E3-F70B-2A4B8DFFAAD8}"/>
                  </a:ext>
                </a:extLst>
              </p:cNvPr>
              <p:cNvSpPr/>
              <p:nvPr/>
            </p:nvSpPr>
            <p:spPr>
              <a:xfrm>
                <a:off x="9761029" y="5683377"/>
                <a:ext cx="82486" cy="112458"/>
              </a:xfrm>
              <a:custGeom>
                <a:avLst/>
                <a:gdLst>
                  <a:gd name="csX0" fmla="*/ 68770 w 82486"/>
                  <a:gd name="csY0" fmla="*/ 28130 h 112458"/>
                  <a:gd name="csX1" fmla="*/ 42481 w 82486"/>
                  <a:gd name="csY1" fmla="*/ 13017 h 112458"/>
                  <a:gd name="csX2" fmla="*/ 19876 w 82486"/>
                  <a:gd name="csY2" fmla="*/ 29718 h 112458"/>
                  <a:gd name="csX3" fmla="*/ 45465 w 82486"/>
                  <a:gd name="csY3" fmla="*/ 48006 h 112458"/>
                  <a:gd name="csX4" fmla="*/ 82486 w 82486"/>
                  <a:gd name="csY4" fmla="*/ 79311 h 112458"/>
                  <a:gd name="csX5" fmla="*/ 42290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3 w 82486"/>
                  <a:gd name="csY9" fmla="*/ 80454 h 112458"/>
                  <a:gd name="csX10" fmla="*/ 35623 w 82486"/>
                  <a:gd name="csY10" fmla="*/ 59880 h 112458"/>
                  <a:gd name="csX11" fmla="*/ 5016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0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0" y="28130"/>
                    </a:moveTo>
                    <a:cubicBezTo>
                      <a:pt x="64198" y="19240"/>
                      <a:pt x="54356" y="13017"/>
                      <a:pt x="42481" y="13017"/>
                    </a:cubicBezTo>
                    <a:cubicBezTo>
                      <a:pt x="31305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5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0" y="112458"/>
                    </a:cubicBezTo>
                    <a:cubicBezTo>
                      <a:pt x="26035" y="112458"/>
                      <a:pt x="9842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8" y="99187"/>
                      <a:pt x="67183" y="94361"/>
                      <a:pt x="67183" y="80454"/>
                    </a:cubicBezTo>
                    <a:cubicBezTo>
                      <a:pt x="67183" y="69278"/>
                      <a:pt x="56007" y="64707"/>
                      <a:pt x="35623" y="59880"/>
                    </a:cubicBezTo>
                    <a:cubicBezTo>
                      <a:pt x="23051" y="56896"/>
                      <a:pt x="5016" y="51435"/>
                      <a:pt x="5016" y="31051"/>
                    </a:cubicBezTo>
                    <a:cubicBezTo>
                      <a:pt x="5016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0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3" name="Frihandsfigur: Form 182">
                <a:extLst>
                  <a:ext uri="{FF2B5EF4-FFF2-40B4-BE49-F238E27FC236}">
                    <a16:creationId xmlns:a16="http://schemas.microsoft.com/office/drawing/2014/main" id="{F6FB99EF-D0E5-1D01-D360-F7BA951FBD7B}"/>
                  </a:ext>
                </a:extLst>
              </p:cNvPr>
              <p:cNvSpPr/>
              <p:nvPr/>
            </p:nvSpPr>
            <p:spPr>
              <a:xfrm>
                <a:off x="9862502" y="5683377"/>
                <a:ext cx="82486" cy="112458"/>
              </a:xfrm>
              <a:custGeom>
                <a:avLst/>
                <a:gdLst>
                  <a:gd name="csX0" fmla="*/ 68770 w 82486"/>
                  <a:gd name="csY0" fmla="*/ 28130 h 112458"/>
                  <a:gd name="csX1" fmla="*/ 42481 w 82486"/>
                  <a:gd name="csY1" fmla="*/ 13017 h 112458"/>
                  <a:gd name="csX2" fmla="*/ 19876 w 82486"/>
                  <a:gd name="csY2" fmla="*/ 29718 h 112458"/>
                  <a:gd name="csX3" fmla="*/ 45466 w 82486"/>
                  <a:gd name="csY3" fmla="*/ 48006 h 112458"/>
                  <a:gd name="csX4" fmla="*/ 82486 w 82486"/>
                  <a:gd name="csY4" fmla="*/ 79311 h 112458"/>
                  <a:gd name="csX5" fmla="*/ 42291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3 w 82486"/>
                  <a:gd name="csY9" fmla="*/ 80454 h 112458"/>
                  <a:gd name="csX10" fmla="*/ 35623 w 82486"/>
                  <a:gd name="csY10" fmla="*/ 59880 h 112458"/>
                  <a:gd name="csX11" fmla="*/ 5016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0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0" y="28130"/>
                    </a:moveTo>
                    <a:cubicBezTo>
                      <a:pt x="64198" y="19240"/>
                      <a:pt x="54356" y="13017"/>
                      <a:pt x="42481" y="13017"/>
                    </a:cubicBezTo>
                    <a:cubicBezTo>
                      <a:pt x="31305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6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1" y="112458"/>
                    </a:cubicBezTo>
                    <a:cubicBezTo>
                      <a:pt x="26035" y="112458"/>
                      <a:pt x="9842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8" y="99187"/>
                      <a:pt x="67183" y="94361"/>
                      <a:pt x="67183" y="80454"/>
                    </a:cubicBezTo>
                    <a:cubicBezTo>
                      <a:pt x="67183" y="69278"/>
                      <a:pt x="56007" y="64707"/>
                      <a:pt x="35623" y="59880"/>
                    </a:cubicBezTo>
                    <a:cubicBezTo>
                      <a:pt x="23051" y="56896"/>
                      <a:pt x="5016" y="51435"/>
                      <a:pt x="5016" y="31051"/>
                    </a:cubicBezTo>
                    <a:cubicBezTo>
                      <a:pt x="5016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0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4" name="Frihandsfigur: Form 183">
                <a:extLst>
                  <a:ext uri="{FF2B5EF4-FFF2-40B4-BE49-F238E27FC236}">
                    <a16:creationId xmlns:a16="http://schemas.microsoft.com/office/drawing/2014/main" id="{B2F77D3B-8D54-58DB-50BA-3FF075B47FA4}"/>
                  </a:ext>
                </a:extLst>
              </p:cNvPr>
              <p:cNvSpPr/>
              <p:nvPr/>
            </p:nvSpPr>
            <p:spPr>
              <a:xfrm>
                <a:off x="10033000" y="5683440"/>
                <a:ext cx="111823" cy="164528"/>
              </a:xfrm>
              <a:custGeom>
                <a:avLst/>
                <a:gdLst>
                  <a:gd name="csX0" fmla="*/ 15557 w 111823"/>
                  <a:gd name="csY0" fmla="*/ 164528 h 164528"/>
                  <a:gd name="csX1" fmla="*/ 0 w 111823"/>
                  <a:gd name="csY1" fmla="*/ 164528 h 164528"/>
                  <a:gd name="csX2" fmla="*/ 0 w 111823"/>
                  <a:gd name="csY2" fmla="*/ 2730 h 164528"/>
                  <a:gd name="csX3" fmla="*/ 15557 w 111823"/>
                  <a:gd name="csY3" fmla="*/ 2730 h 164528"/>
                  <a:gd name="csX4" fmla="*/ 15557 w 111823"/>
                  <a:gd name="csY4" fmla="*/ 21272 h 164528"/>
                  <a:gd name="csX5" fmla="*/ 16256 w 111823"/>
                  <a:gd name="csY5" fmla="*/ 21272 h 164528"/>
                  <a:gd name="csX6" fmla="*/ 56515 w 111823"/>
                  <a:gd name="csY6" fmla="*/ 0 h 164528"/>
                  <a:gd name="csX7" fmla="*/ 111823 w 111823"/>
                  <a:gd name="csY7" fmla="*/ 56197 h 164528"/>
                  <a:gd name="csX8" fmla="*/ 56515 w 111823"/>
                  <a:gd name="csY8" fmla="*/ 112395 h 164528"/>
                  <a:gd name="csX9" fmla="*/ 16256 w 111823"/>
                  <a:gd name="csY9" fmla="*/ 91567 h 164528"/>
                  <a:gd name="csX10" fmla="*/ 15557 w 111823"/>
                  <a:gd name="csY10" fmla="*/ 91567 h 164528"/>
                  <a:gd name="csX11" fmla="*/ 15557 w 111823"/>
                  <a:gd name="csY11" fmla="*/ 164465 h 164528"/>
                  <a:gd name="csX12" fmla="*/ 54864 w 111823"/>
                  <a:gd name="csY12" fmla="*/ 12954 h 164528"/>
                  <a:gd name="csX13" fmla="*/ 13716 w 111823"/>
                  <a:gd name="csY13" fmla="*/ 56134 h 164528"/>
                  <a:gd name="csX14" fmla="*/ 54864 w 111823"/>
                  <a:gd name="csY14" fmla="*/ 99123 h 164528"/>
                  <a:gd name="csX15" fmla="*/ 95314 w 111823"/>
                  <a:gd name="csY15" fmla="*/ 56134 h 164528"/>
                  <a:gd name="csX16" fmla="*/ 54864 w 111823"/>
                  <a:gd name="csY16" fmla="*/ 12954 h 164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11823" h="164528">
                    <a:moveTo>
                      <a:pt x="15557" y="164528"/>
                    </a:moveTo>
                    <a:lnTo>
                      <a:pt x="0" y="164528"/>
                    </a:lnTo>
                    <a:lnTo>
                      <a:pt x="0" y="2730"/>
                    </a:lnTo>
                    <a:lnTo>
                      <a:pt x="15557" y="2730"/>
                    </a:lnTo>
                    <a:lnTo>
                      <a:pt x="15557" y="21272"/>
                    </a:lnTo>
                    <a:lnTo>
                      <a:pt x="16256" y="21272"/>
                    </a:lnTo>
                    <a:cubicBezTo>
                      <a:pt x="25146" y="7302"/>
                      <a:pt x="41148" y="0"/>
                      <a:pt x="56515" y="0"/>
                    </a:cubicBezTo>
                    <a:cubicBezTo>
                      <a:pt x="89853" y="0"/>
                      <a:pt x="111823" y="24701"/>
                      <a:pt x="111823" y="56197"/>
                    </a:cubicBezTo>
                    <a:cubicBezTo>
                      <a:pt x="111823" y="87693"/>
                      <a:pt x="89853" y="112395"/>
                      <a:pt x="56515" y="112395"/>
                    </a:cubicBezTo>
                    <a:cubicBezTo>
                      <a:pt x="41211" y="112395"/>
                      <a:pt x="25209" y="104838"/>
                      <a:pt x="16256" y="91567"/>
                    </a:cubicBezTo>
                    <a:lnTo>
                      <a:pt x="15557" y="91567"/>
                    </a:lnTo>
                    <a:lnTo>
                      <a:pt x="15557" y="164465"/>
                    </a:lnTo>
                    <a:close/>
                    <a:moveTo>
                      <a:pt x="54864" y="12954"/>
                    </a:moveTo>
                    <a:cubicBezTo>
                      <a:pt x="30861" y="12954"/>
                      <a:pt x="13716" y="31686"/>
                      <a:pt x="13716" y="56134"/>
                    </a:cubicBezTo>
                    <a:cubicBezTo>
                      <a:pt x="13716" y="80581"/>
                      <a:pt x="30861" y="99123"/>
                      <a:pt x="54864" y="99123"/>
                    </a:cubicBezTo>
                    <a:cubicBezTo>
                      <a:pt x="80708" y="99123"/>
                      <a:pt x="95314" y="79946"/>
                      <a:pt x="95314" y="56134"/>
                    </a:cubicBezTo>
                    <a:cubicBezTo>
                      <a:pt x="95314" y="32321"/>
                      <a:pt x="80708" y="12954"/>
                      <a:pt x="54864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5" name="Frihandsfigur: Form 184">
                <a:extLst>
                  <a:ext uri="{FF2B5EF4-FFF2-40B4-BE49-F238E27FC236}">
                    <a16:creationId xmlns:a16="http://schemas.microsoft.com/office/drawing/2014/main" id="{BE363E2D-4BB4-1CE3-3FC0-3203451C44AC}"/>
                  </a:ext>
                </a:extLst>
              </p:cNvPr>
              <p:cNvSpPr/>
              <p:nvPr/>
            </p:nvSpPr>
            <p:spPr>
              <a:xfrm>
                <a:off x="10170159" y="5622797"/>
                <a:ext cx="91884" cy="173037"/>
              </a:xfrm>
              <a:custGeom>
                <a:avLst/>
                <a:gdLst>
                  <a:gd name="csX0" fmla="*/ 75438 w 91884"/>
                  <a:gd name="csY0" fmla="*/ 101283 h 173037"/>
                  <a:gd name="csX1" fmla="*/ 46863 w 91884"/>
                  <a:gd name="csY1" fmla="*/ 73597 h 173037"/>
                  <a:gd name="csX2" fmla="*/ 15113 w 91884"/>
                  <a:gd name="csY2" fmla="*/ 86170 h 173037"/>
                  <a:gd name="csX3" fmla="*/ 6414 w 91884"/>
                  <a:gd name="csY3" fmla="*/ 75883 h 173037"/>
                  <a:gd name="csX4" fmla="*/ 48451 w 91884"/>
                  <a:gd name="csY4" fmla="*/ 60579 h 173037"/>
                  <a:gd name="csX5" fmla="*/ 90043 w 91884"/>
                  <a:gd name="csY5" fmla="*/ 99441 h 173037"/>
                  <a:gd name="csX6" fmla="*/ 90043 w 91884"/>
                  <a:gd name="csY6" fmla="*/ 146304 h 173037"/>
                  <a:gd name="csX7" fmla="*/ 91884 w 91884"/>
                  <a:gd name="csY7" fmla="*/ 170307 h 173037"/>
                  <a:gd name="csX8" fmla="*/ 77915 w 91884"/>
                  <a:gd name="csY8" fmla="*/ 170307 h 173037"/>
                  <a:gd name="csX9" fmla="*/ 76327 w 91884"/>
                  <a:gd name="csY9" fmla="*/ 152908 h 173037"/>
                  <a:gd name="csX10" fmla="*/ 75883 w 91884"/>
                  <a:gd name="csY10" fmla="*/ 152908 h 173037"/>
                  <a:gd name="csX11" fmla="*/ 37021 w 91884"/>
                  <a:gd name="csY11" fmla="*/ 173038 h 173037"/>
                  <a:gd name="csX12" fmla="*/ 0 w 91884"/>
                  <a:gd name="csY12" fmla="*/ 140589 h 173037"/>
                  <a:gd name="csX13" fmla="*/ 75438 w 91884"/>
                  <a:gd name="csY13" fmla="*/ 104711 h 173037"/>
                  <a:gd name="csX14" fmla="*/ 75438 w 91884"/>
                  <a:gd name="csY14" fmla="*/ 101283 h 173037"/>
                  <a:gd name="csX15" fmla="*/ 70866 w 91884"/>
                  <a:gd name="csY15" fmla="*/ 116840 h 173037"/>
                  <a:gd name="csX16" fmla="*/ 16002 w 91884"/>
                  <a:gd name="csY16" fmla="*/ 139954 h 173037"/>
                  <a:gd name="csX17" fmla="*/ 41148 w 91884"/>
                  <a:gd name="csY17" fmla="*/ 160274 h 173037"/>
                  <a:gd name="csX18" fmla="*/ 75438 w 91884"/>
                  <a:gd name="csY18" fmla="*/ 124841 h 173037"/>
                  <a:gd name="csX19" fmla="*/ 75438 w 91884"/>
                  <a:gd name="csY19" fmla="*/ 116840 h 173037"/>
                  <a:gd name="csX20" fmla="*/ 70866 w 91884"/>
                  <a:gd name="csY20" fmla="*/ 116840 h 173037"/>
                  <a:gd name="csX21" fmla="*/ 48006 w 91884"/>
                  <a:gd name="csY21" fmla="*/ 43434 h 173037"/>
                  <a:gd name="csX22" fmla="*/ 26035 w 91884"/>
                  <a:gd name="csY22" fmla="*/ 21717 h 173037"/>
                  <a:gd name="csX23" fmla="*/ 48006 w 91884"/>
                  <a:gd name="csY23" fmla="*/ 0 h 173037"/>
                  <a:gd name="csX24" fmla="*/ 69977 w 91884"/>
                  <a:gd name="csY24" fmla="*/ 21717 h 173037"/>
                  <a:gd name="csX25" fmla="*/ 48006 w 91884"/>
                  <a:gd name="csY25" fmla="*/ 43434 h 173037"/>
                  <a:gd name="csX26" fmla="*/ 48006 w 91884"/>
                  <a:gd name="csY26" fmla="*/ 8255 h 173037"/>
                  <a:gd name="csX27" fmla="*/ 34290 w 91884"/>
                  <a:gd name="csY27" fmla="*/ 21717 h 173037"/>
                  <a:gd name="csX28" fmla="*/ 48006 w 91884"/>
                  <a:gd name="csY28" fmla="*/ 35179 h 173037"/>
                  <a:gd name="csX29" fmla="*/ 61722 w 91884"/>
                  <a:gd name="csY29" fmla="*/ 21717 h 173037"/>
                  <a:gd name="csX30" fmla="*/ 48006 w 91884"/>
                  <a:gd name="csY30" fmla="*/ 8255 h 1730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91884" h="173037">
                    <a:moveTo>
                      <a:pt x="75438" y="101283"/>
                    </a:moveTo>
                    <a:cubicBezTo>
                      <a:pt x="75438" y="82741"/>
                      <a:pt x="65405" y="73597"/>
                      <a:pt x="46863" y="73597"/>
                    </a:cubicBezTo>
                    <a:cubicBezTo>
                      <a:pt x="34290" y="73597"/>
                      <a:pt x="22606" y="78613"/>
                      <a:pt x="15113" y="86170"/>
                    </a:cubicBezTo>
                    <a:lnTo>
                      <a:pt x="6414" y="75883"/>
                    </a:lnTo>
                    <a:cubicBezTo>
                      <a:pt x="15113" y="67183"/>
                      <a:pt x="30163" y="60579"/>
                      <a:pt x="48451" y="60579"/>
                    </a:cubicBezTo>
                    <a:cubicBezTo>
                      <a:pt x="71565" y="60579"/>
                      <a:pt x="90043" y="73406"/>
                      <a:pt x="90043" y="99441"/>
                    </a:cubicBezTo>
                    <a:lnTo>
                      <a:pt x="90043" y="146304"/>
                    </a:lnTo>
                    <a:cubicBezTo>
                      <a:pt x="90043" y="154559"/>
                      <a:pt x="90742" y="164338"/>
                      <a:pt x="91884" y="170307"/>
                    </a:cubicBezTo>
                    <a:lnTo>
                      <a:pt x="77915" y="170307"/>
                    </a:lnTo>
                    <a:cubicBezTo>
                      <a:pt x="77026" y="165036"/>
                      <a:pt x="76327" y="158623"/>
                      <a:pt x="76327" y="152908"/>
                    </a:cubicBezTo>
                    <a:lnTo>
                      <a:pt x="75883" y="152908"/>
                    </a:lnTo>
                    <a:cubicBezTo>
                      <a:pt x="66040" y="167068"/>
                      <a:pt x="54166" y="173038"/>
                      <a:pt x="37021" y="173038"/>
                    </a:cubicBezTo>
                    <a:cubicBezTo>
                      <a:pt x="20765" y="173038"/>
                      <a:pt x="0" y="164338"/>
                      <a:pt x="0" y="140589"/>
                    </a:cubicBezTo>
                    <a:cubicBezTo>
                      <a:pt x="0" y="107696"/>
                      <a:pt x="36322" y="104711"/>
                      <a:pt x="75438" y="104711"/>
                    </a:cubicBezTo>
                    <a:lnTo>
                      <a:pt x="75438" y="101283"/>
                    </a:lnTo>
                    <a:close/>
                    <a:moveTo>
                      <a:pt x="70866" y="116840"/>
                    </a:moveTo>
                    <a:cubicBezTo>
                      <a:pt x="45466" y="116840"/>
                      <a:pt x="16002" y="119571"/>
                      <a:pt x="16002" y="139954"/>
                    </a:cubicBezTo>
                    <a:cubicBezTo>
                      <a:pt x="16002" y="155258"/>
                      <a:pt x="29020" y="160274"/>
                      <a:pt x="41148" y="160274"/>
                    </a:cubicBezTo>
                    <a:cubicBezTo>
                      <a:pt x="63119" y="160274"/>
                      <a:pt x="75438" y="143828"/>
                      <a:pt x="75438" y="124841"/>
                    </a:cubicBezTo>
                    <a:lnTo>
                      <a:pt x="75438" y="116840"/>
                    </a:lnTo>
                    <a:lnTo>
                      <a:pt x="70866" y="116840"/>
                    </a:lnTo>
                    <a:close/>
                    <a:moveTo>
                      <a:pt x="48006" y="43434"/>
                    </a:moveTo>
                    <a:cubicBezTo>
                      <a:pt x="36132" y="43434"/>
                      <a:pt x="26035" y="34036"/>
                      <a:pt x="26035" y="21717"/>
                    </a:cubicBezTo>
                    <a:cubicBezTo>
                      <a:pt x="26035" y="9398"/>
                      <a:pt x="36068" y="0"/>
                      <a:pt x="48006" y="0"/>
                    </a:cubicBezTo>
                    <a:cubicBezTo>
                      <a:pt x="59944" y="0"/>
                      <a:pt x="69977" y="9398"/>
                      <a:pt x="69977" y="21717"/>
                    </a:cubicBezTo>
                    <a:cubicBezTo>
                      <a:pt x="69977" y="34036"/>
                      <a:pt x="59944" y="43434"/>
                      <a:pt x="48006" y="43434"/>
                    </a:cubicBezTo>
                    <a:close/>
                    <a:moveTo>
                      <a:pt x="48006" y="8255"/>
                    </a:moveTo>
                    <a:cubicBezTo>
                      <a:pt x="40449" y="8255"/>
                      <a:pt x="34290" y="14224"/>
                      <a:pt x="34290" y="21717"/>
                    </a:cubicBezTo>
                    <a:cubicBezTo>
                      <a:pt x="34290" y="29210"/>
                      <a:pt x="40449" y="35179"/>
                      <a:pt x="48006" y="35179"/>
                    </a:cubicBezTo>
                    <a:cubicBezTo>
                      <a:pt x="55563" y="35179"/>
                      <a:pt x="61722" y="29210"/>
                      <a:pt x="61722" y="21717"/>
                    </a:cubicBezTo>
                    <a:cubicBezTo>
                      <a:pt x="61722" y="14224"/>
                      <a:pt x="55563" y="8255"/>
                      <a:pt x="48006" y="8255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6" name="Frihandsfigur: Form 185">
                <a:extLst>
                  <a:ext uri="{FF2B5EF4-FFF2-40B4-BE49-F238E27FC236}">
                    <a16:creationId xmlns:a16="http://schemas.microsoft.com/office/drawing/2014/main" id="{5DCCBD60-35C4-14D6-73C1-53D7B6571183}"/>
                  </a:ext>
                </a:extLst>
              </p:cNvPr>
              <p:cNvSpPr/>
              <p:nvPr/>
            </p:nvSpPr>
            <p:spPr>
              <a:xfrm>
                <a:off x="10345546" y="5683377"/>
                <a:ext cx="82486" cy="112458"/>
              </a:xfrm>
              <a:custGeom>
                <a:avLst/>
                <a:gdLst>
                  <a:gd name="csX0" fmla="*/ 68771 w 82486"/>
                  <a:gd name="csY0" fmla="*/ 28130 h 112458"/>
                  <a:gd name="csX1" fmla="*/ 42482 w 82486"/>
                  <a:gd name="csY1" fmla="*/ 13017 h 112458"/>
                  <a:gd name="csX2" fmla="*/ 19876 w 82486"/>
                  <a:gd name="csY2" fmla="*/ 29718 h 112458"/>
                  <a:gd name="csX3" fmla="*/ 45466 w 82486"/>
                  <a:gd name="csY3" fmla="*/ 48006 h 112458"/>
                  <a:gd name="csX4" fmla="*/ 82486 w 82486"/>
                  <a:gd name="csY4" fmla="*/ 79311 h 112458"/>
                  <a:gd name="csX5" fmla="*/ 42291 w 82486"/>
                  <a:gd name="csY5" fmla="*/ 112458 h 112458"/>
                  <a:gd name="csX6" fmla="*/ 0 w 82486"/>
                  <a:gd name="csY6" fmla="*/ 91630 h 112458"/>
                  <a:gd name="csX7" fmla="*/ 12319 w 82486"/>
                  <a:gd name="csY7" fmla="*/ 82486 h 112458"/>
                  <a:gd name="csX8" fmla="*/ 42037 w 82486"/>
                  <a:gd name="csY8" fmla="*/ 99187 h 112458"/>
                  <a:gd name="csX9" fmla="*/ 67184 w 82486"/>
                  <a:gd name="csY9" fmla="*/ 80454 h 112458"/>
                  <a:gd name="csX10" fmla="*/ 35623 w 82486"/>
                  <a:gd name="csY10" fmla="*/ 59880 h 112458"/>
                  <a:gd name="csX11" fmla="*/ 5017 w 82486"/>
                  <a:gd name="csY11" fmla="*/ 31051 h 112458"/>
                  <a:gd name="csX12" fmla="*/ 43180 w 82486"/>
                  <a:gd name="csY12" fmla="*/ 0 h 112458"/>
                  <a:gd name="csX13" fmla="*/ 80645 w 82486"/>
                  <a:gd name="csY13" fmla="*/ 19177 h 112458"/>
                  <a:gd name="csX14" fmla="*/ 68771 w 82486"/>
                  <a:gd name="csY14" fmla="*/ 28067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486" h="112458">
                    <a:moveTo>
                      <a:pt x="68771" y="28130"/>
                    </a:moveTo>
                    <a:cubicBezTo>
                      <a:pt x="64198" y="19240"/>
                      <a:pt x="54356" y="13017"/>
                      <a:pt x="42482" y="13017"/>
                    </a:cubicBezTo>
                    <a:cubicBezTo>
                      <a:pt x="31306" y="13017"/>
                      <a:pt x="19876" y="17843"/>
                      <a:pt x="19876" y="29718"/>
                    </a:cubicBezTo>
                    <a:cubicBezTo>
                      <a:pt x="19876" y="39751"/>
                      <a:pt x="27877" y="44323"/>
                      <a:pt x="45466" y="48006"/>
                    </a:cubicBezTo>
                    <a:cubicBezTo>
                      <a:pt x="70612" y="53276"/>
                      <a:pt x="82486" y="62611"/>
                      <a:pt x="82486" y="79311"/>
                    </a:cubicBezTo>
                    <a:cubicBezTo>
                      <a:pt x="82486" y="103759"/>
                      <a:pt x="61913" y="112458"/>
                      <a:pt x="42291" y="112458"/>
                    </a:cubicBezTo>
                    <a:cubicBezTo>
                      <a:pt x="26035" y="112458"/>
                      <a:pt x="9843" y="106045"/>
                      <a:pt x="0" y="91630"/>
                    </a:cubicBezTo>
                    <a:lnTo>
                      <a:pt x="12319" y="82486"/>
                    </a:lnTo>
                    <a:cubicBezTo>
                      <a:pt x="17780" y="91884"/>
                      <a:pt x="29464" y="99187"/>
                      <a:pt x="42037" y="99187"/>
                    </a:cubicBezTo>
                    <a:cubicBezTo>
                      <a:pt x="55309" y="99187"/>
                      <a:pt x="67184" y="94361"/>
                      <a:pt x="67184" y="80454"/>
                    </a:cubicBezTo>
                    <a:cubicBezTo>
                      <a:pt x="67184" y="69278"/>
                      <a:pt x="56007" y="64707"/>
                      <a:pt x="35623" y="59880"/>
                    </a:cubicBezTo>
                    <a:cubicBezTo>
                      <a:pt x="23051" y="56896"/>
                      <a:pt x="5017" y="51435"/>
                      <a:pt x="5017" y="31051"/>
                    </a:cubicBezTo>
                    <a:cubicBezTo>
                      <a:pt x="5017" y="9334"/>
                      <a:pt x="23749" y="0"/>
                      <a:pt x="43180" y="0"/>
                    </a:cubicBezTo>
                    <a:cubicBezTo>
                      <a:pt x="58039" y="0"/>
                      <a:pt x="73787" y="7112"/>
                      <a:pt x="80645" y="19177"/>
                    </a:cubicBezTo>
                    <a:lnTo>
                      <a:pt x="68771" y="2806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7" name="Frihandsfigur: Form 186">
                <a:extLst>
                  <a:ext uri="{FF2B5EF4-FFF2-40B4-BE49-F238E27FC236}">
                    <a16:creationId xmlns:a16="http://schemas.microsoft.com/office/drawing/2014/main" id="{14465B60-324E-CB06-FE25-342BAB510EA4}"/>
                  </a:ext>
                </a:extLst>
              </p:cNvPr>
              <p:cNvSpPr/>
              <p:nvPr/>
            </p:nvSpPr>
            <p:spPr>
              <a:xfrm>
                <a:off x="10451147" y="5683440"/>
                <a:ext cx="114046" cy="112394"/>
              </a:xfrm>
              <a:custGeom>
                <a:avLst/>
                <a:gdLst>
                  <a:gd name="csX0" fmla="*/ 56897 w 114046"/>
                  <a:gd name="csY0" fmla="*/ 112395 h 112394"/>
                  <a:gd name="csX1" fmla="*/ 0 w 114046"/>
                  <a:gd name="csY1" fmla="*/ 56197 h 112394"/>
                  <a:gd name="csX2" fmla="*/ 56897 w 114046"/>
                  <a:gd name="csY2" fmla="*/ 0 h 112394"/>
                  <a:gd name="csX3" fmla="*/ 114047 w 114046"/>
                  <a:gd name="csY3" fmla="*/ 56197 h 112394"/>
                  <a:gd name="csX4" fmla="*/ 56897 w 114046"/>
                  <a:gd name="csY4" fmla="*/ 112395 h 112394"/>
                  <a:gd name="csX5" fmla="*/ 56897 w 114046"/>
                  <a:gd name="csY5" fmla="*/ 12954 h 112394"/>
                  <a:gd name="csX6" fmla="*/ 16446 w 114046"/>
                  <a:gd name="csY6" fmla="*/ 56134 h 112394"/>
                  <a:gd name="csX7" fmla="*/ 56897 w 114046"/>
                  <a:gd name="csY7" fmla="*/ 99123 h 112394"/>
                  <a:gd name="csX8" fmla="*/ 97599 w 114046"/>
                  <a:gd name="csY8" fmla="*/ 56134 h 112394"/>
                  <a:gd name="csX9" fmla="*/ 56897 w 114046"/>
                  <a:gd name="csY9" fmla="*/ 12954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14046" h="112394">
                    <a:moveTo>
                      <a:pt x="56897" y="112395"/>
                    </a:moveTo>
                    <a:cubicBezTo>
                      <a:pt x="23749" y="112395"/>
                      <a:pt x="0" y="88392"/>
                      <a:pt x="0" y="56197"/>
                    </a:cubicBezTo>
                    <a:cubicBezTo>
                      <a:pt x="0" y="24003"/>
                      <a:pt x="23749" y="0"/>
                      <a:pt x="56897" y="0"/>
                    </a:cubicBezTo>
                    <a:cubicBezTo>
                      <a:pt x="90043" y="0"/>
                      <a:pt x="114047" y="24003"/>
                      <a:pt x="114047" y="56197"/>
                    </a:cubicBezTo>
                    <a:cubicBezTo>
                      <a:pt x="114047" y="88392"/>
                      <a:pt x="90297" y="112395"/>
                      <a:pt x="56897" y="112395"/>
                    </a:cubicBezTo>
                    <a:close/>
                    <a:moveTo>
                      <a:pt x="56897" y="12954"/>
                    </a:moveTo>
                    <a:cubicBezTo>
                      <a:pt x="32195" y="12954"/>
                      <a:pt x="16446" y="32131"/>
                      <a:pt x="16446" y="56134"/>
                    </a:cubicBezTo>
                    <a:cubicBezTo>
                      <a:pt x="16446" y="80137"/>
                      <a:pt x="32195" y="99123"/>
                      <a:pt x="56897" y="99123"/>
                    </a:cubicBezTo>
                    <a:cubicBezTo>
                      <a:pt x="81597" y="99123"/>
                      <a:pt x="97599" y="80137"/>
                      <a:pt x="97599" y="56134"/>
                    </a:cubicBezTo>
                    <a:cubicBezTo>
                      <a:pt x="97599" y="32131"/>
                      <a:pt x="81852" y="12954"/>
                      <a:pt x="56897" y="12954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8" name="Frihandsfigur: Form 187">
                <a:extLst>
                  <a:ext uri="{FF2B5EF4-FFF2-40B4-BE49-F238E27FC236}">
                    <a16:creationId xmlns:a16="http://schemas.microsoft.com/office/drawing/2014/main" id="{BE248B99-DECB-A858-D1D1-AC9D45691F42}"/>
                  </a:ext>
                </a:extLst>
              </p:cNvPr>
              <p:cNvSpPr/>
              <p:nvPr/>
            </p:nvSpPr>
            <p:spPr>
              <a:xfrm>
                <a:off x="10590847" y="5683440"/>
                <a:ext cx="97853" cy="112394"/>
              </a:xfrm>
              <a:custGeom>
                <a:avLst/>
                <a:gdLst>
                  <a:gd name="csX0" fmla="*/ 84772 w 97853"/>
                  <a:gd name="csY0" fmla="*/ 27114 h 112394"/>
                  <a:gd name="csX1" fmla="*/ 57341 w 97853"/>
                  <a:gd name="csY1" fmla="*/ 12954 h 112394"/>
                  <a:gd name="csX2" fmla="*/ 16446 w 97853"/>
                  <a:gd name="csY2" fmla="*/ 56134 h 112394"/>
                  <a:gd name="csX3" fmla="*/ 57150 w 97853"/>
                  <a:gd name="csY3" fmla="*/ 99123 h 112394"/>
                  <a:gd name="csX4" fmla="*/ 86170 w 97853"/>
                  <a:gd name="csY4" fmla="*/ 85153 h 112394"/>
                  <a:gd name="csX5" fmla="*/ 97854 w 97853"/>
                  <a:gd name="csY5" fmla="*/ 93853 h 112394"/>
                  <a:gd name="csX6" fmla="*/ 57150 w 97853"/>
                  <a:gd name="csY6" fmla="*/ 112395 h 112394"/>
                  <a:gd name="csX7" fmla="*/ 0 w 97853"/>
                  <a:gd name="csY7" fmla="*/ 56197 h 112394"/>
                  <a:gd name="csX8" fmla="*/ 57150 w 97853"/>
                  <a:gd name="csY8" fmla="*/ 0 h 112394"/>
                  <a:gd name="csX9" fmla="*/ 96901 w 97853"/>
                  <a:gd name="csY9" fmla="*/ 18542 h 112394"/>
                  <a:gd name="csX10" fmla="*/ 84772 w 97853"/>
                  <a:gd name="csY10" fmla="*/ 27241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97853" h="112394">
                    <a:moveTo>
                      <a:pt x="84772" y="27114"/>
                    </a:moveTo>
                    <a:cubicBezTo>
                      <a:pt x="79756" y="18859"/>
                      <a:pt x="69024" y="12954"/>
                      <a:pt x="57341" y="12954"/>
                    </a:cubicBezTo>
                    <a:cubicBezTo>
                      <a:pt x="32448" y="12954"/>
                      <a:pt x="16446" y="31686"/>
                      <a:pt x="16446" y="56134"/>
                    </a:cubicBezTo>
                    <a:cubicBezTo>
                      <a:pt x="16446" y="80581"/>
                      <a:pt x="32195" y="99123"/>
                      <a:pt x="57150" y="99123"/>
                    </a:cubicBezTo>
                    <a:cubicBezTo>
                      <a:pt x="70612" y="99123"/>
                      <a:pt x="80010" y="93408"/>
                      <a:pt x="86170" y="85153"/>
                    </a:cubicBezTo>
                    <a:lnTo>
                      <a:pt x="97854" y="93853"/>
                    </a:lnTo>
                    <a:cubicBezTo>
                      <a:pt x="88709" y="105029"/>
                      <a:pt x="75692" y="112395"/>
                      <a:pt x="57150" y="112395"/>
                    </a:cubicBezTo>
                    <a:cubicBezTo>
                      <a:pt x="22606" y="112395"/>
                      <a:pt x="0" y="88392"/>
                      <a:pt x="0" y="56197"/>
                    </a:cubicBezTo>
                    <a:cubicBezTo>
                      <a:pt x="0" y="24003"/>
                      <a:pt x="22606" y="0"/>
                      <a:pt x="57150" y="0"/>
                    </a:cubicBezTo>
                    <a:cubicBezTo>
                      <a:pt x="71565" y="0"/>
                      <a:pt x="87757" y="6159"/>
                      <a:pt x="96901" y="18542"/>
                    </a:cubicBezTo>
                    <a:lnTo>
                      <a:pt x="84772" y="2724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9" name="Frihandsfigur: Form 188">
                <a:extLst>
                  <a:ext uri="{FF2B5EF4-FFF2-40B4-BE49-F238E27FC236}">
                    <a16:creationId xmlns:a16="http://schemas.microsoft.com/office/drawing/2014/main" id="{D74ADBD8-EE3F-C460-5BAB-7651B43741E0}"/>
                  </a:ext>
                </a:extLst>
              </p:cNvPr>
              <p:cNvSpPr/>
              <p:nvPr/>
            </p:nvSpPr>
            <p:spPr>
              <a:xfrm>
                <a:off x="10709909" y="5633973"/>
                <a:ext cx="21971" cy="159130"/>
              </a:xfrm>
              <a:custGeom>
                <a:avLst/>
                <a:gdLst>
                  <a:gd name="csX0" fmla="*/ 10985 w 21971"/>
                  <a:gd name="csY0" fmla="*/ 21971 h 159130"/>
                  <a:gd name="csX1" fmla="*/ 0 w 21971"/>
                  <a:gd name="csY1" fmla="*/ 10985 h 159130"/>
                  <a:gd name="csX2" fmla="*/ 10985 w 21971"/>
                  <a:gd name="csY2" fmla="*/ 0 h 159130"/>
                  <a:gd name="csX3" fmla="*/ 21972 w 21971"/>
                  <a:gd name="csY3" fmla="*/ 10985 h 159130"/>
                  <a:gd name="csX4" fmla="*/ 10985 w 21971"/>
                  <a:gd name="csY4" fmla="*/ 21971 h 159130"/>
                  <a:gd name="csX5" fmla="*/ 18733 w 21971"/>
                  <a:gd name="csY5" fmla="*/ 159131 h 159130"/>
                  <a:gd name="csX6" fmla="*/ 3175 w 21971"/>
                  <a:gd name="csY6" fmla="*/ 159131 h 159130"/>
                  <a:gd name="csX7" fmla="*/ 3175 w 21971"/>
                  <a:gd name="csY7" fmla="*/ 52134 h 159130"/>
                  <a:gd name="csX8" fmla="*/ 18733 w 21971"/>
                  <a:gd name="csY8" fmla="*/ 52134 h 159130"/>
                  <a:gd name="csX9" fmla="*/ 18733 w 21971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1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0" y="0"/>
                      <a:pt x="21972" y="4572"/>
                      <a:pt x="21972" y="10985"/>
                    </a:cubicBezTo>
                    <a:cubicBezTo>
                      <a:pt x="21972" y="17399"/>
                      <a:pt x="16510" y="21971"/>
                      <a:pt x="10985" y="21971"/>
                    </a:cubicBezTo>
                    <a:close/>
                    <a:moveTo>
                      <a:pt x="18733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3" y="52134"/>
                    </a:lnTo>
                    <a:lnTo>
                      <a:pt x="18733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0" name="Frihandsfigur: Form 189">
                <a:extLst>
                  <a:ext uri="{FF2B5EF4-FFF2-40B4-BE49-F238E27FC236}">
                    <a16:creationId xmlns:a16="http://schemas.microsoft.com/office/drawing/2014/main" id="{81CE354B-4B15-40FB-3F1F-54C5F911FE1E}"/>
                  </a:ext>
                </a:extLst>
              </p:cNvPr>
              <p:cNvSpPr/>
              <p:nvPr/>
            </p:nvSpPr>
            <p:spPr>
              <a:xfrm>
                <a:off x="10762043" y="5683377"/>
                <a:ext cx="91884" cy="112458"/>
              </a:xfrm>
              <a:custGeom>
                <a:avLst/>
                <a:gdLst>
                  <a:gd name="csX0" fmla="*/ 75437 w 91884"/>
                  <a:gd name="csY0" fmla="*/ 40703 h 112458"/>
                  <a:gd name="csX1" fmla="*/ 46862 w 91884"/>
                  <a:gd name="csY1" fmla="*/ 13017 h 112458"/>
                  <a:gd name="csX2" fmla="*/ 15112 w 91884"/>
                  <a:gd name="csY2" fmla="*/ 25590 h 112458"/>
                  <a:gd name="csX3" fmla="*/ 6413 w 91884"/>
                  <a:gd name="csY3" fmla="*/ 15303 h 112458"/>
                  <a:gd name="csX4" fmla="*/ 48450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4 w 91884"/>
                  <a:gd name="csY8" fmla="*/ 109728 h 112458"/>
                  <a:gd name="csX9" fmla="*/ 76326 w 91884"/>
                  <a:gd name="csY9" fmla="*/ 92329 h 112458"/>
                  <a:gd name="csX10" fmla="*/ 75882 w 91884"/>
                  <a:gd name="csY10" fmla="*/ 92329 h 112458"/>
                  <a:gd name="csX11" fmla="*/ 37020 w 91884"/>
                  <a:gd name="csY11" fmla="*/ 112458 h 112458"/>
                  <a:gd name="csX12" fmla="*/ 0 w 91884"/>
                  <a:gd name="csY12" fmla="*/ 80010 h 112458"/>
                  <a:gd name="csX13" fmla="*/ 75437 w 91884"/>
                  <a:gd name="csY13" fmla="*/ 44132 h 112458"/>
                  <a:gd name="csX14" fmla="*/ 75437 w 91884"/>
                  <a:gd name="csY14" fmla="*/ 40703 h 112458"/>
                  <a:gd name="csX15" fmla="*/ 70865 w 91884"/>
                  <a:gd name="csY15" fmla="*/ 56261 h 112458"/>
                  <a:gd name="csX16" fmla="*/ 16001 w 91884"/>
                  <a:gd name="csY16" fmla="*/ 79375 h 112458"/>
                  <a:gd name="csX17" fmla="*/ 41148 w 91884"/>
                  <a:gd name="csY17" fmla="*/ 99695 h 112458"/>
                  <a:gd name="csX18" fmla="*/ 75437 w 91884"/>
                  <a:gd name="csY18" fmla="*/ 64262 h 112458"/>
                  <a:gd name="csX19" fmla="*/ 75437 w 91884"/>
                  <a:gd name="csY19" fmla="*/ 56261 h 112458"/>
                  <a:gd name="csX20" fmla="*/ 70865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7" y="40703"/>
                    </a:moveTo>
                    <a:cubicBezTo>
                      <a:pt x="75437" y="22161"/>
                      <a:pt x="65405" y="13017"/>
                      <a:pt x="46862" y="13017"/>
                    </a:cubicBezTo>
                    <a:cubicBezTo>
                      <a:pt x="34289" y="13017"/>
                      <a:pt x="22606" y="18034"/>
                      <a:pt x="15112" y="25590"/>
                    </a:cubicBezTo>
                    <a:lnTo>
                      <a:pt x="6413" y="15303"/>
                    </a:lnTo>
                    <a:cubicBezTo>
                      <a:pt x="15112" y="6604"/>
                      <a:pt x="30163" y="0"/>
                      <a:pt x="48450" y="0"/>
                    </a:cubicBezTo>
                    <a:cubicBezTo>
                      <a:pt x="71564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1" y="103759"/>
                      <a:pt x="91884" y="109728"/>
                    </a:cubicBezTo>
                    <a:lnTo>
                      <a:pt x="77914" y="109728"/>
                    </a:lnTo>
                    <a:cubicBezTo>
                      <a:pt x="77025" y="104457"/>
                      <a:pt x="76326" y="98044"/>
                      <a:pt x="76326" y="92329"/>
                    </a:cubicBezTo>
                    <a:lnTo>
                      <a:pt x="75882" y="92329"/>
                    </a:lnTo>
                    <a:cubicBezTo>
                      <a:pt x="66039" y="106489"/>
                      <a:pt x="54165" y="112458"/>
                      <a:pt x="37020" y="112458"/>
                    </a:cubicBezTo>
                    <a:cubicBezTo>
                      <a:pt x="20764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7" y="44132"/>
                    </a:cubicBezTo>
                    <a:lnTo>
                      <a:pt x="75437" y="40703"/>
                    </a:lnTo>
                    <a:close/>
                    <a:moveTo>
                      <a:pt x="70865" y="56261"/>
                    </a:moveTo>
                    <a:cubicBezTo>
                      <a:pt x="45465" y="56261"/>
                      <a:pt x="16001" y="58991"/>
                      <a:pt x="16001" y="79375"/>
                    </a:cubicBezTo>
                    <a:cubicBezTo>
                      <a:pt x="16001" y="94678"/>
                      <a:pt x="29019" y="99695"/>
                      <a:pt x="41148" y="99695"/>
                    </a:cubicBezTo>
                    <a:cubicBezTo>
                      <a:pt x="63119" y="99695"/>
                      <a:pt x="75437" y="83248"/>
                      <a:pt x="75437" y="64262"/>
                    </a:cubicBezTo>
                    <a:lnTo>
                      <a:pt x="75437" y="56261"/>
                    </a:lnTo>
                    <a:lnTo>
                      <a:pt x="70865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1" name="Frihandsfigur: Form 190">
                <a:extLst>
                  <a:ext uri="{FF2B5EF4-FFF2-40B4-BE49-F238E27FC236}">
                    <a16:creationId xmlns:a16="http://schemas.microsoft.com/office/drawing/2014/main" id="{AADE68BD-AF53-F7FC-078E-2358C9509615}"/>
                  </a:ext>
                </a:extLst>
              </p:cNvPr>
              <p:cNvSpPr/>
              <p:nvPr/>
            </p:nvSpPr>
            <p:spPr>
              <a:xfrm>
                <a:off x="10892535" y="5620321"/>
                <a:ext cx="15557" cy="172783"/>
              </a:xfrm>
              <a:custGeom>
                <a:avLst/>
                <a:gdLst>
                  <a:gd name="csX0" fmla="*/ 15558 w 15557"/>
                  <a:gd name="csY0" fmla="*/ 172783 h 172783"/>
                  <a:gd name="csX1" fmla="*/ 0 w 15557"/>
                  <a:gd name="csY1" fmla="*/ 172783 h 172783"/>
                  <a:gd name="csX2" fmla="*/ 0 w 15557"/>
                  <a:gd name="csY2" fmla="*/ 0 h 172783"/>
                  <a:gd name="csX3" fmla="*/ 15558 w 15557"/>
                  <a:gd name="csY3" fmla="*/ 0 h 172783"/>
                  <a:gd name="csX4" fmla="*/ 15558 w 15557"/>
                  <a:gd name="csY4" fmla="*/ 172783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5557" h="172783">
                    <a:moveTo>
                      <a:pt x="15558" y="172783"/>
                    </a:moveTo>
                    <a:lnTo>
                      <a:pt x="0" y="172783"/>
                    </a:lnTo>
                    <a:lnTo>
                      <a:pt x="0" y="0"/>
                    </a:lnTo>
                    <a:lnTo>
                      <a:pt x="15558" y="0"/>
                    </a:lnTo>
                    <a:lnTo>
                      <a:pt x="15558" y="172783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2" name="Frihandsfigur: Form 191">
                <a:extLst>
                  <a:ext uri="{FF2B5EF4-FFF2-40B4-BE49-F238E27FC236}">
                    <a16:creationId xmlns:a16="http://schemas.microsoft.com/office/drawing/2014/main" id="{245B3D4D-620F-BFFF-0E27-C648E26A08B8}"/>
                  </a:ext>
                </a:extLst>
              </p:cNvPr>
              <p:cNvSpPr/>
              <p:nvPr/>
            </p:nvSpPr>
            <p:spPr>
              <a:xfrm>
                <a:off x="10941684" y="5683377"/>
                <a:ext cx="91884" cy="112458"/>
              </a:xfrm>
              <a:custGeom>
                <a:avLst/>
                <a:gdLst>
                  <a:gd name="csX0" fmla="*/ 75438 w 91884"/>
                  <a:gd name="csY0" fmla="*/ 40703 h 112458"/>
                  <a:gd name="csX1" fmla="*/ 46863 w 91884"/>
                  <a:gd name="csY1" fmla="*/ 13017 h 112458"/>
                  <a:gd name="csX2" fmla="*/ 15113 w 91884"/>
                  <a:gd name="csY2" fmla="*/ 25590 h 112458"/>
                  <a:gd name="csX3" fmla="*/ 6414 w 91884"/>
                  <a:gd name="csY3" fmla="*/ 15303 h 112458"/>
                  <a:gd name="csX4" fmla="*/ 48451 w 91884"/>
                  <a:gd name="csY4" fmla="*/ 0 h 112458"/>
                  <a:gd name="csX5" fmla="*/ 90043 w 91884"/>
                  <a:gd name="csY5" fmla="*/ 38862 h 112458"/>
                  <a:gd name="csX6" fmla="*/ 90043 w 91884"/>
                  <a:gd name="csY6" fmla="*/ 85725 h 112458"/>
                  <a:gd name="csX7" fmla="*/ 91884 w 91884"/>
                  <a:gd name="csY7" fmla="*/ 109728 h 112458"/>
                  <a:gd name="csX8" fmla="*/ 77915 w 91884"/>
                  <a:gd name="csY8" fmla="*/ 109728 h 112458"/>
                  <a:gd name="csX9" fmla="*/ 76327 w 91884"/>
                  <a:gd name="csY9" fmla="*/ 92329 h 112458"/>
                  <a:gd name="csX10" fmla="*/ 75883 w 91884"/>
                  <a:gd name="csY10" fmla="*/ 92329 h 112458"/>
                  <a:gd name="csX11" fmla="*/ 37021 w 91884"/>
                  <a:gd name="csY11" fmla="*/ 112458 h 112458"/>
                  <a:gd name="csX12" fmla="*/ 0 w 91884"/>
                  <a:gd name="csY12" fmla="*/ 80010 h 112458"/>
                  <a:gd name="csX13" fmla="*/ 75438 w 91884"/>
                  <a:gd name="csY13" fmla="*/ 44132 h 112458"/>
                  <a:gd name="csX14" fmla="*/ 75438 w 91884"/>
                  <a:gd name="csY14" fmla="*/ 40703 h 112458"/>
                  <a:gd name="csX15" fmla="*/ 70866 w 91884"/>
                  <a:gd name="csY15" fmla="*/ 56261 h 112458"/>
                  <a:gd name="csX16" fmla="*/ 16002 w 91884"/>
                  <a:gd name="csY16" fmla="*/ 79375 h 112458"/>
                  <a:gd name="csX17" fmla="*/ 41148 w 91884"/>
                  <a:gd name="csY17" fmla="*/ 99695 h 112458"/>
                  <a:gd name="csX18" fmla="*/ 75438 w 91884"/>
                  <a:gd name="csY18" fmla="*/ 64262 h 112458"/>
                  <a:gd name="csX19" fmla="*/ 75438 w 91884"/>
                  <a:gd name="csY19" fmla="*/ 56261 h 112458"/>
                  <a:gd name="csX20" fmla="*/ 70866 w 91884"/>
                  <a:gd name="csY20" fmla="*/ 56261 h 112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91884" h="112458">
                    <a:moveTo>
                      <a:pt x="75438" y="40703"/>
                    </a:moveTo>
                    <a:cubicBezTo>
                      <a:pt x="75438" y="22161"/>
                      <a:pt x="65405" y="13017"/>
                      <a:pt x="46863" y="13017"/>
                    </a:cubicBezTo>
                    <a:cubicBezTo>
                      <a:pt x="34290" y="13017"/>
                      <a:pt x="22606" y="18034"/>
                      <a:pt x="15113" y="25590"/>
                    </a:cubicBezTo>
                    <a:lnTo>
                      <a:pt x="6414" y="15303"/>
                    </a:lnTo>
                    <a:cubicBezTo>
                      <a:pt x="15113" y="6604"/>
                      <a:pt x="30163" y="0"/>
                      <a:pt x="48451" y="0"/>
                    </a:cubicBezTo>
                    <a:cubicBezTo>
                      <a:pt x="71565" y="0"/>
                      <a:pt x="90043" y="12827"/>
                      <a:pt x="90043" y="38862"/>
                    </a:cubicBezTo>
                    <a:lnTo>
                      <a:pt x="90043" y="85725"/>
                    </a:lnTo>
                    <a:cubicBezTo>
                      <a:pt x="90043" y="93980"/>
                      <a:pt x="90742" y="103759"/>
                      <a:pt x="91884" y="109728"/>
                    </a:cubicBezTo>
                    <a:lnTo>
                      <a:pt x="77915" y="109728"/>
                    </a:lnTo>
                    <a:cubicBezTo>
                      <a:pt x="77026" y="104457"/>
                      <a:pt x="76327" y="98044"/>
                      <a:pt x="76327" y="92329"/>
                    </a:cubicBezTo>
                    <a:lnTo>
                      <a:pt x="75883" y="92329"/>
                    </a:lnTo>
                    <a:cubicBezTo>
                      <a:pt x="66040" y="106489"/>
                      <a:pt x="54166" y="112458"/>
                      <a:pt x="37021" y="112458"/>
                    </a:cubicBezTo>
                    <a:cubicBezTo>
                      <a:pt x="20765" y="112458"/>
                      <a:pt x="0" y="103759"/>
                      <a:pt x="0" y="80010"/>
                    </a:cubicBezTo>
                    <a:cubicBezTo>
                      <a:pt x="0" y="47117"/>
                      <a:pt x="36322" y="44132"/>
                      <a:pt x="75438" y="44132"/>
                    </a:cubicBezTo>
                    <a:lnTo>
                      <a:pt x="75438" y="40703"/>
                    </a:lnTo>
                    <a:close/>
                    <a:moveTo>
                      <a:pt x="70866" y="56261"/>
                    </a:moveTo>
                    <a:cubicBezTo>
                      <a:pt x="45466" y="56261"/>
                      <a:pt x="16002" y="58991"/>
                      <a:pt x="16002" y="79375"/>
                    </a:cubicBezTo>
                    <a:cubicBezTo>
                      <a:pt x="16002" y="94678"/>
                      <a:pt x="29020" y="99695"/>
                      <a:pt x="41148" y="99695"/>
                    </a:cubicBezTo>
                    <a:cubicBezTo>
                      <a:pt x="63119" y="99695"/>
                      <a:pt x="75438" y="83248"/>
                      <a:pt x="75438" y="64262"/>
                    </a:cubicBezTo>
                    <a:lnTo>
                      <a:pt x="75438" y="56261"/>
                    </a:lnTo>
                    <a:lnTo>
                      <a:pt x="70866" y="5626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3" name="Frihandsfigur: Form 192">
                <a:extLst>
                  <a:ext uri="{FF2B5EF4-FFF2-40B4-BE49-F238E27FC236}">
                    <a16:creationId xmlns:a16="http://schemas.microsoft.com/office/drawing/2014/main" id="{5530C4F1-69BC-7481-D2BB-4AAC14F0274E}"/>
                  </a:ext>
                </a:extLst>
              </p:cNvPr>
              <p:cNvSpPr/>
              <p:nvPr/>
            </p:nvSpPr>
            <p:spPr>
              <a:xfrm>
                <a:off x="11127930" y="5683377"/>
                <a:ext cx="162559" cy="109727"/>
              </a:xfrm>
              <a:custGeom>
                <a:avLst/>
                <a:gdLst>
                  <a:gd name="csX0" fmla="*/ 51498 w 162559"/>
                  <a:gd name="csY0" fmla="*/ 0 h 109727"/>
                  <a:gd name="csX1" fmla="*/ 84391 w 162559"/>
                  <a:gd name="csY1" fmla="*/ 22606 h 109727"/>
                  <a:gd name="csX2" fmla="*/ 121856 w 162559"/>
                  <a:gd name="csY2" fmla="*/ 0 h 109727"/>
                  <a:gd name="csX3" fmla="*/ 162560 w 162559"/>
                  <a:gd name="csY3" fmla="*/ 44132 h 109727"/>
                  <a:gd name="csX4" fmla="*/ 162560 w 162559"/>
                  <a:gd name="csY4" fmla="*/ 109728 h 109727"/>
                  <a:gd name="csX5" fmla="*/ 147002 w 162559"/>
                  <a:gd name="csY5" fmla="*/ 109728 h 109727"/>
                  <a:gd name="csX6" fmla="*/ 147002 w 162559"/>
                  <a:gd name="csY6" fmla="*/ 50546 h 109727"/>
                  <a:gd name="csX7" fmla="*/ 119380 w 162559"/>
                  <a:gd name="csY7" fmla="*/ 13081 h 109727"/>
                  <a:gd name="csX8" fmla="*/ 88963 w 162559"/>
                  <a:gd name="csY8" fmla="*/ 52832 h 109727"/>
                  <a:gd name="csX9" fmla="*/ 88963 w 162559"/>
                  <a:gd name="csY9" fmla="*/ 109728 h 109727"/>
                  <a:gd name="csX10" fmla="*/ 73406 w 162559"/>
                  <a:gd name="csY10" fmla="*/ 109728 h 109727"/>
                  <a:gd name="csX11" fmla="*/ 73406 w 162559"/>
                  <a:gd name="csY11" fmla="*/ 47307 h 109727"/>
                  <a:gd name="csX12" fmla="*/ 47561 w 162559"/>
                  <a:gd name="csY12" fmla="*/ 13017 h 109727"/>
                  <a:gd name="csX13" fmla="*/ 16446 w 162559"/>
                  <a:gd name="csY13" fmla="*/ 54864 h 109727"/>
                  <a:gd name="csX14" fmla="*/ 16446 w 162559"/>
                  <a:gd name="csY14" fmla="*/ 109728 h 109727"/>
                  <a:gd name="csX15" fmla="*/ 888 w 162559"/>
                  <a:gd name="csY15" fmla="*/ 109728 h 109727"/>
                  <a:gd name="csX16" fmla="*/ 888 w 162559"/>
                  <a:gd name="csY16" fmla="*/ 26289 h 109727"/>
                  <a:gd name="csX17" fmla="*/ 0 w 162559"/>
                  <a:gd name="csY17" fmla="*/ 2730 h 109727"/>
                  <a:gd name="csX18" fmla="*/ 14859 w 162559"/>
                  <a:gd name="csY18" fmla="*/ 2730 h 109727"/>
                  <a:gd name="csX19" fmla="*/ 15748 w 162559"/>
                  <a:gd name="csY19" fmla="*/ 21018 h 109727"/>
                  <a:gd name="csX20" fmla="*/ 16192 w 162559"/>
                  <a:gd name="csY20" fmla="*/ 21018 h 109727"/>
                  <a:gd name="csX21" fmla="*/ 51371 w 162559"/>
                  <a:gd name="csY21" fmla="*/ 0 h 1097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62559" h="109727">
                    <a:moveTo>
                      <a:pt x="51498" y="0"/>
                    </a:moveTo>
                    <a:cubicBezTo>
                      <a:pt x="63182" y="0"/>
                      <a:pt x="77343" y="4318"/>
                      <a:pt x="84391" y="22606"/>
                    </a:cubicBezTo>
                    <a:cubicBezTo>
                      <a:pt x="91694" y="8001"/>
                      <a:pt x="104711" y="0"/>
                      <a:pt x="121856" y="0"/>
                    </a:cubicBezTo>
                    <a:cubicBezTo>
                      <a:pt x="149034" y="0"/>
                      <a:pt x="162560" y="17589"/>
                      <a:pt x="162560" y="44132"/>
                    </a:cubicBezTo>
                    <a:lnTo>
                      <a:pt x="162560" y="109728"/>
                    </a:lnTo>
                    <a:lnTo>
                      <a:pt x="147002" y="109728"/>
                    </a:lnTo>
                    <a:lnTo>
                      <a:pt x="147002" y="50546"/>
                    </a:lnTo>
                    <a:cubicBezTo>
                      <a:pt x="147002" y="28130"/>
                      <a:pt x="139446" y="13081"/>
                      <a:pt x="119380" y="13081"/>
                    </a:cubicBezTo>
                    <a:cubicBezTo>
                      <a:pt x="96964" y="13081"/>
                      <a:pt x="88963" y="32957"/>
                      <a:pt x="88963" y="52832"/>
                    </a:cubicBezTo>
                    <a:lnTo>
                      <a:pt x="88963" y="109728"/>
                    </a:lnTo>
                    <a:lnTo>
                      <a:pt x="73406" y="109728"/>
                    </a:lnTo>
                    <a:lnTo>
                      <a:pt x="73406" y="47307"/>
                    </a:lnTo>
                    <a:cubicBezTo>
                      <a:pt x="73406" y="26479"/>
                      <a:pt x="68389" y="13017"/>
                      <a:pt x="47561" y="13017"/>
                    </a:cubicBezTo>
                    <a:cubicBezTo>
                      <a:pt x="32702" y="13017"/>
                      <a:pt x="16446" y="26289"/>
                      <a:pt x="16446" y="54864"/>
                    </a:cubicBezTo>
                    <a:lnTo>
                      <a:pt x="16446" y="109728"/>
                    </a:lnTo>
                    <a:lnTo>
                      <a:pt x="888" y="109728"/>
                    </a:lnTo>
                    <a:lnTo>
                      <a:pt x="888" y="26289"/>
                    </a:lnTo>
                    <a:cubicBezTo>
                      <a:pt x="888" y="20574"/>
                      <a:pt x="635" y="10033"/>
                      <a:pt x="0" y="2730"/>
                    </a:cubicBezTo>
                    <a:lnTo>
                      <a:pt x="14859" y="2730"/>
                    </a:lnTo>
                    <a:cubicBezTo>
                      <a:pt x="15303" y="8445"/>
                      <a:pt x="15748" y="16446"/>
                      <a:pt x="15748" y="21018"/>
                    </a:cubicBezTo>
                    <a:lnTo>
                      <a:pt x="16192" y="21018"/>
                    </a:lnTo>
                    <a:cubicBezTo>
                      <a:pt x="22351" y="8699"/>
                      <a:pt x="36068" y="0"/>
                      <a:pt x="51371" y="0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4" name="Frihandsfigur: Form 193">
                <a:extLst>
                  <a:ext uri="{FF2B5EF4-FFF2-40B4-BE49-F238E27FC236}">
                    <a16:creationId xmlns:a16="http://schemas.microsoft.com/office/drawing/2014/main" id="{5E7620AF-4386-F377-A29F-66DBE12D04A9}"/>
                  </a:ext>
                </a:extLst>
              </p:cNvPr>
              <p:cNvSpPr/>
              <p:nvPr/>
            </p:nvSpPr>
            <p:spPr>
              <a:xfrm>
                <a:off x="11323002" y="5683377"/>
                <a:ext cx="105155" cy="112394"/>
              </a:xfrm>
              <a:custGeom>
                <a:avLst/>
                <a:gdLst>
                  <a:gd name="csX0" fmla="*/ 104902 w 105155"/>
                  <a:gd name="csY0" fmla="*/ 60325 h 112394"/>
                  <a:gd name="csX1" fmla="*/ 16192 w 105155"/>
                  <a:gd name="csY1" fmla="*/ 60325 h 112394"/>
                  <a:gd name="csX2" fmla="*/ 55308 w 105155"/>
                  <a:gd name="csY2" fmla="*/ 99187 h 112394"/>
                  <a:gd name="csX3" fmla="*/ 89598 w 105155"/>
                  <a:gd name="csY3" fmla="*/ 80645 h 112394"/>
                  <a:gd name="csX4" fmla="*/ 101282 w 105155"/>
                  <a:gd name="csY4" fmla="*/ 89789 h 112394"/>
                  <a:gd name="csX5" fmla="*/ 55308 w 105155"/>
                  <a:gd name="csY5" fmla="*/ 112395 h 112394"/>
                  <a:gd name="csX6" fmla="*/ 0 w 105155"/>
                  <a:gd name="csY6" fmla="*/ 56197 h 112394"/>
                  <a:gd name="csX7" fmla="*/ 53975 w 105155"/>
                  <a:gd name="csY7" fmla="*/ 0 h 112394"/>
                  <a:gd name="csX8" fmla="*/ 105156 w 105155"/>
                  <a:gd name="csY8" fmla="*/ 53022 h 112394"/>
                  <a:gd name="csX9" fmla="*/ 104902 w 105155"/>
                  <a:gd name="csY9" fmla="*/ 60325 h 112394"/>
                  <a:gd name="csX10" fmla="*/ 89408 w 105155"/>
                  <a:gd name="csY10" fmla="*/ 48006 h 112394"/>
                  <a:gd name="csX11" fmla="*/ 53975 w 105155"/>
                  <a:gd name="csY11" fmla="*/ 13017 h 112394"/>
                  <a:gd name="csX12" fmla="*/ 16510 w 105155"/>
                  <a:gd name="csY12" fmla="*/ 48006 h 112394"/>
                  <a:gd name="csX13" fmla="*/ 89408 w 105155"/>
                  <a:gd name="csY13" fmla="*/ 48006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05155" h="112394">
                    <a:moveTo>
                      <a:pt x="104902" y="60325"/>
                    </a:moveTo>
                    <a:lnTo>
                      <a:pt x="16192" y="60325"/>
                    </a:lnTo>
                    <a:cubicBezTo>
                      <a:pt x="16637" y="81788"/>
                      <a:pt x="33338" y="99187"/>
                      <a:pt x="55308" y="99187"/>
                    </a:cubicBezTo>
                    <a:cubicBezTo>
                      <a:pt x="71310" y="99187"/>
                      <a:pt x="83629" y="90297"/>
                      <a:pt x="89598" y="80645"/>
                    </a:cubicBezTo>
                    <a:lnTo>
                      <a:pt x="101282" y="89789"/>
                    </a:lnTo>
                    <a:cubicBezTo>
                      <a:pt x="88709" y="105791"/>
                      <a:pt x="72961" y="112395"/>
                      <a:pt x="55308" y="112395"/>
                    </a:cubicBezTo>
                    <a:cubicBezTo>
                      <a:pt x="23558" y="112395"/>
                      <a:pt x="0" y="88392"/>
                      <a:pt x="0" y="56197"/>
                    </a:cubicBezTo>
                    <a:cubicBezTo>
                      <a:pt x="0" y="24003"/>
                      <a:pt x="23558" y="0"/>
                      <a:pt x="53975" y="0"/>
                    </a:cubicBezTo>
                    <a:cubicBezTo>
                      <a:pt x="87566" y="0"/>
                      <a:pt x="105156" y="23749"/>
                      <a:pt x="105156" y="53022"/>
                    </a:cubicBezTo>
                    <a:cubicBezTo>
                      <a:pt x="105156" y="55054"/>
                      <a:pt x="105156" y="57595"/>
                      <a:pt x="104902" y="60325"/>
                    </a:cubicBezTo>
                    <a:close/>
                    <a:moveTo>
                      <a:pt x="89408" y="48006"/>
                    </a:moveTo>
                    <a:cubicBezTo>
                      <a:pt x="88519" y="27876"/>
                      <a:pt x="76136" y="13017"/>
                      <a:pt x="53975" y="13017"/>
                    </a:cubicBezTo>
                    <a:cubicBezTo>
                      <a:pt x="33147" y="13017"/>
                      <a:pt x="17843" y="29718"/>
                      <a:pt x="16510" y="48006"/>
                    </a:cubicBezTo>
                    <a:lnTo>
                      <a:pt x="89408" y="48006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5" name="Frihandsfigur: Form 194">
                <a:extLst>
                  <a:ext uri="{FF2B5EF4-FFF2-40B4-BE49-F238E27FC236}">
                    <a16:creationId xmlns:a16="http://schemas.microsoft.com/office/drawing/2014/main" id="{3A98E624-7BD2-CFD3-7C03-7156BC06C9CE}"/>
                  </a:ext>
                </a:extLst>
              </p:cNvPr>
              <p:cNvSpPr/>
              <p:nvPr/>
            </p:nvSpPr>
            <p:spPr>
              <a:xfrm>
                <a:off x="11453748" y="5620384"/>
                <a:ext cx="111759" cy="175577"/>
              </a:xfrm>
              <a:custGeom>
                <a:avLst/>
                <a:gdLst>
                  <a:gd name="csX0" fmla="*/ 55308 w 111759"/>
                  <a:gd name="csY0" fmla="*/ 175451 h 175577"/>
                  <a:gd name="csX1" fmla="*/ 0 w 111759"/>
                  <a:gd name="csY1" fmla="*/ 119253 h 175577"/>
                  <a:gd name="csX2" fmla="*/ 55308 w 111759"/>
                  <a:gd name="csY2" fmla="*/ 63056 h 175577"/>
                  <a:gd name="csX3" fmla="*/ 95758 w 111759"/>
                  <a:gd name="csY3" fmla="*/ 84328 h 175577"/>
                  <a:gd name="csX4" fmla="*/ 96203 w 111759"/>
                  <a:gd name="csY4" fmla="*/ 84328 h 175577"/>
                  <a:gd name="csX5" fmla="*/ 96203 w 111759"/>
                  <a:gd name="csY5" fmla="*/ 0 h 175577"/>
                  <a:gd name="csX6" fmla="*/ 111760 w 111759"/>
                  <a:gd name="csY6" fmla="*/ 0 h 175577"/>
                  <a:gd name="csX7" fmla="*/ 111760 w 111759"/>
                  <a:gd name="csY7" fmla="*/ 172784 h 175577"/>
                  <a:gd name="csX8" fmla="*/ 96203 w 111759"/>
                  <a:gd name="csY8" fmla="*/ 172784 h 175577"/>
                  <a:gd name="csX9" fmla="*/ 96203 w 111759"/>
                  <a:gd name="csY9" fmla="*/ 154749 h 175577"/>
                  <a:gd name="csX10" fmla="*/ 95758 w 111759"/>
                  <a:gd name="csY10" fmla="*/ 154749 h 175577"/>
                  <a:gd name="csX11" fmla="*/ 55308 w 111759"/>
                  <a:gd name="csY11" fmla="*/ 175578 h 175577"/>
                  <a:gd name="csX12" fmla="*/ 56959 w 111759"/>
                  <a:gd name="csY12" fmla="*/ 162179 h 175577"/>
                  <a:gd name="csX13" fmla="*/ 98107 w 111759"/>
                  <a:gd name="csY13" fmla="*/ 119190 h 175577"/>
                  <a:gd name="csX14" fmla="*/ 56959 w 111759"/>
                  <a:gd name="csY14" fmla="*/ 76010 h 175577"/>
                  <a:gd name="csX15" fmla="*/ 16510 w 111759"/>
                  <a:gd name="csY15" fmla="*/ 119190 h 175577"/>
                  <a:gd name="csX16" fmla="*/ 56959 w 111759"/>
                  <a:gd name="csY16" fmla="*/ 162179 h 1755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11759" h="175577">
                    <a:moveTo>
                      <a:pt x="55308" y="175451"/>
                    </a:moveTo>
                    <a:cubicBezTo>
                      <a:pt x="21971" y="175451"/>
                      <a:pt x="0" y="150749"/>
                      <a:pt x="0" y="119253"/>
                    </a:cubicBezTo>
                    <a:cubicBezTo>
                      <a:pt x="0" y="87757"/>
                      <a:pt x="21971" y="63056"/>
                      <a:pt x="55308" y="63056"/>
                    </a:cubicBezTo>
                    <a:cubicBezTo>
                      <a:pt x="70612" y="63056"/>
                      <a:pt x="86614" y="70358"/>
                      <a:pt x="95758" y="84328"/>
                    </a:cubicBezTo>
                    <a:lnTo>
                      <a:pt x="96203" y="84328"/>
                    </a:lnTo>
                    <a:lnTo>
                      <a:pt x="96203" y="0"/>
                    </a:lnTo>
                    <a:lnTo>
                      <a:pt x="111760" y="0"/>
                    </a:lnTo>
                    <a:lnTo>
                      <a:pt x="111760" y="172784"/>
                    </a:lnTo>
                    <a:lnTo>
                      <a:pt x="96203" y="172784"/>
                    </a:lnTo>
                    <a:lnTo>
                      <a:pt x="96203" y="154749"/>
                    </a:lnTo>
                    <a:lnTo>
                      <a:pt x="95758" y="154749"/>
                    </a:lnTo>
                    <a:cubicBezTo>
                      <a:pt x="86614" y="168212"/>
                      <a:pt x="70612" y="175578"/>
                      <a:pt x="55308" y="175578"/>
                    </a:cubicBezTo>
                    <a:close/>
                    <a:moveTo>
                      <a:pt x="56959" y="162179"/>
                    </a:moveTo>
                    <a:cubicBezTo>
                      <a:pt x="80963" y="162179"/>
                      <a:pt x="98107" y="143637"/>
                      <a:pt x="98107" y="119190"/>
                    </a:cubicBezTo>
                    <a:cubicBezTo>
                      <a:pt x="98107" y="94742"/>
                      <a:pt x="80963" y="76010"/>
                      <a:pt x="56959" y="76010"/>
                    </a:cubicBezTo>
                    <a:cubicBezTo>
                      <a:pt x="31115" y="76010"/>
                      <a:pt x="16510" y="95441"/>
                      <a:pt x="16510" y="119190"/>
                    </a:cubicBezTo>
                    <a:cubicBezTo>
                      <a:pt x="16510" y="142939"/>
                      <a:pt x="31115" y="162179"/>
                      <a:pt x="56959" y="162179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6" name="Frihandsfigur: Form 195">
                <a:extLst>
                  <a:ext uri="{FF2B5EF4-FFF2-40B4-BE49-F238E27FC236}">
                    <a16:creationId xmlns:a16="http://schemas.microsoft.com/office/drawing/2014/main" id="{42405B99-84E7-8BB0-9105-71F14CAC0498}"/>
                  </a:ext>
                </a:extLst>
              </p:cNvPr>
              <p:cNvSpPr/>
              <p:nvPr/>
            </p:nvSpPr>
            <p:spPr>
              <a:xfrm>
                <a:off x="11604180" y="5633973"/>
                <a:ext cx="21970" cy="159130"/>
              </a:xfrm>
              <a:custGeom>
                <a:avLst/>
                <a:gdLst>
                  <a:gd name="csX0" fmla="*/ 10985 w 21970"/>
                  <a:gd name="csY0" fmla="*/ 21971 h 159130"/>
                  <a:gd name="csX1" fmla="*/ 0 w 21970"/>
                  <a:gd name="csY1" fmla="*/ 10985 h 159130"/>
                  <a:gd name="csX2" fmla="*/ 10985 w 21970"/>
                  <a:gd name="csY2" fmla="*/ 0 h 159130"/>
                  <a:gd name="csX3" fmla="*/ 21971 w 21970"/>
                  <a:gd name="csY3" fmla="*/ 10985 h 159130"/>
                  <a:gd name="csX4" fmla="*/ 10985 w 21970"/>
                  <a:gd name="csY4" fmla="*/ 21971 h 159130"/>
                  <a:gd name="csX5" fmla="*/ 18732 w 21970"/>
                  <a:gd name="csY5" fmla="*/ 159131 h 159130"/>
                  <a:gd name="csX6" fmla="*/ 3175 w 21970"/>
                  <a:gd name="csY6" fmla="*/ 159131 h 159130"/>
                  <a:gd name="csX7" fmla="*/ 3175 w 21970"/>
                  <a:gd name="csY7" fmla="*/ 52134 h 159130"/>
                  <a:gd name="csX8" fmla="*/ 18732 w 21970"/>
                  <a:gd name="csY8" fmla="*/ 52134 h 159130"/>
                  <a:gd name="csX9" fmla="*/ 18732 w 21970"/>
                  <a:gd name="csY9" fmla="*/ 159131 h 1591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1970" h="159130">
                    <a:moveTo>
                      <a:pt x="10985" y="21971"/>
                    </a:moveTo>
                    <a:cubicBezTo>
                      <a:pt x="5524" y="21971"/>
                      <a:pt x="0" y="17399"/>
                      <a:pt x="0" y="10985"/>
                    </a:cubicBezTo>
                    <a:cubicBezTo>
                      <a:pt x="0" y="4572"/>
                      <a:pt x="5461" y="0"/>
                      <a:pt x="10985" y="0"/>
                    </a:cubicBezTo>
                    <a:cubicBezTo>
                      <a:pt x="16510" y="0"/>
                      <a:pt x="21971" y="4572"/>
                      <a:pt x="21971" y="10985"/>
                    </a:cubicBezTo>
                    <a:cubicBezTo>
                      <a:pt x="21971" y="17399"/>
                      <a:pt x="16510" y="21971"/>
                      <a:pt x="10985" y="21971"/>
                    </a:cubicBezTo>
                    <a:close/>
                    <a:moveTo>
                      <a:pt x="18732" y="159131"/>
                    </a:moveTo>
                    <a:lnTo>
                      <a:pt x="3175" y="159131"/>
                    </a:lnTo>
                    <a:lnTo>
                      <a:pt x="3175" y="52134"/>
                    </a:lnTo>
                    <a:lnTo>
                      <a:pt x="18732" y="52134"/>
                    </a:lnTo>
                    <a:lnTo>
                      <a:pt x="18732" y="15913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7" name="Frihandsfigur: Form 196">
                <a:extLst>
                  <a:ext uri="{FF2B5EF4-FFF2-40B4-BE49-F238E27FC236}">
                    <a16:creationId xmlns:a16="http://schemas.microsoft.com/office/drawing/2014/main" id="{ECC5AF2D-7F10-73A6-C6CD-18A3020BB975}"/>
                  </a:ext>
                </a:extLst>
              </p:cNvPr>
              <p:cNvSpPr/>
              <p:nvPr/>
            </p:nvSpPr>
            <p:spPr>
              <a:xfrm>
                <a:off x="11656568" y="5683377"/>
                <a:ext cx="105155" cy="112394"/>
              </a:xfrm>
              <a:custGeom>
                <a:avLst/>
                <a:gdLst>
                  <a:gd name="csX0" fmla="*/ 104901 w 105155"/>
                  <a:gd name="csY0" fmla="*/ 60325 h 112394"/>
                  <a:gd name="csX1" fmla="*/ 16192 w 105155"/>
                  <a:gd name="csY1" fmla="*/ 60325 h 112394"/>
                  <a:gd name="csX2" fmla="*/ 55308 w 105155"/>
                  <a:gd name="csY2" fmla="*/ 99187 h 112394"/>
                  <a:gd name="csX3" fmla="*/ 89598 w 105155"/>
                  <a:gd name="csY3" fmla="*/ 80645 h 112394"/>
                  <a:gd name="csX4" fmla="*/ 101282 w 105155"/>
                  <a:gd name="csY4" fmla="*/ 89789 h 112394"/>
                  <a:gd name="csX5" fmla="*/ 55308 w 105155"/>
                  <a:gd name="csY5" fmla="*/ 112395 h 112394"/>
                  <a:gd name="csX6" fmla="*/ 0 w 105155"/>
                  <a:gd name="csY6" fmla="*/ 56197 h 112394"/>
                  <a:gd name="csX7" fmla="*/ 53975 w 105155"/>
                  <a:gd name="csY7" fmla="*/ 0 h 112394"/>
                  <a:gd name="csX8" fmla="*/ 105156 w 105155"/>
                  <a:gd name="csY8" fmla="*/ 53022 h 112394"/>
                  <a:gd name="csX9" fmla="*/ 104901 w 105155"/>
                  <a:gd name="csY9" fmla="*/ 60325 h 112394"/>
                  <a:gd name="csX10" fmla="*/ 89344 w 105155"/>
                  <a:gd name="csY10" fmla="*/ 48006 h 112394"/>
                  <a:gd name="csX11" fmla="*/ 53911 w 105155"/>
                  <a:gd name="csY11" fmla="*/ 13017 h 112394"/>
                  <a:gd name="csX12" fmla="*/ 16446 w 105155"/>
                  <a:gd name="csY12" fmla="*/ 48006 h 112394"/>
                  <a:gd name="csX13" fmla="*/ 89344 w 105155"/>
                  <a:gd name="csY13" fmla="*/ 48006 h 1123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05155" h="112394">
                    <a:moveTo>
                      <a:pt x="104901" y="60325"/>
                    </a:moveTo>
                    <a:lnTo>
                      <a:pt x="16192" y="60325"/>
                    </a:lnTo>
                    <a:cubicBezTo>
                      <a:pt x="16637" y="81788"/>
                      <a:pt x="33338" y="99187"/>
                      <a:pt x="55308" y="99187"/>
                    </a:cubicBezTo>
                    <a:cubicBezTo>
                      <a:pt x="71310" y="99187"/>
                      <a:pt x="83629" y="90297"/>
                      <a:pt x="89598" y="80645"/>
                    </a:cubicBezTo>
                    <a:lnTo>
                      <a:pt x="101282" y="89789"/>
                    </a:lnTo>
                    <a:cubicBezTo>
                      <a:pt x="88709" y="105791"/>
                      <a:pt x="72961" y="112395"/>
                      <a:pt x="55308" y="112395"/>
                    </a:cubicBezTo>
                    <a:cubicBezTo>
                      <a:pt x="23558" y="112395"/>
                      <a:pt x="0" y="88392"/>
                      <a:pt x="0" y="56197"/>
                    </a:cubicBezTo>
                    <a:cubicBezTo>
                      <a:pt x="0" y="24003"/>
                      <a:pt x="23558" y="0"/>
                      <a:pt x="53975" y="0"/>
                    </a:cubicBezTo>
                    <a:cubicBezTo>
                      <a:pt x="87566" y="0"/>
                      <a:pt x="105156" y="23749"/>
                      <a:pt x="105156" y="53022"/>
                    </a:cubicBezTo>
                    <a:cubicBezTo>
                      <a:pt x="105156" y="55054"/>
                      <a:pt x="105156" y="57595"/>
                      <a:pt x="104901" y="60325"/>
                    </a:cubicBezTo>
                    <a:close/>
                    <a:moveTo>
                      <a:pt x="89344" y="48006"/>
                    </a:moveTo>
                    <a:cubicBezTo>
                      <a:pt x="88455" y="27876"/>
                      <a:pt x="76073" y="13017"/>
                      <a:pt x="53911" y="13017"/>
                    </a:cubicBezTo>
                    <a:cubicBezTo>
                      <a:pt x="33083" y="13017"/>
                      <a:pt x="17780" y="29718"/>
                      <a:pt x="16446" y="48006"/>
                    </a:cubicBezTo>
                    <a:lnTo>
                      <a:pt x="89344" y="48006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8" name="Frihandsfigur: Form 197">
                <a:extLst>
                  <a:ext uri="{FF2B5EF4-FFF2-40B4-BE49-F238E27FC236}">
                    <a16:creationId xmlns:a16="http://schemas.microsoft.com/office/drawing/2014/main" id="{47884FAA-121F-6949-153C-4E0A52594C28}"/>
                  </a:ext>
                </a:extLst>
              </p:cNvPr>
              <p:cNvSpPr/>
              <p:nvPr/>
            </p:nvSpPr>
            <p:spPr>
              <a:xfrm>
                <a:off x="11794172" y="5683377"/>
                <a:ext cx="60769" cy="109664"/>
              </a:xfrm>
              <a:custGeom>
                <a:avLst/>
                <a:gdLst>
                  <a:gd name="csX0" fmla="*/ 0 w 60769"/>
                  <a:gd name="csY0" fmla="*/ 2730 h 109664"/>
                  <a:gd name="csX1" fmla="*/ 14859 w 60769"/>
                  <a:gd name="csY1" fmla="*/ 2730 h 109664"/>
                  <a:gd name="csX2" fmla="*/ 15748 w 60769"/>
                  <a:gd name="csY2" fmla="*/ 21018 h 109664"/>
                  <a:gd name="csX3" fmla="*/ 16193 w 60769"/>
                  <a:gd name="csY3" fmla="*/ 21018 h 109664"/>
                  <a:gd name="csX4" fmla="*/ 50483 w 60769"/>
                  <a:gd name="csY4" fmla="*/ 0 h 109664"/>
                  <a:gd name="csX5" fmla="*/ 60770 w 60769"/>
                  <a:gd name="csY5" fmla="*/ 1143 h 109664"/>
                  <a:gd name="csX6" fmla="*/ 58738 w 60769"/>
                  <a:gd name="csY6" fmla="*/ 15748 h 109664"/>
                  <a:gd name="csX7" fmla="*/ 47752 w 60769"/>
                  <a:gd name="csY7" fmla="*/ 14351 h 109664"/>
                  <a:gd name="csX8" fmla="*/ 16446 w 60769"/>
                  <a:gd name="csY8" fmla="*/ 54801 h 109664"/>
                  <a:gd name="csX9" fmla="*/ 16446 w 60769"/>
                  <a:gd name="csY9" fmla="*/ 109664 h 109664"/>
                  <a:gd name="csX10" fmla="*/ 889 w 60769"/>
                  <a:gd name="csY10" fmla="*/ 109664 h 109664"/>
                  <a:gd name="csX11" fmla="*/ 889 w 60769"/>
                  <a:gd name="csY11" fmla="*/ 26226 h 109664"/>
                  <a:gd name="csX12" fmla="*/ 0 w 60769"/>
                  <a:gd name="csY12" fmla="*/ 2667 h 1096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60769" h="109664">
                    <a:moveTo>
                      <a:pt x="0" y="2730"/>
                    </a:moveTo>
                    <a:lnTo>
                      <a:pt x="14859" y="2730"/>
                    </a:lnTo>
                    <a:cubicBezTo>
                      <a:pt x="15304" y="8445"/>
                      <a:pt x="15748" y="16446"/>
                      <a:pt x="15748" y="21018"/>
                    </a:cubicBezTo>
                    <a:lnTo>
                      <a:pt x="16193" y="21018"/>
                    </a:lnTo>
                    <a:cubicBezTo>
                      <a:pt x="22161" y="8699"/>
                      <a:pt x="35370" y="0"/>
                      <a:pt x="50483" y="0"/>
                    </a:cubicBezTo>
                    <a:cubicBezTo>
                      <a:pt x="54356" y="0"/>
                      <a:pt x="57595" y="254"/>
                      <a:pt x="60770" y="1143"/>
                    </a:cubicBezTo>
                    <a:lnTo>
                      <a:pt x="58738" y="15748"/>
                    </a:lnTo>
                    <a:cubicBezTo>
                      <a:pt x="56897" y="15049"/>
                      <a:pt x="51880" y="14351"/>
                      <a:pt x="47752" y="14351"/>
                    </a:cubicBezTo>
                    <a:cubicBezTo>
                      <a:pt x="31306" y="14351"/>
                      <a:pt x="16446" y="26226"/>
                      <a:pt x="16446" y="54801"/>
                    </a:cubicBezTo>
                    <a:lnTo>
                      <a:pt x="16446" y="109664"/>
                    </a:lnTo>
                    <a:lnTo>
                      <a:pt x="889" y="109664"/>
                    </a:lnTo>
                    <a:lnTo>
                      <a:pt x="889" y="26226"/>
                    </a:lnTo>
                    <a:cubicBezTo>
                      <a:pt x="889" y="20510"/>
                      <a:pt x="635" y="9970"/>
                      <a:pt x="0" y="2667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9" name="Frihandsfigur: Form 198">
                <a:extLst>
                  <a:ext uri="{FF2B5EF4-FFF2-40B4-BE49-F238E27FC236}">
                    <a16:creationId xmlns:a16="http://schemas.microsoft.com/office/drawing/2014/main" id="{3C0777B2-9358-D7FF-8698-85C5AEFF81D1}"/>
                  </a:ext>
                </a:extLst>
              </p:cNvPr>
              <p:cNvSpPr/>
              <p:nvPr/>
            </p:nvSpPr>
            <p:spPr>
              <a:xfrm>
                <a:off x="10145204" y="5901309"/>
                <a:ext cx="175069" cy="170052"/>
              </a:xfrm>
              <a:custGeom>
                <a:avLst/>
                <a:gdLst>
                  <a:gd name="csX0" fmla="*/ 97917 w 175069"/>
                  <a:gd name="csY0" fmla="*/ 114871 h 170052"/>
                  <a:gd name="csX1" fmla="*/ 97218 w 175069"/>
                  <a:gd name="csY1" fmla="*/ 114871 h 170052"/>
                  <a:gd name="csX2" fmla="*/ 69786 w 175069"/>
                  <a:gd name="csY2" fmla="*/ 129476 h 170052"/>
                  <a:gd name="csX3" fmla="*/ 40513 w 175069"/>
                  <a:gd name="csY3" fmla="*/ 100647 h 170052"/>
                  <a:gd name="csX4" fmla="*/ 93090 w 175069"/>
                  <a:gd name="csY4" fmla="*/ 39370 h 170052"/>
                  <a:gd name="csX5" fmla="*/ 113919 w 175069"/>
                  <a:gd name="csY5" fmla="*/ 51689 h 170052"/>
                  <a:gd name="csX6" fmla="*/ 114173 w 175069"/>
                  <a:gd name="csY6" fmla="*/ 51689 h 170052"/>
                  <a:gd name="csX7" fmla="*/ 117157 w 175069"/>
                  <a:gd name="csY7" fmla="*/ 43942 h 170052"/>
                  <a:gd name="csX8" fmla="*/ 141414 w 175069"/>
                  <a:gd name="csY8" fmla="*/ 43942 h 170052"/>
                  <a:gd name="csX9" fmla="*/ 127698 w 175069"/>
                  <a:gd name="csY9" fmla="*/ 80264 h 170052"/>
                  <a:gd name="csX10" fmla="*/ 121539 w 175069"/>
                  <a:gd name="csY10" fmla="*/ 101727 h 170052"/>
                  <a:gd name="csX11" fmla="*/ 127253 w 175069"/>
                  <a:gd name="csY11" fmla="*/ 107188 h 170052"/>
                  <a:gd name="csX12" fmla="*/ 151955 w 175069"/>
                  <a:gd name="csY12" fmla="*/ 65849 h 170052"/>
                  <a:gd name="csX13" fmla="*/ 99377 w 175069"/>
                  <a:gd name="csY13" fmla="*/ 20574 h 170052"/>
                  <a:gd name="csX14" fmla="*/ 25082 w 175069"/>
                  <a:gd name="csY14" fmla="*/ 95758 h 170052"/>
                  <a:gd name="csX15" fmla="*/ 85217 w 175069"/>
                  <a:gd name="csY15" fmla="*/ 149225 h 170052"/>
                  <a:gd name="csX16" fmla="*/ 137096 w 175069"/>
                  <a:gd name="csY16" fmla="*/ 130238 h 170052"/>
                  <a:gd name="csX17" fmla="*/ 148527 w 175069"/>
                  <a:gd name="csY17" fmla="*/ 145796 h 170052"/>
                  <a:gd name="csX18" fmla="*/ 82486 w 175069"/>
                  <a:gd name="csY18" fmla="*/ 170053 h 170052"/>
                  <a:gd name="csX19" fmla="*/ 0 w 175069"/>
                  <a:gd name="csY19" fmla="*/ 97599 h 170052"/>
                  <a:gd name="csX20" fmla="*/ 99885 w 175069"/>
                  <a:gd name="csY20" fmla="*/ 0 h 170052"/>
                  <a:gd name="csX21" fmla="*/ 175069 w 175069"/>
                  <a:gd name="csY21" fmla="*/ 63754 h 170052"/>
                  <a:gd name="csX22" fmla="*/ 118173 w 175069"/>
                  <a:gd name="csY22" fmla="*/ 129349 h 170052"/>
                  <a:gd name="csX23" fmla="*/ 98044 w 175069"/>
                  <a:gd name="csY23" fmla="*/ 114744 h 170052"/>
                  <a:gd name="csX24" fmla="*/ 91503 w 175069"/>
                  <a:gd name="csY24" fmla="*/ 61214 h 170052"/>
                  <a:gd name="csX25" fmla="*/ 67501 w 175069"/>
                  <a:gd name="csY25" fmla="*/ 95504 h 170052"/>
                  <a:gd name="csX26" fmla="*/ 78486 w 175069"/>
                  <a:gd name="csY26" fmla="*/ 107188 h 170052"/>
                  <a:gd name="csX27" fmla="*/ 102933 w 175069"/>
                  <a:gd name="csY27" fmla="*/ 73596 h 170052"/>
                  <a:gd name="csX28" fmla="*/ 91503 w 175069"/>
                  <a:gd name="csY28" fmla="*/ 61277 h 1700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175069" h="170052">
                    <a:moveTo>
                      <a:pt x="97917" y="114871"/>
                    </a:moveTo>
                    <a:lnTo>
                      <a:pt x="97218" y="114871"/>
                    </a:lnTo>
                    <a:cubicBezTo>
                      <a:pt x="92392" y="121983"/>
                      <a:pt x="82105" y="129476"/>
                      <a:pt x="69786" y="129476"/>
                    </a:cubicBezTo>
                    <a:cubicBezTo>
                      <a:pt x="51053" y="129476"/>
                      <a:pt x="40513" y="118046"/>
                      <a:pt x="40513" y="100647"/>
                    </a:cubicBezTo>
                    <a:cubicBezTo>
                      <a:pt x="40513" y="72961"/>
                      <a:pt x="61340" y="39370"/>
                      <a:pt x="93090" y="39370"/>
                    </a:cubicBezTo>
                    <a:cubicBezTo>
                      <a:pt x="105219" y="39370"/>
                      <a:pt x="112776" y="45339"/>
                      <a:pt x="113919" y="51689"/>
                    </a:cubicBezTo>
                    <a:lnTo>
                      <a:pt x="114173" y="51689"/>
                    </a:lnTo>
                    <a:lnTo>
                      <a:pt x="117157" y="43942"/>
                    </a:lnTo>
                    <a:lnTo>
                      <a:pt x="141414" y="43942"/>
                    </a:lnTo>
                    <a:lnTo>
                      <a:pt x="127698" y="80264"/>
                    </a:lnTo>
                    <a:cubicBezTo>
                      <a:pt x="125158" y="87376"/>
                      <a:pt x="121539" y="97155"/>
                      <a:pt x="121539" y="101727"/>
                    </a:cubicBezTo>
                    <a:cubicBezTo>
                      <a:pt x="121539" y="105854"/>
                      <a:pt x="122936" y="107188"/>
                      <a:pt x="127253" y="107188"/>
                    </a:cubicBezTo>
                    <a:cubicBezTo>
                      <a:pt x="140970" y="107188"/>
                      <a:pt x="151955" y="88900"/>
                      <a:pt x="151955" y="65849"/>
                    </a:cubicBezTo>
                    <a:cubicBezTo>
                      <a:pt x="151955" y="35433"/>
                      <a:pt x="130239" y="20574"/>
                      <a:pt x="99377" y="20574"/>
                    </a:cubicBezTo>
                    <a:cubicBezTo>
                      <a:pt x="55499" y="20574"/>
                      <a:pt x="25082" y="53975"/>
                      <a:pt x="25082" y="95758"/>
                    </a:cubicBezTo>
                    <a:cubicBezTo>
                      <a:pt x="25082" y="129794"/>
                      <a:pt x="48831" y="149225"/>
                      <a:pt x="85217" y="149225"/>
                    </a:cubicBezTo>
                    <a:cubicBezTo>
                      <a:pt x="105092" y="149225"/>
                      <a:pt x="122238" y="142113"/>
                      <a:pt x="137096" y="130238"/>
                    </a:cubicBezTo>
                    <a:lnTo>
                      <a:pt x="148527" y="145796"/>
                    </a:lnTo>
                    <a:cubicBezTo>
                      <a:pt x="132270" y="160655"/>
                      <a:pt x="108521" y="170053"/>
                      <a:pt x="82486" y="170053"/>
                    </a:cubicBezTo>
                    <a:cubicBezTo>
                      <a:pt x="31750" y="170053"/>
                      <a:pt x="0" y="141922"/>
                      <a:pt x="0" y="97599"/>
                    </a:cubicBezTo>
                    <a:cubicBezTo>
                      <a:pt x="0" y="41846"/>
                      <a:pt x="44132" y="0"/>
                      <a:pt x="99885" y="0"/>
                    </a:cubicBezTo>
                    <a:cubicBezTo>
                      <a:pt x="143065" y="0"/>
                      <a:pt x="175069" y="23304"/>
                      <a:pt x="175069" y="63754"/>
                    </a:cubicBezTo>
                    <a:cubicBezTo>
                      <a:pt x="175069" y="99441"/>
                      <a:pt x="152653" y="129349"/>
                      <a:pt x="118173" y="129349"/>
                    </a:cubicBezTo>
                    <a:cubicBezTo>
                      <a:pt x="106045" y="129349"/>
                      <a:pt x="98044" y="123380"/>
                      <a:pt x="98044" y="114744"/>
                    </a:cubicBezTo>
                    <a:close/>
                    <a:moveTo>
                      <a:pt x="91503" y="61214"/>
                    </a:moveTo>
                    <a:cubicBezTo>
                      <a:pt x="79819" y="61214"/>
                      <a:pt x="67501" y="80391"/>
                      <a:pt x="67501" y="95504"/>
                    </a:cubicBezTo>
                    <a:cubicBezTo>
                      <a:pt x="67501" y="101917"/>
                      <a:pt x="70676" y="107188"/>
                      <a:pt x="78486" y="107188"/>
                    </a:cubicBezTo>
                    <a:cubicBezTo>
                      <a:pt x="92201" y="107188"/>
                      <a:pt x="102933" y="87503"/>
                      <a:pt x="102933" y="73596"/>
                    </a:cubicBezTo>
                    <a:cubicBezTo>
                      <a:pt x="102933" y="66484"/>
                      <a:pt x="99949" y="61277"/>
                      <a:pt x="91503" y="61277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0" name="Frihandsfigur: Form 199">
                <a:extLst>
                  <a:ext uri="{FF2B5EF4-FFF2-40B4-BE49-F238E27FC236}">
                    <a16:creationId xmlns:a16="http://schemas.microsoft.com/office/drawing/2014/main" id="{5901D7FB-2FF0-14A5-3F91-5CE04D68006E}"/>
                  </a:ext>
                </a:extLst>
              </p:cNvPr>
              <p:cNvSpPr/>
              <p:nvPr/>
            </p:nvSpPr>
            <p:spPr>
              <a:xfrm>
                <a:off x="10323766" y="5894704"/>
                <a:ext cx="124776" cy="172783"/>
              </a:xfrm>
              <a:custGeom>
                <a:avLst/>
                <a:gdLst>
                  <a:gd name="csX0" fmla="*/ 74802 w 124776"/>
                  <a:gd name="csY0" fmla="*/ 172720 h 172783"/>
                  <a:gd name="csX1" fmla="*/ 85534 w 124776"/>
                  <a:gd name="csY1" fmla="*/ 110998 h 172783"/>
                  <a:gd name="csX2" fmla="*/ 86677 w 124776"/>
                  <a:gd name="csY2" fmla="*/ 101410 h 172783"/>
                  <a:gd name="csX3" fmla="*/ 71565 w 124776"/>
                  <a:gd name="csY3" fmla="*/ 86106 h 172783"/>
                  <a:gd name="csX4" fmla="*/ 47561 w 124776"/>
                  <a:gd name="csY4" fmla="*/ 111506 h 172783"/>
                  <a:gd name="csX5" fmla="*/ 36576 w 124776"/>
                  <a:gd name="csY5" fmla="*/ 172784 h 172783"/>
                  <a:gd name="csX6" fmla="*/ 0 w 124776"/>
                  <a:gd name="csY6" fmla="*/ 172784 h 172783"/>
                  <a:gd name="csX7" fmla="*/ 30416 w 124776"/>
                  <a:gd name="csY7" fmla="*/ 0 h 172783"/>
                  <a:gd name="csX8" fmla="*/ 67183 w 124776"/>
                  <a:gd name="csY8" fmla="*/ 0 h 172783"/>
                  <a:gd name="csX9" fmla="*/ 54165 w 124776"/>
                  <a:gd name="csY9" fmla="*/ 73851 h 172783"/>
                  <a:gd name="csX10" fmla="*/ 54610 w 124776"/>
                  <a:gd name="csY10" fmla="*/ 73851 h 172783"/>
                  <a:gd name="csX11" fmla="*/ 88455 w 124776"/>
                  <a:gd name="csY11" fmla="*/ 56007 h 172783"/>
                  <a:gd name="csX12" fmla="*/ 124777 w 124776"/>
                  <a:gd name="csY12" fmla="*/ 90551 h 172783"/>
                  <a:gd name="csX13" fmla="*/ 123634 w 124776"/>
                  <a:gd name="csY13" fmla="*/ 102870 h 172783"/>
                  <a:gd name="csX14" fmla="*/ 111315 w 124776"/>
                  <a:gd name="csY14" fmla="*/ 172784 h 172783"/>
                  <a:gd name="csX15" fmla="*/ 74740 w 124776"/>
                  <a:gd name="csY15" fmla="*/ 172784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24776" h="172783">
                    <a:moveTo>
                      <a:pt x="74802" y="172720"/>
                    </a:moveTo>
                    <a:lnTo>
                      <a:pt x="85534" y="110998"/>
                    </a:lnTo>
                    <a:cubicBezTo>
                      <a:pt x="86233" y="107823"/>
                      <a:pt x="86677" y="104140"/>
                      <a:pt x="86677" y="101410"/>
                    </a:cubicBezTo>
                    <a:cubicBezTo>
                      <a:pt x="86677" y="92964"/>
                      <a:pt x="82803" y="86106"/>
                      <a:pt x="71565" y="86106"/>
                    </a:cubicBezTo>
                    <a:cubicBezTo>
                      <a:pt x="58293" y="86106"/>
                      <a:pt x="49847" y="97536"/>
                      <a:pt x="47561" y="111506"/>
                    </a:cubicBezTo>
                    <a:lnTo>
                      <a:pt x="36576" y="172784"/>
                    </a:lnTo>
                    <a:lnTo>
                      <a:pt x="0" y="172784"/>
                    </a:lnTo>
                    <a:lnTo>
                      <a:pt x="30416" y="0"/>
                    </a:lnTo>
                    <a:lnTo>
                      <a:pt x="67183" y="0"/>
                    </a:lnTo>
                    <a:lnTo>
                      <a:pt x="54165" y="73851"/>
                    </a:lnTo>
                    <a:lnTo>
                      <a:pt x="54610" y="73851"/>
                    </a:lnTo>
                    <a:cubicBezTo>
                      <a:pt x="61023" y="64453"/>
                      <a:pt x="73152" y="56007"/>
                      <a:pt x="88455" y="56007"/>
                    </a:cubicBezTo>
                    <a:cubicBezTo>
                      <a:pt x="113855" y="56007"/>
                      <a:pt x="124777" y="72009"/>
                      <a:pt x="124777" y="90551"/>
                    </a:cubicBezTo>
                    <a:cubicBezTo>
                      <a:pt x="124777" y="94679"/>
                      <a:pt x="124523" y="98997"/>
                      <a:pt x="123634" y="102870"/>
                    </a:cubicBezTo>
                    <a:lnTo>
                      <a:pt x="111315" y="172784"/>
                    </a:lnTo>
                    <a:lnTo>
                      <a:pt x="74740" y="172784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1" name="Frihandsfigur: Form 200">
                <a:extLst>
                  <a:ext uri="{FF2B5EF4-FFF2-40B4-BE49-F238E27FC236}">
                    <a16:creationId xmlns:a16="http://schemas.microsoft.com/office/drawing/2014/main" id="{2DCFA271-2A64-67BC-9043-5246EAA5BB33}"/>
                  </a:ext>
                </a:extLst>
              </p:cNvPr>
              <p:cNvSpPr/>
              <p:nvPr/>
            </p:nvSpPr>
            <p:spPr>
              <a:xfrm>
                <a:off x="10463783" y="5950077"/>
                <a:ext cx="113284" cy="120014"/>
              </a:xfrm>
              <a:custGeom>
                <a:avLst/>
                <a:gdLst>
                  <a:gd name="csX0" fmla="*/ 111951 w 113284"/>
                  <a:gd name="csY0" fmla="*/ 50800 h 120014"/>
                  <a:gd name="csX1" fmla="*/ 104204 w 113284"/>
                  <a:gd name="csY1" fmla="*/ 95123 h 120014"/>
                  <a:gd name="csX2" fmla="*/ 101918 w 113284"/>
                  <a:gd name="csY2" fmla="*/ 117284 h 120014"/>
                  <a:gd name="csX3" fmla="*/ 69469 w 113284"/>
                  <a:gd name="csY3" fmla="*/ 117284 h 120014"/>
                  <a:gd name="csX4" fmla="*/ 70359 w 113284"/>
                  <a:gd name="csY4" fmla="*/ 105156 h 120014"/>
                  <a:gd name="csX5" fmla="*/ 69914 w 113284"/>
                  <a:gd name="csY5" fmla="*/ 105156 h 120014"/>
                  <a:gd name="csX6" fmla="*/ 35179 w 113284"/>
                  <a:gd name="csY6" fmla="*/ 120015 h 120014"/>
                  <a:gd name="csX7" fmla="*/ 0 w 113284"/>
                  <a:gd name="csY7" fmla="*/ 89852 h 120014"/>
                  <a:gd name="csX8" fmla="*/ 78169 w 113284"/>
                  <a:gd name="csY8" fmla="*/ 45529 h 120014"/>
                  <a:gd name="csX9" fmla="*/ 78613 w 113284"/>
                  <a:gd name="csY9" fmla="*/ 40259 h 120014"/>
                  <a:gd name="csX10" fmla="*/ 60770 w 113284"/>
                  <a:gd name="csY10" fmla="*/ 27432 h 120014"/>
                  <a:gd name="csX11" fmla="*/ 30797 w 113284"/>
                  <a:gd name="csY11" fmla="*/ 38164 h 120014"/>
                  <a:gd name="csX12" fmla="*/ 15685 w 113284"/>
                  <a:gd name="csY12" fmla="*/ 17145 h 120014"/>
                  <a:gd name="csX13" fmla="*/ 65722 w 113284"/>
                  <a:gd name="csY13" fmla="*/ 0 h 120014"/>
                  <a:gd name="csX14" fmla="*/ 113285 w 113284"/>
                  <a:gd name="csY14" fmla="*/ 36766 h 120014"/>
                  <a:gd name="csX15" fmla="*/ 111887 w 113284"/>
                  <a:gd name="csY15" fmla="*/ 50736 h 120014"/>
                  <a:gd name="csX16" fmla="*/ 72835 w 113284"/>
                  <a:gd name="csY16" fmla="*/ 67501 h 120014"/>
                  <a:gd name="csX17" fmla="*/ 33274 w 113284"/>
                  <a:gd name="csY17" fmla="*/ 83947 h 120014"/>
                  <a:gd name="csX18" fmla="*/ 48387 w 113284"/>
                  <a:gd name="csY18" fmla="*/ 95567 h 120014"/>
                  <a:gd name="csX19" fmla="*/ 74930 w 113284"/>
                  <a:gd name="csY19" fmla="*/ 72961 h 120014"/>
                  <a:gd name="csX20" fmla="*/ 76073 w 113284"/>
                  <a:gd name="csY20" fmla="*/ 67501 h 120014"/>
                  <a:gd name="csX21" fmla="*/ 72898 w 113284"/>
                  <a:gd name="csY21" fmla="*/ 67501 h 120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13284" h="120014">
                    <a:moveTo>
                      <a:pt x="111951" y="50800"/>
                    </a:moveTo>
                    <a:lnTo>
                      <a:pt x="104204" y="95123"/>
                    </a:lnTo>
                    <a:cubicBezTo>
                      <a:pt x="102807" y="102870"/>
                      <a:pt x="101918" y="112268"/>
                      <a:pt x="101918" y="117284"/>
                    </a:cubicBezTo>
                    <a:lnTo>
                      <a:pt x="69469" y="117284"/>
                    </a:lnTo>
                    <a:cubicBezTo>
                      <a:pt x="69469" y="114109"/>
                      <a:pt x="69914" y="109029"/>
                      <a:pt x="70359" y="105156"/>
                    </a:cubicBezTo>
                    <a:lnTo>
                      <a:pt x="69914" y="105156"/>
                    </a:lnTo>
                    <a:cubicBezTo>
                      <a:pt x="61468" y="115189"/>
                      <a:pt x="49594" y="120015"/>
                      <a:pt x="35179" y="120015"/>
                    </a:cubicBezTo>
                    <a:cubicBezTo>
                      <a:pt x="19177" y="120015"/>
                      <a:pt x="0" y="112458"/>
                      <a:pt x="0" y="89852"/>
                    </a:cubicBezTo>
                    <a:cubicBezTo>
                      <a:pt x="0" y="53276"/>
                      <a:pt x="40196" y="45529"/>
                      <a:pt x="78169" y="45529"/>
                    </a:cubicBezTo>
                    <a:cubicBezTo>
                      <a:pt x="78613" y="42799"/>
                      <a:pt x="78613" y="41402"/>
                      <a:pt x="78613" y="40259"/>
                    </a:cubicBezTo>
                    <a:cubicBezTo>
                      <a:pt x="78613" y="31369"/>
                      <a:pt x="72010" y="27432"/>
                      <a:pt x="60770" y="27432"/>
                    </a:cubicBezTo>
                    <a:cubicBezTo>
                      <a:pt x="50483" y="27432"/>
                      <a:pt x="39307" y="31750"/>
                      <a:pt x="30797" y="38164"/>
                    </a:cubicBezTo>
                    <a:lnTo>
                      <a:pt x="15685" y="17145"/>
                    </a:lnTo>
                    <a:cubicBezTo>
                      <a:pt x="29147" y="6159"/>
                      <a:pt x="48387" y="0"/>
                      <a:pt x="65722" y="0"/>
                    </a:cubicBezTo>
                    <a:cubicBezTo>
                      <a:pt x="92901" y="0"/>
                      <a:pt x="113285" y="11430"/>
                      <a:pt x="113285" y="36766"/>
                    </a:cubicBezTo>
                    <a:cubicBezTo>
                      <a:pt x="113285" y="40894"/>
                      <a:pt x="112840" y="46164"/>
                      <a:pt x="111887" y="50736"/>
                    </a:cubicBezTo>
                    <a:close/>
                    <a:moveTo>
                      <a:pt x="72835" y="67501"/>
                    </a:moveTo>
                    <a:cubicBezTo>
                      <a:pt x="54547" y="67501"/>
                      <a:pt x="33274" y="70040"/>
                      <a:pt x="33274" y="83947"/>
                    </a:cubicBezTo>
                    <a:cubicBezTo>
                      <a:pt x="33274" y="93091"/>
                      <a:pt x="40831" y="95567"/>
                      <a:pt x="48387" y="95567"/>
                    </a:cubicBezTo>
                    <a:cubicBezTo>
                      <a:pt x="62357" y="95567"/>
                      <a:pt x="72390" y="85725"/>
                      <a:pt x="74930" y="72961"/>
                    </a:cubicBezTo>
                    <a:lnTo>
                      <a:pt x="76073" y="67501"/>
                    </a:lnTo>
                    <a:lnTo>
                      <a:pt x="72898" y="6750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2" name="Frihandsfigur: Form 201">
                <a:extLst>
                  <a:ext uri="{FF2B5EF4-FFF2-40B4-BE49-F238E27FC236}">
                    <a16:creationId xmlns:a16="http://schemas.microsoft.com/office/drawing/2014/main" id="{3FB60900-F5F8-7A16-DE77-989D668BF422}"/>
                  </a:ext>
                </a:extLst>
              </p:cNvPr>
              <p:cNvSpPr/>
              <p:nvPr/>
            </p:nvSpPr>
            <p:spPr>
              <a:xfrm>
                <a:off x="10592181" y="5950584"/>
                <a:ext cx="124840" cy="116776"/>
              </a:xfrm>
              <a:custGeom>
                <a:avLst/>
                <a:gdLst>
                  <a:gd name="csX0" fmla="*/ 52832 w 124840"/>
                  <a:gd name="csY0" fmla="*/ 19431 h 116776"/>
                  <a:gd name="csX1" fmla="*/ 88519 w 124840"/>
                  <a:gd name="csY1" fmla="*/ 0 h 116776"/>
                  <a:gd name="csX2" fmla="*/ 124840 w 124840"/>
                  <a:gd name="csY2" fmla="*/ 34544 h 116776"/>
                  <a:gd name="csX3" fmla="*/ 123698 w 124840"/>
                  <a:gd name="csY3" fmla="*/ 46863 h 116776"/>
                  <a:gd name="csX4" fmla="*/ 111378 w 124840"/>
                  <a:gd name="csY4" fmla="*/ 116777 h 116776"/>
                  <a:gd name="csX5" fmla="*/ 74802 w 124840"/>
                  <a:gd name="csY5" fmla="*/ 116777 h 116776"/>
                  <a:gd name="csX6" fmla="*/ 85534 w 124840"/>
                  <a:gd name="csY6" fmla="*/ 55055 h 116776"/>
                  <a:gd name="csX7" fmla="*/ 86677 w 124840"/>
                  <a:gd name="csY7" fmla="*/ 45466 h 116776"/>
                  <a:gd name="csX8" fmla="*/ 71564 w 124840"/>
                  <a:gd name="csY8" fmla="*/ 30163 h 116776"/>
                  <a:gd name="csX9" fmla="*/ 47561 w 124840"/>
                  <a:gd name="csY9" fmla="*/ 55055 h 116776"/>
                  <a:gd name="csX10" fmla="*/ 36575 w 124840"/>
                  <a:gd name="csY10" fmla="*/ 116777 h 116776"/>
                  <a:gd name="csX11" fmla="*/ 0 w 124840"/>
                  <a:gd name="csY11" fmla="*/ 116777 h 116776"/>
                  <a:gd name="csX12" fmla="*/ 15748 w 124840"/>
                  <a:gd name="csY12" fmla="*/ 26480 h 116776"/>
                  <a:gd name="csX13" fmla="*/ 19176 w 124840"/>
                  <a:gd name="csY13" fmla="*/ 2921 h 116776"/>
                  <a:gd name="csX14" fmla="*/ 54165 w 124840"/>
                  <a:gd name="csY14" fmla="*/ 2921 h 116776"/>
                  <a:gd name="csX15" fmla="*/ 52324 w 124840"/>
                  <a:gd name="csY15" fmla="*/ 19368 h 116776"/>
                  <a:gd name="csX16" fmla="*/ 52768 w 124840"/>
                  <a:gd name="csY16" fmla="*/ 19368 h 1167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24840" h="116776">
                    <a:moveTo>
                      <a:pt x="52832" y="19431"/>
                    </a:moveTo>
                    <a:cubicBezTo>
                      <a:pt x="60134" y="8255"/>
                      <a:pt x="72707" y="0"/>
                      <a:pt x="88519" y="0"/>
                    </a:cubicBezTo>
                    <a:cubicBezTo>
                      <a:pt x="113919" y="0"/>
                      <a:pt x="124840" y="16002"/>
                      <a:pt x="124840" y="34544"/>
                    </a:cubicBezTo>
                    <a:cubicBezTo>
                      <a:pt x="124840" y="38672"/>
                      <a:pt x="124587" y="42990"/>
                      <a:pt x="123698" y="46863"/>
                    </a:cubicBezTo>
                    <a:lnTo>
                      <a:pt x="111378" y="116777"/>
                    </a:lnTo>
                    <a:lnTo>
                      <a:pt x="74802" y="116777"/>
                    </a:lnTo>
                    <a:lnTo>
                      <a:pt x="85534" y="55055"/>
                    </a:lnTo>
                    <a:cubicBezTo>
                      <a:pt x="86233" y="51880"/>
                      <a:pt x="86677" y="48197"/>
                      <a:pt x="86677" y="45466"/>
                    </a:cubicBezTo>
                    <a:cubicBezTo>
                      <a:pt x="86677" y="37021"/>
                      <a:pt x="82803" y="30163"/>
                      <a:pt x="71564" y="30163"/>
                    </a:cubicBezTo>
                    <a:cubicBezTo>
                      <a:pt x="58293" y="30163"/>
                      <a:pt x="49847" y="41593"/>
                      <a:pt x="47561" y="55055"/>
                    </a:cubicBezTo>
                    <a:lnTo>
                      <a:pt x="36575" y="116777"/>
                    </a:lnTo>
                    <a:lnTo>
                      <a:pt x="0" y="116777"/>
                    </a:lnTo>
                    <a:lnTo>
                      <a:pt x="15748" y="26480"/>
                    </a:lnTo>
                    <a:cubicBezTo>
                      <a:pt x="16890" y="20765"/>
                      <a:pt x="18478" y="10224"/>
                      <a:pt x="19176" y="2921"/>
                    </a:cubicBezTo>
                    <a:lnTo>
                      <a:pt x="54165" y="2921"/>
                    </a:lnTo>
                    <a:cubicBezTo>
                      <a:pt x="53911" y="6604"/>
                      <a:pt x="52768" y="14605"/>
                      <a:pt x="52324" y="19368"/>
                    </a:cubicBezTo>
                    <a:lnTo>
                      <a:pt x="52768" y="19368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3" name="Frihandsfigur: Form 202">
                <a:extLst>
                  <a:ext uri="{FF2B5EF4-FFF2-40B4-BE49-F238E27FC236}">
                    <a16:creationId xmlns:a16="http://schemas.microsoft.com/office/drawing/2014/main" id="{2CD05E17-A9C5-4DCA-DFAE-7160A8D2ADE9}"/>
                  </a:ext>
                </a:extLst>
              </p:cNvPr>
              <p:cNvSpPr/>
              <p:nvPr/>
            </p:nvSpPr>
            <p:spPr>
              <a:xfrm>
                <a:off x="10735056" y="5894641"/>
                <a:ext cx="147890" cy="175514"/>
              </a:xfrm>
              <a:custGeom>
                <a:avLst/>
                <a:gdLst>
                  <a:gd name="csX0" fmla="*/ 111315 w 147890"/>
                  <a:gd name="csY0" fmla="*/ 0 h 175514"/>
                  <a:gd name="csX1" fmla="*/ 147891 w 147890"/>
                  <a:gd name="csY1" fmla="*/ 0 h 175514"/>
                  <a:gd name="csX2" fmla="*/ 117284 w 147890"/>
                  <a:gd name="csY2" fmla="*/ 172784 h 175514"/>
                  <a:gd name="csX3" fmla="*/ 83693 w 147890"/>
                  <a:gd name="csY3" fmla="*/ 172784 h 175514"/>
                  <a:gd name="csX4" fmla="*/ 86423 w 147890"/>
                  <a:gd name="csY4" fmla="*/ 157226 h 175514"/>
                  <a:gd name="csX5" fmla="*/ 85725 w 147890"/>
                  <a:gd name="csY5" fmla="*/ 157226 h 175514"/>
                  <a:gd name="csX6" fmla="*/ 47117 w 147890"/>
                  <a:gd name="csY6" fmla="*/ 175514 h 175514"/>
                  <a:gd name="csX7" fmla="*/ 0 w 147890"/>
                  <a:gd name="csY7" fmla="*/ 126619 h 175514"/>
                  <a:gd name="csX8" fmla="*/ 62864 w 147890"/>
                  <a:gd name="csY8" fmla="*/ 56007 h 175514"/>
                  <a:gd name="csX9" fmla="*/ 98298 w 147890"/>
                  <a:gd name="csY9" fmla="*/ 73597 h 175514"/>
                  <a:gd name="csX10" fmla="*/ 98742 w 147890"/>
                  <a:gd name="csY10" fmla="*/ 73597 h 175514"/>
                  <a:gd name="csX11" fmla="*/ 111315 w 147890"/>
                  <a:gd name="csY11" fmla="*/ 0 h 175514"/>
                  <a:gd name="csX12" fmla="*/ 59880 w 147890"/>
                  <a:gd name="csY12" fmla="*/ 145796 h 175514"/>
                  <a:gd name="csX13" fmla="*/ 92138 w 147890"/>
                  <a:gd name="csY13" fmla="*/ 109474 h 175514"/>
                  <a:gd name="csX14" fmla="*/ 68389 w 147890"/>
                  <a:gd name="csY14" fmla="*/ 85471 h 175514"/>
                  <a:gd name="csX15" fmla="*/ 36385 w 147890"/>
                  <a:gd name="csY15" fmla="*/ 121793 h 175514"/>
                  <a:gd name="csX16" fmla="*/ 59944 w 147890"/>
                  <a:gd name="csY16" fmla="*/ 145796 h 175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47890" h="175514">
                    <a:moveTo>
                      <a:pt x="111315" y="0"/>
                    </a:moveTo>
                    <a:lnTo>
                      <a:pt x="147891" y="0"/>
                    </a:lnTo>
                    <a:lnTo>
                      <a:pt x="117284" y="172784"/>
                    </a:lnTo>
                    <a:lnTo>
                      <a:pt x="83693" y="172784"/>
                    </a:lnTo>
                    <a:lnTo>
                      <a:pt x="86423" y="157226"/>
                    </a:lnTo>
                    <a:lnTo>
                      <a:pt x="85725" y="157226"/>
                    </a:lnTo>
                    <a:cubicBezTo>
                      <a:pt x="77724" y="168656"/>
                      <a:pt x="63753" y="175514"/>
                      <a:pt x="47117" y="175514"/>
                    </a:cubicBezTo>
                    <a:cubicBezTo>
                      <a:pt x="17652" y="175514"/>
                      <a:pt x="0" y="154940"/>
                      <a:pt x="0" y="126619"/>
                    </a:cubicBezTo>
                    <a:cubicBezTo>
                      <a:pt x="0" y="87757"/>
                      <a:pt x="26288" y="56007"/>
                      <a:pt x="62864" y="56007"/>
                    </a:cubicBezTo>
                    <a:cubicBezTo>
                      <a:pt x="79565" y="56007"/>
                      <a:pt x="92138" y="62865"/>
                      <a:pt x="98298" y="73597"/>
                    </a:cubicBezTo>
                    <a:lnTo>
                      <a:pt x="98742" y="73597"/>
                    </a:lnTo>
                    <a:lnTo>
                      <a:pt x="111315" y="0"/>
                    </a:lnTo>
                    <a:close/>
                    <a:moveTo>
                      <a:pt x="59880" y="145796"/>
                    </a:moveTo>
                    <a:cubicBezTo>
                      <a:pt x="78422" y="145796"/>
                      <a:pt x="92138" y="129096"/>
                      <a:pt x="92138" y="109474"/>
                    </a:cubicBezTo>
                    <a:cubicBezTo>
                      <a:pt x="92138" y="95504"/>
                      <a:pt x="82994" y="85471"/>
                      <a:pt x="68389" y="85471"/>
                    </a:cubicBezTo>
                    <a:cubicBezTo>
                      <a:pt x="48958" y="85471"/>
                      <a:pt x="36385" y="101727"/>
                      <a:pt x="36385" y="121793"/>
                    </a:cubicBezTo>
                    <a:cubicBezTo>
                      <a:pt x="36385" y="135255"/>
                      <a:pt x="44640" y="145796"/>
                      <a:pt x="59944" y="145796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4" name="Frihandsfigur: Form 203">
                <a:extLst>
                  <a:ext uri="{FF2B5EF4-FFF2-40B4-BE49-F238E27FC236}">
                    <a16:creationId xmlns:a16="http://schemas.microsoft.com/office/drawing/2014/main" id="{791E3AA2-2798-C937-38DB-951D3E823416}"/>
                  </a:ext>
                </a:extLst>
              </p:cNvPr>
              <p:cNvSpPr/>
              <p:nvPr/>
            </p:nvSpPr>
            <p:spPr>
              <a:xfrm>
                <a:off x="10885043" y="5950140"/>
                <a:ext cx="118871" cy="120650"/>
              </a:xfrm>
              <a:custGeom>
                <a:avLst/>
                <a:gdLst>
                  <a:gd name="csX0" fmla="*/ 34289 w 118871"/>
                  <a:gd name="csY0" fmla="*/ 70167 h 120650"/>
                  <a:gd name="csX1" fmla="*/ 34036 w 118871"/>
                  <a:gd name="csY1" fmla="*/ 72199 h 120650"/>
                  <a:gd name="csX2" fmla="*/ 59182 w 118871"/>
                  <a:gd name="csY2" fmla="*/ 92519 h 120650"/>
                  <a:gd name="csX3" fmla="*/ 86360 w 118871"/>
                  <a:gd name="csY3" fmla="*/ 80645 h 120650"/>
                  <a:gd name="csX4" fmla="*/ 109474 w 118871"/>
                  <a:gd name="csY4" fmla="*/ 98679 h 120650"/>
                  <a:gd name="csX5" fmla="*/ 56007 w 118871"/>
                  <a:gd name="csY5" fmla="*/ 120650 h 120650"/>
                  <a:gd name="csX6" fmla="*/ 0 w 118871"/>
                  <a:gd name="csY6" fmla="*/ 69469 h 120650"/>
                  <a:gd name="csX7" fmla="*/ 68580 w 118871"/>
                  <a:gd name="csY7" fmla="*/ 0 h 120650"/>
                  <a:gd name="csX8" fmla="*/ 118872 w 118871"/>
                  <a:gd name="csY8" fmla="*/ 48006 h 120650"/>
                  <a:gd name="csX9" fmla="*/ 115888 w 118871"/>
                  <a:gd name="csY9" fmla="*/ 70167 h 120650"/>
                  <a:gd name="csX10" fmla="*/ 34289 w 118871"/>
                  <a:gd name="csY10" fmla="*/ 70167 h 120650"/>
                  <a:gd name="csX11" fmla="*/ 86360 w 118871"/>
                  <a:gd name="csY11" fmla="*/ 43243 h 120650"/>
                  <a:gd name="csX12" fmla="*/ 65532 w 118871"/>
                  <a:gd name="csY12" fmla="*/ 25654 h 120650"/>
                  <a:gd name="csX13" fmla="*/ 36702 w 118871"/>
                  <a:gd name="csY13" fmla="*/ 47815 h 120650"/>
                  <a:gd name="csX14" fmla="*/ 86042 w 118871"/>
                  <a:gd name="csY14" fmla="*/ 47815 h 120650"/>
                  <a:gd name="csX15" fmla="*/ 86296 w 118871"/>
                  <a:gd name="csY15" fmla="*/ 43243 h 1206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18871" h="120650">
                    <a:moveTo>
                      <a:pt x="34289" y="70167"/>
                    </a:moveTo>
                    <a:cubicBezTo>
                      <a:pt x="34036" y="71056"/>
                      <a:pt x="34036" y="71755"/>
                      <a:pt x="34036" y="72199"/>
                    </a:cubicBezTo>
                    <a:cubicBezTo>
                      <a:pt x="34036" y="85026"/>
                      <a:pt x="46609" y="92519"/>
                      <a:pt x="59182" y="92519"/>
                    </a:cubicBezTo>
                    <a:cubicBezTo>
                      <a:pt x="70612" y="92519"/>
                      <a:pt x="79501" y="87947"/>
                      <a:pt x="86360" y="80645"/>
                    </a:cubicBezTo>
                    <a:lnTo>
                      <a:pt x="109474" y="98679"/>
                    </a:lnTo>
                    <a:cubicBezTo>
                      <a:pt x="95059" y="113982"/>
                      <a:pt x="76581" y="120650"/>
                      <a:pt x="56007" y="120650"/>
                    </a:cubicBezTo>
                    <a:cubicBezTo>
                      <a:pt x="24447" y="120650"/>
                      <a:pt x="0" y="102616"/>
                      <a:pt x="0" y="69469"/>
                    </a:cubicBezTo>
                    <a:cubicBezTo>
                      <a:pt x="0" y="30607"/>
                      <a:pt x="28575" y="0"/>
                      <a:pt x="68580" y="0"/>
                    </a:cubicBezTo>
                    <a:cubicBezTo>
                      <a:pt x="98551" y="0"/>
                      <a:pt x="118872" y="17145"/>
                      <a:pt x="118872" y="48006"/>
                    </a:cubicBezTo>
                    <a:cubicBezTo>
                      <a:pt x="118872" y="53467"/>
                      <a:pt x="117728" y="62865"/>
                      <a:pt x="115888" y="70167"/>
                    </a:cubicBezTo>
                    <a:lnTo>
                      <a:pt x="34289" y="70167"/>
                    </a:lnTo>
                    <a:close/>
                    <a:moveTo>
                      <a:pt x="86360" y="43243"/>
                    </a:moveTo>
                    <a:cubicBezTo>
                      <a:pt x="86360" y="33210"/>
                      <a:pt x="78803" y="25654"/>
                      <a:pt x="65532" y="25654"/>
                    </a:cubicBezTo>
                    <a:cubicBezTo>
                      <a:pt x="49275" y="25654"/>
                      <a:pt x="38988" y="38227"/>
                      <a:pt x="36702" y="47815"/>
                    </a:cubicBezTo>
                    <a:lnTo>
                      <a:pt x="86042" y="47815"/>
                    </a:lnTo>
                    <a:cubicBezTo>
                      <a:pt x="86296" y="46228"/>
                      <a:pt x="86296" y="44640"/>
                      <a:pt x="86296" y="43243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5" name="Frihandsfigur: Form 204">
                <a:extLst>
                  <a:ext uri="{FF2B5EF4-FFF2-40B4-BE49-F238E27FC236}">
                    <a16:creationId xmlns:a16="http://schemas.microsoft.com/office/drawing/2014/main" id="{AD6BAE5B-5BA2-0009-32A1-BF586DCEF488}"/>
                  </a:ext>
                </a:extLst>
              </p:cNvPr>
              <p:cNvSpPr/>
              <p:nvPr/>
            </p:nvSpPr>
            <p:spPr>
              <a:xfrm>
                <a:off x="11016932" y="5894641"/>
                <a:ext cx="67691" cy="172783"/>
              </a:xfrm>
              <a:custGeom>
                <a:avLst/>
                <a:gdLst>
                  <a:gd name="csX0" fmla="*/ 0 w 67691"/>
                  <a:gd name="csY0" fmla="*/ 172784 h 172783"/>
                  <a:gd name="csX1" fmla="*/ 30417 w 67691"/>
                  <a:gd name="csY1" fmla="*/ 0 h 172783"/>
                  <a:gd name="csX2" fmla="*/ 67691 w 67691"/>
                  <a:gd name="csY2" fmla="*/ 0 h 172783"/>
                  <a:gd name="csX3" fmla="*/ 37085 w 67691"/>
                  <a:gd name="csY3" fmla="*/ 172784 h 172783"/>
                  <a:gd name="csX4" fmla="*/ 64 w 67691"/>
                  <a:gd name="csY4" fmla="*/ 172784 h 172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7691" h="172783">
                    <a:moveTo>
                      <a:pt x="0" y="172784"/>
                    </a:moveTo>
                    <a:lnTo>
                      <a:pt x="30417" y="0"/>
                    </a:lnTo>
                    <a:lnTo>
                      <a:pt x="67691" y="0"/>
                    </a:lnTo>
                    <a:lnTo>
                      <a:pt x="37085" y="172784"/>
                    </a:lnTo>
                    <a:lnTo>
                      <a:pt x="64" y="172784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6" name="Frihandsfigur: Form 205">
                <a:extLst>
                  <a:ext uri="{FF2B5EF4-FFF2-40B4-BE49-F238E27FC236}">
                    <a16:creationId xmlns:a16="http://schemas.microsoft.com/office/drawing/2014/main" id="{FBED4438-104B-1806-AB33-8D45B5C02961}"/>
                  </a:ext>
                </a:extLst>
              </p:cNvPr>
              <p:cNvSpPr/>
              <p:nvPr/>
            </p:nvSpPr>
            <p:spPr>
              <a:xfrm>
                <a:off x="11074781" y="5950077"/>
                <a:ext cx="111251" cy="121284"/>
              </a:xfrm>
              <a:custGeom>
                <a:avLst/>
                <a:gdLst>
                  <a:gd name="csX0" fmla="*/ 22796 w 111251"/>
                  <a:gd name="csY0" fmla="*/ 80963 h 121284"/>
                  <a:gd name="csX1" fmla="*/ 49085 w 111251"/>
                  <a:gd name="csY1" fmla="*/ 93980 h 121284"/>
                  <a:gd name="csX2" fmla="*/ 65341 w 111251"/>
                  <a:gd name="csY2" fmla="*/ 83693 h 121284"/>
                  <a:gd name="csX3" fmla="*/ 49085 w 111251"/>
                  <a:gd name="csY3" fmla="*/ 71564 h 121284"/>
                  <a:gd name="csX4" fmla="*/ 16637 w 111251"/>
                  <a:gd name="csY4" fmla="*/ 39560 h 121284"/>
                  <a:gd name="csX5" fmla="*/ 68072 w 111251"/>
                  <a:gd name="csY5" fmla="*/ 0 h 121284"/>
                  <a:gd name="csX6" fmla="*/ 111251 w 111251"/>
                  <a:gd name="csY6" fmla="*/ 17589 h 121284"/>
                  <a:gd name="csX7" fmla="*/ 88137 w 111251"/>
                  <a:gd name="csY7" fmla="*/ 37020 h 121284"/>
                  <a:gd name="csX8" fmla="*/ 65976 w 111251"/>
                  <a:gd name="csY8" fmla="*/ 26479 h 121284"/>
                  <a:gd name="csX9" fmla="*/ 50228 w 111251"/>
                  <a:gd name="csY9" fmla="*/ 36513 h 121284"/>
                  <a:gd name="csX10" fmla="*/ 65088 w 111251"/>
                  <a:gd name="csY10" fmla="*/ 46799 h 121284"/>
                  <a:gd name="csX11" fmla="*/ 99631 w 111251"/>
                  <a:gd name="csY11" fmla="*/ 81089 h 121284"/>
                  <a:gd name="csX12" fmla="*/ 48196 w 111251"/>
                  <a:gd name="csY12" fmla="*/ 121285 h 121284"/>
                  <a:gd name="csX13" fmla="*/ 0 w 111251"/>
                  <a:gd name="csY13" fmla="*/ 101664 h 121284"/>
                  <a:gd name="csX14" fmla="*/ 22860 w 111251"/>
                  <a:gd name="csY14" fmla="*/ 80835 h 1212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11251" h="121284">
                    <a:moveTo>
                      <a:pt x="22796" y="80963"/>
                    </a:moveTo>
                    <a:cubicBezTo>
                      <a:pt x="28511" y="89408"/>
                      <a:pt x="39052" y="93980"/>
                      <a:pt x="49085" y="93980"/>
                    </a:cubicBezTo>
                    <a:cubicBezTo>
                      <a:pt x="59118" y="93980"/>
                      <a:pt x="65341" y="90107"/>
                      <a:pt x="65341" y="83693"/>
                    </a:cubicBezTo>
                    <a:cubicBezTo>
                      <a:pt x="65341" y="77279"/>
                      <a:pt x="59880" y="74803"/>
                      <a:pt x="49085" y="71564"/>
                    </a:cubicBezTo>
                    <a:cubicBezTo>
                      <a:pt x="28067" y="65151"/>
                      <a:pt x="16637" y="57404"/>
                      <a:pt x="16637" y="39560"/>
                    </a:cubicBezTo>
                    <a:cubicBezTo>
                      <a:pt x="16637" y="14668"/>
                      <a:pt x="40639" y="0"/>
                      <a:pt x="68072" y="0"/>
                    </a:cubicBezTo>
                    <a:cubicBezTo>
                      <a:pt x="85661" y="0"/>
                      <a:pt x="102108" y="5969"/>
                      <a:pt x="111251" y="17589"/>
                    </a:cubicBezTo>
                    <a:lnTo>
                      <a:pt x="88137" y="37020"/>
                    </a:lnTo>
                    <a:cubicBezTo>
                      <a:pt x="83820" y="31051"/>
                      <a:pt x="76263" y="26479"/>
                      <a:pt x="65976" y="26479"/>
                    </a:cubicBezTo>
                    <a:cubicBezTo>
                      <a:pt x="57975" y="26479"/>
                      <a:pt x="50228" y="29210"/>
                      <a:pt x="50228" y="36513"/>
                    </a:cubicBezTo>
                    <a:cubicBezTo>
                      <a:pt x="50228" y="41783"/>
                      <a:pt x="55054" y="44069"/>
                      <a:pt x="65088" y="46799"/>
                    </a:cubicBezTo>
                    <a:cubicBezTo>
                      <a:pt x="86360" y="52514"/>
                      <a:pt x="99631" y="61658"/>
                      <a:pt x="99631" y="81089"/>
                    </a:cubicBezTo>
                    <a:cubicBezTo>
                      <a:pt x="99631" y="108776"/>
                      <a:pt x="73787" y="121285"/>
                      <a:pt x="48196" y="121285"/>
                    </a:cubicBezTo>
                    <a:cubicBezTo>
                      <a:pt x="27177" y="121285"/>
                      <a:pt x="10223" y="113728"/>
                      <a:pt x="0" y="101664"/>
                    </a:cubicBezTo>
                    <a:lnTo>
                      <a:pt x="22860" y="80835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7" name="Frihandsfigur: Form 206">
                <a:extLst>
                  <a:ext uri="{FF2B5EF4-FFF2-40B4-BE49-F238E27FC236}">
                    <a16:creationId xmlns:a16="http://schemas.microsoft.com/office/drawing/2014/main" id="{66C06D98-609A-A3AA-5864-A4592536B78E}"/>
                  </a:ext>
                </a:extLst>
              </p:cNvPr>
              <p:cNvSpPr/>
              <p:nvPr/>
            </p:nvSpPr>
            <p:spPr>
              <a:xfrm>
                <a:off x="11190605" y="5890259"/>
                <a:ext cx="98805" cy="177165"/>
              </a:xfrm>
              <a:custGeom>
                <a:avLst/>
                <a:gdLst>
                  <a:gd name="csX0" fmla="*/ 92139 w 98805"/>
                  <a:gd name="csY0" fmla="*/ 31560 h 177165"/>
                  <a:gd name="csX1" fmla="*/ 82550 w 98805"/>
                  <a:gd name="csY1" fmla="*/ 29718 h 177165"/>
                  <a:gd name="csX2" fmla="*/ 63119 w 98805"/>
                  <a:gd name="csY2" fmla="*/ 51181 h 177165"/>
                  <a:gd name="csX3" fmla="*/ 61087 w 98805"/>
                  <a:gd name="csY3" fmla="*/ 63310 h 177165"/>
                  <a:gd name="csX4" fmla="*/ 86677 w 98805"/>
                  <a:gd name="csY4" fmla="*/ 63310 h 177165"/>
                  <a:gd name="csX5" fmla="*/ 81851 w 98805"/>
                  <a:gd name="csY5" fmla="*/ 90742 h 177165"/>
                  <a:gd name="csX6" fmla="*/ 56705 w 98805"/>
                  <a:gd name="csY6" fmla="*/ 90742 h 177165"/>
                  <a:gd name="csX7" fmla="*/ 41401 w 98805"/>
                  <a:gd name="csY7" fmla="*/ 177165 h 177165"/>
                  <a:gd name="csX8" fmla="*/ 5524 w 98805"/>
                  <a:gd name="csY8" fmla="*/ 177165 h 177165"/>
                  <a:gd name="csX9" fmla="*/ 20827 w 98805"/>
                  <a:gd name="csY9" fmla="*/ 90742 h 177165"/>
                  <a:gd name="csX10" fmla="*/ 0 w 98805"/>
                  <a:gd name="csY10" fmla="*/ 90742 h 177165"/>
                  <a:gd name="csX11" fmla="*/ 4826 w 98805"/>
                  <a:gd name="csY11" fmla="*/ 63310 h 177165"/>
                  <a:gd name="csX12" fmla="*/ 24955 w 98805"/>
                  <a:gd name="csY12" fmla="*/ 63310 h 177165"/>
                  <a:gd name="csX13" fmla="*/ 27241 w 98805"/>
                  <a:gd name="csY13" fmla="*/ 51626 h 177165"/>
                  <a:gd name="csX14" fmla="*/ 81661 w 98805"/>
                  <a:gd name="csY14" fmla="*/ 0 h 177165"/>
                  <a:gd name="csX15" fmla="*/ 98806 w 98805"/>
                  <a:gd name="csY15" fmla="*/ 2286 h 177165"/>
                  <a:gd name="csX16" fmla="*/ 92201 w 98805"/>
                  <a:gd name="csY16" fmla="*/ 31560 h 1771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98805" h="177165">
                    <a:moveTo>
                      <a:pt x="92139" y="31560"/>
                    </a:moveTo>
                    <a:cubicBezTo>
                      <a:pt x="89408" y="30417"/>
                      <a:pt x="86423" y="29718"/>
                      <a:pt x="82550" y="29718"/>
                    </a:cubicBezTo>
                    <a:cubicBezTo>
                      <a:pt x="69278" y="29718"/>
                      <a:pt x="65151" y="40704"/>
                      <a:pt x="63119" y="51181"/>
                    </a:cubicBezTo>
                    <a:lnTo>
                      <a:pt x="61087" y="63310"/>
                    </a:lnTo>
                    <a:lnTo>
                      <a:pt x="86677" y="63310"/>
                    </a:lnTo>
                    <a:lnTo>
                      <a:pt x="81851" y="90742"/>
                    </a:lnTo>
                    <a:lnTo>
                      <a:pt x="56705" y="90742"/>
                    </a:lnTo>
                    <a:lnTo>
                      <a:pt x="41401" y="177165"/>
                    </a:lnTo>
                    <a:lnTo>
                      <a:pt x="5524" y="177165"/>
                    </a:lnTo>
                    <a:lnTo>
                      <a:pt x="20827" y="90742"/>
                    </a:lnTo>
                    <a:lnTo>
                      <a:pt x="0" y="90742"/>
                    </a:lnTo>
                    <a:lnTo>
                      <a:pt x="4826" y="63310"/>
                    </a:lnTo>
                    <a:lnTo>
                      <a:pt x="24955" y="63310"/>
                    </a:lnTo>
                    <a:lnTo>
                      <a:pt x="27241" y="51626"/>
                    </a:lnTo>
                    <a:cubicBezTo>
                      <a:pt x="32067" y="25146"/>
                      <a:pt x="44386" y="0"/>
                      <a:pt x="81661" y="0"/>
                    </a:cubicBezTo>
                    <a:cubicBezTo>
                      <a:pt x="87820" y="0"/>
                      <a:pt x="94234" y="699"/>
                      <a:pt x="98806" y="2286"/>
                    </a:cubicBezTo>
                    <a:lnTo>
                      <a:pt x="92201" y="3156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8" name="Frihandsfigur: Form 207">
                <a:extLst>
                  <a:ext uri="{FF2B5EF4-FFF2-40B4-BE49-F238E27FC236}">
                    <a16:creationId xmlns:a16="http://schemas.microsoft.com/office/drawing/2014/main" id="{CD04987D-7E93-B9E5-4E2B-F18588E7842C}"/>
                  </a:ext>
                </a:extLst>
              </p:cNvPr>
              <p:cNvSpPr/>
              <p:nvPr/>
            </p:nvSpPr>
            <p:spPr>
              <a:xfrm>
                <a:off x="11272329" y="5950077"/>
                <a:ext cx="113283" cy="120014"/>
              </a:xfrm>
              <a:custGeom>
                <a:avLst/>
                <a:gdLst>
                  <a:gd name="csX0" fmla="*/ 111951 w 113283"/>
                  <a:gd name="csY0" fmla="*/ 50800 h 120014"/>
                  <a:gd name="csX1" fmla="*/ 104203 w 113283"/>
                  <a:gd name="csY1" fmla="*/ 95123 h 120014"/>
                  <a:gd name="csX2" fmla="*/ 101917 w 113283"/>
                  <a:gd name="csY2" fmla="*/ 117284 h 120014"/>
                  <a:gd name="csX3" fmla="*/ 69469 w 113283"/>
                  <a:gd name="csY3" fmla="*/ 117284 h 120014"/>
                  <a:gd name="csX4" fmla="*/ 70358 w 113283"/>
                  <a:gd name="csY4" fmla="*/ 105156 h 120014"/>
                  <a:gd name="csX5" fmla="*/ 69914 w 113283"/>
                  <a:gd name="csY5" fmla="*/ 105156 h 120014"/>
                  <a:gd name="csX6" fmla="*/ 35178 w 113283"/>
                  <a:gd name="csY6" fmla="*/ 120015 h 120014"/>
                  <a:gd name="csX7" fmla="*/ 0 w 113283"/>
                  <a:gd name="csY7" fmla="*/ 89852 h 120014"/>
                  <a:gd name="csX8" fmla="*/ 78168 w 113283"/>
                  <a:gd name="csY8" fmla="*/ 45529 h 120014"/>
                  <a:gd name="csX9" fmla="*/ 78613 w 113283"/>
                  <a:gd name="csY9" fmla="*/ 40259 h 120014"/>
                  <a:gd name="csX10" fmla="*/ 60769 w 113283"/>
                  <a:gd name="csY10" fmla="*/ 27432 h 120014"/>
                  <a:gd name="csX11" fmla="*/ 30797 w 113283"/>
                  <a:gd name="csY11" fmla="*/ 38164 h 120014"/>
                  <a:gd name="csX12" fmla="*/ 15684 w 113283"/>
                  <a:gd name="csY12" fmla="*/ 17145 h 120014"/>
                  <a:gd name="csX13" fmla="*/ 65722 w 113283"/>
                  <a:gd name="csY13" fmla="*/ 0 h 120014"/>
                  <a:gd name="csX14" fmla="*/ 113284 w 113283"/>
                  <a:gd name="csY14" fmla="*/ 36766 h 120014"/>
                  <a:gd name="csX15" fmla="*/ 111887 w 113283"/>
                  <a:gd name="csY15" fmla="*/ 50736 h 120014"/>
                  <a:gd name="csX16" fmla="*/ 72834 w 113283"/>
                  <a:gd name="csY16" fmla="*/ 67501 h 120014"/>
                  <a:gd name="csX17" fmla="*/ 33274 w 113283"/>
                  <a:gd name="csY17" fmla="*/ 83947 h 120014"/>
                  <a:gd name="csX18" fmla="*/ 48387 w 113283"/>
                  <a:gd name="csY18" fmla="*/ 95567 h 120014"/>
                  <a:gd name="csX19" fmla="*/ 74930 w 113283"/>
                  <a:gd name="csY19" fmla="*/ 72961 h 120014"/>
                  <a:gd name="csX20" fmla="*/ 76073 w 113283"/>
                  <a:gd name="csY20" fmla="*/ 67501 h 120014"/>
                  <a:gd name="csX21" fmla="*/ 72898 w 113283"/>
                  <a:gd name="csY21" fmla="*/ 67501 h 120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13283" h="120014">
                    <a:moveTo>
                      <a:pt x="111951" y="50800"/>
                    </a:moveTo>
                    <a:lnTo>
                      <a:pt x="104203" y="95123"/>
                    </a:lnTo>
                    <a:cubicBezTo>
                      <a:pt x="102806" y="102870"/>
                      <a:pt x="101917" y="112268"/>
                      <a:pt x="101917" y="117284"/>
                    </a:cubicBezTo>
                    <a:lnTo>
                      <a:pt x="69469" y="117284"/>
                    </a:lnTo>
                    <a:cubicBezTo>
                      <a:pt x="69469" y="114109"/>
                      <a:pt x="69914" y="109029"/>
                      <a:pt x="70358" y="105156"/>
                    </a:cubicBezTo>
                    <a:lnTo>
                      <a:pt x="69914" y="105156"/>
                    </a:lnTo>
                    <a:cubicBezTo>
                      <a:pt x="61468" y="115189"/>
                      <a:pt x="49593" y="120015"/>
                      <a:pt x="35178" y="120015"/>
                    </a:cubicBezTo>
                    <a:cubicBezTo>
                      <a:pt x="19176" y="120015"/>
                      <a:pt x="0" y="112458"/>
                      <a:pt x="0" y="89852"/>
                    </a:cubicBezTo>
                    <a:cubicBezTo>
                      <a:pt x="0" y="53276"/>
                      <a:pt x="40195" y="45529"/>
                      <a:pt x="78168" y="45529"/>
                    </a:cubicBezTo>
                    <a:cubicBezTo>
                      <a:pt x="78613" y="42799"/>
                      <a:pt x="78613" y="41402"/>
                      <a:pt x="78613" y="40259"/>
                    </a:cubicBezTo>
                    <a:cubicBezTo>
                      <a:pt x="78613" y="31369"/>
                      <a:pt x="72009" y="27432"/>
                      <a:pt x="60769" y="27432"/>
                    </a:cubicBezTo>
                    <a:cubicBezTo>
                      <a:pt x="50482" y="27432"/>
                      <a:pt x="39306" y="31750"/>
                      <a:pt x="30797" y="38164"/>
                    </a:cubicBezTo>
                    <a:lnTo>
                      <a:pt x="15684" y="17145"/>
                    </a:lnTo>
                    <a:cubicBezTo>
                      <a:pt x="29146" y="6159"/>
                      <a:pt x="48387" y="0"/>
                      <a:pt x="65722" y="0"/>
                    </a:cubicBezTo>
                    <a:cubicBezTo>
                      <a:pt x="92901" y="0"/>
                      <a:pt x="113284" y="11430"/>
                      <a:pt x="113284" y="36766"/>
                    </a:cubicBezTo>
                    <a:cubicBezTo>
                      <a:pt x="113284" y="40894"/>
                      <a:pt x="112839" y="46164"/>
                      <a:pt x="111887" y="50736"/>
                    </a:cubicBezTo>
                    <a:close/>
                    <a:moveTo>
                      <a:pt x="72834" y="67501"/>
                    </a:moveTo>
                    <a:cubicBezTo>
                      <a:pt x="54546" y="67501"/>
                      <a:pt x="33274" y="70040"/>
                      <a:pt x="33274" y="83947"/>
                    </a:cubicBezTo>
                    <a:cubicBezTo>
                      <a:pt x="33274" y="93091"/>
                      <a:pt x="40830" y="95567"/>
                      <a:pt x="48387" y="95567"/>
                    </a:cubicBezTo>
                    <a:cubicBezTo>
                      <a:pt x="62357" y="95567"/>
                      <a:pt x="72389" y="85725"/>
                      <a:pt x="74930" y="72961"/>
                    </a:cubicBezTo>
                    <a:lnTo>
                      <a:pt x="76073" y="67501"/>
                    </a:lnTo>
                    <a:lnTo>
                      <a:pt x="72898" y="67501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9" name="Frihandsfigur: Form 208">
                <a:extLst>
                  <a:ext uri="{FF2B5EF4-FFF2-40B4-BE49-F238E27FC236}">
                    <a16:creationId xmlns:a16="http://schemas.microsoft.com/office/drawing/2014/main" id="{6ECCB920-CE5C-C55D-EE93-7D763D1B7B0E}"/>
                  </a:ext>
                </a:extLst>
              </p:cNvPr>
              <p:cNvSpPr/>
              <p:nvPr/>
            </p:nvSpPr>
            <p:spPr>
              <a:xfrm>
                <a:off x="11403012" y="5950140"/>
                <a:ext cx="111950" cy="120459"/>
              </a:xfrm>
              <a:custGeom>
                <a:avLst/>
                <a:gdLst>
                  <a:gd name="csX0" fmla="*/ 88900 w 111950"/>
                  <a:gd name="csY0" fmla="*/ 39560 h 120459"/>
                  <a:gd name="csX1" fmla="*/ 69024 w 111950"/>
                  <a:gd name="csY1" fmla="*/ 29718 h 120459"/>
                  <a:gd name="csX2" fmla="*/ 35433 w 111950"/>
                  <a:gd name="csY2" fmla="*/ 65595 h 120459"/>
                  <a:gd name="csX3" fmla="*/ 60134 w 111950"/>
                  <a:gd name="csY3" fmla="*/ 90043 h 120459"/>
                  <a:gd name="csX4" fmla="*/ 83883 w 111950"/>
                  <a:gd name="csY4" fmla="*/ 79756 h 120459"/>
                  <a:gd name="csX5" fmla="*/ 101282 w 111950"/>
                  <a:gd name="csY5" fmla="*/ 103060 h 120459"/>
                  <a:gd name="csX6" fmla="*/ 55308 w 111950"/>
                  <a:gd name="csY6" fmla="*/ 120459 h 120459"/>
                  <a:gd name="csX7" fmla="*/ 0 w 111950"/>
                  <a:gd name="csY7" fmla="*/ 70421 h 120459"/>
                  <a:gd name="csX8" fmla="*/ 69914 w 111950"/>
                  <a:gd name="csY8" fmla="*/ 0 h 120459"/>
                  <a:gd name="csX9" fmla="*/ 111951 w 111950"/>
                  <a:gd name="csY9" fmla="*/ 17589 h 120459"/>
                  <a:gd name="csX10" fmla="*/ 88836 w 111950"/>
                  <a:gd name="csY10" fmla="*/ 39560 h 1204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11950" h="120459">
                    <a:moveTo>
                      <a:pt x="88900" y="39560"/>
                    </a:moveTo>
                    <a:cubicBezTo>
                      <a:pt x="85725" y="34544"/>
                      <a:pt x="77915" y="29718"/>
                      <a:pt x="69024" y="29718"/>
                    </a:cubicBezTo>
                    <a:cubicBezTo>
                      <a:pt x="49340" y="29718"/>
                      <a:pt x="35433" y="46418"/>
                      <a:pt x="35433" y="65595"/>
                    </a:cubicBezTo>
                    <a:cubicBezTo>
                      <a:pt x="35433" y="78422"/>
                      <a:pt x="42990" y="90043"/>
                      <a:pt x="60134" y="90043"/>
                    </a:cubicBezTo>
                    <a:cubicBezTo>
                      <a:pt x="71120" y="90043"/>
                      <a:pt x="78422" y="85471"/>
                      <a:pt x="83883" y="79756"/>
                    </a:cubicBezTo>
                    <a:lnTo>
                      <a:pt x="101282" y="103060"/>
                    </a:lnTo>
                    <a:cubicBezTo>
                      <a:pt x="89408" y="113601"/>
                      <a:pt x="74740" y="120459"/>
                      <a:pt x="55308" y="120459"/>
                    </a:cubicBezTo>
                    <a:cubicBezTo>
                      <a:pt x="22161" y="120459"/>
                      <a:pt x="0" y="100584"/>
                      <a:pt x="0" y="70421"/>
                    </a:cubicBezTo>
                    <a:cubicBezTo>
                      <a:pt x="0" y="33401"/>
                      <a:pt x="27877" y="0"/>
                      <a:pt x="69914" y="0"/>
                    </a:cubicBezTo>
                    <a:cubicBezTo>
                      <a:pt x="87058" y="0"/>
                      <a:pt x="103505" y="5715"/>
                      <a:pt x="111951" y="17589"/>
                    </a:cubicBezTo>
                    <a:lnTo>
                      <a:pt x="88836" y="39560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0" name="Frihandsfigur: Form 209">
                <a:extLst>
                  <a:ext uri="{FF2B5EF4-FFF2-40B4-BE49-F238E27FC236}">
                    <a16:creationId xmlns:a16="http://schemas.microsoft.com/office/drawing/2014/main" id="{4AD49E54-1FE8-593B-CA4B-7302F515249F}"/>
                  </a:ext>
                </a:extLst>
              </p:cNvPr>
              <p:cNvSpPr/>
              <p:nvPr/>
            </p:nvSpPr>
            <p:spPr>
              <a:xfrm>
                <a:off x="11515026" y="5894641"/>
                <a:ext cx="138493" cy="172847"/>
              </a:xfrm>
              <a:custGeom>
                <a:avLst/>
                <a:gdLst>
                  <a:gd name="csX0" fmla="*/ 75882 w 138493"/>
                  <a:gd name="csY0" fmla="*/ 172784 h 172847"/>
                  <a:gd name="csX1" fmla="*/ 46863 w 138493"/>
                  <a:gd name="csY1" fmla="*/ 118174 h 172847"/>
                  <a:gd name="csX2" fmla="*/ 46165 w 138493"/>
                  <a:gd name="csY2" fmla="*/ 118174 h 172847"/>
                  <a:gd name="csX3" fmla="*/ 36576 w 138493"/>
                  <a:gd name="csY3" fmla="*/ 172784 h 172847"/>
                  <a:gd name="csX4" fmla="*/ 0 w 138493"/>
                  <a:gd name="csY4" fmla="*/ 172784 h 172847"/>
                  <a:gd name="csX5" fmla="*/ 30417 w 138493"/>
                  <a:gd name="csY5" fmla="*/ 0 h 172847"/>
                  <a:gd name="csX6" fmla="*/ 67183 w 138493"/>
                  <a:gd name="csY6" fmla="*/ 0 h 172847"/>
                  <a:gd name="csX7" fmla="*/ 48451 w 138493"/>
                  <a:gd name="csY7" fmla="*/ 105156 h 172847"/>
                  <a:gd name="csX8" fmla="*/ 49149 w 138493"/>
                  <a:gd name="csY8" fmla="*/ 105156 h 172847"/>
                  <a:gd name="csX9" fmla="*/ 92329 w 138493"/>
                  <a:gd name="csY9" fmla="*/ 58992 h 172847"/>
                  <a:gd name="csX10" fmla="*/ 138493 w 138493"/>
                  <a:gd name="csY10" fmla="*/ 58992 h 172847"/>
                  <a:gd name="csX11" fmla="*/ 83630 w 138493"/>
                  <a:gd name="csY11" fmla="*/ 112268 h 172847"/>
                  <a:gd name="csX12" fmla="*/ 119507 w 138493"/>
                  <a:gd name="csY12" fmla="*/ 172847 h 172847"/>
                  <a:gd name="csX13" fmla="*/ 75819 w 138493"/>
                  <a:gd name="csY13" fmla="*/ 172847 h 1728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38493" h="172847">
                    <a:moveTo>
                      <a:pt x="75882" y="172784"/>
                    </a:moveTo>
                    <a:lnTo>
                      <a:pt x="46863" y="118174"/>
                    </a:lnTo>
                    <a:lnTo>
                      <a:pt x="46165" y="118174"/>
                    </a:lnTo>
                    <a:lnTo>
                      <a:pt x="36576" y="172784"/>
                    </a:lnTo>
                    <a:lnTo>
                      <a:pt x="0" y="172784"/>
                    </a:lnTo>
                    <a:lnTo>
                      <a:pt x="30417" y="0"/>
                    </a:lnTo>
                    <a:lnTo>
                      <a:pt x="67183" y="0"/>
                    </a:lnTo>
                    <a:lnTo>
                      <a:pt x="48451" y="105156"/>
                    </a:lnTo>
                    <a:lnTo>
                      <a:pt x="49149" y="105156"/>
                    </a:lnTo>
                    <a:lnTo>
                      <a:pt x="92329" y="58992"/>
                    </a:lnTo>
                    <a:lnTo>
                      <a:pt x="138493" y="58992"/>
                    </a:lnTo>
                    <a:lnTo>
                      <a:pt x="83630" y="112268"/>
                    </a:lnTo>
                    <a:lnTo>
                      <a:pt x="119507" y="172847"/>
                    </a:lnTo>
                    <a:lnTo>
                      <a:pt x="75819" y="172847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1" name="Frihandsfigur: Form 210">
                <a:extLst>
                  <a:ext uri="{FF2B5EF4-FFF2-40B4-BE49-F238E27FC236}">
                    <a16:creationId xmlns:a16="http://schemas.microsoft.com/office/drawing/2014/main" id="{83154BE7-1AD7-5E87-7DCD-50E1992F33A5}"/>
                  </a:ext>
                </a:extLst>
              </p:cNvPr>
              <p:cNvSpPr/>
              <p:nvPr/>
            </p:nvSpPr>
            <p:spPr>
              <a:xfrm>
                <a:off x="11643931" y="5950140"/>
                <a:ext cx="118872" cy="120650"/>
              </a:xfrm>
              <a:custGeom>
                <a:avLst/>
                <a:gdLst>
                  <a:gd name="csX0" fmla="*/ 34290 w 118872"/>
                  <a:gd name="csY0" fmla="*/ 70167 h 120650"/>
                  <a:gd name="csX1" fmla="*/ 34037 w 118872"/>
                  <a:gd name="csY1" fmla="*/ 72199 h 120650"/>
                  <a:gd name="csX2" fmla="*/ 59182 w 118872"/>
                  <a:gd name="csY2" fmla="*/ 92519 h 120650"/>
                  <a:gd name="csX3" fmla="*/ 86361 w 118872"/>
                  <a:gd name="csY3" fmla="*/ 80645 h 120650"/>
                  <a:gd name="csX4" fmla="*/ 109475 w 118872"/>
                  <a:gd name="csY4" fmla="*/ 98679 h 120650"/>
                  <a:gd name="csX5" fmla="*/ 56007 w 118872"/>
                  <a:gd name="csY5" fmla="*/ 120650 h 120650"/>
                  <a:gd name="csX6" fmla="*/ 0 w 118872"/>
                  <a:gd name="csY6" fmla="*/ 69469 h 120650"/>
                  <a:gd name="csX7" fmla="*/ 68580 w 118872"/>
                  <a:gd name="csY7" fmla="*/ 0 h 120650"/>
                  <a:gd name="csX8" fmla="*/ 118873 w 118872"/>
                  <a:gd name="csY8" fmla="*/ 48006 h 120650"/>
                  <a:gd name="csX9" fmla="*/ 115888 w 118872"/>
                  <a:gd name="csY9" fmla="*/ 70167 h 120650"/>
                  <a:gd name="csX10" fmla="*/ 34290 w 118872"/>
                  <a:gd name="csY10" fmla="*/ 70167 h 120650"/>
                  <a:gd name="csX11" fmla="*/ 86424 w 118872"/>
                  <a:gd name="csY11" fmla="*/ 43243 h 120650"/>
                  <a:gd name="csX12" fmla="*/ 65596 w 118872"/>
                  <a:gd name="csY12" fmla="*/ 25654 h 120650"/>
                  <a:gd name="csX13" fmla="*/ 36767 w 118872"/>
                  <a:gd name="csY13" fmla="*/ 47815 h 120650"/>
                  <a:gd name="csX14" fmla="*/ 86106 w 118872"/>
                  <a:gd name="csY14" fmla="*/ 47815 h 120650"/>
                  <a:gd name="csX15" fmla="*/ 86361 w 118872"/>
                  <a:gd name="csY15" fmla="*/ 43243 h 1206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18872" h="120650">
                    <a:moveTo>
                      <a:pt x="34290" y="70167"/>
                    </a:moveTo>
                    <a:cubicBezTo>
                      <a:pt x="34037" y="71056"/>
                      <a:pt x="34037" y="71755"/>
                      <a:pt x="34037" y="72199"/>
                    </a:cubicBezTo>
                    <a:cubicBezTo>
                      <a:pt x="34037" y="85026"/>
                      <a:pt x="46610" y="92519"/>
                      <a:pt x="59182" y="92519"/>
                    </a:cubicBezTo>
                    <a:cubicBezTo>
                      <a:pt x="70613" y="92519"/>
                      <a:pt x="79502" y="87947"/>
                      <a:pt x="86361" y="80645"/>
                    </a:cubicBezTo>
                    <a:lnTo>
                      <a:pt x="109475" y="98679"/>
                    </a:lnTo>
                    <a:cubicBezTo>
                      <a:pt x="95060" y="113982"/>
                      <a:pt x="76581" y="120650"/>
                      <a:pt x="56007" y="120650"/>
                    </a:cubicBezTo>
                    <a:cubicBezTo>
                      <a:pt x="24448" y="120650"/>
                      <a:pt x="0" y="102616"/>
                      <a:pt x="0" y="69469"/>
                    </a:cubicBezTo>
                    <a:cubicBezTo>
                      <a:pt x="0" y="30607"/>
                      <a:pt x="28575" y="0"/>
                      <a:pt x="68580" y="0"/>
                    </a:cubicBezTo>
                    <a:cubicBezTo>
                      <a:pt x="98552" y="0"/>
                      <a:pt x="118873" y="17145"/>
                      <a:pt x="118873" y="48006"/>
                    </a:cubicBezTo>
                    <a:cubicBezTo>
                      <a:pt x="118873" y="53467"/>
                      <a:pt x="117729" y="62865"/>
                      <a:pt x="115888" y="70167"/>
                    </a:cubicBezTo>
                    <a:lnTo>
                      <a:pt x="34290" y="70167"/>
                    </a:lnTo>
                    <a:close/>
                    <a:moveTo>
                      <a:pt x="86424" y="43243"/>
                    </a:moveTo>
                    <a:cubicBezTo>
                      <a:pt x="86424" y="33210"/>
                      <a:pt x="78867" y="25654"/>
                      <a:pt x="65596" y="25654"/>
                    </a:cubicBezTo>
                    <a:cubicBezTo>
                      <a:pt x="49340" y="25654"/>
                      <a:pt x="39053" y="38227"/>
                      <a:pt x="36767" y="47815"/>
                    </a:cubicBezTo>
                    <a:lnTo>
                      <a:pt x="86106" y="47815"/>
                    </a:lnTo>
                    <a:cubicBezTo>
                      <a:pt x="86361" y="46228"/>
                      <a:pt x="86361" y="44640"/>
                      <a:pt x="86361" y="43243"/>
                    </a:cubicBez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2" name="Frihandsfigur: Form 211">
                <a:extLst>
                  <a:ext uri="{FF2B5EF4-FFF2-40B4-BE49-F238E27FC236}">
                    <a16:creationId xmlns:a16="http://schemas.microsoft.com/office/drawing/2014/main" id="{F991FF21-3C05-011A-D676-AE03BA2D8CB3}"/>
                  </a:ext>
                </a:extLst>
              </p:cNvPr>
              <p:cNvSpPr/>
              <p:nvPr/>
            </p:nvSpPr>
            <p:spPr>
              <a:xfrm>
                <a:off x="11775884" y="5923407"/>
                <a:ext cx="82994" cy="146748"/>
              </a:xfrm>
              <a:custGeom>
                <a:avLst/>
                <a:gdLst>
                  <a:gd name="csX0" fmla="*/ 0 w 82994"/>
                  <a:gd name="csY0" fmla="*/ 57848 h 146748"/>
                  <a:gd name="csX1" fmla="*/ 5017 w 82994"/>
                  <a:gd name="csY1" fmla="*/ 30163 h 146748"/>
                  <a:gd name="csX2" fmla="*/ 23051 w 82994"/>
                  <a:gd name="csY2" fmla="*/ 30163 h 146748"/>
                  <a:gd name="csX3" fmla="*/ 28322 w 82994"/>
                  <a:gd name="csY3" fmla="*/ 0 h 146748"/>
                  <a:gd name="csX4" fmla="*/ 64008 w 82994"/>
                  <a:gd name="csY4" fmla="*/ 0 h 146748"/>
                  <a:gd name="csX5" fmla="*/ 58738 w 82994"/>
                  <a:gd name="csY5" fmla="*/ 30163 h 146748"/>
                  <a:gd name="csX6" fmla="*/ 82995 w 82994"/>
                  <a:gd name="csY6" fmla="*/ 30163 h 146748"/>
                  <a:gd name="csX7" fmla="*/ 77978 w 82994"/>
                  <a:gd name="csY7" fmla="*/ 57848 h 146748"/>
                  <a:gd name="csX8" fmla="*/ 54420 w 82994"/>
                  <a:gd name="csY8" fmla="*/ 57848 h 146748"/>
                  <a:gd name="csX9" fmla="*/ 46165 w 82994"/>
                  <a:gd name="csY9" fmla="*/ 102426 h 146748"/>
                  <a:gd name="csX10" fmla="*/ 45720 w 82994"/>
                  <a:gd name="csY10" fmla="*/ 108585 h 146748"/>
                  <a:gd name="csX11" fmla="*/ 57595 w 82994"/>
                  <a:gd name="csY11" fmla="*/ 118427 h 146748"/>
                  <a:gd name="csX12" fmla="*/ 67628 w 82994"/>
                  <a:gd name="csY12" fmla="*/ 117030 h 146748"/>
                  <a:gd name="csX13" fmla="*/ 64198 w 82994"/>
                  <a:gd name="csY13" fmla="*/ 143320 h 146748"/>
                  <a:gd name="csX14" fmla="*/ 44069 w 82994"/>
                  <a:gd name="csY14" fmla="*/ 146748 h 146748"/>
                  <a:gd name="csX15" fmla="*/ 8636 w 82994"/>
                  <a:gd name="csY15" fmla="*/ 119063 h 146748"/>
                  <a:gd name="csX16" fmla="*/ 10033 w 82994"/>
                  <a:gd name="csY16" fmla="*/ 106045 h 146748"/>
                  <a:gd name="csX17" fmla="*/ 18733 w 82994"/>
                  <a:gd name="csY17" fmla="*/ 57848 h 146748"/>
                  <a:gd name="csX18" fmla="*/ 0 w 82994"/>
                  <a:gd name="csY18" fmla="*/ 57848 h 1467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82994" h="146748">
                    <a:moveTo>
                      <a:pt x="0" y="57848"/>
                    </a:moveTo>
                    <a:lnTo>
                      <a:pt x="5017" y="30163"/>
                    </a:lnTo>
                    <a:lnTo>
                      <a:pt x="23051" y="30163"/>
                    </a:lnTo>
                    <a:lnTo>
                      <a:pt x="28322" y="0"/>
                    </a:lnTo>
                    <a:lnTo>
                      <a:pt x="64008" y="0"/>
                    </a:lnTo>
                    <a:lnTo>
                      <a:pt x="58738" y="30163"/>
                    </a:lnTo>
                    <a:lnTo>
                      <a:pt x="82995" y="30163"/>
                    </a:lnTo>
                    <a:lnTo>
                      <a:pt x="77978" y="57848"/>
                    </a:lnTo>
                    <a:lnTo>
                      <a:pt x="54420" y="57848"/>
                    </a:lnTo>
                    <a:lnTo>
                      <a:pt x="46165" y="102426"/>
                    </a:lnTo>
                    <a:cubicBezTo>
                      <a:pt x="45910" y="104458"/>
                      <a:pt x="45720" y="106997"/>
                      <a:pt x="45720" y="108585"/>
                    </a:cubicBezTo>
                    <a:cubicBezTo>
                      <a:pt x="45720" y="116141"/>
                      <a:pt x="50292" y="118427"/>
                      <a:pt x="57595" y="118427"/>
                    </a:cubicBezTo>
                    <a:cubicBezTo>
                      <a:pt x="61278" y="118427"/>
                      <a:pt x="64897" y="117729"/>
                      <a:pt x="67628" y="117030"/>
                    </a:cubicBezTo>
                    <a:lnTo>
                      <a:pt x="64198" y="143320"/>
                    </a:lnTo>
                    <a:cubicBezTo>
                      <a:pt x="59881" y="145161"/>
                      <a:pt x="51181" y="146748"/>
                      <a:pt x="44069" y="146748"/>
                    </a:cubicBezTo>
                    <a:cubicBezTo>
                      <a:pt x="22098" y="146748"/>
                      <a:pt x="8636" y="138049"/>
                      <a:pt x="8636" y="119063"/>
                    </a:cubicBezTo>
                    <a:cubicBezTo>
                      <a:pt x="8636" y="115379"/>
                      <a:pt x="9081" y="110172"/>
                      <a:pt x="10033" y="106045"/>
                    </a:cubicBezTo>
                    <a:lnTo>
                      <a:pt x="18733" y="57848"/>
                    </a:lnTo>
                    <a:lnTo>
                      <a:pt x="0" y="57848"/>
                    </a:lnTo>
                    <a:close/>
                  </a:path>
                </a:pathLst>
              </a:custGeom>
              <a:solidFill>
                <a:srgbClr val="002D3C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pic>
          <p:nvPicPr>
            <p:cNvPr id="174" name="Bild 173">
              <a:extLst>
                <a:ext uri="{FF2B5EF4-FFF2-40B4-BE49-F238E27FC236}">
                  <a16:creationId xmlns:a16="http://schemas.microsoft.com/office/drawing/2014/main" id="{6DB9AB00-FABB-56EA-D341-C44F0F307B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0648" y="5608914"/>
              <a:ext cx="1567301" cy="1008910"/>
            </a:xfrm>
            <a:prstGeom prst="rect">
              <a:avLst/>
            </a:prstGeom>
          </p:spPr>
        </p:pic>
        <p:pic>
          <p:nvPicPr>
            <p:cNvPr id="175" name="Bild 174">
              <a:extLst>
                <a:ext uri="{FF2B5EF4-FFF2-40B4-BE49-F238E27FC236}">
                  <a16:creationId xmlns:a16="http://schemas.microsoft.com/office/drawing/2014/main" id="{4B474621-0A8F-2A89-A8B6-2E1B1E31F3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57891" y="6244136"/>
              <a:ext cx="2169795" cy="2935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0557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1.sv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image" Target="../media/image1.sv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8681390-6137-F42C-21FD-68C524187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6" y="260351"/>
            <a:ext cx="11664000" cy="1116000"/>
          </a:xfrm>
          <a:prstGeom prst="rect">
            <a:avLst/>
          </a:prstGeom>
        </p:spPr>
        <p:txBody>
          <a:bodyPr vert="horz" lIns="54000" tIns="0" rIns="0" bIns="0" rtlCol="0" anchor="t" anchorCtr="0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84D7FA-F7DE-6CF1-C66C-16F78386E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952" y="1557337"/>
            <a:ext cx="10505998" cy="5040312"/>
          </a:xfrm>
          <a:prstGeom prst="rect">
            <a:avLst/>
          </a:prstGeom>
        </p:spPr>
        <p:txBody>
          <a:bodyPr vert="horz" lIns="72000" tIns="3600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DBD238-6EC4-0283-6802-E013B9E4E1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3525" y="6669000"/>
            <a:ext cx="720000" cy="151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6EB3D68B-AF47-4BAF-9087-314AD366A366}" type="datetimeFigureOut">
              <a:rPr lang="sv-SE" smtClean="0"/>
              <a:pPr/>
              <a:t>2026-11-03</a:t>
            </a:fld>
            <a:endParaRPr lang="sv-SE" dirty="0"/>
          </a:p>
        </p:txBody>
      </p:sp>
      <p:sp>
        <p:nvSpPr>
          <p:cNvPr id="6" name="Platshållare för bildnummer 4">
            <a:extLst>
              <a:ext uri="{FF2B5EF4-FFF2-40B4-BE49-F238E27FC236}">
                <a16:creationId xmlns:a16="http://schemas.microsoft.com/office/drawing/2014/main" id="{E042800F-93C7-4575-3E75-17B6510E1A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875" y="6669000"/>
            <a:ext cx="504000" cy="151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80A9C17-63D1-4820-B9FB-DA44AF63D4B5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E03C9603-B2D1-A4A7-1555-22FDD5E07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50225" y="6669000"/>
            <a:ext cx="8928000" cy="151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sv-SE" dirty="0"/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AFE9CDDE-CD94-830B-E103-100504E2667D}"/>
              </a:ext>
            </a:extLst>
          </p:cNvPr>
          <p:cNvGrpSpPr/>
          <p:nvPr userDrawn="1"/>
        </p:nvGrpSpPr>
        <p:grpSpPr>
          <a:xfrm>
            <a:off x="9320195" y="5204872"/>
            <a:ext cx="2880000" cy="1662986"/>
            <a:chOff x="9320195" y="5204872"/>
            <a:chExt cx="2880000" cy="1662986"/>
          </a:xfrm>
        </p:grpSpPr>
        <p:sp>
          <p:nvSpPr>
            <p:cNvPr id="16" name="object 5">
              <a:extLst>
                <a:ext uri="{FF2B5EF4-FFF2-40B4-BE49-F238E27FC236}">
                  <a16:creationId xmlns:a16="http://schemas.microsoft.com/office/drawing/2014/main" id="{6153E6BD-D460-3B91-F1C8-CA7C49BE5B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320195" y="5204872"/>
              <a:ext cx="2880000" cy="1662986"/>
            </a:xfrm>
            <a:custGeom>
              <a:avLst/>
              <a:gdLst/>
              <a:ahLst/>
              <a:cxnLst/>
              <a:rect l="l" t="t" r="r" b="b"/>
              <a:pathLst>
                <a:path w="6565265" h="3790950">
                  <a:moveTo>
                    <a:pt x="6565171" y="0"/>
                  </a:moveTo>
                  <a:lnTo>
                    <a:pt x="0" y="3790460"/>
                  </a:lnTo>
                  <a:lnTo>
                    <a:pt x="6565171" y="3790460"/>
                  </a:lnTo>
                  <a:lnTo>
                    <a:pt x="6565171" y="0"/>
                  </a:lnTo>
                  <a:close/>
                </a:path>
              </a:pathLst>
            </a:custGeom>
            <a:solidFill>
              <a:srgbClr val="F5DCDC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6296A2F4-9182-030D-628E-3505AB6D89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1090046" y="5920542"/>
              <a:ext cx="760060" cy="640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3272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44" r:id="rId14"/>
    <p:sldLayoutId id="2147483858" r:id="rId15"/>
    <p:sldLayoutId id="2147483859" r:id="rId16"/>
    <p:sldLayoutId id="214748386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4000" indent="-234000" algn="l" defTabSz="914400" rtl="0" eaLnBrk="1" latinLnBrk="0" hangingPunct="1">
        <a:lnSpc>
          <a:spcPct val="110000"/>
        </a:lnSpc>
        <a:spcBef>
          <a:spcPts val="600"/>
        </a:spcBef>
        <a:buClr>
          <a:schemeClr val="accent3"/>
        </a:buClr>
        <a:buFont typeface="Arial" panose="020B0604020202020204" pitchFamily="34" charset="0"/>
        <a:buChar char="•"/>
        <a:defRPr sz="3000" kern="1200">
          <a:solidFill>
            <a:schemeClr val="tx2"/>
          </a:solidFill>
          <a:latin typeface="+mn-lt"/>
          <a:ea typeface="+mn-ea"/>
          <a:cs typeface="+mn-cs"/>
        </a:defRPr>
      </a:lvl1pPr>
      <a:lvl2pPr marL="594000" indent="-234000" algn="l" defTabSz="914400" rtl="0" eaLnBrk="1" latinLnBrk="0" hangingPunct="1">
        <a:lnSpc>
          <a:spcPct val="11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2500" kern="1200">
          <a:solidFill>
            <a:schemeClr val="tx2"/>
          </a:solidFill>
          <a:latin typeface="+mn-lt"/>
          <a:ea typeface="+mn-ea"/>
          <a:cs typeface="+mn-cs"/>
        </a:defRPr>
      </a:lvl2pPr>
      <a:lvl3pPr marL="954000" indent="-234000" algn="l" defTabSz="914400" rtl="0" eaLnBrk="1" latinLnBrk="0" hangingPunct="1">
        <a:lnSpc>
          <a:spcPct val="11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2300" kern="1200">
          <a:solidFill>
            <a:schemeClr val="tx2"/>
          </a:solidFill>
          <a:latin typeface="+mn-lt"/>
          <a:ea typeface="+mn-ea"/>
          <a:cs typeface="+mn-cs"/>
        </a:defRPr>
      </a:lvl3pPr>
      <a:lvl4pPr marL="1314000" indent="-234000" algn="l" defTabSz="914400" rtl="0" eaLnBrk="1" latinLnBrk="0" hangingPunct="1">
        <a:lnSpc>
          <a:spcPct val="11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2100" kern="1200">
          <a:solidFill>
            <a:schemeClr val="tx2"/>
          </a:solidFill>
          <a:latin typeface="+mn-lt"/>
          <a:ea typeface="+mn-ea"/>
          <a:cs typeface="+mn-cs"/>
        </a:defRPr>
      </a:lvl4pPr>
      <a:lvl5pPr marL="1674000" indent="-234000" algn="l" defTabSz="914400" rtl="0" eaLnBrk="1" latinLnBrk="0" hangingPunct="1">
        <a:lnSpc>
          <a:spcPct val="110000"/>
        </a:lnSpc>
        <a:spcBef>
          <a:spcPts val="200"/>
        </a:spcBef>
        <a:buClr>
          <a:schemeClr val="accent3"/>
        </a:buClr>
        <a:buFont typeface="Arial" panose="020B0604020202020204" pitchFamily="34" charset="0"/>
        <a:buChar char="•"/>
        <a:defRPr sz="19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514">
          <p15:clr>
            <a:srgbClr val="F26B43"/>
          </p15:clr>
        </p15:guide>
        <p15:guide id="4" pos="6924">
          <p15:clr>
            <a:srgbClr val="F26B43"/>
          </p15:clr>
        </p15:guide>
        <p15:guide id="5" pos="6788">
          <p15:clr>
            <a:srgbClr val="F26B43"/>
          </p15:clr>
        </p15:guide>
        <p15:guide id="6" pos="166">
          <p15:clr>
            <a:srgbClr val="F26B43"/>
          </p15:clr>
        </p15:guide>
        <p15:guide id="7" orient="horz" pos="164">
          <p15:clr>
            <a:srgbClr val="F26B43"/>
          </p15:clr>
        </p15:guide>
        <p15:guide id="8" orient="horz" pos="4156">
          <p15:clr>
            <a:srgbClr val="F26B43"/>
          </p15:clr>
        </p15:guide>
        <p15:guide id="9" orient="horz" pos="9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C9B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8681390-6137-F42C-21FD-68C524187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6" y="260351"/>
            <a:ext cx="11664000" cy="1116000"/>
          </a:xfrm>
          <a:prstGeom prst="rect">
            <a:avLst/>
          </a:prstGeom>
        </p:spPr>
        <p:txBody>
          <a:bodyPr vert="horz" lIns="54000" tIns="0" rIns="0" bIns="0" rtlCol="0" anchor="t" anchorCtr="0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84D7FA-F7DE-6CF1-C66C-16F78386E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952" y="1557337"/>
            <a:ext cx="10505998" cy="5040313"/>
          </a:xfrm>
          <a:prstGeom prst="rect">
            <a:avLst/>
          </a:prstGeom>
        </p:spPr>
        <p:txBody>
          <a:bodyPr vert="horz" lIns="72000" tIns="3600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DBD238-6EC4-0283-6802-E013B9E4E1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3525" y="6669000"/>
            <a:ext cx="720000" cy="151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6EB3D68B-AF47-4BAF-9087-314AD366A366}" type="datetimeFigureOut">
              <a:rPr lang="sv-SE" smtClean="0"/>
              <a:pPr/>
              <a:t>2026-11-03</a:t>
            </a:fld>
            <a:endParaRPr lang="sv-SE" dirty="0"/>
          </a:p>
        </p:txBody>
      </p:sp>
      <p:sp>
        <p:nvSpPr>
          <p:cNvPr id="6" name="Platshållare för bildnummer 4">
            <a:extLst>
              <a:ext uri="{FF2B5EF4-FFF2-40B4-BE49-F238E27FC236}">
                <a16:creationId xmlns:a16="http://schemas.microsoft.com/office/drawing/2014/main" id="{E042800F-93C7-4575-3E75-17B6510E1A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875" y="6669000"/>
            <a:ext cx="504000" cy="151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80A9C17-63D1-4820-B9FB-DA44AF63D4B5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E03C9603-B2D1-A4A7-1555-22FDD5E07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50225" y="6669000"/>
            <a:ext cx="8928000" cy="151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sv-SE" dirty="0"/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AFE9CDDE-CD94-830B-E103-100504E2667D}"/>
              </a:ext>
            </a:extLst>
          </p:cNvPr>
          <p:cNvGrpSpPr/>
          <p:nvPr userDrawn="1"/>
        </p:nvGrpSpPr>
        <p:grpSpPr>
          <a:xfrm>
            <a:off x="9320195" y="5204872"/>
            <a:ext cx="2880000" cy="1662986"/>
            <a:chOff x="9320195" y="5204872"/>
            <a:chExt cx="2880000" cy="1662986"/>
          </a:xfrm>
        </p:grpSpPr>
        <p:sp>
          <p:nvSpPr>
            <p:cNvPr id="16" name="object 5">
              <a:extLst>
                <a:ext uri="{FF2B5EF4-FFF2-40B4-BE49-F238E27FC236}">
                  <a16:creationId xmlns:a16="http://schemas.microsoft.com/office/drawing/2014/main" id="{6153E6BD-D460-3B91-F1C8-CA7C49BE5B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320195" y="5204872"/>
              <a:ext cx="2880000" cy="1662986"/>
            </a:xfrm>
            <a:custGeom>
              <a:avLst/>
              <a:gdLst/>
              <a:ahLst/>
              <a:cxnLst/>
              <a:rect l="l" t="t" r="r" b="b"/>
              <a:pathLst>
                <a:path w="6565265" h="3790950">
                  <a:moveTo>
                    <a:pt x="6565171" y="0"/>
                  </a:moveTo>
                  <a:lnTo>
                    <a:pt x="0" y="3790460"/>
                  </a:lnTo>
                  <a:lnTo>
                    <a:pt x="6565171" y="3790460"/>
                  </a:lnTo>
                  <a:lnTo>
                    <a:pt x="6565171" y="0"/>
                  </a:lnTo>
                  <a:close/>
                </a:path>
              </a:pathLst>
            </a:custGeom>
            <a:solidFill>
              <a:srgbClr val="F5DCDC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6296A2F4-9182-030D-628E-3505AB6D89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1090046" y="5920542"/>
              <a:ext cx="760060" cy="640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3318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901" r:id="rId11"/>
    <p:sldLayoutId id="2147483872" r:id="rId12"/>
    <p:sldLayoutId id="2147483873" r:id="rId13"/>
    <p:sldLayoutId id="2147483900" r:id="rId14"/>
    <p:sldLayoutId id="2147483875" r:id="rId15"/>
    <p:sldLayoutId id="2147483876" r:id="rId16"/>
    <p:sldLayoutId id="2147483877" r:id="rId17"/>
    <p:sldLayoutId id="21474838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4000" indent="-2340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3000" kern="1200">
          <a:solidFill>
            <a:schemeClr val="tx2"/>
          </a:solidFill>
          <a:latin typeface="+mn-lt"/>
          <a:ea typeface="+mn-ea"/>
          <a:cs typeface="+mn-cs"/>
        </a:defRPr>
      </a:lvl1pPr>
      <a:lvl2pPr marL="594000" indent="-234000" algn="l" defTabSz="914400" rtl="0" eaLnBrk="1" latinLnBrk="0" hangingPunct="1">
        <a:lnSpc>
          <a:spcPct val="110000"/>
        </a:lnSpc>
        <a:spcBef>
          <a:spcPts val="200"/>
        </a:spcBef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2"/>
          </a:solidFill>
          <a:latin typeface="+mn-lt"/>
          <a:ea typeface="+mn-ea"/>
          <a:cs typeface="+mn-cs"/>
        </a:defRPr>
      </a:lvl2pPr>
      <a:lvl3pPr marL="954000" indent="-234000" algn="l" defTabSz="914400" rtl="0" eaLnBrk="1" latinLnBrk="0" hangingPunct="1">
        <a:lnSpc>
          <a:spcPct val="110000"/>
        </a:lnSpc>
        <a:spcBef>
          <a:spcPts val="200"/>
        </a:spcBef>
        <a:buClr>
          <a:schemeClr val="accent1"/>
        </a:buClr>
        <a:buFont typeface="Arial" panose="020B0604020202020204" pitchFamily="34" charset="0"/>
        <a:buChar char="•"/>
        <a:defRPr sz="2300" kern="1200">
          <a:solidFill>
            <a:schemeClr val="tx2"/>
          </a:solidFill>
          <a:latin typeface="+mn-lt"/>
          <a:ea typeface="+mn-ea"/>
          <a:cs typeface="+mn-cs"/>
        </a:defRPr>
      </a:lvl3pPr>
      <a:lvl4pPr marL="1314000" indent="-234000" algn="l" defTabSz="914400" rtl="0" eaLnBrk="1" latinLnBrk="0" hangingPunct="1">
        <a:lnSpc>
          <a:spcPct val="110000"/>
        </a:lnSpc>
        <a:spcBef>
          <a:spcPts val="200"/>
        </a:spcBef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2"/>
          </a:solidFill>
          <a:latin typeface="+mn-lt"/>
          <a:ea typeface="+mn-ea"/>
          <a:cs typeface="+mn-cs"/>
        </a:defRPr>
      </a:lvl4pPr>
      <a:lvl5pPr marL="1674000" indent="-234000" algn="l" defTabSz="914400" rtl="0" eaLnBrk="1" latinLnBrk="0" hangingPunct="1">
        <a:lnSpc>
          <a:spcPct val="110000"/>
        </a:lnSpc>
        <a:spcBef>
          <a:spcPts val="2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514">
          <p15:clr>
            <a:srgbClr val="F26B43"/>
          </p15:clr>
        </p15:guide>
        <p15:guide id="4" pos="6924">
          <p15:clr>
            <a:srgbClr val="F26B43"/>
          </p15:clr>
        </p15:guide>
        <p15:guide id="5" pos="6788">
          <p15:clr>
            <a:srgbClr val="F26B43"/>
          </p15:clr>
        </p15:guide>
        <p15:guide id="6" pos="166">
          <p15:clr>
            <a:srgbClr val="F26B43"/>
          </p15:clr>
        </p15:guide>
        <p15:guide id="7" orient="horz" pos="164">
          <p15:clr>
            <a:srgbClr val="F26B43"/>
          </p15:clr>
        </p15:guide>
        <p15:guide id="8" orient="horz" pos="4156">
          <p15:clr>
            <a:srgbClr val="F26B43"/>
          </p15:clr>
        </p15:guide>
        <p15:guide id="9" orient="horz" pos="98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8681390-6137-F42C-21FD-68C524187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25" y="260351"/>
            <a:ext cx="11664001" cy="1116000"/>
          </a:xfrm>
          <a:prstGeom prst="rect">
            <a:avLst/>
          </a:prstGeom>
        </p:spPr>
        <p:txBody>
          <a:bodyPr vert="horz" lIns="54000" tIns="0" rIns="0" bIns="0" rtlCol="0" anchor="t" anchorCtr="0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784D7FA-F7DE-6CF1-C66C-16F78386E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25" y="1557337"/>
            <a:ext cx="10512425" cy="5040313"/>
          </a:xfrm>
          <a:prstGeom prst="rect">
            <a:avLst/>
          </a:prstGeom>
        </p:spPr>
        <p:txBody>
          <a:bodyPr vert="horz" lIns="72000" tIns="3600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DBD238-6EC4-0283-6802-E013B9E4E1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3525" y="6669000"/>
            <a:ext cx="720000" cy="151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rgbClr val="F5DCDC"/>
                </a:solidFill>
                <a:latin typeface="+mn-lt"/>
              </a:defRPr>
            </a:lvl1pPr>
          </a:lstStyle>
          <a:p>
            <a:fld id="{6EB3D68B-AF47-4BAF-9087-314AD366A366}" type="datetimeFigureOut">
              <a:rPr lang="sv-SE" smtClean="0"/>
              <a:pPr/>
              <a:t>2026-11-03</a:t>
            </a:fld>
            <a:endParaRPr lang="sv-SE" dirty="0"/>
          </a:p>
        </p:txBody>
      </p:sp>
      <p:sp>
        <p:nvSpPr>
          <p:cNvPr id="6" name="Platshållare för bildnummer 4">
            <a:extLst>
              <a:ext uri="{FF2B5EF4-FFF2-40B4-BE49-F238E27FC236}">
                <a16:creationId xmlns:a16="http://schemas.microsoft.com/office/drawing/2014/main" id="{E042800F-93C7-4575-3E75-17B6510E1A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875" y="6669000"/>
            <a:ext cx="504000" cy="151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rgbClr val="F5DCDC"/>
                </a:solidFill>
                <a:latin typeface="+mn-lt"/>
              </a:defRPr>
            </a:lvl1pPr>
          </a:lstStyle>
          <a:p>
            <a:fld id="{580A9C17-63D1-4820-B9FB-DA44AF63D4B5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sidfot 5">
            <a:extLst>
              <a:ext uri="{FF2B5EF4-FFF2-40B4-BE49-F238E27FC236}">
                <a16:creationId xmlns:a16="http://schemas.microsoft.com/office/drawing/2014/main" id="{E03C9603-B2D1-A4A7-1555-22FDD5E07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50225" y="6669000"/>
            <a:ext cx="8928000" cy="151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rgbClr val="F5DCDC"/>
                </a:solidFill>
                <a:latin typeface="+mn-lt"/>
              </a:defRPr>
            </a:lvl1pPr>
          </a:lstStyle>
          <a:p>
            <a:endParaRPr lang="sv-SE" dirty="0"/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AFE9CDDE-CD94-830B-E103-100504E2667D}"/>
              </a:ext>
            </a:extLst>
          </p:cNvPr>
          <p:cNvGrpSpPr/>
          <p:nvPr userDrawn="1"/>
        </p:nvGrpSpPr>
        <p:grpSpPr>
          <a:xfrm>
            <a:off x="9320195" y="5204872"/>
            <a:ext cx="2880000" cy="1662986"/>
            <a:chOff x="9320195" y="5204872"/>
            <a:chExt cx="2880000" cy="1662986"/>
          </a:xfrm>
        </p:grpSpPr>
        <p:sp>
          <p:nvSpPr>
            <p:cNvPr id="16" name="object 5">
              <a:extLst>
                <a:ext uri="{FF2B5EF4-FFF2-40B4-BE49-F238E27FC236}">
                  <a16:creationId xmlns:a16="http://schemas.microsoft.com/office/drawing/2014/main" id="{6153E6BD-D460-3B91-F1C8-CA7C49BE5B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320195" y="5204872"/>
              <a:ext cx="2880000" cy="1662986"/>
            </a:xfrm>
            <a:custGeom>
              <a:avLst/>
              <a:gdLst/>
              <a:ahLst/>
              <a:cxnLst/>
              <a:rect l="l" t="t" r="r" b="b"/>
              <a:pathLst>
                <a:path w="6565265" h="3790950">
                  <a:moveTo>
                    <a:pt x="6565171" y="0"/>
                  </a:moveTo>
                  <a:lnTo>
                    <a:pt x="0" y="3790460"/>
                  </a:lnTo>
                  <a:lnTo>
                    <a:pt x="6565171" y="3790460"/>
                  </a:lnTo>
                  <a:lnTo>
                    <a:pt x="6565171" y="0"/>
                  </a:lnTo>
                  <a:close/>
                </a:path>
              </a:pathLst>
            </a:custGeom>
            <a:solidFill>
              <a:srgbClr val="F5DCDC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6296A2F4-9182-030D-628E-3505AB6D89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1090046" y="5920542"/>
              <a:ext cx="760060" cy="640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4358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7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902" r:id="rId11"/>
    <p:sldLayoutId id="2147483897" r:id="rId12"/>
    <p:sldLayoutId id="2147483899" r:id="rId13"/>
    <p:sldLayoutId id="2147483898" r:id="rId14"/>
    <p:sldLayoutId id="2147483893" r:id="rId15"/>
    <p:sldLayoutId id="2147483894" r:id="rId16"/>
    <p:sldLayoutId id="2147483895" r:id="rId17"/>
    <p:sldLayoutId id="214748389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34000" indent="-234000" algn="l" defTabSz="914400" rtl="0" eaLnBrk="1" latinLnBrk="0" hangingPunct="1">
        <a:lnSpc>
          <a:spcPct val="110000"/>
        </a:lnSpc>
        <a:spcBef>
          <a:spcPts val="600"/>
        </a:spcBef>
        <a:buClr>
          <a:srgbClr val="FC9B79"/>
        </a:buClr>
        <a:buFont typeface="Arial" panose="020B0604020202020204" pitchFamily="34" charset="0"/>
        <a:buChar char="•"/>
        <a:defRPr sz="3000" kern="1200">
          <a:solidFill>
            <a:schemeClr val="tx2"/>
          </a:solidFill>
          <a:latin typeface="+mn-lt"/>
          <a:ea typeface="+mn-ea"/>
          <a:cs typeface="+mn-cs"/>
        </a:defRPr>
      </a:lvl1pPr>
      <a:lvl2pPr marL="594000" indent="-234000" algn="l" defTabSz="914400" rtl="0" eaLnBrk="1" latinLnBrk="0" hangingPunct="1">
        <a:lnSpc>
          <a:spcPct val="110000"/>
        </a:lnSpc>
        <a:spcBef>
          <a:spcPts val="200"/>
        </a:spcBef>
        <a:buClr>
          <a:srgbClr val="FC9B79"/>
        </a:buClr>
        <a:buFont typeface="Arial" panose="020B0604020202020204" pitchFamily="34" charset="0"/>
        <a:buChar char="•"/>
        <a:defRPr sz="2500" kern="1200">
          <a:solidFill>
            <a:schemeClr val="tx2"/>
          </a:solidFill>
          <a:latin typeface="+mn-lt"/>
          <a:ea typeface="+mn-ea"/>
          <a:cs typeface="+mn-cs"/>
        </a:defRPr>
      </a:lvl2pPr>
      <a:lvl3pPr marL="954000" indent="-234000" algn="l" defTabSz="914400" rtl="0" eaLnBrk="1" latinLnBrk="0" hangingPunct="1">
        <a:lnSpc>
          <a:spcPct val="110000"/>
        </a:lnSpc>
        <a:spcBef>
          <a:spcPts val="200"/>
        </a:spcBef>
        <a:buClr>
          <a:srgbClr val="FC9B79"/>
        </a:buClr>
        <a:buFont typeface="Arial" panose="020B0604020202020204" pitchFamily="34" charset="0"/>
        <a:buChar char="•"/>
        <a:defRPr sz="2300" kern="1200">
          <a:solidFill>
            <a:schemeClr val="tx2"/>
          </a:solidFill>
          <a:latin typeface="+mn-lt"/>
          <a:ea typeface="+mn-ea"/>
          <a:cs typeface="+mn-cs"/>
        </a:defRPr>
      </a:lvl3pPr>
      <a:lvl4pPr marL="1314000" indent="-234000" algn="l" defTabSz="914400" rtl="0" eaLnBrk="1" latinLnBrk="0" hangingPunct="1">
        <a:lnSpc>
          <a:spcPct val="110000"/>
        </a:lnSpc>
        <a:spcBef>
          <a:spcPts val="200"/>
        </a:spcBef>
        <a:buClr>
          <a:srgbClr val="FC9B79"/>
        </a:buClr>
        <a:buFont typeface="Arial" panose="020B0604020202020204" pitchFamily="34" charset="0"/>
        <a:buChar char="•"/>
        <a:defRPr sz="2100" kern="1200">
          <a:solidFill>
            <a:schemeClr val="tx2"/>
          </a:solidFill>
          <a:latin typeface="+mn-lt"/>
          <a:ea typeface="+mn-ea"/>
          <a:cs typeface="+mn-cs"/>
        </a:defRPr>
      </a:lvl4pPr>
      <a:lvl5pPr marL="1674000" indent="-234000" algn="l" defTabSz="914400" rtl="0" eaLnBrk="1" latinLnBrk="0" hangingPunct="1">
        <a:lnSpc>
          <a:spcPct val="110000"/>
        </a:lnSpc>
        <a:spcBef>
          <a:spcPts val="200"/>
        </a:spcBef>
        <a:buClr>
          <a:srgbClr val="FC9B79"/>
        </a:buClr>
        <a:buFont typeface="Arial" panose="020B0604020202020204" pitchFamily="34" charset="0"/>
        <a:buChar char="•"/>
        <a:defRPr sz="19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514">
          <p15:clr>
            <a:srgbClr val="F26B43"/>
          </p15:clr>
        </p15:guide>
        <p15:guide id="4" pos="6924">
          <p15:clr>
            <a:srgbClr val="F26B43"/>
          </p15:clr>
        </p15:guide>
        <p15:guide id="5" pos="6788">
          <p15:clr>
            <a:srgbClr val="F26B43"/>
          </p15:clr>
        </p15:guide>
        <p15:guide id="6" pos="166">
          <p15:clr>
            <a:srgbClr val="F26B43"/>
          </p15:clr>
        </p15:guide>
        <p15:guide id="7" orient="horz" pos="164">
          <p15:clr>
            <a:srgbClr val="F26B43"/>
          </p15:clr>
        </p15:guide>
        <p15:guide id="8" orient="horz" pos="4156">
          <p15:clr>
            <a:srgbClr val="F26B43"/>
          </p15:clr>
        </p15:guide>
        <p15:guide id="9" orient="horz" pos="9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EA1CCD8-454B-48B9-84B9-DD59A4E1D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Handelsindikatorn</a:t>
            </a:r>
            <a:br>
              <a:rPr lang="sv-SE" dirty="0"/>
            </a:br>
            <a:r>
              <a:rPr lang="sv-SE" sz="3000" dirty="0"/>
              <a:t>en rapport om läget i branschen </a:t>
            </a:r>
            <a:br>
              <a:rPr lang="sv-SE" sz="3000" dirty="0"/>
            </a:br>
            <a:r>
              <a:rPr lang="sv-SE" sz="1500" b="0" dirty="0"/>
              <a:t>november 2026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0EEB093-5BD9-5A0A-ED49-4977DC3399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sz="2400" dirty="0"/>
              <a:t>Elinor </a:t>
            </a:r>
            <a:r>
              <a:rPr lang="sv-SE" sz="2400" dirty="0" err="1"/>
              <a:t>Odeberg</a:t>
            </a:r>
            <a:r>
              <a:rPr lang="sv-SE" sz="2400" dirty="0"/>
              <a:t>, chefsekonom Handelsanställdas förbund</a:t>
            </a:r>
          </a:p>
          <a:p>
            <a:r>
              <a:rPr lang="sv-SE" sz="2400" dirty="0"/>
              <a:t>Martin Rosenström, utredare Handelsanställdas förbund</a:t>
            </a:r>
          </a:p>
        </p:txBody>
      </p:sp>
    </p:spTree>
    <p:extLst>
      <p:ext uri="{BB962C8B-B14F-4D97-AF65-F5344CB8AC3E}">
        <p14:creationId xmlns:p14="http://schemas.microsoft.com/office/powerpoint/2010/main" val="2915940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068BD68F-374E-D884-C124-015DB7619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 undersökningen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272025CD-7532-D7EB-7036-96FA481AD94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sv-SE" sz="2400" dirty="0"/>
              <a:t>Branschrapporteringen tenderar att fokusera alltför mycket på branschens egna omdömen, som ofta är mer pessimistiska än den faktiska utvecklingen motiverar.</a:t>
            </a:r>
          </a:p>
        </p:txBody>
      </p:sp>
    </p:spTree>
    <p:extLst>
      <p:ext uri="{BB962C8B-B14F-4D97-AF65-F5344CB8AC3E}">
        <p14:creationId xmlns:p14="http://schemas.microsoft.com/office/powerpoint/2010/main" val="3159614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F7796-A0DF-AE33-800A-CC632A711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F396DF14-370F-DA6C-672F-7F002B30F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 undersökningen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3DAC3116-C912-F1B6-1BCA-337B116ED88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sv-SE" sz="2400" dirty="0"/>
              <a:t>Branschrapporteringen tenderar att fokusera alltför mycket på branschens egna omdömen, som ofta är mer pessimistiska än den faktiska utvecklingen motiverar.</a:t>
            </a:r>
          </a:p>
          <a:p>
            <a:pPr>
              <a:spcBef>
                <a:spcPts val="1200"/>
              </a:spcBef>
            </a:pPr>
            <a:r>
              <a:rPr lang="sv-SE" sz="2400" dirty="0"/>
              <a:t>Jämförelser görs ofta månadsvis, vilket riskerar att leda till feltolkningar av branschutvecklingen.</a:t>
            </a:r>
          </a:p>
        </p:txBody>
      </p:sp>
    </p:spTree>
    <p:extLst>
      <p:ext uri="{BB962C8B-B14F-4D97-AF65-F5344CB8AC3E}">
        <p14:creationId xmlns:p14="http://schemas.microsoft.com/office/powerpoint/2010/main" val="3273961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BD238-71FF-5922-BFF4-86E2151A0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3EEA737-BD32-9186-64AF-861223175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 undersökningen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5833C8BA-F8D5-D856-B398-C5CB78FAEF9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sv-SE" sz="2400" dirty="0"/>
              <a:t>Branschrapporteringen tenderar att fokusera alltför mycket på branschens egna omdömen, som ofta är mer pessimistiska än den faktiska utvecklingen motiverar.</a:t>
            </a:r>
          </a:p>
          <a:p>
            <a:pPr>
              <a:spcBef>
                <a:spcPts val="1200"/>
              </a:spcBef>
            </a:pPr>
            <a:r>
              <a:rPr lang="sv-SE" sz="2400" dirty="0"/>
              <a:t>Jämförelser görs ofta månadsvis, vilket riskerar att leda till feltolkningar av branschutvecklingen.</a:t>
            </a:r>
          </a:p>
          <a:p>
            <a:pPr>
              <a:spcBef>
                <a:spcPts val="1200"/>
              </a:spcBef>
            </a:pPr>
            <a:r>
              <a:rPr lang="sv-SE" sz="2400" dirty="0"/>
              <a:t>Det behövs en bredare analys utifrån längre periodiseringar som kvartal och jämförelser år till år, vilket denna rapport bidrar med.</a:t>
            </a:r>
          </a:p>
        </p:txBody>
      </p:sp>
    </p:spTree>
    <p:extLst>
      <p:ext uri="{BB962C8B-B14F-4D97-AF65-F5344CB8AC3E}">
        <p14:creationId xmlns:p14="http://schemas.microsoft.com/office/powerpoint/2010/main" val="4148806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373E3-4DA7-3FDF-B298-53A37DA3E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1695FE73-DFE1-71E5-A724-CF0B55916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 undersökningen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A76A5DDC-61B1-C90F-8F75-21D6CA0162C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sv-SE" sz="2400" dirty="0"/>
              <a:t>Branschrapporteringen tenderar att fokusera alltför mycket på branschens egna omdömen, som ofta är mer pessimistiska än den faktiska utvecklingen motiverar.</a:t>
            </a:r>
          </a:p>
          <a:p>
            <a:pPr>
              <a:spcBef>
                <a:spcPts val="1200"/>
              </a:spcBef>
            </a:pPr>
            <a:r>
              <a:rPr lang="sv-SE" sz="2400" dirty="0"/>
              <a:t>Jämförelser görs ofta månadsvis, vilket riskerar att leda till feltolkningar av branschutvecklingen.</a:t>
            </a:r>
          </a:p>
          <a:p>
            <a:pPr>
              <a:spcBef>
                <a:spcPts val="1200"/>
              </a:spcBef>
            </a:pPr>
            <a:r>
              <a:rPr lang="sv-SE" sz="2400" dirty="0"/>
              <a:t>Det behövs en bredare analys utifrån längre periodiseringar som kvartal och jämförelser år till år, vilket denna rapport bidrar med.</a:t>
            </a:r>
          </a:p>
          <a:p>
            <a:pPr>
              <a:spcBef>
                <a:spcPts val="1200"/>
              </a:spcBef>
            </a:pPr>
            <a:r>
              <a:rPr lang="sv-SE" sz="2400" dirty="0"/>
              <a:t>Innehållet fokuserar på indikatorer som försäljningsutveckling, nyetableringar, konkurser, lönsamhet och sysselsättning och dess trender.</a:t>
            </a:r>
          </a:p>
        </p:txBody>
      </p:sp>
    </p:spTree>
    <p:extLst>
      <p:ext uri="{BB962C8B-B14F-4D97-AF65-F5344CB8AC3E}">
        <p14:creationId xmlns:p14="http://schemas.microsoft.com/office/powerpoint/2010/main" val="3449376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E4AA9-6585-5D9B-8BEA-1CF409314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9221D43C-D546-A9A4-1234-9957A0454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Sammanfattning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828813CE-B389-A4C1-920C-803D4A2BEE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63525" y="1557338"/>
            <a:ext cx="8568780" cy="5040311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sv-SE" sz="2400" dirty="0"/>
              <a:t>Svensk ekonomi visar styrka – men arbetslösheten laggar.</a:t>
            </a:r>
          </a:p>
          <a:p>
            <a:pPr>
              <a:spcBef>
                <a:spcPts val="1200"/>
              </a:spcBef>
            </a:pPr>
            <a:r>
              <a:rPr lang="sv-SE" sz="2400" dirty="0"/>
              <a:t>Positiv trend för försäljning inom detaljhandeln, särskilt sällanköp</a:t>
            </a:r>
          </a:p>
          <a:p>
            <a:pPr>
              <a:spcBef>
                <a:spcPts val="1200"/>
              </a:spcBef>
            </a:pPr>
            <a:r>
              <a:rPr lang="sv-SE" sz="2400" dirty="0"/>
              <a:t>Rekordmånga nystartade bolag i detaljhandeln samtidigt som konkurserna minskar</a:t>
            </a:r>
          </a:p>
          <a:p>
            <a:pPr>
              <a:spcBef>
                <a:spcPts val="1200"/>
              </a:spcBef>
            </a:pPr>
            <a:r>
              <a:rPr lang="sv-SE" sz="2400" dirty="0"/>
              <a:t>Lönsamheten ökar inom många redan lönsamma företag</a:t>
            </a:r>
          </a:p>
          <a:p>
            <a:pPr>
              <a:spcBef>
                <a:spcPts val="1200"/>
              </a:spcBef>
            </a:pPr>
            <a:r>
              <a:rPr lang="sv-SE" sz="2400" dirty="0"/>
              <a:t>De anställda omsätter mer men blir ändå färre </a:t>
            </a:r>
          </a:p>
        </p:txBody>
      </p:sp>
    </p:spTree>
    <p:extLst>
      <p:ext uri="{BB962C8B-B14F-4D97-AF65-F5344CB8AC3E}">
        <p14:creationId xmlns:p14="http://schemas.microsoft.com/office/powerpoint/2010/main" val="1784252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7541BA-31BD-2E19-C20B-3AA8198E3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Svensk ekonomi visar styrka – men arbets-lösheten laggar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42D30EB-1D95-719C-080F-37FD386F1B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sv-SE" sz="2400" dirty="0"/>
              <a:t>Hög konsumtion och tillväxt i ekonomin, men kan dämpas något av inflation och räntehöjningar 2027. </a:t>
            </a:r>
          </a:p>
          <a:p>
            <a:pPr>
              <a:spcBef>
                <a:spcPts val="1600"/>
              </a:spcBef>
            </a:pPr>
            <a:r>
              <a:rPr lang="sv-SE" sz="2400" dirty="0"/>
              <a:t>Eftersläpning på arbetsmarknaden som väntas vända nästa år</a:t>
            </a:r>
          </a:p>
          <a:p>
            <a:pPr>
              <a:spcBef>
                <a:spcPts val="1600"/>
              </a:spcBef>
            </a:pPr>
            <a:r>
              <a:rPr lang="sv-SE" sz="2400" dirty="0"/>
              <a:t>Handeln är ett draglok för ekonomins återhämtning.</a:t>
            </a:r>
          </a:p>
        </p:txBody>
      </p:sp>
    </p:spTree>
    <p:extLst>
      <p:ext uri="{BB962C8B-B14F-4D97-AF65-F5344CB8AC3E}">
        <p14:creationId xmlns:p14="http://schemas.microsoft.com/office/powerpoint/2010/main" val="56942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33F32-D74A-B742-CDC9-EC1ACEB7F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1291BA-7EF1-C0B1-B694-4BC126555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Positiv trend </a:t>
            </a:r>
            <a:br>
              <a:rPr lang="sv-SE" dirty="0"/>
            </a:br>
            <a:r>
              <a:rPr lang="sv-SE" dirty="0"/>
              <a:t>för försäljning inom detalj-handeln, särskilt sällanköp</a:t>
            </a:r>
            <a:endParaRPr lang="sv-SE" sz="3600" b="0" i="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DB3BA38-7FA3-F6A9-BC06-C6B11BD3DB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sz="2400" dirty="0"/>
              <a:t>Nedslag i delbranschernas försäljningsutveckling visar ökning på bred front.</a:t>
            </a:r>
            <a:br>
              <a:rPr lang="sv-SE" sz="2400" dirty="0"/>
            </a:br>
            <a:endParaRPr lang="sv-SE" sz="2400" dirty="0"/>
          </a:p>
          <a:p>
            <a:r>
              <a:rPr lang="sv-SE" sz="2400" dirty="0"/>
              <a:t>God försäljningsutveckling inom e-handel, men inte pandeminivåer i tillväxt.</a:t>
            </a:r>
            <a:br>
              <a:rPr lang="sv-SE" sz="2400" dirty="0"/>
            </a:br>
            <a:endParaRPr lang="sv-SE" sz="2400" dirty="0"/>
          </a:p>
          <a:p>
            <a:r>
              <a:rPr lang="sv-SE" sz="2400" dirty="0"/>
              <a:t>Fysisk handel starkare än väntat.</a:t>
            </a:r>
          </a:p>
        </p:txBody>
      </p:sp>
    </p:spTree>
    <p:extLst>
      <p:ext uri="{BB962C8B-B14F-4D97-AF65-F5344CB8AC3E}">
        <p14:creationId xmlns:p14="http://schemas.microsoft.com/office/powerpoint/2010/main" val="2617658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DA228-738B-9AD2-94D0-AA4198ADF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9B6D569C-5828-6394-4EA4-2090E3BC0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Försäljningsutveckling detaljhandeln</a:t>
            </a:r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B2966111-0F62-44E9-8F0B-A7DD49542F5E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873670553"/>
              </p:ext>
            </p:extLst>
          </p:nvPr>
        </p:nvGraphicFramePr>
        <p:xfrm>
          <a:off x="263525" y="980728"/>
          <a:ext cx="10512425" cy="5616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35717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31E6B-4E77-137A-7B73-2C042D7A2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05FE4A56-E49A-7DC0-8CD3-90A062168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056" y="260656"/>
            <a:ext cx="4968000" cy="6336994"/>
          </a:xfrm>
        </p:spPr>
        <p:txBody>
          <a:bodyPr/>
          <a:lstStyle/>
          <a:p>
            <a:r>
              <a:rPr lang="sv-SE" dirty="0"/>
              <a:t>Nedslag i delbranscher (sällanköp)</a:t>
            </a:r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856242A0-B6F8-04A5-AA6D-7703B5088C41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90564235"/>
              </p:ext>
            </p:extLst>
          </p:nvPr>
        </p:nvGraphicFramePr>
        <p:xfrm>
          <a:off x="263353" y="285168"/>
          <a:ext cx="5544616" cy="6312488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3886260">
                  <a:extLst>
                    <a:ext uri="{9D8B030D-6E8A-4147-A177-3AD203B41FA5}">
                      <a16:colId xmlns:a16="http://schemas.microsoft.com/office/drawing/2014/main" val="3201457288"/>
                    </a:ext>
                  </a:extLst>
                </a:gridCol>
                <a:gridCol w="1658356">
                  <a:extLst>
                    <a:ext uri="{9D8B030D-6E8A-4147-A177-3AD203B41FA5}">
                      <a16:colId xmlns:a16="http://schemas.microsoft.com/office/drawing/2014/main" val="1648136257"/>
                    </a:ext>
                  </a:extLst>
                </a:gridCol>
              </a:tblGrid>
              <a:tr h="855930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2400" i="1" dirty="0">
                          <a:solidFill>
                            <a:schemeClr val="accent3"/>
                          </a:solidFill>
                          <a:effectLst/>
                        </a:rPr>
                        <a:t>Försäljningsutveckling inom delbranscher under Q2 2026</a:t>
                      </a:r>
                      <a:endParaRPr lang="sv-SE" sz="2400" i="1" dirty="0">
                        <a:solidFill>
                          <a:schemeClr val="accent3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013045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dirty="0">
                          <a:effectLst/>
                        </a:rPr>
                        <a:t>Urhandel 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>
                          <a:effectLst/>
                        </a:rPr>
                        <a:t>28,4%</a:t>
                      </a:r>
                      <a:endParaRPr lang="sv-S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1383492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dirty="0">
                          <a:effectLst/>
                        </a:rPr>
                        <a:t>Leksakshandel 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>
                          <a:effectLst/>
                        </a:rPr>
                        <a:t>16,5%</a:t>
                      </a:r>
                      <a:endParaRPr lang="sv-S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7660089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dirty="0">
                          <a:effectLst/>
                        </a:rPr>
                        <a:t>Kosmetik- och skönhetshandel 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>
                          <a:effectLst/>
                        </a:rPr>
                        <a:t>11,6%</a:t>
                      </a:r>
                      <a:endParaRPr lang="sv-S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1109327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dirty="0">
                          <a:effectLst/>
                        </a:rPr>
                        <a:t>Klädhandel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>
                          <a:effectLst/>
                        </a:rPr>
                        <a:t>9,2%</a:t>
                      </a:r>
                      <a:endParaRPr lang="sv-S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125477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dirty="0">
                          <a:effectLst/>
                        </a:rPr>
                        <a:t>Handel med brett sortiment 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>
                          <a:effectLst/>
                        </a:rPr>
                        <a:t>8,6%</a:t>
                      </a:r>
                      <a:endParaRPr lang="sv-S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3823739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dirty="0">
                          <a:effectLst/>
                        </a:rPr>
                        <a:t>Bygg-, järn-  och färghandel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>
                          <a:effectLst/>
                        </a:rPr>
                        <a:t>8,6%</a:t>
                      </a:r>
                      <a:endParaRPr lang="sv-S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6718864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dirty="0">
                          <a:effectLst/>
                        </a:rPr>
                        <a:t>Elektronik och vitvaruhandel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>
                          <a:effectLst/>
                        </a:rPr>
                        <a:t>8,5%</a:t>
                      </a:r>
                      <a:endParaRPr lang="sv-S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5379072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dirty="0">
                          <a:effectLst/>
                        </a:rPr>
                        <a:t>Apotekshandel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>
                          <a:effectLst/>
                        </a:rPr>
                        <a:t>7,8%</a:t>
                      </a:r>
                      <a:endParaRPr lang="sv-S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0339472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dirty="0">
                          <a:effectLst/>
                        </a:rPr>
                        <a:t>Optikhandel 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>
                          <a:effectLst/>
                        </a:rPr>
                        <a:t>7,0%</a:t>
                      </a:r>
                      <a:endParaRPr lang="sv-S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4374408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dirty="0">
                          <a:effectLst/>
                        </a:rPr>
                        <a:t>Guld- och smyckeshandel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>
                          <a:effectLst/>
                        </a:rPr>
                        <a:t>6,1%</a:t>
                      </a:r>
                      <a:endParaRPr lang="sv-S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6819278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dirty="0">
                          <a:effectLst/>
                        </a:rPr>
                        <a:t>Möbelhandel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 dirty="0">
                          <a:effectLst/>
                        </a:rPr>
                        <a:t>5,3%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6278454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 dirty="0">
                          <a:effectLst/>
                        </a:rPr>
                        <a:t>Heminredning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 dirty="0">
                          <a:effectLst/>
                        </a:rPr>
                        <a:t>4,8%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5219782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>
                          <a:effectLst/>
                        </a:rPr>
                        <a:t>Bok- och mediahandel</a:t>
                      </a:r>
                      <a:endParaRPr lang="sv-S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 dirty="0">
                          <a:effectLst/>
                        </a:rPr>
                        <a:t>4,5%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6610996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>
                          <a:effectLst/>
                        </a:rPr>
                        <a:t>Sport och fritidshandel</a:t>
                      </a:r>
                      <a:endParaRPr lang="sv-S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 dirty="0">
                          <a:effectLst/>
                        </a:rPr>
                        <a:t>3,1%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281846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>
                          <a:effectLst/>
                        </a:rPr>
                        <a:t>Skohandel </a:t>
                      </a:r>
                      <a:endParaRPr lang="sv-S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 dirty="0">
                          <a:effectLst/>
                        </a:rPr>
                        <a:t>3,1%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4115538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>
                          <a:effectLst/>
                        </a:rPr>
                        <a:t>Zoohandel </a:t>
                      </a:r>
                      <a:endParaRPr lang="sv-S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 dirty="0">
                          <a:effectLst/>
                        </a:rPr>
                        <a:t>1,9%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0203508"/>
                  </a:ext>
                </a:extLst>
              </a:tr>
              <a:tr h="320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800">
                          <a:effectLst/>
                        </a:rPr>
                        <a:t>Blomster- och trädgårdshandel </a:t>
                      </a:r>
                      <a:endParaRPr lang="sv-SE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sv-SE" sz="1800" dirty="0">
                          <a:effectLst/>
                        </a:rPr>
                        <a:t>-0,5%</a:t>
                      </a:r>
                      <a:endParaRPr lang="sv-SE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5447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7441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2A9B0-D592-AC3B-B657-023FDD73E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110E2D-9DB4-5680-F6B7-CBB4B6A44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Rekordmånga nystartade </a:t>
            </a:r>
            <a:br>
              <a:rPr lang="sv-SE" dirty="0"/>
            </a:br>
            <a:r>
              <a:rPr lang="sv-SE" dirty="0"/>
              <a:t>bolag i detalj-handeln samtidigt som konkurserna minskar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6F1CD09-2D06-EC27-C4CD-558C4076D1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sv-SE" sz="2400" dirty="0"/>
              <a:t>Konkurserna blir färre och är ofta små</a:t>
            </a:r>
          </a:p>
          <a:p>
            <a:pPr>
              <a:spcBef>
                <a:spcPts val="1600"/>
              </a:spcBef>
            </a:pPr>
            <a:r>
              <a:rPr lang="sv-SE" sz="2400" dirty="0"/>
              <a:t>Stort antal nyetableringar ger samtidigt underlag för framtida konkursstatistiken – viktigt att inte misstolka siffrorna</a:t>
            </a:r>
          </a:p>
          <a:p>
            <a:pPr>
              <a:spcBef>
                <a:spcPts val="1600"/>
              </a:spcBef>
            </a:pPr>
            <a:r>
              <a:rPr lang="sv-SE" sz="2400" dirty="0"/>
              <a:t>Det viktigaste måttet – antal anställda som berörs av konkurser – minskar.</a:t>
            </a:r>
          </a:p>
        </p:txBody>
      </p:sp>
    </p:spTree>
    <p:extLst>
      <p:ext uri="{BB962C8B-B14F-4D97-AF65-F5344CB8AC3E}">
        <p14:creationId xmlns:p14="http://schemas.microsoft.com/office/powerpoint/2010/main" val="1171558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CEC1A-DDBC-879F-01AD-26D727E8C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63C8BF1A-DC38-26CC-0324-A3B3547C8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Nyetableringar</a:t>
            </a:r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F196059F-600F-4688-9425-08023B11C6B5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685187676"/>
              </p:ext>
            </p:extLst>
          </p:nvPr>
        </p:nvGraphicFramePr>
        <p:xfrm>
          <a:off x="263525" y="980728"/>
          <a:ext cx="10512425" cy="5616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14627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6F374-E227-584D-1BDF-E8951265D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1592B654-4462-D791-F39F-9DB3F87FC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Konkurser</a:t>
            </a:r>
          </a:p>
        </p:txBody>
      </p:sp>
      <p:graphicFrame>
        <p:nvGraphicFramePr>
          <p:cNvPr id="7" name="Platshållare för innehåll 6">
            <a:extLst>
              <a:ext uri="{FF2B5EF4-FFF2-40B4-BE49-F238E27FC236}">
                <a16:creationId xmlns:a16="http://schemas.microsoft.com/office/drawing/2014/main" id="{56B5273D-6E01-4E8A-86A5-0CEE0CDC1AA4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913445953"/>
              </p:ext>
            </p:extLst>
          </p:nvPr>
        </p:nvGraphicFramePr>
        <p:xfrm>
          <a:off x="263525" y="980728"/>
          <a:ext cx="10512425" cy="5616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125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7A6D7-51EC-DFB1-A011-FC2A68CD5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DBAC5D-3523-F623-446C-86E70B4FD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Lönsamheten ökar inom många redan lönsamma företag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EE9C7B-8D63-2C52-01B2-028EF43D4E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sv-SE" sz="2400" dirty="0"/>
              <a:t>Att lönsamheten ökar, även för redan mycket lönsamma företag, indikerar att det går allt bättre för branschen.</a:t>
            </a:r>
          </a:p>
        </p:txBody>
      </p:sp>
    </p:spTree>
    <p:extLst>
      <p:ext uri="{BB962C8B-B14F-4D97-AF65-F5344CB8AC3E}">
        <p14:creationId xmlns:p14="http://schemas.microsoft.com/office/powerpoint/2010/main" val="401816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B4112-C658-3ECB-60E9-F337B1F5D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2E876295-A45B-01EE-7968-59B4E72C5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Lönsamheten ökar inom många </a:t>
            </a:r>
            <a:br>
              <a:rPr lang="sv-SE" dirty="0"/>
            </a:br>
            <a:r>
              <a:rPr lang="sv-SE" dirty="0"/>
              <a:t>redan lönsamma företag</a:t>
            </a:r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6988F691-EB8F-A995-DC8F-140AA5DF4C66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69826166"/>
              </p:ext>
            </p:extLst>
          </p:nvPr>
        </p:nvGraphicFramePr>
        <p:xfrm>
          <a:off x="263526" y="1376350"/>
          <a:ext cx="10668086" cy="5222151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8579212">
                  <a:extLst>
                    <a:ext uri="{9D8B030D-6E8A-4147-A177-3AD203B41FA5}">
                      <a16:colId xmlns:a16="http://schemas.microsoft.com/office/drawing/2014/main" val="992753673"/>
                    </a:ext>
                  </a:extLst>
                </a:gridCol>
                <a:gridCol w="1044437">
                  <a:extLst>
                    <a:ext uri="{9D8B030D-6E8A-4147-A177-3AD203B41FA5}">
                      <a16:colId xmlns:a16="http://schemas.microsoft.com/office/drawing/2014/main" val="1976985663"/>
                    </a:ext>
                  </a:extLst>
                </a:gridCol>
                <a:gridCol w="1044437">
                  <a:extLst>
                    <a:ext uri="{9D8B030D-6E8A-4147-A177-3AD203B41FA5}">
                      <a16:colId xmlns:a16="http://schemas.microsoft.com/office/drawing/2014/main" val="3154202288"/>
                    </a:ext>
                  </a:extLst>
                </a:gridCol>
              </a:tblGrid>
              <a:tr h="567664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800" b="1" i="1" dirty="0">
                          <a:solidFill>
                            <a:schemeClr val="accent3"/>
                          </a:solidFill>
                          <a:effectLst/>
                        </a:rPr>
                        <a:t>Utveckling av rörelsemarginalen i företag </a:t>
                      </a:r>
                      <a:br>
                        <a:rPr lang="sv-SE" sz="1800" b="1" i="1" dirty="0">
                          <a:solidFill>
                            <a:schemeClr val="accent3"/>
                          </a:solidFill>
                          <a:effectLst/>
                        </a:rPr>
                      </a:br>
                      <a:r>
                        <a:rPr lang="sv-SE" sz="1800" b="1" i="1" dirty="0">
                          <a:solidFill>
                            <a:schemeClr val="accent3"/>
                          </a:solidFill>
                          <a:effectLst/>
                        </a:rPr>
                        <a:t>från HUI Research "</a:t>
                      </a:r>
                      <a:r>
                        <a:rPr lang="sv-SE" sz="1800" b="1" i="1" dirty="0" err="1">
                          <a:solidFill>
                            <a:schemeClr val="accent3"/>
                          </a:solidFill>
                          <a:effectLst/>
                        </a:rPr>
                        <a:t>Retail</a:t>
                      </a:r>
                      <a:r>
                        <a:rPr lang="sv-SE" sz="1800" b="1" i="1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sv-SE" sz="1800" b="1" i="1" dirty="0" err="1">
                          <a:solidFill>
                            <a:schemeClr val="accent3"/>
                          </a:solidFill>
                          <a:effectLst/>
                        </a:rPr>
                        <a:t>mapping</a:t>
                      </a:r>
                      <a:r>
                        <a:rPr lang="sv-SE" sz="1800" b="1" i="1" dirty="0">
                          <a:solidFill>
                            <a:schemeClr val="accent3"/>
                          </a:solidFill>
                          <a:effectLst/>
                        </a:rPr>
                        <a:t>"</a:t>
                      </a:r>
                      <a:endParaRPr lang="sv-SE" sz="1800" b="1" i="1" dirty="0">
                        <a:solidFill>
                          <a:schemeClr val="accent3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800" b="1" i="1" dirty="0">
                          <a:solidFill>
                            <a:schemeClr val="accent3"/>
                          </a:solidFill>
                          <a:effectLst/>
                        </a:rPr>
                        <a:t>Q2 2025</a:t>
                      </a:r>
                      <a:endParaRPr lang="sv-SE" sz="1800" b="1" i="1" dirty="0">
                        <a:solidFill>
                          <a:schemeClr val="accent3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800" b="1" i="1" dirty="0">
                          <a:solidFill>
                            <a:schemeClr val="accent3"/>
                          </a:solidFill>
                          <a:effectLst/>
                        </a:rPr>
                        <a:t>Q2 2026</a:t>
                      </a:r>
                      <a:endParaRPr lang="sv-SE" sz="1800" b="1" i="1" dirty="0">
                        <a:solidFill>
                          <a:schemeClr val="accent3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373188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Inditex (Zara, Zara home, Massimo Dutti etc.)</a:t>
                      </a:r>
                      <a:endParaRPr lang="sv-SE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28,9%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FF0000"/>
                          </a:highlight>
                        </a:rPr>
                        <a:t>20.1%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64821889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Lindex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12,6%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00FF00"/>
                          </a:highlight>
                        </a:rPr>
                        <a:t>16.7%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7104323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RevolutionRace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15,6%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00FF00"/>
                          </a:highlight>
                        </a:rPr>
                        <a:t>15.9%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76963149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Synsam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10,2%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00FF00"/>
                          </a:highlight>
                        </a:rPr>
                        <a:t>14.2%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465714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Linas Matkasse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6,1%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00FF00"/>
                          </a:highlight>
                        </a:rPr>
                        <a:t>13.4%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44479540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Byggmax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10,1%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00FF00"/>
                          </a:highlight>
                        </a:rPr>
                        <a:t>11.8%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9643751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Lindex Group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12,6%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FF0000"/>
                          </a:highlight>
                        </a:rPr>
                        <a:t>11.6%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2248004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H&amp;M Group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10,4%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00FF00"/>
                          </a:highlight>
                        </a:rPr>
                        <a:t>10.8%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12707088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Clas Ohlson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4,7%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00FF00"/>
                          </a:highlight>
                        </a:rPr>
                        <a:t>6.9%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8791022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Hemköp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4,7%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00FF00"/>
                          </a:highlight>
                        </a:rPr>
                        <a:t>5.4%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26159938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Lyko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3,4%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00FF00"/>
                          </a:highlight>
                        </a:rPr>
                        <a:t>5.3%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45861788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Apotea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5,1%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00FF00"/>
                          </a:highlight>
                        </a:rPr>
                        <a:t>5.2%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3953838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Boozt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5,8%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FF0000"/>
                          </a:highlight>
                        </a:rPr>
                        <a:t>4.6%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35551679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BHG Group (Bygghemma, Nordic Nest, Tradmax etc.)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4,3%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00FF00"/>
                          </a:highlight>
                        </a:rPr>
                        <a:t>4.4%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71211111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Bubbleroom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2,2%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00FF00"/>
                          </a:highlight>
                        </a:rPr>
                        <a:t>4.4%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8125263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Willys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4,5%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FF0000"/>
                          </a:highlight>
                        </a:rPr>
                        <a:t>4.2%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3124932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Axfood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4,1%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00FF00"/>
                          </a:highlight>
                        </a:rPr>
                        <a:t>4.2%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71474451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Apotek Hjärtat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3,3%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  <a:highlight>
                            <a:srgbClr val="00FF00"/>
                          </a:highlight>
                        </a:rPr>
                        <a:t>3.9%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40840466"/>
                  </a:ext>
                </a:extLst>
              </a:tr>
              <a:tr h="244973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Ica Gruppen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>
                          <a:effectLst/>
                        </a:rPr>
                        <a:t>3.3%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sv-SE" sz="1050" dirty="0">
                          <a:effectLst/>
                        </a:rPr>
                        <a:t>3,3%</a:t>
                      </a:r>
                      <a:endParaRPr lang="sv-SE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5558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894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2F1AC-506F-A66E-B22A-8025C9DF5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9ED32BC7-1589-57BF-9653-935F280BA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Lönsamheten ökar inom många </a:t>
            </a:r>
            <a:br>
              <a:rPr lang="sv-SE" dirty="0"/>
            </a:br>
            <a:r>
              <a:rPr lang="sv-SE" dirty="0"/>
              <a:t>redan lönsamma företag</a:t>
            </a:r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40B069CA-B2C5-B738-295D-2D6A259C8094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624233372"/>
              </p:ext>
            </p:extLst>
          </p:nvPr>
        </p:nvGraphicFramePr>
        <p:xfrm>
          <a:off x="263526" y="1376352"/>
          <a:ext cx="10585002" cy="5221304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8441131">
                  <a:extLst>
                    <a:ext uri="{9D8B030D-6E8A-4147-A177-3AD203B41FA5}">
                      <a16:colId xmlns:a16="http://schemas.microsoft.com/office/drawing/2014/main" val="2126478451"/>
                    </a:ext>
                  </a:extLst>
                </a:gridCol>
                <a:gridCol w="2143871">
                  <a:extLst>
                    <a:ext uri="{9D8B030D-6E8A-4147-A177-3AD203B41FA5}">
                      <a16:colId xmlns:a16="http://schemas.microsoft.com/office/drawing/2014/main" val="1223389740"/>
                    </a:ext>
                  </a:extLst>
                </a:gridCol>
              </a:tblGrid>
              <a:tr h="563300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800" i="1" dirty="0">
                          <a:solidFill>
                            <a:schemeClr val="accent3"/>
                          </a:solidFill>
                          <a:effectLst/>
                        </a:rPr>
                        <a:t>Ökning/minskning av rörelsemarginalen </a:t>
                      </a:r>
                      <a:br>
                        <a:rPr lang="sv-SE" sz="1800" i="1" dirty="0">
                          <a:solidFill>
                            <a:schemeClr val="accent3"/>
                          </a:solidFill>
                          <a:effectLst/>
                        </a:rPr>
                      </a:br>
                      <a:r>
                        <a:rPr lang="sv-SE" sz="1800" i="1" dirty="0">
                          <a:solidFill>
                            <a:schemeClr val="accent3"/>
                          </a:solidFill>
                          <a:effectLst/>
                        </a:rPr>
                        <a:t>i procentenheter, Q2 2026 vs Q2 2025</a:t>
                      </a:r>
                      <a:endParaRPr lang="sv-SE" sz="1800" i="1" dirty="0">
                        <a:solidFill>
                          <a:schemeClr val="accent3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800" i="1" dirty="0">
                        <a:solidFill>
                          <a:schemeClr val="accent3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178725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Inditex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 dirty="0">
                          <a:effectLst/>
                          <a:highlight>
                            <a:srgbClr val="FF0000"/>
                          </a:highlight>
                        </a:rPr>
                        <a:t>-8,8%</a:t>
                      </a:r>
                      <a:endParaRPr lang="sv-SE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5195898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Lindex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00FF00"/>
                          </a:highlight>
                        </a:rPr>
                        <a:t>4,1%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0201026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RevolutionRace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00FF00"/>
                          </a:highlight>
                        </a:rPr>
                        <a:t>0,3%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5275523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Synsam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00FF00"/>
                          </a:highlight>
                        </a:rPr>
                        <a:t>4,0%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1426843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Linas Matkasse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00FF00"/>
                          </a:highlight>
                        </a:rPr>
                        <a:t>7,3%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8218197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Byggmax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00FF00"/>
                          </a:highlight>
                        </a:rPr>
                        <a:t>1,7%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7426597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Lindex Group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FF0000"/>
                          </a:highlight>
                        </a:rPr>
                        <a:t>-1,0%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66337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H&amp;M Group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00FF00"/>
                          </a:highlight>
                        </a:rPr>
                        <a:t>0,4%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1070070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Clas Ohlson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00FF00"/>
                          </a:highlight>
                        </a:rPr>
                        <a:t>2,2%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9593009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Hemköp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00FF00"/>
                          </a:highlight>
                        </a:rPr>
                        <a:t>0,7%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8744501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Lyko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00FF00"/>
                          </a:highlight>
                        </a:rPr>
                        <a:t>1,9%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2784417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Apotea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00FF00"/>
                          </a:highlight>
                        </a:rPr>
                        <a:t>0,1%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1522886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Boozt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FF0000"/>
                          </a:highlight>
                        </a:rPr>
                        <a:t>-1,2%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6004494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BHG Group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00FF00"/>
                          </a:highlight>
                        </a:rPr>
                        <a:t>0,1%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4616473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Bubbleroom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00FF00"/>
                          </a:highlight>
                        </a:rPr>
                        <a:t>2,2%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3474801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Willys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FF0000"/>
                          </a:highlight>
                        </a:rPr>
                        <a:t>-0,3%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6991920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Axfood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  <a:highlight>
                            <a:srgbClr val="00FF00"/>
                          </a:highlight>
                        </a:rPr>
                        <a:t>0,1%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0609883"/>
                  </a:ext>
                </a:extLst>
              </a:tr>
              <a:tr h="258778"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>
                          <a:effectLst/>
                        </a:rPr>
                        <a:t>Apotek Hjärtat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800"/>
                        </a:spcAft>
                        <a:buNone/>
                      </a:pPr>
                      <a:r>
                        <a:rPr lang="sv-SE" sz="1400" dirty="0">
                          <a:effectLst/>
                          <a:highlight>
                            <a:srgbClr val="00FF00"/>
                          </a:highlight>
                        </a:rPr>
                        <a:t>0,6%</a:t>
                      </a:r>
                      <a:endParaRPr lang="sv-SE" sz="105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0933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3262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DE8D9-53D8-9B65-AA30-9FAD4DA1F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BFBCF2-5F25-44DA-94E8-B04E3C8C5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 anställda omsätter mer men blir ändå färre</a:t>
            </a:r>
            <a:endParaRPr lang="sv-SE" sz="3600" b="0" i="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2C8A17-BFAF-F0ED-BBE8-A2F772BC5A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277491"/>
            <a:ext cx="4104456" cy="6320159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sv-SE" sz="2400" dirty="0"/>
              <a:t>Ökningen i omsättning reflekteras inte i ökning av antalet anställda. Den positiva utvecklingen bör synas i sysselsättning och anställningsvillkor i handeln.</a:t>
            </a:r>
          </a:p>
        </p:txBody>
      </p:sp>
    </p:spTree>
    <p:extLst>
      <p:ext uri="{BB962C8B-B14F-4D97-AF65-F5344CB8AC3E}">
        <p14:creationId xmlns:p14="http://schemas.microsoft.com/office/powerpoint/2010/main" val="926737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851A7-D5B1-C5EA-D7D3-0885733B9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AF9F103C-A2E8-9424-F028-2ABAA206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Nettoomsättning per anställd</a:t>
            </a:r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30C381E6-5394-4388-8C5D-C1B51C59BB10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991560837"/>
              </p:ext>
            </p:extLst>
          </p:nvPr>
        </p:nvGraphicFramePr>
        <p:xfrm>
          <a:off x="263525" y="908720"/>
          <a:ext cx="10512425" cy="5688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01613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3B503-29F1-E00B-7335-0B14761DD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1AD32A-3EE4-47CD-196C-47C01604A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3" y="260656"/>
            <a:ext cx="5407649" cy="6408704"/>
          </a:xfrm>
        </p:spPr>
        <p:txBody>
          <a:bodyPr/>
          <a:lstStyle/>
          <a:p>
            <a:r>
              <a:rPr lang="sv-SE" dirty="0"/>
              <a:t>Slutsats: </a:t>
            </a:r>
            <a:br>
              <a:rPr lang="sv-SE" dirty="0"/>
            </a:br>
            <a:r>
              <a:rPr lang="sv-SE" dirty="0"/>
              <a:t>Handeln är en bransch på uppgång, men vinsterna måste komma löntagarna </a:t>
            </a:r>
            <a:br>
              <a:rPr lang="sv-SE" dirty="0"/>
            </a:br>
            <a:r>
              <a:rPr lang="sv-SE" dirty="0"/>
              <a:t>till del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FC8A73E-4E5D-49EF-3CD6-BE83680087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ts val="1600"/>
              </a:spcBef>
            </a:pPr>
            <a:r>
              <a:rPr lang="sv-SE" sz="2400" dirty="0"/>
              <a:t>Svensk ekonomi visar styrka </a:t>
            </a:r>
            <a:br>
              <a:rPr lang="sv-SE" sz="2400" dirty="0"/>
            </a:br>
            <a:r>
              <a:rPr lang="sv-SE" sz="2400" dirty="0"/>
              <a:t>– men arbetslösheten laggar.</a:t>
            </a:r>
          </a:p>
          <a:p>
            <a:pPr>
              <a:spcBef>
                <a:spcPts val="1600"/>
              </a:spcBef>
            </a:pPr>
            <a:r>
              <a:rPr lang="sv-SE" sz="2400" dirty="0"/>
              <a:t>Positiv trend för försäljning inom detaljhandeln, särskilt sällanköp</a:t>
            </a:r>
          </a:p>
          <a:p>
            <a:pPr>
              <a:spcBef>
                <a:spcPts val="1600"/>
              </a:spcBef>
            </a:pPr>
            <a:r>
              <a:rPr lang="sv-SE" sz="2400" dirty="0"/>
              <a:t>Rekordmånga nystartade bolag i detaljhandeln samtidigt som konkurserna minskar</a:t>
            </a:r>
          </a:p>
          <a:p>
            <a:pPr>
              <a:spcBef>
                <a:spcPts val="1600"/>
              </a:spcBef>
            </a:pPr>
            <a:r>
              <a:rPr lang="sv-SE" sz="2400" dirty="0"/>
              <a:t>Lönsamheten ökar inom många redan lönsamma företag</a:t>
            </a:r>
          </a:p>
          <a:p>
            <a:pPr>
              <a:spcBef>
                <a:spcPts val="1600"/>
              </a:spcBef>
            </a:pPr>
            <a:r>
              <a:rPr lang="sv-SE" sz="2400" dirty="0"/>
              <a:t>De anställda omsätter </a:t>
            </a:r>
            <a:br>
              <a:rPr lang="sv-SE" sz="2400" dirty="0"/>
            </a:br>
            <a:r>
              <a:rPr lang="sv-SE" sz="2400" dirty="0"/>
              <a:t>mer men blir ändå färre </a:t>
            </a:r>
          </a:p>
        </p:txBody>
      </p:sp>
    </p:spTree>
    <p:extLst>
      <p:ext uri="{BB962C8B-B14F-4D97-AF65-F5344CB8AC3E}">
        <p14:creationId xmlns:p14="http://schemas.microsoft.com/office/powerpoint/2010/main" val="3741097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1893402"/>
      </p:ext>
    </p:extLst>
  </p:cSld>
  <p:clrMapOvr>
    <a:masterClrMapping/>
  </p:clrMapOvr>
</p:sld>
</file>

<file path=ppt/theme/theme1.xml><?xml version="1.0" encoding="utf-8"?>
<a:theme xmlns:a="http://schemas.openxmlformats.org/drawingml/2006/main" name="Handels Rosa 2026">
  <a:themeElements>
    <a:clrScheme name="Handels PPT 2023 Rosa">
      <a:dk1>
        <a:srgbClr val="07090C"/>
      </a:dk1>
      <a:lt1>
        <a:srgbClr val="F5DCDC"/>
      </a:lt1>
      <a:dk2>
        <a:srgbClr val="002D3C"/>
      </a:dk2>
      <a:lt2>
        <a:srgbClr val="FFFFFF"/>
      </a:lt2>
      <a:accent1>
        <a:srgbClr val="FFF3EE"/>
      </a:accent1>
      <a:accent2>
        <a:srgbClr val="ADBFCD"/>
      </a:accent2>
      <a:accent3>
        <a:srgbClr val="FC9B79"/>
      </a:accent3>
      <a:accent4>
        <a:srgbClr val="718E9E"/>
      </a:accent4>
      <a:accent5>
        <a:srgbClr val="A93E42"/>
      </a:accent5>
      <a:accent6>
        <a:srgbClr val="002D3C"/>
      </a:accent6>
      <a:hlink>
        <a:srgbClr val="002D3C"/>
      </a:hlink>
      <a:folHlink>
        <a:srgbClr val="002D3C"/>
      </a:folHlink>
    </a:clrScheme>
    <a:fontScheme name="Handels PPT 202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28575">
          <a:solidFill>
            <a:schemeClr val="accent3"/>
          </a:solidFill>
        </a:ln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y PPT Handels 260831.potx" id="{17D6B2C1-47B5-4D0D-A543-30536AAAE49A}" vid="{E7E88D77-C8C2-4119-9644-0B5B91BCAA9A}"/>
    </a:ext>
  </a:extLst>
</a:theme>
</file>

<file path=ppt/theme/theme2.xml><?xml version="1.0" encoding="utf-8"?>
<a:theme xmlns:a="http://schemas.openxmlformats.org/drawingml/2006/main" name="Handels Orange 2026">
  <a:themeElements>
    <a:clrScheme name="Handels PPT 2023 Orange">
      <a:dk1>
        <a:srgbClr val="070809"/>
      </a:dk1>
      <a:lt1>
        <a:srgbClr val="F5DCDC"/>
      </a:lt1>
      <a:dk2>
        <a:srgbClr val="002D3C"/>
      </a:dk2>
      <a:lt2>
        <a:srgbClr val="FC9B79"/>
      </a:lt2>
      <a:accent1>
        <a:srgbClr val="F5DCDC"/>
      </a:accent1>
      <a:accent2>
        <a:srgbClr val="ADBFCD"/>
      </a:accent2>
      <a:accent3>
        <a:srgbClr val="D45C45"/>
      </a:accent3>
      <a:accent4>
        <a:srgbClr val="718E9E"/>
      </a:accent4>
      <a:accent5>
        <a:srgbClr val="7E2038"/>
      </a:accent5>
      <a:accent6>
        <a:srgbClr val="002D3C"/>
      </a:accent6>
      <a:hlink>
        <a:srgbClr val="002D3C"/>
      </a:hlink>
      <a:folHlink>
        <a:srgbClr val="002D3C"/>
      </a:folHlink>
    </a:clrScheme>
    <a:fontScheme name="Handels PPT 202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28575">
          <a:solidFill>
            <a:schemeClr val="tx2"/>
          </a:solidFill>
        </a:ln>
      </a:spPr>
      <a:bodyPr rtlCol="0" anchor="ctr"/>
      <a:lstStyle>
        <a:defPPr algn="ctr">
          <a:defRPr dirty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y PPT Handels 260831.potx" id="{17D6B2C1-47B5-4D0D-A543-30536AAAE49A}" vid="{E671EE6F-B494-4D2F-8E38-CE1377C537FD}"/>
    </a:ext>
  </a:extLst>
</a:theme>
</file>

<file path=ppt/theme/theme3.xml><?xml version="1.0" encoding="utf-8"?>
<a:theme xmlns:a="http://schemas.openxmlformats.org/drawingml/2006/main" name="Handels Blå 2026">
  <a:themeElements>
    <a:clrScheme name="Handels PPT 2023 Blå">
      <a:dk1>
        <a:srgbClr val="002D3C"/>
      </a:dk1>
      <a:lt1>
        <a:srgbClr val="F2C4BC"/>
      </a:lt1>
      <a:dk2>
        <a:srgbClr val="030405"/>
      </a:dk2>
      <a:lt2>
        <a:srgbClr val="F5DCDC"/>
      </a:lt2>
      <a:accent1>
        <a:srgbClr val="FAE8E5"/>
      </a:accent1>
      <a:accent2>
        <a:srgbClr val="ADBFCD"/>
      </a:accent2>
      <a:accent3>
        <a:srgbClr val="FC9B79"/>
      </a:accent3>
      <a:accent4>
        <a:srgbClr val="718E9E"/>
      </a:accent4>
      <a:accent5>
        <a:srgbClr val="A93E42"/>
      </a:accent5>
      <a:accent6>
        <a:srgbClr val="264D5D"/>
      </a:accent6>
      <a:hlink>
        <a:srgbClr val="F5DCDC"/>
      </a:hlink>
      <a:folHlink>
        <a:srgbClr val="F5DCDC"/>
      </a:folHlink>
    </a:clrScheme>
    <a:fontScheme name="Handels PPT 202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28575">
          <a:solidFill>
            <a:schemeClr val="accent3"/>
          </a:solidFill>
        </a:ln>
      </a:spPr>
      <a:bodyPr rtlCol="0" anchor="ctr"/>
      <a:lstStyle>
        <a:defPPr algn="ctr">
          <a:defRPr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y PPT Handels 260831.potx" id="{17D6B2C1-47B5-4D0D-A543-30536AAAE49A}" vid="{5762160A-07F6-4E0D-AE5A-83C70DFA359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Handels Rosa 2026</Template>
  <TotalTime>43</TotalTime>
  <Words>885</Words>
  <Application>Microsoft Office PowerPoint</Application>
  <PresentationFormat>Bredbild</PresentationFormat>
  <Paragraphs>202</Paragraphs>
  <Slides>20</Slides>
  <Notes>14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20</vt:i4>
      </vt:variant>
    </vt:vector>
  </HeadingPairs>
  <TitlesOfParts>
    <vt:vector size="25" baseType="lpstr">
      <vt:lpstr>Arial</vt:lpstr>
      <vt:lpstr>Calibri</vt:lpstr>
      <vt:lpstr>Handels Rosa 2026</vt:lpstr>
      <vt:lpstr>Handels Orange 2026</vt:lpstr>
      <vt:lpstr>Handels Blå 2026</vt:lpstr>
      <vt:lpstr>Handelsindikatorn en rapport om läget i branschen  november 2026</vt:lpstr>
      <vt:lpstr>Om undersökningen</vt:lpstr>
      <vt:lpstr>Om undersökningen</vt:lpstr>
      <vt:lpstr>Om undersökningen</vt:lpstr>
      <vt:lpstr>Om undersökningen</vt:lpstr>
      <vt:lpstr>Sammanfattning</vt:lpstr>
      <vt:lpstr>Svensk ekonomi visar styrka – men arbets-lösheten laggar</vt:lpstr>
      <vt:lpstr>Positiv trend  för försäljning inom detalj-handeln, särskilt sällanköp</vt:lpstr>
      <vt:lpstr>Försäljningsutveckling detaljhandeln</vt:lpstr>
      <vt:lpstr>Nedslag i delbranscher (sällanköp)</vt:lpstr>
      <vt:lpstr>Rekordmånga nystartade  bolag i detalj-handeln samtidigt som konkurserna minskar</vt:lpstr>
      <vt:lpstr>Nyetableringar</vt:lpstr>
      <vt:lpstr>Konkurser</vt:lpstr>
      <vt:lpstr>Lönsamheten ökar inom många redan lönsamma företag</vt:lpstr>
      <vt:lpstr>Lönsamheten ökar inom många  redan lönsamma företag</vt:lpstr>
      <vt:lpstr>Lönsamheten ökar inom många  redan lönsamma företag</vt:lpstr>
      <vt:lpstr>De anställda omsätter mer men blir ändå färre</vt:lpstr>
      <vt:lpstr>Nettoomsättning per anställd</vt:lpstr>
      <vt:lpstr>Slutsats:  Handeln är en bransch på uppgång, men vinsterna måste komma löntagarna  till del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Olof Bruce</dc:creator>
  <cp:lastModifiedBy>Elinor Odeberg</cp:lastModifiedBy>
  <cp:revision>2</cp:revision>
  <dcterms:created xsi:type="dcterms:W3CDTF">2026-11-03T08:49:32Z</dcterms:created>
  <dcterms:modified xsi:type="dcterms:W3CDTF">2026-11-03T16:07:25Z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2023-03-10T00:00:00Z</vt:filetime>
  </property>
  <property fmtid="{D5CDD505-2E9C-101B-9397-08002B2CF9AE}" pid="3" name="Creator">
    <vt:lpwstr>Adobe Illustrator 27.3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2023-03-17T00:00:00Z</vt:filetime>
  </property>
  <property fmtid="{D5CDD505-2E9C-101B-9397-08002B2CF9AE}" pid="6" name="Producer">
    <vt:lpwstr>Adobe PDF library 17.00</vt:lpwstr>
  </property>
</Properties>
</file>

<file path=userCustomization/customUI.xml><?xml version="1.0" encoding="utf-8"?>
<mso:customUI xmlns:mso="http://schemas.microsoft.com/office/2006/01/customui">
  <mso:ribbon>
    <mso:qat>
      <mso:documentControls>
        <mso:control idQ="mso:GroupSlideThemes" visible="true"/>
        <mso:control idQ="mso:ObjectEditShapeMenu" visible="true"/>
      </mso:documentControls>
    </mso:qat>
  </mso:ribbon>
</mso:customUI>
</file>